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38"/>
  </p:notesMasterIdLst>
  <p:handoutMasterIdLst>
    <p:handoutMasterId r:id="rId39"/>
  </p:handoutMasterIdLst>
  <p:sldIdLst>
    <p:sldId id="256" r:id="rId2"/>
    <p:sldId id="280" r:id="rId3"/>
    <p:sldId id="281" r:id="rId4"/>
    <p:sldId id="258" r:id="rId5"/>
    <p:sldId id="259" r:id="rId6"/>
    <p:sldId id="286" r:id="rId7"/>
    <p:sldId id="282" r:id="rId8"/>
    <p:sldId id="283" r:id="rId9"/>
    <p:sldId id="326" r:id="rId10"/>
    <p:sldId id="284" r:id="rId11"/>
    <p:sldId id="260" r:id="rId12"/>
    <p:sldId id="261" r:id="rId13"/>
    <p:sldId id="262" r:id="rId14"/>
    <p:sldId id="263" r:id="rId15"/>
    <p:sldId id="285" r:id="rId16"/>
    <p:sldId id="264" r:id="rId17"/>
    <p:sldId id="265" r:id="rId18"/>
    <p:sldId id="327" r:id="rId19"/>
    <p:sldId id="266" r:id="rId20"/>
    <p:sldId id="268" r:id="rId21"/>
    <p:sldId id="267" r:id="rId22"/>
    <p:sldId id="269" r:id="rId23"/>
    <p:sldId id="270" r:id="rId24"/>
    <p:sldId id="277" r:id="rId25"/>
    <p:sldId id="271" r:id="rId26"/>
    <p:sldId id="272" r:id="rId27"/>
    <p:sldId id="273" r:id="rId28"/>
    <p:sldId id="328" r:id="rId29"/>
    <p:sldId id="329" r:id="rId30"/>
    <p:sldId id="317" r:id="rId31"/>
    <p:sldId id="291" r:id="rId32"/>
    <p:sldId id="325" r:id="rId33"/>
    <p:sldId id="324" r:id="rId34"/>
    <p:sldId id="323" r:id="rId35"/>
    <p:sldId id="320" r:id="rId36"/>
    <p:sldId id="321" r:id="rId37"/>
  </p:sldIdLst>
  <p:sldSz cx="9144000" cy="5143500" type="screen16x9"/>
  <p:notesSz cx="6858000" cy="9144000"/>
  <p:embeddedFontLst>
    <p:embeddedFont>
      <p:font typeface="Raleway SemiBold" panose="020B0604020202020204" charset="0"/>
      <p:bold r:id="rId40"/>
      <p:boldItalic r:id="rId41"/>
    </p:embeddedFont>
    <p:embeddedFont>
      <p:font typeface="Nunito" panose="020B0604020202020204" charset="0"/>
      <p:regular r:id="rId42"/>
      <p:bold r:id="rId43"/>
      <p:italic r:id="rId44"/>
      <p:boldItalic r:id="rId45"/>
    </p:embeddedFont>
    <p:embeddedFont>
      <p:font typeface="Dosis Light" panose="020B0604020202020204" charset="0"/>
      <p:regular r:id="rId46"/>
      <p:bold r:id="rId47"/>
    </p:embeddedFont>
    <p:embeddedFont>
      <p:font typeface="Marvel" pitchFamily="2" charset="0"/>
      <p:regular r:id="rId48"/>
    </p:embeddedFont>
    <p:embeddedFont>
      <p:font typeface="Abel" panose="020B0604020202020204" charset="0"/>
      <p:regular r:id="rId49"/>
    </p:embeddedFont>
    <p:embeddedFont>
      <p:font typeface="Assistant Light" panose="020B0604020202020204" charset="-79"/>
      <p:regular r:id="rId50"/>
      <p:bold r:id="rId51"/>
    </p:embeddedFont>
    <p:embeddedFont>
      <p:font typeface="Balsamiq Sans" panose="020B0604020202020204" charset="0"/>
      <p:regular r:id="rId52"/>
      <p:bold r:id="rId53"/>
      <p:italic r:id="rId54"/>
      <p:boldItalic r:id="rId55"/>
    </p:embeddedFont>
    <p:embeddedFont>
      <p:font typeface="Didact Gothic" panose="020B0604020202020204" charset="0"/>
      <p:regular r:id="rId56"/>
    </p:embeddedFont>
    <p:embeddedFont>
      <p:font typeface="Thasadith" panose="020B0604020202020204" charset="-34"/>
      <p:regular r:id="rId57"/>
      <p:bold r:id="rId58"/>
      <p:italic r:id="rId59"/>
      <p:boldItalic r:id="rId60"/>
    </p:embeddedFont>
    <p:embeddedFont>
      <p:font typeface="DM Sans" panose="020B0604020202020204" charset="0"/>
      <p:regular r:id="rId61"/>
      <p:bold r:id="rId62"/>
      <p:italic r:id="rId63"/>
      <p:boldItalic r:id="rId64"/>
    </p:embeddedFont>
    <p:embeddedFont>
      <p:font typeface="맑은 고딕" panose="020B0503020000020004" pitchFamily="34" charset="-127"/>
      <p:regular r:id="rId65"/>
      <p:bold r:id="rId66"/>
    </p:embeddedFont>
    <p:embeddedFont>
      <p:font typeface="PT Serif" panose="020B0604020202020204" charset="0"/>
      <p:regular r:id="rId67"/>
      <p:bold r:id="rId68"/>
      <p:italic r:id="rId69"/>
      <p:boldItalic r:id="rId70"/>
    </p:embeddedFont>
    <p:embeddedFont>
      <p:font typeface="Montserrat" pitchFamily="2" charset="0"/>
      <p:regular r:id="rId71"/>
      <p:bold r:id="rId72"/>
      <p:italic r:id="rId73"/>
      <p:boldItalic r:id="rId74"/>
    </p:embeddedFont>
    <p:embeddedFont>
      <p:font typeface="Nunito Light" panose="020B0604020202020204" charset="0"/>
      <p:regular r:id="rId75"/>
      <p:italic r:id="rId7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7BB8C"/>
    <a:srgbClr val="A4ABFC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BE60EAF-DBDD-4C67-90BD-E2878ABCAC77}">
  <a:tblStyle styleId="{9BE60EAF-DBDD-4C67-90BD-E2878ABCAC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3447" autoAdjust="0"/>
  </p:normalViewPr>
  <p:slideViewPr>
    <p:cSldViewPr snapToGrid="0">
      <p:cViewPr varScale="1">
        <p:scale>
          <a:sx n="141" d="100"/>
          <a:sy n="141" d="100"/>
        </p:scale>
        <p:origin x="7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32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63" Type="http://schemas.openxmlformats.org/officeDocument/2006/relationships/font" Target="fonts/font24.fntdata"/><Relationship Id="rId68" Type="http://schemas.openxmlformats.org/officeDocument/2006/relationships/font" Target="fonts/font29.fntdata"/><Relationship Id="rId76" Type="http://schemas.openxmlformats.org/officeDocument/2006/relationships/font" Target="fonts/font37.fntdata"/><Relationship Id="rId7" Type="http://schemas.openxmlformats.org/officeDocument/2006/relationships/slide" Target="slides/slide6.xml"/><Relationship Id="rId71" Type="http://schemas.openxmlformats.org/officeDocument/2006/relationships/font" Target="fonts/font3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font" Target="fonts/font19.fntdata"/><Relationship Id="rId66" Type="http://schemas.openxmlformats.org/officeDocument/2006/relationships/font" Target="fonts/font27.fntdata"/><Relationship Id="rId74" Type="http://schemas.openxmlformats.org/officeDocument/2006/relationships/font" Target="fonts/font35.fntdata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openxmlformats.org/officeDocument/2006/relationships/font" Target="fonts/font21.fntdata"/><Relationship Id="rId65" Type="http://schemas.openxmlformats.org/officeDocument/2006/relationships/font" Target="fonts/font26.fntdata"/><Relationship Id="rId73" Type="http://schemas.openxmlformats.org/officeDocument/2006/relationships/font" Target="fonts/font34.fntdata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font" Target="fonts/font17.fntdata"/><Relationship Id="rId64" Type="http://schemas.openxmlformats.org/officeDocument/2006/relationships/font" Target="fonts/font25.fntdata"/><Relationship Id="rId69" Type="http://schemas.openxmlformats.org/officeDocument/2006/relationships/font" Target="fonts/font30.fntdata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72" Type="http://schemas.openxmlformats.org/officeDocument/2006/relationships/font" Target="fonts/font33.fntdata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59" Type="http://schemas.openxmlformats.org/officeDocument/2006/relationships/font" Target="fonts/font20.fntdata"/><Relationship Id="rId67" Type="http://schemas.openxmlformats.org/officeDocument/2006/relationships/font" Target="fonts/font28.fntdata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62" Type="http://schemas.openxmlformats.org/officeDocument/2006/relationships/font" Target="fonts/font23.fntdata"/><Relationship Id="rId70" Type="http://schemas.openxmlformats.org/officeDocument/2006/relationships/font" Target="fonts/font31.fntdata"/><Relationship Id="rId75" Type="http://schemas.openxmlformats.org/officeDocument/2006/relationships/font" Target="fonts/font3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57" Type="http://schemas.openxmlformats.org/officeDocument/2006/relationships/font" Target="fonts/font1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2FB8071B-F605-482F-AA13-427BCCB51F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C6D537E-5A30-4F29-8CBA-9F06A3ACCD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1DAA1E-0422-462F-A566-133586200A50}" type="datetimeFigureOut">
              <a:rPr lang="es-PE" smtClean="0"/>
              <a:t>5/11/2025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CF91D6-04C0-45BB-A7EB-8F8127C557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454EAA6-C32B-4217-B192-0533A39B41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2CBD6E-4DA1-4DD7-88CD-1753E5FD876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22962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707c3e161e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707c3e161e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0" name="Google Shape;4020;g10922682ce6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1" name="Google Shape;4021;g10922682ce6_0_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4968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0" name="Google Shape;4060;g10c384ea75d_1_5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1" name="Google Shape;4061;g10c384ea75d_1_5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014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0a131ff5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70a131ff5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70a131ff51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70a131ff51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7" name="Google Shape;4037;g109109ac4c3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8" name="Google Shape;4038;g109109ac4c3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5042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6" name="Google Shape;4086;g10922682ce6_1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7" name="Google Shape;4087;g10922682ce6_1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611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3" name="Google Shape;4183;g10922682ce6_1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4" name="Google Shape;4184;g10922682ce6_1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3402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a96be48e4f_4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a96be48e4f_4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397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1" name="Google Shape;4401;g10922682ce6_1_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2" name="Google Shape;4402;g10922682ce6_1_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53755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70a131ff5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70a131ff51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70a131ff51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70a131ff51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70a131ff51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70a131ff51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70a131ff51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70a131ff51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4" name="Google Shape;4294;g10922682ce6_1_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5" name="Google Shape;4295;g10922682ce6_1_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08304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70b2335a71_0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70b2335a71_0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70a131ff51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70a131ff51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a8400b435a_2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a8400b435a_2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62956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70a131ff51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70a131ff51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70b2335a71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70b2335a71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70babe7af9_5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70babe7af9_5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6bd6ebcaa4_2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6bd6ebcaa4_2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70a131ff51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70a131ff51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6bd6ebcaa4_2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6bd6ebcaa4_2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70b2335a71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70b2335a71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70b2335a71_0_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70b2335a71_0_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70a131ff51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70a131ff51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a8400b435a_2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a8400b435a_2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97778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af319132fd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af319132fd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77624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9789048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5" name="Google Shape;2965;gbee43893fe_1_18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6" name="Google Shape;2966;gbee43893fe_1_18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44871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5" name="Google Shape;2965;gbee43893fe_1_18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6" name="Google Shape;2966;gbee43893fe_1_18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51752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5" name="Google Shape;2965;gbee43893fe_1_18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6" name="Google Shape;2966;gbee43893fe_1_18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2795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 rot="896">
            <a:off x="1043701" y="907800"/>
            <a:ext cx="69042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Font typeface="Thasadith"/>
              <a:buNone/>
              <a:defRPr sz="5200"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 rot="1416">
            <a:off x="5456962" y="3940825"/>
            <a:ext cx="29133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PT Serif"/>
              <a:buNone/>
              <a:defRPr sz="2800">
                <a:latin typeface="PT Serif"/>
                <a:ea typeface="PT Serif"/>
                <a:cs typeface="PT Serif"/>
                <a:sym typeface="PT Serif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808100" y="2227200"/>
            <a:ext cx="3615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 flipH="1">
            <a:off x="5803800" y="3069000"/>
            <a:ext cx="2620200" cy="15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 hasCustomPrompt="1"/>
          </p:nvPr>
        </p:nvSpPr>
        <p:spPr>
          <a:xfrm>
            <a:off x="-77106" y="440775"/>
            <a:ext cx="3230100" cy="12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72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4064375" y="3780725"/>
            <a:ext cx="5877000" cy="966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000575" y="1587725"/>
            <a:ext cx="4276800" cy="27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Font typeface="Raleway SemiBold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2385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1828800" lvl="3" indent="-32385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1115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3657600" lvl="7" indent="-31115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670850" y="2302053"/>
            <a:ext cx="3155400" cy="8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ctrTitle"/>
          </p:nvPr>
        </p:nvSpPr>
        <p:spPr>
          <a:xfrm flipH="1">
            <a:off x="5623705" y="1995919"/>
            <a:ext cx="1560600" cy="4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1"/>
          </p:nvPr>
        </p:nvSpPr>
        <p:spPr>
          <a:xfrm flipH="1">
            <a:off x="5623768" y="2402167"/>
            <a:ext cx="2516100" cy="17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ctrTitle" idx="2"/>
          </p:nvPr>
        </p:nvSpPr>
        <p:spPr>
          <a:xfrm flipH="1">
            <a:off x="1702544" y="1995914"/>
            <a:ext cx="1817700" cy="4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3"/>
          </p:nvPr>
        </p:nvSpPr>
        <p:spPr>
          <a:xfrm flipH="1">
            <a:off x="1004132" y="2402167"/>
            <a:ext cx="2516100" cy="17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title" idx="4"/>
          </p:nvPr>
        </p:nvSpPr>
        <p:spPr>
          <a:xfrm>
            <a:off x="5427350" y="356124"/>
            <a:ext cx="3097800" cy="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-123750" y="-40925"/>
            <a:ext cx="1514400" cy="1058100"/>
          </a:xfrm>
          <a:prstGeom prst="roundRect">
            <a:avLst>
              <a:gd name="adj" fmla="val 16667"/>
            </a:avLst>
          </a:prstGeom>
          <a:solidFill>
            <a:schemeClr val="lt2">
              <a:alpha val="2527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594657" y="355641"/>
            <a:ext cx="31554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/>
          <p:nvPr/>
        </p:nvSpPr>
        <p:spPr>
          <a:xfrm flipH="1">
            <a:off x="1860825" y="-83950"/>
            <a:ext cx="7283175" cy="4096500"/>
          </a:xfrm>
          <a:prstGeom prst="roundRect">
            <a:avLst>
              <a:gd name="adj" fmla="val 16667"/>
            </a:avLst>
          </a:prstGeom>
          <a:solidFill>
            <a:schemeClr val="lt2">
              <a:alpha val="606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8"/>
          <p:cNvSpPr/>
          <p:nvPr/>
        </p:nvSpPr>
        <p:spPr>
          <a:xfrm flipH="1">
            <a:off x="-1" y="2689375"/>
            <a:ext cx="2559975" cy="1835400"/>
          </a:xfrm>
          <a:prstGeom prst="roundRect">
            <a:avLst>
              <a:gd name="adj" fmla="val 16667"/>
            </a:avLst>
          </a:prstGeom>
          <a:solidFill>
            <a:schemeClr val="accent3">
              <a:alpha val="5281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8"/>
          <p:cNvSpPr/>
          <p:nvPr/>
        </p:nvSpPr>
        <p:spPr>
          <a:xfrm rot="-5400000" flipH="1">
            <a:off x="7181050" y="3719375"/>
            <a:ext cx="895850" cy="1952400"/>
          </a:xfrm>
          <a:prstGeom prst="roundRect">
            <a:avLst>
              <a:gd name="adj" fmla="val 16667"/>
            </a:avLst>
          </a:prstGeom>
          <a:solidFill>
            <a:schemeClr val="accent3">
              <a:alpha val="5281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2961225" y="997550"/>
            <a:ext cx="3739800" cy="1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>
            <a:spLocks noGrp="1"/>
          </p:cNvSpPr>
          <p:nvPr>
            <p:ph type="subTitle" idx="1"/>
          </p:nvPr>
        </p:nvSpPr>
        <p:spPr>
          <a:xfrm>
            <a:off x="614730" y="2131575"/>
            <a:ext cx="2505900" cy="14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5420751" y="422799"/>
            <a:ext cx="3097800" cy="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/>
          <p:nvPr/>
        </p:nvSpPr>
        <p:spPr>
          <a:xfrm>
            <a:off x="-123750" y="-40925"/>
            <a:ext cx="1514400" cy="1058100"/>
          </a:xfrm>
          <a:prstGeom prst="roundRect">
            <a:avLst>
              <a:gd name="adj" fmla="val 16667"/>
            </a:avLst>
          </a:prstGeom>
          <a:solidFill>
            <a:schemeClr val="lt2">
              <a:alpha val="2527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ubTitle" idx="1"/>
          </p:nvPr>
        </p:nvSpPr>
        <p:spPr>
          <a:xfrm flipH="1">
            <a:off x="609580" y="1236280"/>
            <a:ext cx="2237100" cy="25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594651" y="355645"/>
            <a:ext cx="25581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picture">
  <p:cSld name="CUSTOM_12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>
            <a:spLocks noGrp="1"/>
          </p:cNvSpPr>
          <p:nvPr>
            <p:ph type="title"/>
          </p:nvPr>
        </p:nvSpPr>
        <p:spPr>
          <a:xfrm>
            <a:off x="4213400" y="997550"/>
            <a:ext cx="3739800" cy="1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Thasadith"/>
              <a:buNone/>
              <a:defRPr sz="4800">
                <a:solidFill>
                  <a:schemeClr val="lt1"/>
                </a:solidFill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 idx="2"/>
          </p:nvPr>
        </p:nvSpPr>
        <p:spPr>
          <a:xfrm>
            <a:off x="637750" y="540000"/>
            <a:ext cx="3325500" cy="79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 hasCustomPrompt="1"/>
          </p:nvPr>
        </p:nvSpPr>
        <p:spPr>
          <a:xfrm rot="121">
            <a:off x="345816" y="2356616"/>
            <a:ext cx="8520600" cy="12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6" name="Google Shape;56;p12"/>
          <p:cNvSpPr txBox="1">
            <a:spLocks noGrp="1"/>
          </p:cNvSpPr>
          <p:nvPr>
            <p:ph type="subTitle" idx="1"/>
          </p:nvPr>
        </p:nvSpPr>
        <p:spPr>
          <a:xfrm flipH="1">
            <a:off x="3482150" y="1567376"/>
            <a:ext cx="21798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9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/>
          <p:nvPr/>
        </p:nvSpPr>
        <p:spPr>
          <a:xfrm>
            <a:off x="7091100" y="1841410"/>
            <a:ext cx="2052900" cy="2385600"/>
          </a:xfrm>
          <a:prstGeom prst="roundRect">
            <a:avLst>
              <a:gd name="adj" fmla="val 13861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0" y="1841410"/>
            <a:ext cx="2085850" cy="2385600"/>
          </a:xfrm>
          <a:prstGeom prst="roundRect">
            <a:avLst>
              <a:gd name="adj" fmla="val 13861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hasCustomPrompt="1"/>
          </p:nvPr>
        </p:nvSpPr>
        <p:spPr>
          <a:xfrm flipH="1">
            <a:off x="7371856" y="2213414"/>
            <a:ext cx="1209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 sz="6000" b="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r>
              <a:t>xx%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1"/>
          </p:nvPr>
        </p:nvSpPr>
        <p:spPr>
          <a:xfrm flipH="1">
            <a:off x="2078142" y="2477830"/>
            <a:ext cx="22194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2"/>
          </p:nvPr>
        </p:nvSpPr>
        <p:spPr>
          <a:xfrm>
            <a:off x="4937908" y="2477830"/>
            <a:ext cx="21570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3"/>
          </p:nvPr>
        </p:nvSpPr>
        <p:spPr>
          <a:xfrm>
            <a:off x="4171050" y="344700"/>
            <a:ext cx="43452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4"/>
          </p:nvPr>
        </p:nvSpPr>
        <p:spPr>
          <a:xfrm flipH="1">
            <a:off x="2078142" y="3439460"/>
            <a:ext cx="22194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5"/>
          </p:nvPr>
        </p:nvSpPr>
        <p:spPr>
          <a:xfrm>
            <a:off x="5052207" y="3439460"/>
            <a:ext cx="20427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6"/>
          </p:nvPr>
        </p:nvSpPr>
        <p:spPr>
          <a:xfrm flipH="1">
            <a:off x="2078080" y="1905938"/>
            <a:ext cx="3130200" cy="7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hasadith"/>
              <a:buNone/>
              <a:defRPr sz="2400" b="1">
                <a:latin typeface="Marvel"/>
                <a:ea typeface="Marvel"/>
                <a:cs typeface="Marvel"/>
                <a:sym typeface="Marv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7"/>
          </p:nvPr>
        </p:nvSpPr>
        <p:spPr>
          <a:xfrm>
            <a:off x="4937982" y="1905938"/>
            <a:ext cx="2157000" cy="7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hasadith"/>
              <a:buNone/>
              <a:defRPr sz="2400" b="1">
                <a:latin typeface="Marvel"/>
                <a:ea typeface="Marvel"/>
                <a:cs typeface="Marvel"/>
                <a:sym typeface="Marv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8"/>
          </p:nvPr>
        </p:nvSpPr>
        <p:spPr>
          <a:xfrm flipH="1">
            <a:off x="2078080" y="3156197"/>
            <a:ext cx="31302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hasadith"/>
              <a:buNone/>
              <a:defRPr sz="2400" b="1">
                <a:latin typeface="Marvel"/>
                <a:ea typeface="Marvel"/>
                <a:cs typeface="Marvel"/>
                <a:sym typeface="Marv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9"/>
          </p:nvPr>
        </p:nvSpPr>
        <p:spPr>
          <a:xfrm>
            <a:off x="5156980" y="3156197"/>
            <a:ext cx="1938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Thasadith"/>
              <a:buNone/>
              <a:defRPr sz="2400" b="1">
                <a:latin typeface="Marvel"/>
                <a:ea typeface="Marvel"/>
                <a:cs typeface="Marvel"/>
                <a:sym typeface="Marv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Thasadith"/>
              <a:buNone/>
              <a:defRPr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13" hasCustomPrompt="1"/>
          </p:nvPr>
        </p:nvSpPr>
        <p:spPr>
          <a:xfrm>
            <a:off x="430634" y="3188375"/>
            <a:ext cx="132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500"/>
              <a:buNone/>
              <a:defRPr sz="60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14" hasCustomPrompt="1"/>
          </p:nvPr>
        </p:nvSpPr>
        <p:spPr>
          <a:xfrm flipH="1">
            <a:off x="7371856" y="3188375"/>
            <a:ext cx="132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500"/>
              <a:buNone/>
              <a:defRPr sz="6000" b="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15" hasCustomPrompt="1"/>
          </p:nvPr>
        </p:nvSpPr>
        <p:spPr>
          <a:xfrm>
            <a:off x="430634" y="2213414"/>
            <a:ext cx="13236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500"/>
              <a:buNone/>
              <a:defRPr sz="60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Font typeface="Thasadith"/>
              <a:buNone/>
              <a:defRPr sz="5500"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/>
          <p:nvPr/>
        </p:nvSpPr>
        <p:spPr>
          <a:xfrm>
            <a:off x="7743900" y="-40925"/>
            <a:ext cx="1514400" cy="1058100"/>
          </a:xfrm>
          <a:prstGeom prst="roundRect">
            <a:avLst>
              <a:gd name="adj" fmla="val 16667"/>
            </a:avLst>
          </a:prstGeom>
          <a:solidFill>
            <a:schemeClr val="lt2">
              <a:alpha val="2527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ctrTitle"/>
          </p:nvPr>
        </p:nvSpPr>
        <p:spPr>
          <a:xfrm flipH="1">
            <a:off x="4329625" y="1159009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ubTitle" idx="1"/>
          </p:nvPr>
        </p:nvSpPr>
        <p:spPr>
          <a:xfrm flipH="1">
            <a:off x="4329625" y="1574383"/>
            <a:ext cx="20034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ctrTitle" idx="2"/>
          </p:nvPr>
        </p:nvSpPr>
        <p:spPr>
          <a:xfrm flipH="1">
            <a:off x="5520250" y="3259548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ubTitle" idx="3"/>
          </p:nvPr>
        </p:nvSpPr>
        <p:spPr>
          <a:xfrm flipH="1">
            <a:off x="5520250" y="3686221"/>
            <a:ext cx="24399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ctrTitle" idx="4"/>
          </p:nvPr>
        </p:nvSpPr>
        <p:spPr>
          <a:xfrm flipH="1">
            <a:off x="4939225" y="2230130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subTitle" idx="5"/>
          </p:nvPr>
        </p:nvSpPr>
        <p:spPr>
          <a:xfrm flipH="1">
            <a:off x="4939225" y="2651881"/>
            <a:ext cx="20034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title" idx="6"/>
          </p:nvPr>
        </p:nvSpPr>
        <p:spPr>
          <a:xfrm>
            <a:off x="5427350" y="356124"/>
            <a:ext cx="3097800" cy="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1_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/>
          <p:nvPr/>
        </p:nvSpPr>
        <p:spPr>
          <a:xfrm>
            <a:off x="7743900" y="-40925"/>
            <a:ext cx="1514400" cy="1058100"/>
          </a:xfrm>
          <a:prstGeom prst="roundRect">
            <a:avLst>
              <a:gd name="adj" fmla="val 16667"/>
            </a:avLst>
          </a:prstGeom>
          <a:solidFill>
            <a:schemeClr val="lt2">
              <a:alpha val="2527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subTitle" idx="1"/>
          </p:nvPr>
        </p:nvSpPr>
        <p:spPr>
          <a:xfrm flipH="1">
            <a:off x="5108325" y="2292100"/>
            <a:ext cx="30417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ubTitle" idx="2"/>
          </p:nvPr>
        </p:nvSpPr>
        <p:spPr>
          <a:xfrm flipH="1">
            <a:off x="872325" y="2286475"/>
            <a:ext cx="3101100" cy="10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title"/>
          </p:nvPr>
        </p:nvSpPr>
        <p:spPr>
          <a:xfrm>
            <a:off x="3842525" y="354225"/>
            <a:ext cx="4674900" cy="6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subTitle" idx="3"/>
          </p:nvPr>
        </p:nvSpPr>
        <p:spPr>
          <a:xfrm flipH="1">
            <a:off x="5170232" y="3921525"/>
            <a:ext cx="1649700" cy="63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2400">
                <a:latin typeface="Marvel"/>
                <a:ea typeface="Marvel"/>
                <a:cs typeface="Marvel"/>
                <a:sym typeface="Marv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ubTitle" idx="4"/>
          </p:nvPr>
        </p:nvSpPr>
        <p:spPr>
          <a:xfrm flipH="1">
            <a:off x="2291625" y="3921514"/>
            <a:ext cx="1681800" cy="63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2400">
                <a:latin typeface="Marvel"/>
                <a:ea typeface="Marvel"/>
                <a:cs typeface="Marvel"/>
                <a:sym typeface="Marve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hasadith"/>
              <a:buNone/>
              <a:defRPr sz="3000">
                <a:latin typeface="Thasadith"/>
                <a:ea typeface="Thasadith"/>
                <a:cs typeface="Thasadith"/>
                <a:sym typeface="Thasadith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CUSTOM_2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/>
          <p:nvPr/>
        </p:nvSpPr>
        <p:spPr>
          <a:xfrm>
            <a:off x="-123750" y="-40925"/>
            <a:ext cx="1514400" cy="1058100"/>
          </a:xfrm>
          <a:prstGeom prst="roundRect">
            <a:avLst>
              <a:gd name="adj" fmla="val 16667"/>
            </a:avLst>
          </a:prstGeom>
          <a:solidFill>
            <a:schemeClr val="lt2">
              <a:alpha val="2527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ctrTitle"/>
          </p:nvPr>
        </p:nvSpPr>
        <p:spPr>
          <a:xfrm flipH="1">
            <a:off x="6605688" y="2489339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subTitle" idx="1"/>
          </p:nvPr>
        </p:nvSpPr>
        <p:spPr>
          <a:xfrm flipH="1">
            <a:off x="6404388" y="2911450"/>
            <a:ext cx="19632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ctrTitle" idx="2"/>
          </p:nvPr>
        </p:nvSpPr>
        <p:spPr>
          <a:xfrm flipH="1">
            <a:off x="977706" y="2489339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3"/>
          </p:nvPr>
        </p:nvSpPr>
        <p:spPr>
          <a:xfrm flipH="1">
            <a:off x="877501" y="2911450"/>
            <a:ext cx="17610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ctrTitle" idx="4"/>
          </p:nvPr>
        </p:nvSpPr>
        <p:spPr>
          <a:xfrm flipH="1">
            <a:off x="3664356" y="2489339"/>
            <a:ext cx="1815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5"/>
          </p:nvPr>
        </p:nvSpPr>
        <p:spPr>
          <a:xfrm flipH="1">
            <a:off x="3664351" y="2911450"/>
            <a:ext cx="18153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title" idx="6"/>
          </p:nvPr>
        </p:nvSpPr>
        <p:spPr>
          <a:xfrm>
            <a:off x="603525" y="355646"/>
            <a:ext cx="3393600" cy="7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/>
          <p:nvPr/>
        </p:nvSpPr>
        <p:spPr>
          <a:xfrm>
            <a:off x="0" y="-40925"/>
            <a:ext cx="1390650" cy="1058100"/>
          </a:xfrm>
          <a:prstGeom prst="roundRect">
            <a:avLst>
              <a:gd name="adj" fmla="val 16667"/>
            </a:avLst>
          </a:prstGeom>
          <a:solidFill>
            <a:schemeClr val="lt2">
              <a:alpha val="2527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7"/>
          <p:cNvSpPr txBox="1">
            <a:spLocks noGrp="1"/>
          </p:cNvSpPr>
          <p:nvPr>
            <p:ph type="ctrTitle"/>
          </p:nvPr>
        </p:nvSpPr>
        <p:spPr>
          <a:xfrm flipH="1">
            <a:off x="6196038" y="1526811"/>
            <a:ext cx="18240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subTitle" idx="1"/>
          </p:nvPr>
        </p:nvSpPr>
        <p:spPr>
          <a:xfrm flipH="1">
            <a:off x="6050688" y="2114681"/>
            <a:ext cx="21147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ctrTitle" idx="2"/>
          </p:nvPr>
        </p:nvSpPr>
        <p:spPr>
          <a:xfrm flipH="1">
            <a:off x="3817913" y="1526811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subTitle" idx="3"/>
          </p:nvPr>
        </p:nvSpPr>
        <p:spPr>
          <a:xfrm flipH="1">
            <a:off x="3540863" y="2114681"/>
            <a:ext cx="21147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ctrTitle" idx="4"/>
          </p:nvPr>
        </p:nvSpPr>
        <p:spPr>
          <a:xfrm flipH="1">
            <a:off x="6327738" y="3137772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subTitle" idx="5"/>
          </p:nvPr>
        </p:nvSpPr>
        <p:spPr>
          <a:xfrm flipH="1">
            <a:off x="6050688" y="3730243"/>
            <a:ext cx="21147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ctrTitle" idx="6"/>
          </p:nvPr>
        </p:nvSpPr>
        <p:spPr>
          <a:xfrm flipH="1">
            <a:off x="1255663" y="1670211"/>
            <a:ext cx="1560600" cy="43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subTitle" idx="7"/>
          </p:nvPr>
        </p:nvSpPr>
        <p:spPr>
          <a:xfrm flipH="1">
            <a:off x="978613" y="2114680"/>
            <a:ext cx="21147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ctrTitle" idx="8"/>
          </p:nvPr>
        </p:nvSpPr>
        <p:spPr>
          <a:xfrm flipH="1">
            <a:off x="3817913" y="3137772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ubTitle" idx="9"/>
          </p:nvPr>
        </p:nvSpPr>
        <p:spPr>
          <a:xfrm flipH="1">
            <a:off x="3540863" y="3730243"/>
            <a:ext cx="21147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ctrTitle" idx="13"/>
          </p:nvPr>
        </p:nvSpPr>
        <p:spPr>
          <a:xfrm flipH="1">
            <a:off x="1255664" y="3137780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subTitle" idx="14"/>
          </p:nvPr>
        </p:nvSpPr>
        <p:spPr>
          <a:xfrm flipH="1">
            <a:off x="978613" y="3730257"/>
            <a:ext cx="21147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title" idx="15"/>
          </p:nvPr>
        </p:nvSpPr>
        <p:spPr>
          <a:xfrm>
            <a:off x="594650" y="355650"/>
            <a:ext cx="2463000" cy="6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CUSTOM_15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/>
          <p:nvPr/>
        </p:nvSpPr>
        <p:spPr>
          <a:xfrm>
            <a:off x="-1" y="1792700"/>
            <a:ext cx="2915875" cy="2385600"/>
          </a:xfrm>
          <a:prstGeom prst="roundRect">
            <a:avLst>
              <a:gd name="adj" fmla="val 13861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1"/>
          <p:cNvSpPr/>
          <p:nvPr/>
        </p:nvSpPr>
        <p:spPr>
          <a:xfrm>
            <a:off x="-2" y="-40925"/>
            <a:ext cx="1390651" cy="1058100"/>
          </a:xfrm>
          <a:prstGeom prst="roundRect">
            <a:avLst>
              <a:gd name="adj" fmla="val 16667"/>
            </a:avLst>
          </a:prstGeom>
          <a:solidFill>
            <a:schemeClr val="lt2">
              <a:alpha val="2527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body" idx="1"/>
          </p:nvPr>
        </p:nvSpPr>
        <p:spPr>
          <a:xfrm>
            <a:off x="2585266" y="2021066"/>
            <a:ext cx="5375700" cy="27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marL="914400" lvl="1" indent="-330200" rtl="0"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23850" rtl="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1828800" lvl="3" indent="-323850" rtl="0"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594651" y="355650"/>
            <a:ext cx="58881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SECTION_TITLE_AND_DESCRIPTION_1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>
            <a:spLocks noGrp="1"/>
          </p:cNvSpPr>
          <p:nvPr>
            <p:ph type="subTitle" idx="1"/>
          </p:nvPr>
        </p:nvSpPr>
        <p:spPr>
          <a:xfrm>
            <a:off x="614730" y="2131575"/>
            <a:ext cx="2505900" cy="14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title"/>
          </p:nvPr>
        </p:nvSpPr>
        <p:spPr>
          <a:xfrm>
            <a:off x="5420751" y="422799"/>
            <a:ext cx="3097800" cy="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7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/>
          <p:nvPr/>
        </p:nvSpPr>
        <p:spPr>
          <a:xfrm>
            <a:off x="7743900" y="-40925"/>
            <a:ext cx="1514400" cy="1058100"/>
          </a:xfrm>
          <a:prstGeom prst="roundRect">
            <a:avLst>
              <a:gd name="adj" fmla="val 16667"/>
            </a:avLst>
          </a:prstGeom>
          <a:solidFill>
            <a:schemeClr val="lt2">
              <a:alpha val="2527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4171050" y="344700"/>
            <a:ext cx="43452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6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1_Table of Contents">
    <p:spTree>
      <p:nvGrpSpPr>
        <p:cNvPr id="1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p13"/>
          <p:cNvSpPr txBox="1">
            <a:spLocks noGrp="1"/>
          </p:cNvSpPr>
          <p:nvPr>
            <p:ph type="title"/>
          </p:nvPr>
        </p:nvSpPr>
        <p:spPr>
          <a:xfrm>
            <a:off x="5508901" y="1754688"/>
            <a:ext cx="23055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71" name="Google Shape;1671;p13"/>
          <p:cNvSpPr txBox="1">
            <a:spLocks noGrp="1"/>
          </p:cNvSpPr>
          <p:nvPr>
            <p:ph type="subTitle" idx="1"/>
          </p:nvPr>
        </p:nvSpPr>
        <p:spPr>
          <a:xfrm>
            <a:off x="5508909" y="2143993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2" name="Google Shape;1672;p13"/>
          <p:cNvSpPr txBox="1">
            <a:spLocks noGrp="1"/>
          </p:cNvSpPr>
          <p:nvPr>
            <p:ph type="title" idx="2"/>
          </p:nvPr>
        </p:nvSpPr>
        <p:spPr>
          <a:xfrm>
            <a:off x="5508904" y="2967638"/>
            <a:ext cx="23055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73" name="Google Shape;1673;p13"/>
          <p:cNvSpPr txBox="1">
            <a:spLocks noGrp="1"/>
          </p:cNvSpPr>
          <p:nvPr>
            <p:ph type="subTitle" idx="3"/>
          </p:nvPr>
        </p:nvSpPr>
        <p:spPr>
          <a:xfrm>
            <a:off x="5508906" y="335001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4" name="Google Shape;1674;p13"/>
          <p:cNvSpPr txBox="1">
            <a:spLocks noGrp="1"/>
          </p:cNvSpPr>
          <p:nvPr>
            <p:ph type="title" idx="4"/>
          </p:nvPr>
        </p:nvSpPr>
        <p:spPr>
          <a:xfrm>
            <a:off x="2208000" y="1754688"/>
            <a:ext cx="23055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75" name="Google Shape;1675;p13"/>
          <p:cNvSpPr txBox="1">
            <a:spLocks noGrp="1"/>
          </p:cNvSpPr>
          <p:nvPr>
            <p:ph type="subTitle" idx="5"/>
          </p:nvPr>
        </p:nvSpPr>
        <p:spPr>
          <a:xfrm>
            <a:off x="2208000" y="2143993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6" name="Google Shape;1676;p13"/>
          <p:cNvSpPr txBox="1">
            <a:spLocks noGrp="1"/>
          </p:cNvSpPr>
          <p:nvPr>
            <p:ph type="title" idx="6"/>
          </p:nvPr>
        </p:nvSpPr>
        <p:spPr>
          <a:xfrm>
            <a:off x="2208000" y="2967638"/>
            <a:ext cx="23055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677" name="Google Shape;1677;p13"/>
          <p:cNvSpPr txBox="1">
            <a:spLocks noGrp="1"/>
          </p:cNvSpPr>
          <p:nvPr>
            <p:ph type="subTitle" idx="7"/>
          </p:nvPr>
        </p:nvSpPr>
        <p:spPr>
          <a:xfrm>
            <a:off x="2208000" y="335001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8" name="Google Shape;1678;p13"/>
          <p:cNvSpPr txBox="1">
            <a:spLocks noGrp="1"/>
          </p:cNvSpPr>
          <p:nvPr>
            <p:ph type="title" idx="8" hasCustomPrompt="1"/>
          </p:nvPr>
        </p:nvSpPr>
        <p:spPr>
          <a:xfrm>
            <a:off x="1432550" y="1734288"/>
            <a:ext cx="878400" cy="3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1679" name="Google Shape;1679;p13"/>
          <p:cNvSpPr txBox="1">
            <a:spLocks noGrp="1"/>
          </p:cNvSpPr>
          <p:nvPr>
            <p:ph type="title" idx="9" hasCustomPrompt="1"/>
          </p:nvPr>
        </p:nvSpPr>
        <p:spPr>
          <a:xfrm>
            <a:off x="1432550" y="2947238"/>
            <a:ext cx="878400" cy="3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1680" name="Google Shape;1680;p13"/>
          <p:cNvSpPr txBox="1">
            <a:spLocks noGrp="1"/>
          </p:cNvSpPr>
          <p:nvPr>
            <p:ph type="title" idx="13" hasCustomPrompt="1"/>
          </p:nvPr>
        </p:nvSpPr>
        <p:spPr>
          <a:xfrm>
            <a:off x="4733450" y="1734288"/>
            <a:ext cx="878400" cy="3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1681" name="Google Shape;1681;p13"/>
          <p:cNvSpPr txBox="1">
            <a:spLocks noGrp="1"/>
          </p:cNvSpPr>
          <p:nvPr>
            <p:ph type="title" idx="14" hasCustomPrompt="1"/>
          </p:nvPr>
        </p:nvSpPr>
        <p:spPr>
          <a:xfrm>
            <a:off x="4733450" y="2947238"/>
            <a:ext cx="878400" cy="3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1797" name="Google Shape;1797;p13"/>
          <p:cNvSpPr txBox="1">
            <a:spLocks noGrp="1"/>
          </p:cNvSpPr>
          <p:nvPr>
            <p:ph type="title" idx="15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68695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1_Title and Two Columns 2">
    <p:spTree>
      <p:nvGrpSpPr>
        <p:cNvPr id="1" name="Shape 2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8" name="Google Shape;2438;p22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39" name="Google Shape;2439;p22"/>
          <p:cNvSpPr txBox="1">
            <a:spLocks noGrp="1"/>
          </p:cNvSpPr>
          <p:nvPr>
            <p:ph type="title" idx="2"/>
          </p:nvPr>
        </p:nvSpPr>
        <p:spPr>
          <a:xfrm>
            <a:off x="2953575" y="1771263"/>
            <a:ext cx="39219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40" name="Google Shape;2440;p22"/>
          <p:cNvSpPr txBox="1">
            <a:spLocks noGrp="1"/>
          </p:cNvSpPr>
          <p:nvPr>
            <p:ph type="subTitle" idx="1"/>
          </p:nvPr>
        </p:nvSpPr>
        <p:spPr>
          <a:xfrm>
            <a:off x="2953575" y="2092013"/>
            <a:ext cx="39219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1" name="Google Shape;2441;p22"/>
          <p:cNvSpPr txBox="1">
            <a:spLocks noGrp="1"/>
          </p:cNvSpPr>
          <p:nvPr>
            <p:ph type="title" idx="3"/>
          </p:nvPr>
        </p:nvSpPr>
        <p:spPr>
          <a:xfrm>
            <a:off x="2953575" y="2840425"/>
            <a:ext cx="39219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42" name="Google Shape;2442;p22"/>
          <p:cNvSpPr txBox="1">
            <a:spLocks noGrp="1"/>
          </p:cNvSpPr>
          <p:nvPr>
            <p:ph type="subTitle" idx="4"/>
          </p:nvPr>
        </p:nvSpPr>
        <p:spPr>
          <a:xfrm>
            <a:off x="2953575" y="3161175"/>
            <a:ext cx="39219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85911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3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2" name="Google Shape;3002;p23"/>
          <p:cNvSpPr txBox="1">
            <a:spLocks noGrp="1"/>
          </p:cNvSpPr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03" name="Google Shape;3003;p23"/>
          <p:cNvSpPr txBox="1">
            <a:spLocks noGrp="1"/>
          </p:cNvSpPr>
          <p:nvPr>
            <p:ph type="title" idx="2"/>
          </p:nvPr>
        </p:nvSpPr>
        <p:spPr>
          <a:xfrm>
            <a:off x="2085013" y="1611123"/>
            <a:ext cx="20919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004" name="Google Shape;3004;p23"/>
          <p:cNvSpPr txBox="1">
            <a:spLocks noGrp="1"/>
          </p:cNvSpPr>
          <p:nvPr>
            <p:ph type="subTitle" idx="1"/>
          </p:nvPr>
        </p:nvSpPr>
        <p:spPr>
          <a:xfrm>
            <a:off x="2085000" y="1931550"/>
            <a:ext cx="20919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5" name="Google Shape;3005;p23"/>
          <p:cNvSpPr txBox="1">
            <a:spLocks noGrp="1"/>
          </p:cNvSpPr>
          <p:nvPr>
            <p:ph type="title" idx="3"/>
          </p:nvPr>
        </p:nvSpPr>
        <p:spPr>
          <a:xfrm>
            <a:off x="4967162" y="1611123"/>
            <a:ext cx="20919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006" name="Google Shape;3006;p23"/>
          <p:cNvSpPr txBox="1">
            <a:spLocks noGrp="1"/>
          </p:cNvSpPr>
          <p:nvPr>
            <p:ph type="subTitle" idx="4"/>
          </p:nvPr>
        </p:nvSpPr>
        <p:spPr>
          <a:xfrm>
            <a:off x="4967162" y="1931550"/>
            <a:ext cx="20919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7" name="Google Shape;3007;p23"/>
          <p:cNvSpPr txBox="1">
            <a:spLocks noGrp="1"/>
          </p:cNvSpPr>
          <p:nvPr>
            <p:ph type="title" idx="5"/>
          </p:nvPr>
        </p:nvSpPr>
        <p:spPr>
          <a:xfrm>
            <a:off x="2084938" y="3028911"/>
            <a:ext cx="20919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008" name="Google Shape;3008;p23"/>
          <p:cNvSpPr txBox="1">
            <a:spLocks noGrp="1"/>
          </p:cNvSpPr>
          <p:nvPr>
            <p:ph type="subTitle" idx="6"/>
          </p:nvPr>
        </p:nvSpPr>
        <p:spPr>
          <a:xfrm>
            <a:off x="2084938" y="3346886"/>
            <a:ext cx="20919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9" name="Google Shape;3009;p23"/>
          <p:cNvSpPr txBox="1">
            <a:spLocks noGrp="1"/>
          </p:cNvSpPr>
          <p:nvPr>
            <p:ph type="title" idx="7"/>
          </p:nvPr>
        </p:nvSpPr>
        <p:spPr>
          <a:xfrm>
            <a:off x="4967162" y="3028911"/>
            <a:ext cx="20919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010" name="Google Shape;3010;p23"/>
          <p:cNvSpPr txBox="1">
            <a:spLocks noGrp="1"/>
          </p:cNvSpPr>
          <p:nvPr>
            <p:ph type="subTitle" idx="8"/>
          </p:nvPr>
        </p:nvSpPr>
        <p:spPr>
          <a:xfrm>
            <a:off x="4967162" y="3346886"/>
            <a:ext cx="20919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57383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userDrawn="1">
  <p:cSld name="Title and Text">
    <p:spTree>
      <p:nvGrpSpPr>
        <p:cNvPr id="1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p14"/>
          <p:cNvSpPr txBox="1">
            <a:spLocks noGrp="1"/>
          </p:cNvSpPr>
          <p:nvPr>
            <p:ph type="subTitle" idx="1"/>
          </p:nvPr>
        </p:nvSpPr>
        <p:spPr>
          <a:xfrm>
            <a:off x="2106750" y="3202500"/>
            <a:ext cx="4872900" cy="4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365A1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1" name="Google Shape;1871;p14"/>
          <p:cNvSpPr txBox="1">
            <a:spLocks noGrp="1"/>
          </p:cNvSpPr>
          <p:nvPr>
            <p:ph type="title"/>
          </p:nvPr>
        </p:nvSpPr>
        <p:spPr>
          <a:xfrm>
            <a:off x="2135525" y="14177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0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5091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userDrawn="1">
  <p:cSld name="Title + 1 colum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2"/>
          <p:cNvSpPr txBox="1">
            <a:spLocks noGrp="1"/>
          </p:cNvSpPr>
          <p:nvPr>
            <p:ph type="ctrTitle"/>
          </p:nvPr>
        </p:nvSpPr>
        <p:spPr>
          <a:xfrm>
            <a:off x="988067" y="98855"/>
            <a:ext cx="7169308" cy="649291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>
                <a:solidFill>
                  <a:srgbClr val="27348B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97437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rgbClr val="000000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265507" y="848693"/>
            <a:ext cx="2670575" cy="4051921"/>
          </a:xfrm>
          <a:prstGeom prst="roundRect">
            <a:avLst>
              <a:gd name="adj" fmla="val 3968"/>
            </a:avLst>
          </a:pr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 dirty="0"/>
          </a:p>
        </p:txBody>
      </p:sp>
      <p:sp>
        <p:nvSpPr>
          <p:cNvPr id="4" name="Rounded Rectangle 3"/>
          <p:cNvSpPr/>
          <p:nvPr userDrawn="1"/>
        </p:nvSpPr>
        <p:spPr>
          <a:xfrm>
            <a:off x="342358" y="972504"/>
            <a:ext cx="98156" cy="3199323"/>
          </a:xfrm>
          <a:prstGeom prst="roundRect">
            <a:avLst>
              <a:gd name="adj" fmla="val 50000"/>
            </a:avLst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grpSp>
        <p:nvGrpSpPr>
          <p:cNvPr id="6" name="Grupo 5"/>
          <p:cNvGrpSpPr/>
          <p:nvPr userDrawn="1"/>
        </p:nvGrpSpPr>
        <p:grpSpPr>
          <a:xfrm>
            <a:off x="1047037" y="1366628"/>
            <a:ext cx="1674186" cy="1419104"/>
            <a:chOff x="1476865" y="1865995"/>
            <a:chExt cx="2232248" cy="133787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644E8BB-F13A-4AE0-889E-633DE4143787}"/>
                </a:ext>
              </a:extLst>
            </p:cNvPr>
            <p:cNvSpPr txBox="1"/>
            <p:nvPr userDrawn="1"/>
          </p:nvSpPr>
          <p:spPr>
            <a:xfrm>
              <a:off x="1476865" y="1865995"/>
              <a:ext cx="2232248" cy="7399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5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Resize without losing quality</a:t>
              </a:r>
              <a:endParaRPr lang="ko-KR" alt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2CE2B8B-ED32-491A-95B2-D28904BC432C}"/>
                </a:ext>
              </a:extLst>
            </p:cNvPr>
            <p:cNvSpPr txBox="1"/>
            <p:nvPr userDrawn="1"/>
          </p:nvSpPr>
          <p:spPr>
            <a:xfrm>
              <a:off x="1476865" y="2463965"/>
              <a:ext cx="2232248" cy="7399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5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Change Fill Color &amp;</a:t>
              </a:r>
            </a:p>
            <a:p>
              <a:pPr algn="r"/>
              <a:r>
                <a:rPr lang="en-US" altLang="ko-KR" sz="15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Line Color</a:t>
              </a:r>
              <a:endParaRPr lang="ko-KR" alt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683251" y="3016435"/>
            <a:ext cx="2037972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GOOGLE </a:t>
            </a:r>
            <a:r>
              <a:rPr lang="en-US" altLang="ko-KR" sz="1800" b="1" baseline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SLIDES AND </a:t>
            </a:r>
            <a:r>
              <a:rPr lang="en-US" altLang="ko-KR" sz="1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pPr algn="r"/>
            <a:r>
              <a:rPr lang="en-US" altLang="ko-KR" sz="1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</a:t>
            </a:r>
          </a:p>
          <a:p>
            <a:pPr algn="r"/>
            <a:r>
              <a:rPr lang="en-US" altLang="ko-KR" sz="1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TEMPLATES  </a:t>
            </a:r>
          </a:p>
        </p:txBody>
      </p:sp>
      <p:sp>
        <p:nvSpPr>
          <p:cNvPr id="25" name="Rounded Rectangle 3"/>
          <p:cNvSpPr/>
          <p:nvPr userDrawn="1"/>
        </p:nvSpPr>
        <p:spPr>
          <a:xfrm rot="5400000">
            <a:off x="1948929" y="3912557"/>
            <a:ext cx="76235" cy="1668469"/>
          </a:xfrm>
          <a:prstGeom prst="roundRect">
            <a:avLst>
              <a:gd name="adj" fmla="val 50000"/>
            </a:avLst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3">
              <a:solidFill>
                <a:schemeClr val="bg1"/>
              </a:solidFill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EDC76E3-3725-C0E3-A193-518C5F245457}"/>
              </a:ext>
            </a:extLst>
          </p:cNvPr>
          <p:cNvGrpSpPr/>
          <p:nvPr userDrawn="1"/>
        </p:nvGrpSpPr>
        <p:grpSpPr>
          <a:xfrm>
            <a:off x="2141949" y="972504"/>
            <a:ext cx="679333" cy="682777"/>
            <a:chOff x="2844390" y="1337313"/>
            <a:chExt cx="905777" cy="910369"/>
          </a:xfrm>
          <a:solidFill>
            <a:schemeClr val="bg1">
              <a:alpha val="78000"/>
            </a:schemeClr>
          </a:solidFill>
        </p:grpSpPr>
        <p:sp>
          <p:nvSpPr>
            <p:cNvPr id="34" name="Rounded Rectangle 3"/>
            <p:cNvSpPr/>
            <p:nvPr userDrawn="1"/>
          </p:nvSpPr>
          <p:spPr>
            <a:xfrm rot="10800000">
              <a:off x="3620828" y="1341905"/>
              <a:ext cx="129339" cy="90577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</a:endParaRPr>
            </a:p>
          </p:txBody>
        </p:sp>
        <p:sp>
          <p:nvSpPr>
            <p:cNvPr id="35" name="Rounded Rectangle 3"/>
            <p:cNvSpPr/>
            <p:nvPr userDrawn="1"/>
          </p:nvSpPr>
          <p:spPr>
            <a:xfrm rot="5400000">
              <a:off x="3232609" y="949094"/>
              <a:ext cx="129339" cy="90577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59086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1_Ca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title"/>
          </p:nvPr>
        </p:nvSpPr>
        <p:spPr>
          <a:xfrm>
            <a:off x="2876225" y="539500"/>
            <a:ext cx="5346900" cy="103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37507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713175" y="2150850"/>
            <a:ext cx="7717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9879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 txBox="1">
            <a:spLocks noGrp="1"/>
          </p:cNvSpPr>
          <p:nvPr>
            <p:ph type="title"/>
          </p:nvPr>
        </p:nvSpPr>
        <p:spPr>
          <a:xfrm>
            <a:off x="4081725" y="2258981"/>
            <a:ext cx="4251900" cy="6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0"/>
          <p:cNvSpPr txBox="1">
            <a:spLocks noGrp="1"/>
          </p:cNvSpPr>
          <p:nvPr>
            <p:ph type="subTitle" idx="1"/>
          </p:nvPr>
        </p:nvSpPr>
        <p:spPr>
          <a:xfrm flipH="1">
            <a:off x="4082025" y="2935525"/>
            <a:ext cx="4251900" cy="151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51" name="Google Shape;151;p20"/>
          <p:cNvGrpSpPr/>
          <p:nvPr/>
        </p:nvGrpSpPr>
        <p:grpSpPr>
          <a:xfrm>
            <a:off x="484635" y="310903"/>
            <a:ext cx="8174701" cy="4521644"/>
            <a:chOff x="484635" y="310903"/>
            <a:chExt cx="8174701" cy="4521644"/>
          </a:xfrm>
        </p:grpSpPr>
        <p:sp>
          <p:nvSpPr>
            <p:cNvPr id="152" name="Google Shape;152;p20"/>
            <p:cNvSpPr/>
            <p:nvPr/>
          </p:nvSpPr>
          <p:spPr>
            <a:xfrm>
              <a:off x="484635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3" name="Google Shape;153;p20"/>
            <p:cNvSpPr/>
            <p:nvPr/>
          </p:nvSpPr>
          <p:spPr>
            <a:xfrm rot="-5400000">
              <a:off x="491410" y="445535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4" name="Google Shape;154;p20"/>
            <p:cNvSpPr/>
            <p:nvPr/>
          </p:nvSpPr>
          <p:spPr>
            <a:xfrm flipH="1">
              <a:off x="8280691" y="310903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5" name="Google Shape;155;p20"/>
            <p:cNvSpPr/>
            <p:nvPr/>
          </p:nvSpPr>
          <p:spPr>
            <a:xfrm rot="5400000" flipH="1">
              <a:off x="8286066" y="4459278"/>
              <a:ext cx="369338" cy="377201"/>
            </a:xfrm>
            <a:custGeom>
              <a:avLst/>
              <a:gdLst/>
              <a:ahLst/>
              <a:cxnLst/>
              <a:rect l="l" t="t" r="r" b="b"/>
              <a:pathLst>
                <a:path w="47488" h="48499" extrusionOk="0">
                  <a:moveTo>
                    <a:pt x="0" y="48499"/>
                  </a:moveTo>
                  <a:lnTo>
                    <a:pt x="0" y="0"/>
                  </a:lnTo>
                  <a:lnTo>
                    <a:pt x="47488" y="0"/>
                  </a:lnTo>
                </a:path>
              </a:pathLst>
            </a:cu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  <p:extLst>
      <p:ext uri="{BB962C8B-B14F-4D97-AF65-F5344CB8AC3E}">
        <p14:creationId xmlns:p14="http://schemas.microsoft.com/office/powerpoint/2010/main" val="2245840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sz="24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sz="24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sz="24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sz="24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sz="24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sz="24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sz="24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sz="24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sz="24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ssistant Light"/>
              <a:buChar char="●"/>
              <a:defRPr sz="1800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Light"/>
              <a:buChar char="○"/>
              <a:defRPr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■"/>
              <a:defRPr sz="1200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●"/>
              <a:defRPr sz="1200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○"/>
              <a:defRPr sz="1200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■"/>
              <a:defRPr sz="1200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●"/>
              <a:defRPr sz="1200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 Light"/>
              <a:buChar char="○"/>
              <a:defRPr sz="1200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Assistant Light"/>
              <a:buChar char="■"/>
              <a:defRPr sz="1200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4" r:id="rId21"/>
    <p:sldLayoutId id="2147483675" r:id="rId22"/>
    <p:sldLayoutId id="2147483676" r:id="rId23"/>
    <p:sldLayoutId id="2147483677" r:id="rId24"/>
    <p:sldLayoutId id="2147483680" r:id="rId25"/>
    <p:sldLayoutId id="2147483681" r:id="rId26"/>
    <p:sldLayoutId id="2147483682" r:id="rId27"/>
    <p:sldLayoutId id="2147483683" r:id="rId28"/>
    <p:sldLayoutId id="2147483684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1_Nd9hKsDokcUUC_8ETvppU-8jMpStVk2JhEtuj8s_E/copy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ista aérea del lago entre montañas durante el día">
            <a:extLst>
              <a:ext uri="{FF2B5EF4-FFF2-40B4-BE49-F238E27FC236}">
                <a16:creationId xmlns:a16="http://schemas.microsoft.com/office/drawing/2014/main" id="{408159B2-C526-4D88-A872-2643433FD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C9FE2598-5A7A-4F5E-A94B-46C7023257DD}"/>
              </a:ext>
            </a:extLst>
          </p:cNvPr>
          <p:cNvSpPr/>
          <p:nvPr/>
        </p:nvSpPr>
        <p:spPr>
          <a:xfrm>
            <a:off x="1429404" y="3422468"/>
            <a:ext cx="6225430" cy="1036321"/>
          </a:xfrm>
          <a:prstGeom prst="roundRect">
            <a:avLst/>
          </a:prstGeom>
          <a:solidFill>
            <a:srgbClr val="67BB8C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5" name="Google Shape;155;p28"/>
          <p:cNvSpPr txBox="1">
            <a:spLocks noGrp="1"/>
          </p:cNvSpPr>
          <p:nvPr>
            <p:ph type="subTitle" idx="1"/>
          </p:nvPr>
        </p:nvSpPr>
        <p:spPr>
          <a:xfrm rot="1416">
            <a:off x="3218129" y="4192494"/>
            <a:ext cx="29133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Free Template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56" name="Google Shape;156;p28"/>
          <p:cNvSpPr txBox="1">
            <a:spLocks noGrp="1"/>
          </p:cNvSpPr>
          <p:nvPr>
            <p:ph type="ctrTitle"/>
          </p:nvPr>
        </p:nvSpPr>
        <p:spPr>
          <a:xfrm rot="896">
            <a:off x="1222679" y="3353730"/>
            <a:ext cx="69042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7200" b="0" dirty="0">
                <a:solidFill>
                  <a:schemeClr val="bg1"/>
                </a:solidFill>
              </a:rPr>
              <a:t>NATURAL LANDSCAPE</a:t>
            </a:r>
            <a:endParaRPr sz="7200" b="0" dirty="0">
              <a:solidFill>
                <a:schemeClr val="bg1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234F0A8-D6E3-4DA4-9D4C-EA8B05965E5E}"/>
              </a:ext>
            </a:extLst>
          </p:cNvPr>
          <p:cNvSpPr>
            <a:spLocks noEditPoints="1"/>
          </p:cNvSpPr>
          <p:nvPr/>
        </p:nvSpPr>
        <p:spPr bwMode="auto">
          <a:xfrm>
            <a:off x="3403600" y="920750"/>
            <a:ext cx="2344738" cy="2351088"/>
          </a:xfrm>
          <a:custGeom>
            <a:avLst/>
            <a:gdLst>
              <a:gd name="T0" fmla="*/ 0 w 313"/>
              <a:gd name="T1" fmla="*/ 158 h 314"/>
              <a:gd name="T2" fmla="*/ 154 w 313"/>
              <a:gd name="T3" fmla="*/ 1 h 314"/>
              <a:gd name="T4" fmla="*/ 313 w 313"/>
              <a:gd name="T5" fmla="*/ 157 h 314"/>
              <a:gd name="T6" fmla="*/ 156 w 313"/>
              <a:gd name="T7" fmla="*/ 314 h 314"/>
              <a:gd name="T8" fmla="*/ 0 w 313"/>
              <a:gd name="T9" fmla="*/ 158 h 314"/>
              <a:gd name="T10" fmla="*/ 156 w 313"/>
              <a:gd name="T11" fmla="*/ 309 h 314"/>
              <a:gd name="T12" fmla="*/ 308 w 313"/>
              <a:gd name="T13" fmla="*/ 157 h 314"/>
              <a:gd name="T14" fmla="*/ 157 w 313"/>
              <a:gd name="T15" fmla="*/ 6 h 314"/>
              <a:gd name="T16" fmla="*/ 5 w 313"/>
              <a:gd name="T17" fmla="*/ 157 h 314"/>
              <a:gd name="T18" fmla="*/ 156 w 313"/>
              <a:gd name="T19" fmla="*/ 309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3" h="314">
                <a:moveTo>
                  <a:pt x="0" y="158"/>
                </a:moveTo>
                <a:cubicBezTo>
                  <a:pt x="0" y="70"/>
                  <a:pt x="69" y="2"/>
                  <a:pt x="154" y="1"/>
                </a:cubicBezTo>
                <a:cubicBezTo>
                  <a:pt x="243" y="0"/>
                  <a:pt x="313" y="70"/>
                  <a:pt x="313" y="157"/>
                </a:cubicBezTo>
                <a:cubicBezTo>
                  <a:pt x="313" y="244"/>
                  <a:pt x="243" y="314"/>
                  <a:pt x="156" y="314"/>
                </a:cubicBezTo>
                <a:cubicBezTo>
                  <a:pt x="71" y="314"/>
                  <a:pt x="0" y="243"/>
                  <a:pt x="0" y="158"/>
                </a:cubicBezTo>
                <a:close/>
                <a:moveTo>
                  <a:pt x="156" y="309"/>
                </a:moveTo>
                <a:cubicBezTo>
                  <a:pt x="239" y="308"/>
                  <a:pt x="308" y="243"/>
                  <a:pt x="308" y="157"/>
                </a:cubicBezTo>
                <a:cubicBezTo>
                  <a:pt x="308" y="71"/>
                  <a:pt x="239" y="6"/>
                  <a:pt x="157" y="6"/>
                </a:cubicBezTo>
                <a:cubicBezTo>
                  <a:pt x="74" y="5"/>
                  <a:pt x="5" y="74"/>
                  <a:pt x="5" y="157"/>
                </a:cubicBezTo>
                <a:cubicBezTo>
                  <a:pt x="5" y="240"/>
                  <a:pt x="74" y="309"/>
                  <a:pt x="156" y="309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E8AC40-C82B-4652-893F-4115EE718999}"/>
              </a:ext>
            </a:extLst>
          </p:cNvPr>
          <p:cNvSpPr>
            <a:spLocks/>
          </p:cNvSpPr>
          <p:nvPr/>
        </p:nvSpPr>
        <p:spPr bwMode="auto">
          <a:xfrm>
            <a:off x="3808413" y="1398588"/>
            <a:ext cx="1535113" cy="1220788"/>
          </a:xfrm>
          <a:custGeom>
            <a:avLst/>
            <a:gdLst>
              <a:gd name="T0" fmla="*/ 161 w 205"/>
              <a:gd name="T1" fmla="*/ 142 h 163"/>
              <a:gd name="T2" fmla="*/ 156 w 205"/>
              <a:gd name="T3" fmla="*/ 140 h 163"/>
              <a:gd name="T4" fmla="*/ 111 w 205"/>
              <a:gd name="T5" fmla="*/ 140 h 163"/>
              <a:gd name="T6" fmla="*/ 111 w 205"/>
              <a:gd name="T7" fmla="*/ 163 h 163"/>
              <a:gd name="T8" fmla="*/ 94 w 205"/>
              <a:gd name="T9" fmla="*/ 163 h 163"/>
              <a:gd name="T10" fmla="*/ 94 w 205"/>
              <a:gd name="T11" fmla="*/ 140 h 163"/>
              <a:gd name="T12" fmla="*/ 50 w 205"/>
              <a:gd name="T13" fmla="*/ 140 h 163"/>
              <a:gd name="T14" fmla="*/ 61 w 205"/>
              <a:gd name="T15" fmla="*/ 141 h 163"/>
              <a:gd name="T16" fmla="*/ 61 w 205"/>
              <a:gd name="T17" fmla="*/ 163 h 163"/>
              <a:gd name="T18" fmla="*/ 47 w 205"/>
              <a:gd name="T19" fmla="*/ 163 h 163"/>
              <a:gd name="T20" fmla="*/ 46 w 205"/>
              <a:gd name="T21" fmla="*/ 152 h 163"/>
              <a:gd name="T22" fmla="*/ 56 w 205"/>
              <a:gd name="T23" fmla="*/ 116 h 163"/>
              <a:gd name="T24" fmla="*/ 64 w 205"/>
              <a:gd name="T25" fmla="*/ 103 h 163"/>
              <a:gd name="T26" fmla="*/ 63 w 205"/>
              <a:gd name="T27" fmla="*/ 101 h 163"/>
              <a:gd name="T28" fmla="*/ 57 w 205"/>
              <a:gd name="T29" fmla="*/ 105 h 163"/>
              <a:gd name="T30" fmla="*/ 39 w 205"/>
              <a:gd name="T31" fmla="*/ 136 h 163"/>
              <a:gd name="T32" fmla="*/ 31 w 205"/>
              <a:gd name="T33" fmla="*/ 140 h 163"/>
              <a:gd name="T34" fmla="*/ 0 w 205"/>
              <a:gd name="T35" fmla="*/ 140 h 163"/>
              <a:gd name="T36" fmla="*/ 20 w 205"/>
              <a:gd name="T37" fmla="*/ 104 h 163"/>
              <a:gd name="T38" fmla="*/ 12 w 205"/>
              <a:gd name="T39" fmla="*/ 103 h 163"/>
              <a:gd name="T40" fmla="*/ 28 w 205"/>
              <a:gd name="T41" fmla="*/ 74 h 163"/>
              <a:gd name="T42" fmla="*/ 19 w 205"/>
              <a:gd name="T43" fmla="*/ 73 h 163"/>
              <a:gd name="T44" fmla="*/ 56 w 205"/>
              <a:gd name="T45" fmla="*/ 8 h 163"/>
              <a:gd name="T46" fmla="*/ 72 w 205"/>
              <a:gd name="T47" fmla="*/ 36 h 163"/>
              <a:gd name="T48" fmla="*/ 71 w 205"/>
              <a:gd name="T49" fmla="*/ 44 h 163"/>
              <a:gd name="T50" fmla="*/ 57 w 205"/>
              <a:gd name="T51" fmla="*/ 70 h 163"/>
              <a:gd name="T52" fmla="*/ 66 w 205"/>
              <a:gd name="T53" fmla="*/ 70 h 163"/>
              <a:gd name="T54" fmla="*/ 49 w 205"/>
              <a:gd name="T55" fmla="*/ 101 h 163"/>
              <a:gd name="T56" fmla="*/ 50 w 205"/>
              <a:gd name="T57" fmla="*/ 102 h 163"/>
              <a:gd name="T58" fmla="*/ 56 w 205"/>
              <a:gd name="T59" fmla="*/ 100 h 163"/>
              <a:gd name="T60" fmla="*/ 73 w 205"/>
              <a:gd name="T61" fmla="*/ 69 h 163"/>
              <a:gd name="T62" fmla="*/ 63 w 205"/>
              <a:gd name="T63" fmla="*/ 68 h 163"/>
              <a:gd name="T64" fmla="*/ 102 w 205"/>
              <a:gd name="T65" fmla="*/ 0 h 163"/>
              <a:gd name="T66" fmla="*/ 142 w 205"/>
              <a:gd name="T67" fmla="*/ 68 h 163"/>
              <a:gd name="T68" fmla="*/ 133 w 205"/>
              <a:gd name="T69" fmla="*/ 69 h 163"/>
              <a:gd name="T70" fmla="*/ 156 w 205"/>
              <a:gd name="T71" fmla="*/ 102 h 163"/>
              <a:gd name="T72" fmla="*/ 138 w 205"/>
              <a:gd name="T73" fmla="*/ 71 h 163"/>
              <a:gd name="T74" fmla="*/ 148 w 205"/>
              <a:gd name="T75" fmla="*/ 70 h 163"/>
              <a:gd name="T76" fmla="*/ 133 w 205"/>
              <a:gd name="T77" fmla="*/ 45 h 163"/>
              <a:gd name="T78" fmla="*/ 133 w 205"/>
              <a:gd name="T79" fmla="*/ 34 h 163"/>
              <a:gd name="T80" fmla="*/ 148 w 205"/>
              <a:gd name="T81" fmla="*/ 9 h 163"/>
              <a:gd name="T82" fmla="*/ 186 w 205"/>
              <a:gd name="T83" fmla="*/ 73 h 163"/>
              <a:gd name="T84" fmla="*/ 177 w 205"/>
              <a:gd name="T85" fmla="*/ 74 h 163"/>
              <a:gd name="T86" fmla="*/ 193 w 205"/>
              <a:gd name="T87" fmla="*/ 103 h 163"/>
              <a:gd name="T88" fmla="*/ 184 w 205"/>
              <a:gd name="T89" fmla="*/ 104 h 163"/>
              <a:gd name="T90" fmla="*/ 205 w 205"/>
              <a:gd name="T91" fmla="*/ 140 h 163"/>
              <a:gd name="T92" fmla="*/ 172 w 205"/>
              <a:gd name="T93" fmla="*/ 140 h 163"/>
              <a:gd name="T94" fmla="*/ 166 w 205"/>
              <a:gd name="T95" fmla="*/ 136 h 163"/>
              <a:gd name="T96" fmla="*/ 148 w 205"/>
              <a:gd name="T97" fmla="*/ 105 h 163"/>
              <a:gd name="T98" fmla="*/ 143 w 205"/>
              <a:gd name="T99" fmla="*/ 101 h 163"/>
              <a:gd name="T100" fmla="*/ 141 w 205"/>
              <a:gd name="T101" fmla="*/ 103 h 163"/>
              <a:gd name="T102" fmla="*/ 159 w 205"/>
              <a:gd name="T103" fmla="*/ 133 h 163"/>
              <a:gd name="T104" fmla="*/ 160 w 205"/>
              <a:gd name="T105" fmla="*/ 142 h 163"/>
              <a:gd name="T106" fmla="*/ 161 w 205"/>
              <a:gd name="T107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5" h="163">
                <a:moveTo>
                  <a:pt x="161" y="142"/>
                </a:moveTo>
                <a:cubicBezTo>
                  <a:pt x="159" y="141"/>
                  <a:pt x="157" y="140"/>
                  <a:pt x="156" y="140"/>
                </a:cubicBezTo>
                <a:cubicBezTo>
                  <a:pt x="141" y="140"/>
                  <a:pt x="126" y="140"/>
                  <a:pt x="111" y="140"/>
                </a:cubicBezTo>
                <a:cubicBezTo>
                  <a:pt x="111" y="148"/>
                  <a:pt x="111" y="155"/>
                  <a:pt x="111" y="163"/>
                </a:cubicBezTo>
                <a:cubicBezTo>
                  <a:pt x="105" y="163"/>
                  <a:pt x="100" y="163"/>
                  <a:pt x="94" y="163"/>
                </a:cubicBezTo>
                <a:cubicBezTo>
                  <a:pt x="94" y="155"/>
                  <a:pt x="94" y="148"/>
                  <a:pt x="94" y="140"/>
                </a:cubicBezTo>
                <a:cubicBezTo>
                  <a:pt x="80" y="140"/>
                  <a:pt x="65" y="140"/>
                  <a:pt x="50" y="140"/>
                </a:cubicBezTo>
                <a:cubicBezTo>
                  <a:pt x="54" y="141"/>
                  <a:pt x="57" y="141"/>
                  <a:pt x="61" y="141"/>
                </a:cubicBezTo>
                <a:cubicBezTo>
                  <a:pt x="61" y="149"/>
                  <a:pt x="61" y="155"/>
                  <a:pt x="61" y="163"/>
                </a:cubicBezTo>
                <a:cubicBezTo>
                  <a:pt x="56" y="163"/>
                  <a:pt x="52" y="163"/>
                  <a:pt x="47" y="163"/>
                </a:cubicBezTo>
                <a:cubicBezTo>
                  <a:pt x="47" y="159"/>
                  <a:pt x="47" y="155"/>
                  <a:pt x="46" y="152"/>
                </a:cubicBezTo>
                <a:cubicBezTo>
                  <a:pt x="42" y="138"/>
                  <a:pt x="50" y="127"/>
                  <a:pt x="56" y="116"/>
                </a:cubicBezTo>
                <a:cubicBezTo>
                  <a:pt x="59" y="112"/>
                  <a:pt x="61" y="107"/>
                  <a:pt x="64" y="103"/>
                </a:cubicBezTo>
                <a:cubicBezTo>
                  <a:pt x="63" y="102"/>
                  <a:pt x="63" y="102"/>
                  <a:pt x="63" y="101"/>
                </a:cubicBezTo>
                <a:cubicBezTo>
                  <a:pt x="61" y="102"/>
                  <a:pt x="58" y="103"/>
                  <a:pt x="57" y="105"/>
                </a:cubicBezTo>
                <a:cubicBezTo>
                  <a:pt x="51" y="115"/>
                  <a:pt x="45" y="126"/>
                  <a:pt x="39" y="136"/>
                </a:cubicBezTo>
                <a:cubicBezTo>
                  <a:pt x="37" y="138"/>
                  <a:pt x="34" y="140"/>
                  <a:pt x="31" y="140"/>
                </a:cubicBezTo>
                <a:cubicBezTo>
                  <a:pt x="21" y="140"/>
                  <a:pt x="11" y="140"/>
                  <a:pt x="0" y="140"/>
                </a:cubicBezTo>
                <a:cubicBezTo>
                  <a:pt x="7" y="128"/>
                  <a:pt x="14" y="116"/>
                  <a:pt x="20" y="104"/>
                </a:cubicBezTo>
                <a:cubicBezTo>
                  <a:pt x="17" y="104"/>
                  <a:pt x="15" y="103"/>
                  <a:pt x="12" y="103"/>
                </a:cubicBezTo>
                <a:cubicBezTo>
                  <a:pt x="17" y="93"/>
                  <a:pt x="22" y="84"/>
                  <a:pt x="28" y="74"/>
                </a:cubicBezTo>
                <a:cubicBezTo>
                  <a:pt x="25" y="74"/>
                  <a:pt x="23" y="73"/>
                  <a:pt x="19" y="73"/>
                </a:cubicBezTo>
                <a:cubicBezTo>
                  <a:pt x="32" y="51"/>
                  <a:pt x="44" y="30"/>
                  <a:pt x="56" y="8"/>
                </a:cubicBezTo>
                <a:cubicBezTo>
                  <a:pt x="62" y="18"/>
                  <a:pt x="67" y="27"/>
                  <a:pt x="72" y="36"/>
                </a:cubicBezTo>
                <a:cubicBezTo>
                  <a:pt x="73" y="38"/>
                  <a:pt x="72" y="42"/>
                  <a:pt x="71" y="44"/>
                </a:cubicBezTo>
                <a:cubicBezTo>
                  <a:pt x="67" y="53"/>
                  <a:pt x="62" y="61"/>
                  <a:pt x="57" y="70"/>
                </a:cubicBezTo>
                <a:cubicBezTo>
                  <a:pt x="60" y="70"/>
                  <a:pt x="63" y="70"/>
                  <a:pt x="66" y="70"/>
                </a:cubicBezTo>
                <a:cubicBezTo>
                  <a:pt x="60" y="81"/>
                  <a:pt x="55" y="91"/>
                  <a:pt x="49" y="101"/>
                </a:cubicBezTo>
                <a:cubicBezTo>
                  <a:pt x="49" y="101"/>
                  <a:pt x="50" y="102"/>
                  <a:pt x="50" y="102"/>
                </a:cubicBezTo>
                <a:cubicBezTo>
                  <a:pt x="52" y="101"/>
                  <a:pt x="55" y="101"/>
                  <a:pt x="56" y="100"/>
                </a:cubicBezTo>
                <a:cubicBezTo>
                  <a:pt x="62" y="90"/>
                  <a:pt x="67" y="80"/>
                  <a:pt x="73" y="69"/>
                </a:cubicBezTo>
                <a:cubicBezTo>
                  <a:pt x="70" y="69"/>
                  <a:pt x="67" y="69"/>
                  <a:pt x="63" y="68"/>
                </a:cubicBezTo>
                <a:cubicBezTo>
                  <a:pt x="76" y="46"/>
                  <a:pt x="89" y="24"/>
                  <a:pt x="102" y="0"/>
                </a:cubicBezTo>
                <a:cubicBezTo>
                  <a:pt x="116" y="23"/>
                  <a:pt x="129" y="46"/>
                  <a:pt x="142" y="68"/>
                </a:cubicBezTo>
                <a:cubicBezTo>
                  <a:pt x="138" y="69"/>
                  <a:pt x="136" y="69"/>
                  <a:pt x="133" y="69"/>
                </a:cubicBezTo>
                <a:cubicBezTo>
                  <a:pt x="138" y="84"/>
                  <a:pt x="150" y="101"/>
                  <a:pt x="156" y="102"/>
                </a:cubicBezTo>
                <a:cubicBezTo>
                  <a:pt x="150" y="91"/>
                  <a:pt x="144" y="81"/>
                  <a:pt x="138" y="71"/>
                </a:cubicBezTo>
                <a:cubicBezTo>
                  <a:pt x="142" y="70"/>
                  <a:pt x="144" y="70"/>
                  <a:pt x="148" y="70"/>
                </a:cubicBezTo>
                <a:cubicBezTo>
                  <a:pt x="143" y="61"/>
                  <a:pt x="138" y="53"/>
                  <a:pt x="133" y="45"/>
                </a:cubicBezTo>
                <a:cubicBezTo>
                  <a:pt x="131" y="41"/>
                  <a:pt x="131" y="38"/>
                  <a:pt x="133" y="34"/>
                </a:cubicBezTo>
                <a:cubicBezTo>
                  <a:pt x="139" y="26"/>
                  <a:pt x="143" y="18"/>
                  <a:pt x="148" y="9"/>
                </a:cubicBezTo>
                <a:cubicBezTo>
                  <a:pt x="161" y="30"/>
                  <a:pt x="173" y="51"/>
                  <a:pt x="186" y="73"/>
                </a:cubicBezTo>
                <a:cubicBezTo>
                  <a:pt x="182" y="73"/>
                  <a:pt x="180" y="73"/>
                  <a:pt x="177" y="74"/>
                </a:cubicBezTo>
                <a:cubicBezTo>
                  <a:pt x="182" y="84"/>
                  <a:pt x="187" y="93"/>
                  <a:pt x="193" y="103"/>
                </a:cubicBezTo>
                <a:cubicBezTo>
                  <a:pt x="190" y="103"/>
                  <a:pt x="188" y="103"/>
                  <a:pt x="184" y="104"/>
                </a:cubicBezTo>
                <a:cubicBezTo>
                  <a:pt x="191" y="116"/>
                  <a:pt x="198" y="128"/>
                  <a:pt x="205" y="140"/>
                </a:cubicBezTo>
                <a:cubicBezTo>
                  <a:pt x="193" y="140"/>
                  <a:pt x="183" y="140"/>
                  <a:pt x="172" y="140"/>
                </a:cubicBezTo>
                <a:cubicBezTo>
                  <a:pt x="170" y="140"/>
                  <a:pt x="167" y="138"/>
                  <a:pt x="166" y="136"/>
                </a:cubicBezTo>
                <a:cubicBezTo>
                  <a:pt x="160" y="126"/>
                  <a:pt x="154" y="115"/>
                  <a:pt x="148" y="105"/>
                </a:cubicBezTo>
                <a:cubicBezTo>
                  <a:pt x="147" y="103"/>
                  <a:pt x="144" y="102"/>
                  <a:pt x="143" y="101"/>
                </a:cubicBezTo>
                <a:cubicBezTo>
                  <a:pt x="142" y="101"/>
                  <a:pt x="142" y="102"/>
                  <a:pt x="141" y="103"/>
                </a:cubicBezTo>
                <a:cubicBezTo>
                  <a:pt x="147" y="113"/>
                  <a:pt x="153" y="123"/>
                  <a:pt x="159" y="133"/>
                </a:cubicBezTo>
                <a:cubicBezTo>
                  <a:pt x="160" y="136"/>
                  <a:pt x="160" y="139"/>
                  <a:pt x="160" y="142"/>
                </a:cubicBezTo>
                <a:lnTo>
                  <a:pt x="161" y="142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9F18917-E701-4863-9081-95D5D9DDE770}"/>
              </a:ext>
            </a:extLst>
          </p:cNvPr>
          <p:cNvSpPr>
            <a:spLocks/>
          </p:cNvSpPr>
          <p:nvPr/>
        </p:nvSpPr>
        <p:spPr bwMode="auto">
          <a:xfrm>
            <a:off x="3627438" y="2649538"/>
            <a:ext cx="1895475" cy="554038"/>
          </a:xfrm>
          <a:custGeom>
            <a:avLst/>
            <a:gdLst>
              <a:gd name="T0" fmla="*/ 253 w 253"/>
              <a:gd name="T1" fmla="*/ 0 h 74"/>
              <a:gd name="T2" fmla="*/ 142 w 253"/>
              <a:gd name="T3" fmla="*/ 68 h 74"/>
              <a:gd name="T4" fmla="*/ 0 w 253"/>
              <a:gd name="T5" fmla="*/ 0 h 74"/>
              <a:gd name="T6" fmla="*/ 253 w 253"/>
              <a:gd name="T7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3" h="74">
                <a:moveTo>
                  <a:pt x="253" y="0"/>
                </a:moveTo>
                <a:cubicBezTo>
                  <a:pt x="226" y="41"/>
                  <a:pt x="189" y="64"/>
                  <a:pt x="142" y="68"/>
                </a:cubicBezTo>
                <a:cubicBezTo>
                  <a:pt x="82" y="74"/>
                  <a:pt x="35" y="51"/>
                  <a:pt x="0" y="0"/>
                </a:cubicBezTo>
                <a:cubicBezTo>
                  <a:pt x="85" y="0"/>
                  <a:pt x="168" y="0"/>
                  <a:pt x="253" y="0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3E49CC90-EE9C-4E28-81C3-62DBF21811E1}"/>
              </a:ext>
            </a:extLst>
          </p:cNvPr>
          <p:cNvSpPr>
            <a:spLocks/>
          </p:cNvSpPr>
          <p:nvPr/>
        </p:nvSpPr>
        <p:spPr bwMode="auto">
          <a:xfrm>
            <a:off x="4902200" y="2455863"/>
            <a:ext cx="111125" cy="163513"/>
          </a:xfrm>
          <a:custGeom>
            <a:avLst/>
            <a:gdLst>
              <a:gd name="T0" fmla="*/ 14 w 15"/>
              <a:gd name="T1" fmla="*/ 1 h 22"/>
              <a:gd name="T2" fmla="*/ 14 w 15"/>
              <a:gd name="T3" fmla="*/ 22 h 22"/>
              <a:gd name="T4" fmla="*/ 0 w 15"/>
              <a:gd name="T5" fmla="*/ 22 h 22"/>
              <a:gd name="T6" fmla="*/ 0 w 15"/>
              <a:gd name="T7" fmla="*/ 0 h 22"/>
              <a:gd name="T8" fmla="*/ 15 w 15"/>
              <a:gd name="T9" fmla="*/ 1 h 22"/>
              <a:gd name="T10" fmla="*/ 14 w 15"/>
              <a:gd name="T11" fmla="*/ 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22">
                <a:moveTo>
                  <a:pt x="14" y="1"/>
                </a:moveTo>
                <a:cubicBezTo>
                  <a:pt x="14" y="7"/>
                  <a:pt x="14" y="14"/>
                  <a:pt x="14" y="22"/>
                </a:cubicBezTo>
                <a:cubicBezTo>
                  <a:pt x="9" y="22"/>
                  <a:pt x="5" y="22"/>
                  <a:pt x="0" y="22"/>
                </a:cubicBezTo>
                <a:cubicBezTo>
                  <a:pt x="0" y="15"/>
                  <a:pt x="0" y="8"/>
                  <a:pt x="0" y="0"/>
                </a:cubicBezTo>
                <a:cubicBezTo>
                  <a:pt x="5" y="0"/>
                  <a:pt x="10" y="0"/>
                  <a:pt x="15" y="1"/>
                </a:cubicBezTo>
                <a:cubicBezTo>
                  <a:pt x="15" y="1"/>
                  <a:pt x="14" y="1"/>
                  <a:pt x="14" y="1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3" name="Google Shape;4023;p39"/>
          <p:cNvSpPr txBox="1">
            <a:spLocks noGrp="1"/>
          </p:cNvSpPr>
          <p:nvPr>
            <p:ph type="title" idx="6"/>
          </p:nvPr>
        </p:nvSpPr>
        <p:spPr>
          <a:xfrm>
            <a:off x="2208000" y="2967638"/>
            <a:ext cx="23055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clients</a:t>
            </a:r>
            <a:endParaRPr/>
          </a:p>
        </p:txBody>
      </p:sp>
      <p:sp>
        <p:nvSpPr>
          <p:cNvPr id="4024" name="Google Shape;4024;p39"/>
          <p:cNvSpPr txBox="1">
            <a:spLocks noGrp="1"/>
          </p:cNvSpPr>
          <p:nvPr>
            <p:ph type="subTitle" idx="7"/>
          </p:nvPr>
        </p:nvSpPr>
        <p:spPr>
          <a:xfrm>
            <a:off x="2208000" y="335001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describe the topic of the section here</a:t>
            </a:r>
            <a:endParaRPr/>
          </a:p>
        </p:txBody>
      </p:sp>
      <p:sp>
        <p:nvSpPr>
          <p:cNvPr id="4025" name="Google Shape;4025;p39"/>
          <p:cNvSpPr txBox="1">
            <a:spLocks noGrp="1"/>
          </p:cNvSpPr>
          <p:nvPr>
            <p:ph type="title" idx="2"/>
          </p:nvPr>
        </p:nvSpPr>
        <p:spPr>
          <a:xfrm>
            <a:off x="5508904" y="2967638"/>
            <a:ext cx="23055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team</a:t>
            </a:r>
            <a:endParaRPr/>
          </a:p>
        </p:txBody>
      </p:sp>
      <p:sp>
        <p:nvSpPr>
          <p:cNvPr id="4026" name="Google Shape;4026;p39"/>
          <p:cNvSpPr txBox="1">
            <a:spLocks noGrp="1"/>
          </p:cNvSpPr>
          <p:nvPr>
            <p:ph type="subTitle" idx="3"/>
          </p:nvPr>
        </p:nvSpPr>
        <p:spPr>
          <a:xfrm>
            <a:off x="5508906" y="3350010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describe the topic of the section here</a:t>
            </a:r>
            <a:endParaRPr/>
          </a:p>
        </p:txBody>
      </p:sp>
      <p:sp>
        <p:nvSpPr>
          <p:cNvPr id="4027" name="Google Shape;4027;p39"/>
          <p:cNvSpPr txBox="1">
            <a:spLocks noGrp="1"/>
          </p:cNvSpPr>
          <p:nvPr>
            <p:ph type="title" idx="9"/>
          </p:nvPr>
        </p:nvSpPr>
        <p:spPr>
          <a:xfrm>
            <a:off x="1432550" y="2947238"/>
            <a:ext cx="878400" cy="3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4028" name="Google Shape;4028;p39"/>
          <p:cNvSpPr txBox="1">
            <a:spLocks noGrp="1"/>
          </p:cNvSpPr>
          <p:nvPr>
            <p:ph type="title" idx="14"/>
          </p:nvPr>
        </p:nvSpPr>
        <p:spPr>
          <a:xfrm>
            <a:off x="4733450" y="2947238"/>
            <a:ext cx="878400" cy="3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4029" name="Google Shape;4029;p39"/>
          <p:cNvSpPr txBox="1">
            <a:spLocks noGrp="1"/>
          </p:cNvSpPr>
          <p:nvPr>
            <p:ph type="title" idx="15"/>
          </p:nvPr>
        </p:nvSpPr>
        <p:spPr>
          <a:xfrm>
            <a:off x="701402" y="14413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0" dirty="0">
                <a:solidFill>
                  <a:srgbClr val="67BB8C"/>
                </a:solidFill>
              </a:rPr>
              <a:t>FREE TEMAPLATE</a:t>
            </a:r>
            <a:endParaRPr sz="6000" b="0" dirty="0">
              <a:solidFill>
                <a:srgbClr val="67BB8C"/>
              </a:solidFill>
            </a:endParaRPr>
          </a:p>
        </p:txBody>
      </p:sp>
      <p:sp>
        <p:nvSpPr>
          <p:cNvPr id="4030" name="Google Shape;4030;p39"/>
          <p:cNvSpPr txBox="1">
            <a:spLocks noGrp="1"/>
          </p:cNvSpPr>
          <p:nvPr>
            <p:ph type="title" idx="4"/>
          </p:nvPr>
        </p:nvSpPr>
        <p:spPr>
          <a:xfrm>
            <a:off x="2208000" y="1754688"/>
            <a:ext cx="23055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us</a:t>
            </a:r>
            <a:endParaRPr/>
          </a:p>
        </p:txBody>
      </p:sp>
      <p:sp>
        <p:nvSpPr>
          <p:cNvPr id="4031" name="Google Shape;4031;p39"/>
          <p:cNvSpPr txBox="1">
            <a:spLocks noGrp="1"/>
          </p:cNvSpPr>
          <p:nvPr>
            <p:ph type="subTitle" idx="5"/>
          </p:nvPr>
        </p:nvSpPr>
        <p:spPr>
          <a:xfrm>
            <a:off x="2208000" y="2143993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 can describe the topic of the section here</a:t>
            </a:r>
            <a:endParaRPr dirty="0"/>
          </a:p>
        </p:txBody>
      </p:sp>
      <p:sp>
        <p:nvSpPr>
          <p:cNvPr id="4032" name="Google Shape;4032;p39"/>
          <p:cNvSpPr txBox="1">
            <a:spLocks noGrp="1"/>
          </p:cNvSpPr>
          <p:nvPr>
            <p:ph type="title"/>
          </p:nvPr>
        </p:nvSpPr>
        <p:spPr>
          <a:xfrm>
            <a:off x="5508901" y="1754688"/>
            <a:ext cx="23055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services</a:t>
            </a:r>
            <a:endParaRPr/>
          </a:p>
        </p:txBody>
      </p:sp>
      <p:sp>
        <p:nvSpPr>
          <p:cNvPr id="4033" name="Google Shape;4033;p39"/>
          <p:cNvSpPr txBox="1">
            <a:spLocks noGrp="1"/>
          </p:cNvSpPr>
          <p:nvPr>
            <p:ph type="subTitle" idx="1"/>
          </p:nvPr>
        </p:nvSpPr>
        <p:spPr>
          <a:xfrm>
            <a:off x="5508909" y="2143993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You can describe the topic of the section here</a:t>
            </a:r>
            <a:endParaRPr dirty="0"/>
          </a:p>
        </p:txBody>
      </p:sp>
      <p:sp>
        <p:nvSpPr>
          <p:cNvPr id="4034" name="Google Shape;4034;p39"/>
          <p:cNvSpPr txBox="1">
            <a:spLocks noGrp="1"/>
          </p:cNvSpPr>
          <p:nvPr>
            <p:ph type="title" idx="8"/>
          </p:nvPr>
        </p:nvSpPr>
        <p:spPr>
          <a:xfrm>
            <a:off x="1432550" y="1734288"/>
            <a:ext cx="878400" cy="3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035" name="Google Shape;4035;p39"/>
          <p:cNvSpPr txBox="1">
            <a:spLocks noGrp="1"/>
          </p:cNvSpPr>
          <p:nvPr>
            <p:ph type="title" idx="13"/>
          </p:nvPr>
        </p:nvSpPr>
        <p:spPr>
          <a:xfrm>
            <a:off x="4733450" y="1734288"/>
            <a:ext cx="878400" cy="3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8D7569F-A600-4EA4-8783-2A3F9879F528}"/>
              </a:ext>
            </a:extLst>
          </p:cNvPr>
          <p:cNvGrpSpPr/>
          <p:nvPr/>
        </p:nvGrpSpPr>
        <p:grpSpPr>
          <a:xfrm>
            <a:off x="-1" y="3878633"/>
            <a:ext cx="9209751" cy="1459797"/>
            <a:chOff x="-1" y="3878633"/>
            <a:chExt cx="9209751" cy="1459797"/>
          </a:xfrm>
        </p:grpSpPr>
        <p:grpSp>
          <p:nvGrpSpPr>
            <p:cNvPr id="30" name="Google Shape;1794;p13">
              <a:extLst>
                <a:ext uri="{FF2B5EF4-FFF2-40B4-BE49-F238E27FC236}">
                  <a16:creationId xmlns:a16="http://schemas.microsoft.com/office/drawing/2014/main" id="{5178B3C5-F264-4B8C-9635-E8F3EB76211C}"/>
                </a:ext>
              </a:extLst>
            </p:cNvPr>
            <p:cNvGrpSpPr/>
            <p:nvPr/>
          </p:nvGrpSpPr>
          <p:grpSpPr>
            <a:xfrm>
              <a:off x="7530755" y="3878633"/>
              <a:ext cx="1678995" cy="1277671"/>
              <a:chOff x="0" y="3611325"/>
              <a:chExt cx="1754725" cy="1335300"/>
            </a:xfrm>
          </p:grpSpPr>
          <p:sp>
            <p:nvSpPr>
              <p:cNvPr id="31" name="Google Shape;1795;p13">
                <a:extLst>
                  <a:ext uri="{FF2B5EF4-FFF2-40B4-BE49-F238E27FC236}">
                    <a16:creationId xmlns:a16="http://schemas.microsoft.com/office/drawing/2014/main" id="{8F514633-DA60-4942-83D6-92D981236F0E}"/>
                  </a:ext>
                </a:extLst>
              </p:cNvPr>
              <p:cNvSpPr/>
              <p:nvPr/>
            </p:nvSpPr>
            <p:spPr>
              <a:xfrm>
                <a:off x="0" y="3611325"/>
                <a:ext cx="1754725" cy="1335300"/>
              </a:xfrm>
              <a:custGeom>
                <a:avLst/>
                <a:gdLst/>
                <a:ahLst/>
                <a:cxnLst/>
                <a:rect l="l" t="t" r="r" b="b"/>
                <a:pathLst>
                  <a:path w="70189" h="53412" extrusionOk="0">
                    <a:moveTo>
                      <a:pt x="54750" y="2255"/>
                    </a:moveTo>
                    <a:cubicBezTo>
                      <a:pt x="54860" y="2287"/>
                      <a:pt x="54969" y="2319"/>
                      <a:pt x="55078" y="2351"/>
                    </a:cubicBezTo>
                    <a:cubicBezTo>
                      <a:pt x="54970" y="2315"/>
                      <a:pt x="54860" y="2283"/>
                      <a:pt x="54750" y="2255"/>
                    </a:cubicBezTo>
                    <a:close/>
                    <a:moveTo>
                      <a:pt x="41840" y="0"/>
                    </a:moveTo>
                    <a:cubicBezTo>
                      <a:pt x="39511" y="2831"/>
                      <a:pt x="37183" y="5638"/>
                      <a:pt x="34855" y="8446"/>
                    </a:cubicBezTo>
                    <a:cubicBezTo>
                      <a:pt x="29217" y="15248"/>
                      <a:pt x="28304" y="25405"/>
                      <a:pt x="29172" y="33987"/>
                    </a:cubicBezTo>
                    <a:cubicBezTo>
                      <a:pt x="28761" y="30016"/>
                      <a:pt x="28350" y="26044"/>
                      <a:pt x="27231" y="22209"/>
                    </a:cubicBezTo>
                    <a:cubicBezTo>
                      <a:pt x="26455" y="19539"/>
                      <a:pt x="25405" y="16115"/>
                      <a:pt x="23557" y="14038"/>
                    </a:cubicBezTo>
                    <a:cubicBezTo>
                      <a:pt x="21616" y="11847"/>
                      <a:pt x="18421" y="10363"/>
                      <a:pt x="15887" y="8994"/>
                    </a:cubicBezTo>
                    <a:cubicBezTo>
                      <a:pt x="12909" y="7393"/>
                      <a:pt x="9471" y="5848"/>
                      <a:pt x="6210" y="5848"/>
                    </a:cubicBezTo>
                    <a:cubicBezTo>
                      <a:pt x="4822" y="5848"/>
                      <a:pt x="3467" y="6128"/>
                      <a:pt x="2192" y="6802"/>
                    </a:cubicBezTo>
                    <a:cubicBezTo>
                      <a:pt x="8583" y="7373"/>
                      <a:pt x="14632" y="10820"/>
                      <a:pt x="18375" y="16024"/>
                    </a:cubicBezTo>
                    <a:cubicBezTo>
                      <a:pt x="16960" y="15596"/>
                      <a:pt x="15485" y="15389"/>
                      <a:pt x="14008" y="15389"/>
                    </a:cubicBezTo>
                    <a:cubicBezTo>
                      <a:pt x="9888" y="15389"/>
                      <a:pt x="5749" y="16997"/>
                      <a:pt x="2808" y="19904"/>
                    </a:cubicBezTo>
                    <a:cubicBezTo>
                      <a:pt x="5691" y="18853"/>
                      <a:pt x="8751" y="17788"/>
                      <a:pt x="11753" y="17788"/>
                    </a:cubicBezTo>
                    <a:cubicBezTo>
                      <a:pt x="12791" y="17788"/>
                      <a:pt x="13822" y="17916"/>
                      <a:pt x="14837" y="18215"/>
                    </a:cubicBezTo>
                    <a:cubicBezTo>
                      <a:pt x="18056" y="19151"/>
                      <a:pt x="20566" y="21753"/>
                      <a:pt x="22187" y="24674"/>
                    </a:cubicBezTo>
                    <a:cubicBezTo>
                      <a:pt x="23351" y="26820"/>
                      <a:pt x="24036" y="29194"/>
                      <a:pt x="24903" y="31454"/>
                    </a:cubicBezTo>
                    <a:cubicBezTo>
                      <a:pt x="25785" y="33781"/>
                      <a:pt x="25592" y="36646"/>
                      <a:pt x="26474" y="38829"/>
                    </a:cubicBezTo>
                    <a:lnTo>
                      <a:pt x="26474" y="38829"/>
                    </a:lnTo>
                    <a:cubicBezTo>
                      <a:pt x="25387" y="36179"/>
                      <a:pt x="24249" y="33444"/>
                      <a:pt x="22415" y="31202"/>
                    </a:cubicBezTo>
                    <a:cubicBezTo>
                      <a:pt x="20156" y="28463"/>
                      <a:pt x="18033" y="28075"/>
                      <a:pt x="14541" y="27961"/>
                    </a:cubicBezTo>
                    <a:cubicBezTo>
                      <a:pt x="14227" y="27953"/>
                      <a:pt x="13909" y="27947"/>
                      <a:pt x="13589" y="27947"/>
                    </a:cubicBezTo>
                    <a:cubicBezTo>
                      <a:pt x="10584" y="27947"/>
                      <a:pt x="7400" y="28406"/>
                      <a:pt x="5502" y="30655"/>
                    </a:cubicBezTo>
                    <a:cubicBezTo>
                      <a:pt x="7168" y="30769"/>
                      <a:pt x="8811" y="30883"/>
                      <a:pt x="10478" y="30997"/>
                    </a:cubicBezTo>
                    <a:cubicBezTo>
                      <a:pt x="6209" y="32914"/>
                      <a:pt x="2512" y="36110"/>
                      <a:pt x="1" y="40059"/>
                    </a:cubicBezTo>
                    <a:cubicBezTo>
                      <a:pt x="3082" y="37822"/>
                      <a:pt x="6392" y="35904"/>
                      <a:pt x="9861" y="34330"/>
                    </a:cubicBezTo>
                    <a:cubicBezTo>
                      <a:pt x="10797" y="33873"/>
                      <a:pt x="11802" y="33462"/>
                      <a:pt x="12851" y="33394"/>
                    </a:cubicBezTo>
                    <a:cubicBezTo>
                      <a:pt x="12980" y="33383"/>
                      <a:pt x="13109" y="33378"/>
                      <a:pt x="13237" y="33378"/>
                    </a:cubicBezTo>
                    <a:cubicBezTo>
                      <a:pt x="15040" y="33378"/>
                      <a:pt x="16772" y="34404"/>
                      <a:pt x="17987" y="35768"/>
                    </a:cubicBezTo>
                    <a:cubicBezTo>
                      <a:pt x="19288" y="37228"/>
                      <a:pt x="20110" y="39032"/>
                      <a:pt x="20932" y="40812"/>
                    </a:cubicBezTo>
                    <a:cubicBezTo>
                      <a:pt x="22826" y="45012"/>
                      <a:pt x="24743" y="49212"/>
                      <a:pt x="26638" y="53411"/>
                    </a:cubicBezTo>
                    <a:lnTo>
                      <a:pt x="35083" y="47523"/>
                    </a:lnTo>
                    <a:cubicBezTo>
                      <a:pt x="41794" y="38666"/>
                      <a:pt x="51860" y="32435"/>
                      <a:pt x="62793" y="30381"/>
                    </a:cubicBezTo>
                    <a:lnTo>
                      <a:pt x="62793" y="30381"/>
                    </a:lnTo>
                    <a:cubicBezTo>
                      <a:pt x="59940" y="30906"/>
                      <a:pt x="57087" y="31454"/>
                      <a:pt x="54234" y="31979"/>
                    </a:cubicBezTo>
                    <a:cubicBezTo>
                      <a:pt x="55900" y="31271"/>
                      <a:pt x="57543" y="30563"/>
                      <a:pt x="59210" y="29856"/>
                    </a:cubicBezTo>
                    <a:lnTo>
                      <a:pt x="59210" y="29856"/>
                    </a:lnTo>
                    <a:cubicBezTo>
                      <a:pt x="52043" y="29970"/>
                      <a:pt x="45012" y="33439"/>
                      <a:pt x="40539" y="39032"/>
                    </a:cubicBezTo>
                    <a:cubicBezTo>
                      <a:pt x="42228" y="35288"/>
                      <a:pt x="43437" y="31750"/>
                      <a:pt x="46108" y="28555"/>
                    </a:cubicBezTo>
                    <a:cubicBezTo>
                      <a:pt x="48900" y="25220"/>
                      <a:pt x="53495" y="22363"/>
                      <a:pt x="58073" y="22363"/>
                    </a:cubicBezTo>
                    <a:cubicBezTo>
                      <a:pt x="58697" y="22363"/>
                      <a:pt x="59321" y="22417"/>
                      <a:pt x="59940" y="22529"/>
                    </a:cubicBezTo>
                    <a:cubicBezTo>
                      <a:pt x="58662" y="21776"/>
                      <a:pt x="57133" y="21456"/>
                      <a:pt x="55649" y="21456"/>
                    </a:cubicBezTo>
                    <a:cubicBezTo>
                      <a:pt x="51152" y="21479"/>
                      <a:pt x="47044" y="24127"/>
                      <a:pt x="44008" y="27413"/>
                    </a:cubicBezTo>
                    <a:cubicBezTo>
                      <a:pt x="42524" y="29011"/>
                      <a:pt x="41223" y="30792"/>
                      <a:pt x="40128" y="32686"/>
                    </a:cubicBezTo>
                    <a:cubicBezTo>
                      <a:pt x="40561" y="30426"/>
                      <a:pt x="41954" y="28486"/>
                      <a:pt x="43323" y="26660"/>
                    </a:cubicBezTo>
                    <a:cubicBezTo>
                      <a:pt x="46610" y="22187"/>
                      <a:pt x="50353" y="17873"/>
                      <a:pt x="55010" y="14768"/>
                    </a:cubicBezTo>
                    <a:cubicBezTo>
                      <a:pt x="57384" y="13171"/>
                      <a:pt x="59940" y="11847"/>
                      <a:pt x="62633" y="10797"/>
                    </a:cubicBezTo>
                    <a:cubicBezTo>
                      <a:pt x="64369" y="10107"/>
                      <a:pt x="67504" y="8612"/>
                      <a:pt x="69632" y="8612"/>
                    </a:cubicBezTo>
                    <a:cubicBezTo>
                      <a:pt x="69826" y="8612"/>
                      <a:pt x="70013" y="8624"/>
                      <a:pt x="70189" y="8651"/>
                    </a:cubicBezTo>
                    <a:cubicBezTo>
                      <a:pt x="68892" y="8442"/>
                      <a:pt x="67580" y="8340"/>
                      <a:pt x="66268" y="8340"/>
                    </a:cubicBezTo>
                    <a:cubicBezTo>
                      <a:pt x="61554" y="8340"/>
                      <a:pt x="56841" y="9666"/>
                      <a:pt x="52841" y="12166"/>
                    </a:cubicBezTo>
                    <a:cubicBezTo>
                      <a:pt x="53481" y="11116"/>
                      <a:pt x="54302" y="10158"/>
                      <a:pt x="55238" y="9359"/>
                    </a:cubicBezTo>
                    <a:lnTo>
                      <a:pt x="55238" y="9359"/>
                    </a:lnTo>
                    <a:cubicBezTo>
                      <a:pt x="46884" y="12417"/>
                      <a:pt x="39534" y="19379"/>
                      <a:pt x="35540" y="27277"/>
                    </a:cubicBezTo>
                    <a:cubicBezTo>
                      <a:pt x="33716" y="30911"/>
                      <a:pt x="32419" y="34760"/>
                      <a:pt x="31382" y="38690"/>
                    </a:cubicBezTo>
                    <a:lnTo>
                      <a:pt x="31382" y="38690"/>
                    </a:lnTo>
                    <a:cubicBezTo>
                      <a:pt x="32685" y="33408"/>
                      <a:pt x="34174" y="28171"/>
                      <a:pt x="35837" y="22985"/>
                    </a:cubicBezTo>
                    <a:cubicBezTo>
                      <a:pt x="36864" y="19813"/>
                      <a:pt x="37685" y="16435"/>
                      <a:pt x="39466" y="13559"/>
                    </a:cubicBezTo>
                    <a:cubicBezTo>
                      <a:pt x="40584" y="11755"/>
                      <a:pt x="43620" y="7487"/>
                      <a:pt x="45971" y="7213"/>
                    </a:cubicBezTo>
                    <a:lnTo>
                      <a:pt x="45971" y="7213"/>
                    </a:lnTo>
                    <a:cubicBezTo>
                      <a:pt x="44761" y="7350"/>
                      <a:pt x="43597" y="7670"/>
                      <a:pt x="42502" y="8126"/>
                    </a:cubicBezTo>
                    <a:cubicBezTo>
                      <a:pt x="45027" y="5860"/>
                      <a:pt x="49439" y="2086"/>
                      <a:pt x="53372" y="2086"/>
                    </a:cubicBezTo>
                    <a:cubicBezTo>
                      <a:pt x="53839" y="2086"/>
                      <a:pt x="54300" y="2140"/>
                      <a:pt x="54750" y="2255"/>
                    </a:cubicBezTo>
                    <a:lnTo>
                      <a:pt x="54750" y="2255"/>
                    </a:lnTo>
                    <a:cubicBezTo>
                      <a:pt x="52985" y="1738"/>
                      <a:pt x="51197" y="1226"/>
                      <a:pt x="49349" y="1119"/>
                    </a:cubicBezTo>
                    <a:cubicBezTo>
                      <a:pt x="49094" y="1101"/>
                      <a:pt x="48815" y="1091"/>
                      <a:pt x="48518" y="1091"/>
                    </a:cubicBezTo>
                    <a:cubicBezTo>
                      <a:pt x="45839" y="1091"/>
                      <a:pt x="41689" y="1871"/>
                      <a:pt x="40333" y="4132"/>
                    </a:cubicBezTo>
                    <a:cubicBezTo>
                      <a:pt x="41086" y="2854"/>
                      <a:pt x="41611" y="1461"/>
                      <a:pt x="418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796;p13">
                <a:extLst>
                  <a:ext uri="{FF2B5EF4-FFF2-40B4-BE49-F238E27FC236}">
                    <a16:creationId xmlns:a16="http://schemas.microsoft.com/office/drawing/2014/main" id="{F8D491CB-3B0A-470D-90F5-6A3517A7E22D}"/>
                  </a:ext>
                </a:extLst>
              </p:cNvPr>
              <p:cNvSpPr/>
              <p:nvPr/>
            </p:nvSpPr>
            <p:spPr>
              <a:xfrm>
                <a:off x="575" y="3655825"/>
                <a:ext cx="1698225" cy="1252575"/>
              </a:xfrm>
              <a:custGeom>
                <a:avLst/>
                <a:gdLst/>
                <a:ahLst/>
                <a:cxnLst/>
                <a:rect l="l" t="t" r="r" b="b"/>
                <a:pathLst>
                  <a:path w="67929" h="50103" extrusionOk="0">
                    <a:moveTo>
                      <a:pt x="10295" y="5593"/>
                    </a:moveTo>
                    <a:cubicBezTo>
                      <a:pt x="10302" y="5599"/>
                      <a:pt x="10309" y="5606"/>
                      <a:pt x="10316" y="5612"/>
                    </a:cubicBezTo>
                    <a:lnTo>
                      <a:pt x="10316" y="5612"/>
                    </a:lnTo>
                    <a:cubicBezTo>
                      <a:pt x="10309" y="5606"/>
                      <a:pt x="10302" y="5599"/>
                      <a:pt x="10295" y="5593"/>
                    </a:cubicBezTo>
                    <a:close/>
                    <a:moveTo>
                      <a:pt x="35" y="37992"/>
                    </a:moveTo>
                    <a:lnTo>
                      <a:pt x="35" y="37992"/>
                    </a:lnTo>
                    <a:cubicBezTo>
                      <a:pt x="23" y="38018"/>
                      <a:pt x="11" y="38045"/>
                      <a:pt x="1" y="38073"/>
                    </a:cubicBezTo>
                    <a:lnTo>
                      <a:pt x="1" y="38073"/>
                    </a:lnTo>
                    <a:cubicBezTo>
                      <a:pt x="12" y="38046"/>
                      <a:pt x="23" y="38019"/>
                      <a:pt x="35" y="37992"/>
                    </a:cubicBezTo>
                    <a:close/>
                    <a:moveTo>
                      <a:pt x="24171" y="47936"/>
                    </a:moveTo>
                    <a:cubicBezTo>
                      <a:pt x="24172" y="47943"/>
                      <a:pt x="24172" y="47950"/>
                      <a:pt x="24173" y="47957"/>
                    </a:cubicBezTo>
                    <a:cubicBezTo>
                      <a:pt x="24172" y="47950"/>
                      <a:pt x="24172" y="47943"/>
                      <a:pt x="24171" y="47936"/>
                    </a:cubicBezTo>
                    <a:close/>
                    <a:moveTo>
                      <a:pt x="49098" y="1"/>
                    </a:moveTo>
                    <a:lnTo>
                      <a:pt x="49098" y="1"/>
                    </a:lnTo>
                    <a:cubicBezTo>
                      <a:pt x="47523" y="800"/>
                      <a:pt x="45240" y="845"/>
                      <a:pt x="43529" y="1553"/>
                    </a:cubicBezTo>
                    <a:cubicBezTo>
                      <a:pt x="41657" y="2329"/>
                      <a:pt x="39899" y="3356"/>
                      <a:pt x="38256" y="4566"/>
                    </a:cubicBezTo>
                    <a:cubicBezTo>
                      <a:pt x="34832" y="7054"/>
                      <a:pt x="32230" y="10044"/>
                      <a:pt x="30746" y="14084"/>
                    </a:cubicBezTo>
                    <a:cubicBezTo>
                      <a:pt x="27551" y="22758"/>
                      <a:pt x="29354" y="32458"/>
                      <a:pt x="27802" y="41566"/>
                    </a:cubicBezTo>
                    <a:cubicBezTo>
                      <a:pt x="28144" y="32755"/>
                      <a:pt x="28007" y="22712"/>
                      <a:pt x="23807" y="14769"/>
                    </a:cubicBezTo>
                    <a:cubicBezTo>
                      <a:pt x="22506" y="12304"/>
                      <a:pt x="20018" y="10614"/>
                      <a:pt x="17667" y="9176"/>
                    </a:cubicBezTo>
                    <a:cubicBezTo>
                      <a:pt x="15599" y="7881"/>
                      <a:pt x="12036" y="7174"/>
                      <a:pt x="10316" y="5612"/>
                    </a:cubicBezTo>
                    <a:lnTo>
                      <a:pt x="10316" y="5612"/>
                    </a:lnTo>
                    <a:cubicBezTo>
                      <a:pt x="13731" y="8735"/>
                      <a:pt x="16783" y="12243"/>
                      <a:pt x="19425" y="16024"/>
                    </a:cubicBezTo>
                    <a:cubicBezTo>
                      <a:pt x="17534" y="14925"/>
                      <a:pt x="15337" y="14361"/>
                      <a:pt x="13140" y="14361"/>
                    </a:cubicBezTo>
                    <a:cubicBezTo>
                      <a:pt x="11731" y="14361"/>
                      <a:pt x="10323" y="14593"/>
                      <a:pt x="8994" y="15065"/>
                    </a:cubicBezTo>
                    <a:cubicBezTo>
                      <a:pt x="9279" y="15039"/>
                      <a:pt x="9563" y="15026"/>
                      <a:pt x="9846" y="15026"/>
                    </a:cubicBezTo>
                    <a:cubicBezTo>
                      <a:pt x="14180" y="15026"/>
                      <a:pt x="18185" y="18069"/>
                      <a:pt x="20521" y="21776"/>
                    </a:cubicBezTo>
                    <a:cubicBezTo>
                      <a:pt x="22392" y="24720"/>
                      <a:pt x="24013" y="28578"/>
                      <a:pt x="24584" y="32025"/>
                    </a:cubicBezTo>
                    <a:cubicBezTo>
                      <a:pt x="23374" y="29628"/>
                      <a:pt x="21274" y="27688"/>
                      <a:pt x="18786" y="26661"/>
                    </a:cubicBezTo>
                    <a:cubicBezTo>
                      <a:pt x="17421" y="26101"/>
                      <a:pt x="16005" y="25879"/>
                      <a:pt x="14578" y="25879"/>
                    </a:cubicBezTo>
                    <a:cubicBezTo>
                      <a:pt x="12689" y="25879"/>
                      <a:pt x="10782" y="26268"/>
                      <a:pt x="8948" y="26775"/>
                    </a:cubicBezTo>
                    <a:cubicBezTo>
                      <a:pt x="7693" y="27117"/>
                      <a:pt x="6460" y="27711"/>
                      <a:pt x="5547" y="28669"/>
                    </a:cubicBezTo>
                    <a:cubicBezTo>
                      <a:pt x="6734" y="28350"/>
                      <a:pt x="7921" y="28007"/>
                      <a:pt x="9154" y="27893"/>
                    </a:cubicBezTo>
                    <a:cubicBezTo>
                      <a:pt x="9433" y="27867"/>
                      <a:pt x="9717" y="27853"/>
                      <a:pt x="10001" y="27853"/>
                    </a:cubicBezTo>
                    <a:cubicBezTo>
                      <a:pt x="10946" y="27853"/>
                      <a:pt x="11900" y="28009"/>
                      <a:pt x="12760" y="28395"/>
                    </a:cubicBezTo>
                    <a:cubicBezTo>
                      <a:pt x="7381" y="28690"/>
                      <a:pt x="2069" y="33139"/>
                      <a:pt x="35" y="37992"/>
                    </a:cubicBezTo>
                    <a:lnTo>
                      <a:pt x="35" y="37992"/>
                    </a:lnTo>
                    <a:cubicBezTo>
                      <a:pt x="274" y="37456"/>
                      <a:pt x="728" y="37210"/>
                      <a:pt x="1119" y="36841"/>
                    </a:cubicBezTo>
                    <a:cubicBezTo>
                      <a:pt x="1576" y="36407"/>
                      <a:pt x="1941" y="35882"/>
                      <a:pt x="2352" y="35448"/>
                    </a:cubicBezTo>
                    <a:cubicBezTo>
                      <a:pt x="3288" y="34467"/>
                      <a:pt x="4337" y="33600"/>
                      <a:pt x="5479" y="32869"/>
                    </a:cubicBezTo>
                    <a:cubicBezTo>
                      <a:pt x="7369" y="31656"/>
                      <a:pt x="10499" y="30160"/>
                      <a:pt x="13232" y="30160"/>
                    </a:cubicBezTo>
                    <a:cubicBezTo>
                      <a:pt x="14460" y="30160"/>
                      <a:pt x="15607" y="30462"/>
                      <a:pt x="16526" y="31226"/>
                    </a:cubicBezTo>
                    <a:cubicBezTo>
                      <a:pt x="18078" y="32504"/>
                      <a:pt x="18991" y="34832"/>
                      <a:pt x="19882" y="36590"/>
                    </a:cubicBezTo>
                    <a:cubicBezTo>
                      <a:pt x="20817" y="38461"/>
                      <a:pt x="21662" y="40401"/>
                      <a:pt x="22392" y="42364"/>
                    </a:cubicBezTo>
                    <a:cubicBezTo>
                      <a:pt x="23029" y="44047"/>
                      <a:pt x="24051" y="46115"/>
                      <a:pt x="24171" y="47936"/>
                    </a:cubicBezTo>
                    <a:lnTo>
                      <a:pt x="24171" y="47936"/>
                    </a:lnTo>
                    <a:cubicBezTo>
                      <a:pt x="23942" y="44382"/>
                      <a:pt x="23212" y="40874"/>
                      <a:pt x="22050" y="37525"/>
                    </a:cubicBezTo>
                    <a:cubicBezTo>
                      <a:pt x="21593" y="36133"/>
                      <a:pt x="21000" y="34832"/>
                      <a:pt x="20406" y="33508"/>
                    </a:cubicBezTo>
                    <a:cubicBezTo>
                      <a:pt x="20204" y="33070"/>
                      <a:pt x="19790" y="31960"/>
                      <a:pt x="19248" y="31409"/>
                    </a:cubicBezTo>
                    <a:lnTo>
                      <a:pt x="19248" y="31409"/>
                    </a:lnTo>
                    <a:cubicBezTo>
                      <a:pt x="21217" y="32535"/>
                      <a:pt x="22693" y="34474"/>
                      <a:pt x="23625" y="36544"/>
                    </a:cubicBezTo>
                    <a:cubicBezTo>
                      <a:pt x="24652" y="38781"/>
                      <a:pt x="25223" y="41246"/>
                      <a:pt x="25428" y="43665"/>
                    </a:cubicBezTo>
                    <a:cubicBezTo>
                      <a:pt x="25565" y="45195"/>
                      <a:pt x="26866" y="48778"/>
                      <a:pt x="26410" y="50102"/>
                    </a:cubicBezTo>
                    <a:cubicBezTo>
                      <a:pt x="27985" y="45628"/>
                      <a:pt x="28806" y="40949"/>
                      <a:pt x="29514" y="36270"/>
                    </a:cubicBezTo>
                    <a:lnTo>
                      <a:pt x="29514" y="36270"/>
                    </a:lnTo>
                    <a:cubicBezTo>
                      <a:pt x="29514" y="39671"/>
                      <a:pt x="29445" y="43095"/>
                      <a:pt x="28715" y="46404"/>
                    </a:cubicBezTo>
                    <a:cubicBezTo>
                      <a:pt x="30199" y="42798"/>
                      <a:pt x="32070" y="39351"/>
                      <a:pt x="34307" y="36156"/>
                    </a:cubicBezTo>
                    <a:lnTo>
                      <a:pt x="34307" y="36156"/>
                    </a:lnTo>
                    <a:cubicBezTo>
                      <a:pt x="33211" y="39648"/>
                      <a:pt x="32093" y="43163"/>
                      <a:pt x="30997" y="46678"/>
                    </a:cubicBezTo>
                    <a:cubicBezTo>
                      <a:pt x="31317" y="45651"/>
                      <a:pt x="32892" y="44373"/>
                      <a:pt x="33622" y="43597"/>
                    </a:cubicBezTo>
                    <a:cubicBezTo>
                      <a:pt x="33851" y="43346"/>
                      <a:pt x="34102" y="43072"/>
                      <a:pt x="34353" y="42821"/>
                    </a:cubicBezTo>
                    <a:cubicBezTo>
                      <a:pt x="36658" y="40424"/>
                      <a:pt x="39146" y="38210"/>
                      <a:pt x="41794" y="36202"/>
                    </a:cubicBezTo>
                    <a:cubicBezTo>
                      <a:pt x="44236" y="34353"/>
                      <a:pt x="46793" y="32413"/>
                      <a:pt x="49486" y="30906"/>
                    </a:cubicBezTo>
                    <a:cubicBezTo>
                      <a:pt x="51928" y="29559"/>
                      <a:pt x="54530" y="28487"/>
                      <a:pt x="57269" y="27870"/>
                    </a:cubicBezTo>
                    <a:lnTo>
                      <a:pt x="57269" y="27870"/>
                    </a:lnTo>
                    <a:cubicBezTo>
                      <a:pt x="47569" y="30016"/>
                      <a:pt x="39009" y="34969"/>
                      <a:pt x="33326" y="43163"/>
                    </a:cubicBezTo>
                    <a:cubicBezTo>
                      <a:pt x="36133" y="38963"/>
                      <a:pt x="38005" y="34261"/>
                      <a:pt x="39694" y="29559"/>
                    </a:cubicBezTo>
                    <a:cubicBezTo>
                      <a:pt x="40995" y="25953"/>
                      <a:pt x="43894" y="22712"/>
                      <a:pt x="46473" y="19904"/>
                    </a:cubicBezTo>
                    <a:cubicBezTo>
                      <a:pt x="49417" y="16686"/>
                      <a:pt x="52818" y="13878"/>
                      <a:pt x="56562" y="11619"/>
                    </a:cubicBezTo>
                    <a:cubicBezTo>
                      <a:pt x="59689" y="9724"/>
                      <a:pt x="64185" y="7054"/>
                      <a:pt x="67929" y="6780"/>
                    </a:cubicBezTo>
                    <a:lnTo>
                      <a:pt x="67929" y="6780"/>
                    </a:lnTo>
                    <a:cubicBezTo>
                      <a:pt x="61971" y="7191"/>
                      <a:pt x="56356" y="9519"/>
                      <a:pt x="50833" y="11824"/>
                    </a:cubicBezTo>
                    <a:cubicBezTo>
                      <a:pt x="50536" y="11185"/>
                      <a:pt x="50582" y="10409"/>
                      <a:pt x="50970" y="9816"/>
                    </a:cubicBezTo>
                    <a:lnTo>
                      <a:pt x="50970" y="9816"/>
                    </a:lnTo>
                    <a:cubicBezTo>
                      <a:pt x="45583" y="12783"/>
                      <a:pt x="40196" y="16800"/>
                      <a:pt x="36612" y="21890"/>
                    </a:cubicBezTo>
                    <a:cubicBezTo>
                      <a:pt x="32915" y="27094"/>
                      <a:pt x="31089" y="34216"/>
                      <a:pt x="30450" y="40516"/>
                    </a:cubicBezTo>
                    <a:cubicBezTo>
                      <a:pt x="30564" y="33600"/>
                      <a:pt x="32344" y="26478"/>
                      <a:pt x="34398" y="19904"/>
                    </a:cubicBezTo>
                    <a:cubicBezTo>
                      <a:pt x="35814" y="15431"/>
                      <a:pt x="37411" y="10272"/>
                      <a:pt x="40881" y="6962"/>
                    </a:cubicBezTo>
                    <a:lnTo>
                      <a:pt x="40881" y="6962"/>
                    </a:lnTo>
                    <a:cubicBezTo>
                      <a:pt x="39762" y="7419"/>
                      <a:pt x="38690" y="8058"/>
                      <a:pt x="37731" y="8834"/>
                    </a:cubicBezTo>
                    <a:cubicBezTo>
                      <a:pt x="40904" y="5205"/>
                      <a:pt x="44807" y="2192"/>
                      <a:pt x="4909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1712;p13">
              <a:extLst>
                <a:ext uri="{FF2B5EF4-FFF2-40B4-BE49-F238E27FC236}">
                  <a16:creationId xmlns:a16="http://schemas.microsoft.com/office/drawing/2014/main" id="{A4C8EE85-B179-46D7-B0C5-16BD2E641644}"/>
                </a:ext>
              </a:extLst>
            </p:cNvPr>
            <p:cNvGrpSpPr/>
            <p:nvPr/>
          </p:nvGrpSpPr>
          <p:grpSpPr>
            <a:xfrm>
              <a:off x="-1" y="4339638"/>
              <a:ext cx="9106807" cy="855207"/>
              <a:chOff x="-76450" y="4507750"/>
              <a:chExt cx="8187765" cy="635700"/>
            </a:xfrm>
          </p:grpSpPr>
          <p:sp>
            <p:nvSpPr>
              <p:cNvPr id="34" name="Google Shape;1713;p13">
                <a:extLst>
                  <a:ext uri="{FF2B5EF4-FFF2-40B4-BE49-F238E27FC236}">
                    <a16:creationId xmlns:a16="http://schemas.microsoft.com/office/drawing/2014/main" id="{327B7390-1345-4A77-A762-F044C8EBC44A}"/>
                  </a:ext>
                </a:extLst>
              </p:cNvPr>
              <p:cNvSpPr/>
              <p:nvPr/>
            </p:nvSpPr>
            <p:spPr>
              <a:xfrm>
                <a:off x="-76450" y="4666175"/>
                <a:ext cx="8187765" cy="475850"/>
              </a:xfrm>
              <a:custGeom>
                <a:avLst/>
                <a:gdLst/>
                <a:ahLst/>
                <a:cxnLst/>
                <a:rect l="l" t="t" r="r" b="b"/>
                <a:pathLst>
                  <a:path w="259045" h="19034" extrusionOk="0">
                    <a:moveTo>
                      <a:pt x="36376" y="0"/>
                    </a:moveTo>
                    <a:cubicBezTo>
                      <a:pt x="35375" y="0"/>
                      <a:pt x="34410" y="272"/>
                      <a:pt x="33462" y="581"/>
                    </a:cubicBezTo>
                    <a:cubicBezTo>
                      <a:pt x="25359" y="3137"/>
                      <a:pt x="18215" y="7999"/>
                      <a:pt x="11002" y="12359"/>
                    </a:cubicBezTo>
                    <a:cubicBezTo>
                      <a:pt x="7327" y="14550"/>
                      <a:pt x="3675" y="16764"/>
                      <a:pt x="0" y="18978"/>
                    </a:cubicBezTo>
                    <a:cubicBezTo>
                      <a:pt x="0" y="18978"/>
                      <a:pt x="37000" y="19024"/>
                      <a:pt x="82902" y="19024"/>
                    </a:cubicBezTo>
                    <a:cubicBezTo>
                      <a:pt x="108170" y="19031"/>
                      <a:pt x="136164" y="19034"/>
                      <a:pt x="162259" y="19034"/>
                    </a:cubicBezTo>
                    <a:cubicBezTo>
                      <a:pt x="214449" y="19034"/>
                      <a:pt x="259045" y="19024"/>
                      <a:pt x="259045" y="19024"/>
                    </a:cubicBezTo>
                    <a:cubicBezTo>
                      <a:pt x="257059" y="19024"/>
                      <a:pt x="254708" y="17654"/>
                      <a:pt x="252768" y="17221"/>
                    </a:cubicBezTo>
                    <a:cubicBezTo>
                      <a:pt x="249435" y="16490"/>
                      <a:pt x="246445" y="15531"/>
                      <a:pt x="243204" y="14322"/>
                    </a:cubicBezTo>
                    <a:cubicBezTo>
                      <a:pt x="237589" y="12222"/>
                      <a:pt x="231906" y="10145"/>
                      <a:pt x="226085" y="8661"/>
                    </a:cubicBezTo>
                    <a:cubicBezTo>
                      <a:pt x="223095" y="7908"/>
                      <a:pt x="218142" y="6333"/>
                      <a:pt x="214170" y="6264"/>
                    </a:cubicBezTo>
                    <a:cubicBezTo>
                      <a:pt x="214086" y="6263"/>
                      <a:pt x="214002" y="6262"/>
                      <a:pt x="213918" y="6262"/>
                    </a:cubicBezTo>
                    <a:cubicBezTo>
                      <a:pt x="212649" y="6262"/>
                      <a:pt x="211506" y="6427"/>
                      <a:pt x="210564" y="6812"/>
                    </a:cubicBezTo>
                    <a:cubicBezTo>
                      <a:pt x="210952" y="6630"/>
                      <a:pt x="211340" y="6447"/>
                      <a:pt x="211751" y="6264"/>
                    </a:cubicBezTo>
                    <a:cubicBezTo>
                      <a:pt x="211543" y="6240"/>
                      <a:pt x="211335" y="6228"/>
                      <a:pt x="211127" y="6228"/>
                    </a:cubicBezTo>
                    <a:cubicBezTo>
                      <a:pt x="210473" y="6228"/>
                      <a:pt x="209824" y="6348"/>
                      <a:pt x="209221" y="6579"/>
                    </a:cubicBezTo>
                    <a:lnTo>
                      <a:pt x="209221" y="6579"/>
                    </a:lnTo>
                    <a:cubicBezTo>
                      <a:pt x="209657" y="6224"/>
                      <a:pt x="209948" y="5688"/>
                      <a:pt x="209948" y="5123"/>
                    </a:cubicBezTo>
                    <a:lnTo>
                      <a:pt x="209948" y="5123"/>
                    </a:lnTo>
                    <a:cubicBezTo>
                      <a:pt x="209194" y="5374"/>
                      <a:pt x="208510" y="5876"/>
                      <a:pt x="208076" y="6538"/>
                    </a:cubicBezTo>
                    <a:cubicBezTo>
                      <a:pt x="208144" y="6082"/>
                      <a:pt x="208213" y="5625"/>
                      <a:pt x="208259" y="5146"/>
                    </a:cubicBezTo>
                    <a:lnTo>
                      <a:pt x="208259" y="5146"/>
                    </a:lnTo>
                    <a:cubicBezTo>
                      <a:pt x="207483" y="5945"/>
                      <a:pt x="206615" y="6630"/>
                      <a:pt x="205702" y="7246"/>
                    </a:cubicBezTo>
                    <a:lnTo>
                      <a:pt x="206136" y="6561"/>
                    </a:lnTo>
                    <a:lnTo>
                      <a:pt x="206136" y="6561"/>
                    </a:lnTo>
                    <a:cubicBezTo>
                      <a:pt x="205040" y="7018"/>
                      <a:pt x="203967" y="7497"/>
                      <a:pt x="202872" y="7976"/>
                    </a:cubicBezTo>
                    <a:cubicBezTo>
                      <a:pt x="203054" y="7725"/>
                      <a:pt x="203260" y="7474"/>
                      <a:pt x="203465" y="7223"/>
                    </a:cubicBezTo>
                    <a:lnTo>
                      <a:pt x="203465" y="7223"/>
                    </a:lnTo>
                    <a:cubicBezTo>
                      <a:pt x="202187" y="7428"/>
                      <a:pt x="200977" y="7908"/>
                      <a:pt x="199927" y="8638"/>
                    </a:cubicBezTo>
                    <a:cubicBezTo>
                      <a:pt x="200224" y="8341"/>
                      <a:pt x="200544" y="8045"/>
                      <a:pt x="200840" y="7748"/>
                    </a:cubicBezTo>
                    <a:cubicBezTo>
                      <a:pt x="200852" y="7520"/>
                      <a:pt x="200669" y="7417"/>
                      <a:pt x="200447" y="7417"/>
                    </a:cubicBezTo>
                    <a:cubicBezTo>
                      <a:pt x="200224" y="7417"/>
                      <a:pt x="199962" y="7520"/>
                      <a:pt x="199813" y="7702"/>
                    </a:cubicBezTo>
                    <a:cubicBezTo>
                      <a:pt x="199523" y="8038"/>
                      <a:pt x="199298" y="8548"/>
                      <a:pt x="198860" y="8548"/>
                    </a:cubicBezTo>
                    <a:cubicBezTo>
                      <a:pt x="198851" y="8548"/>
                      <a:pt x="198841" y="8547"/>
                      <a:pt x="198832" y="8547"/>
                    </a:cubicBezTo>
                    <a:cubicBezTo>
                      <a:pt x="199357" y="8250"/>
                      <a:pt x="199653" y="7588"/>
                      <a:pt x="199494" y="6995"/>
                    </a:cubicBezTo>
                    <a:lnTo>
                      <a:pt x="199494" y="6995"/>
                    </a:lnTo>
                    <a:cubicBezTo>
                      <a:pt x="198946" y="7748"/>
                      <a:pt x="198261" y="8387"/>
                      <a:pt x="197485" y="8889"/>
                    </a:cubicBezTo>
                    <a:cubicBezTo>
                      <a:pt x="197622" y="8341"/>
                      <a:pt x="197736" y="7794"/>
                      <a:pt x="197850" y="7269"/>
                    </a:cubicBezTo>
                    <a:lnTo>
                      <a:pt x="197850" y="7269"/>
                    </a:lnTo>
                    <a:cubicBezTo>
                      <a:pt x="196438" y="9060"/>
                      <a:pt x="194466" y="10761"/>
                      <a:pt x="192249" y="10761"/>
                    </a:cubicBezTo>
                    <a:cubicBezTo>
                      <a:pt x="191528" y="10761"/>
                      <a:pt x="190782" y="10582"/>
                      <a:pt x="190021" y="10168"/>
                    </a:cubicBezTo>
                    <a:lnTo>
                      <a:pt x="190021" y="10168"/>
                    </a:lnTo>
                    <a:cubicBezTo>
                      <a:pt x="190364" y="10829"/>
                      <a:pt x="190866" y="11377"/>
                      <a:pt x="191482" y="11765"/>
                    </a:cubicBezTo>
                    <a:cubicBezTo>
                      <a:pt x="190980" y="11697"/>
                      <a:pt x="190478" y="11605"/>
                      <a:pt x="189976" y="11514"/>
                    </a:cubicBezTo>
                    <a:lnTo>
                      <a:pt x="189976" y="11514"/>
                    </a:lnTo>
                    <a:cubicBezTo>
                      <a:pt x="189998" y="11902"/>
                      <a:pt x="190181" y="12267"/>
                      <a:pt x="190455" y="12541"/>
                    </a:cubicBezTo>
                    <a:cubicBezTo>
                      <a:pt x="190299" y="12403"/>
                      <a:pt x="190091" y="12304"/>
                      <a:pt x="189890" y="12304"/>
                    </a:cubicBezTo>
                    <a:cubicBezTo>
                      <a:pt x="189826" y="12304"/>
                      <a:pt x="189762" y="12314"/>
                      <a:pt x="189702" y="12336"/>
                    </a:cubicBezTo>
                    <a:cubicBezTo>
                      <a:pt x="189451" y="12450"/>
                      <a:pt x="189336" y="12838"/>
                      <a:pt x="189542" y="13021"/>
                    </a:cubicBezTo>
                    <a:cubicBezTo>
                      <a:pt x="188606" y="12564"/>
                      <a:pt x="187670" y="12130"/>
                      <a:pt x="186711" y="11674"/>
                    </a:cubicBezTo>
                    <a:lnTo>
                      <a:pt x="186711" y="11674"/>
                    </a:lnTo>
                    <a:cubicBezTo>
                      <a:pt x="187031" y="12564"/>
                      <a:pt x="187944" y="13203"/>
                      <a:pt x="188880" y="13249"/>
                    </a:cubicBezTo>
                    <a:cubicBezTo>
                      <a:pt x="188289" y="13472"/>
                      <a:pt x="187650" y="13586"/>
                      <a:pt x="187009" y="13586"/>
                    </a:cubicBezTo>
                    <a:cubicBezTo>
                      <a:pt x="186338" y="13586"/>
                      <a:pt x="185665" y="13460"/>
                      <a:pt x="185045" y="13203"/>
                    </a:cubicBezTo>
                    <a:lnTo>
                      <a:pt x="185045" y="13203"/>
                    </a:lnTo>
                    <a:cubicBezTo>
                      <a:pt x="185045" y="13751"/>
                      <a:pt x="185388" y="14253"/>
                      <a:pt x="185890" y="14459"/>
                    </a:cubicBezTo>
                    <a:cubicBezTo>
                      <a:pt x="185699" y="14415"/>
                      <a:pt x="185510" y="14392"/>
                      <a:pt x="185325" y="14392"/>
                    </a:cubicBezTo>
                    <a:cubicBezTo>
                      <a:pt x="184936" y="14392"/>
                      <a:pt x="184564" y="14493"/>
                      <a:pt x="184224" y="14710"/>
                    </a:cubicBezTo>
                    <a:cubicBezTo>
                      <a:pt x="184475" y="14847"/>
                      <a:pt x="184726" y="15006"/>
                      <a:pt x="184977" y="15166"/>
                    </a:cubicBezTo>
                    <a:cubicBezTo>
                      <a:pt x="181188" y="16764"/>
                      <a:pt x="177467" y="18567"/>
                      <a:pt x="173222" y="18567"/>
                    </a:cubicBezTo>
                    <a:cubicBezTo>
                      <a:pt x="170026" y="18567"/>
                      <a:pt x="166237" y="17061"/>
                      <a:pt x="163133" y="16444"/>
                    </a:cubicBezTo>
                    <a:cubicBezTo>
                      <a:pt x="161400" y="16129"/>
                      <a:pt x="158758" y="16058"/>
                      <a:pt x="157152" y="15488"/>
                    </a:cubicBezTo>
                    <a:lnTo>
                      <a:pt x="157152" y="15488"/>
                    </a:lnTo>
                    <a:cubicBezTo>
                      <a:pt x="157243" y="15516"/>
                      <a:pt x="157337" y="15530"/>
                      <a:pt x="157431" y="15530"/>
                    </a:cubicBezTo>
                    <a:cubicBezTo>
                      <a:pt x="157727" y="15530"/>
                      <a:pt x="158023" y="15395"/>
                      <a:pt x="158203" y="15166"/>
                    </a:cubicBezTo>
                    <a:cubicBezTo>
                      <a:pt x="157687" y="14834"/>
                      <a:pt x="157063" y="14659"/>
                      <a:pt x="156444" y="14659"/>
                    </a:cubicBezTo>
                    <a:cubicBezTo>
                      <a:pt x="156401" y="14659"/>
                      <a:pt x="156358" y="14659"/>
                      <a:pt x="156314" y="14661"/>
                    </a:cubicBezTo>
                    <a:lnTo>
                      <a:pt x="156314" y="14661"/>
                    </a:lnTo>
                    <a:cubicBezTo>
                      <a:pt x="156573" y="14569"/>
                      <a:pt x="156808" y="14401"/>
                      <a:pt x="156970" y="14185"/>
                    </a:cubicBezTo>
                    <a:lnTo>
                      <a:pt x="156970" y="14185"/>
                    </a:lnTo>
                    <a:cubicBezTo>
                      <a:pt x="156393" y="14293"/>
                      <a:pt x="155830" y="14473"/>
                      <a:pt x="155303" y="14701"/>
                    </a:cubicBezTo>
                    <a:lnTo>
                      <a:pt x="155303" y="14701"/>
                    </a:lnTo>
                    <a:cubicBezTo>
                      <a:pt x="155686" y="14461"/>
                      <a:pt x="155989" y="14081"/>
                      <a:pt x="156126" y="13637"/>
                    </a:cubicBezTo>
                    <a:lnTo>
                      <a:pt x="156126" y="13637"/>
                    </a:lnTo>
                    <a:cubicBezTo>
                      <a:pt x="155441" y="14116"/>
                      <a:pt x="154665" y="14481"/>
                      <a:pt x="153843" y="14710"/>
                    </a:cubicBezTo>
                    <a:cubicBezTo>
                      <a:pt x="154003" y="14367"/>
                      <a:pt x="154163" y="14025"/>
                      <a:pt x="154300" y="13660"/>
                    </a:cubicBezTo>
                    <a:lnTo>
                      <a:pt x="154300" y="13660"/>
                    </a:lnTo>
                    <a:cubicBezTo>
                      <a:pt x="153546" y="14025"/>
                      <a:pt x="152747" y="14299"/>
                      <a:pt x="151926" y="14504"/>
                    </a:cubicBezTo>
                    <a:cubicBezTo>
                      <a:pt x="152108" y="14322"/>
                      <a:pt x="152268" y="14162"/>
                      <a:pt x="152451" y="13979"/>
                    </a:cubicBezTo>
                    <a:cubicBezTo>
                      <a:pt x="151743" y="13934"/>
                      <a:pt x="151058" y="13888"/>
                      <a:pt x="150351" y="13842"/>
                    </a:cubicBezTo>
                    <a:cubicBezTo>
                      <a:pt x="150784" y="13705"/>
                      <a:pt x="151195" y="13591"/>
                      <a:pt x="151629" y="13477"/>
                    </a:cubicBezTo>
                    <a:cubicBezTo>
                      <a:pt x="151119" y="13323"/>
                      <a:pt x="150585" y="13243"/>
                      <a:pt x="150052" y="13243"/>
                    </a:cubicBezTo>
                    <a:cubicBezTo>
                      <a:pt x="149622" y="13243"/>
                      <a:pt x="149192" y="13295"/>
                      <a:pt x="148777" y="13403"/>
                    </a:cubicBezTo>
                    <a:lnTo>
                      <a:pt x="148777" y="13403"/>
                    </a:lnTo>
                    <a:cubicBezTo>
                      <a:pt x="149174" y="13231"/>
                      <a:pt x="149412" y="12711"/>
                      <a:pt x="149232" y="12313"/>
                    </a:cubicBezTo>
                    <a:cubicBezTo>
                      <a:pt x="149203" y="12312"/>
                      <a:pt x="149173" y="12312"/>
                      <a:pt x="149144" y="12312"/>
                    </a:cubicBezTo>
                    <a:cubicBezTo>
                      <a:pt x="148352" y="12312"/>
                      <a:pt x="147565" y="12606"/>
                      <a:pt x="146927" y="13112"/>
                    </a:cubicBezTo>
                    <a:cubicBezTo>
                      <a:pt x="147087" y="12678"/>
                      <a:pt x="147155" y="12245"/>
                      <a:pt x="147110" y="11788"/>
                    </a:cubicBezTo>
                    <a:lnTo>
                      <a:pt x="147110" y="11788"/>
                    </a:lnTo>
                    <a:cubicBezTo>
                      <a:pt x="146813" y="12267"/>
                      <a:pt x="146402" y="12633"/>
                      <a:pt x="145923" y="12884"/>
                    </a:cubicBezTo>
                    <a:cubicBezTo>
                      <a:pt x="145991" y="12564"/>
                      <a:pt x="146060" y="12222"/>
                      <a:pt x="146128" y="11902"/>
                    </a:cubicBezTo>
                    <a:lnTo>
                      <a:pt x="146128" y="11902"/>
                    </a:lnTo>
                    <a:cubicBezTo>
                      <a:pt x="145512" y="12404"/>
                      <a:pt x="144896" y="12884"/>
                      <a:pt x="144302" y="13386"/>
                    </a:cubicBezTo>
                    <a:cubicBezTo>
                      <a:pt x="144348" y="13043"/>
                      <a:pt x="144416" y="12701"/>
                      <a:pt x="144462" y="12382"/>
                    </a:cubicBezTo>
                    <a:lnTo>
                      <a:pt x="144462" y="12382"/>
                    </a:lnTo>
                    <a:cubicBezTo>
                      <a:pt x="143303" y="12885"/>
                      <a:pt x="142038" y="13136"/>
                      <a:pt x="140770" y="13136"/>
                    </a:cubicBezTo>
                    <a:cubicBezTo>
                      <a:pt x="140715" y="13136"/>
                      <a:pt x="140660" y="13136"/>
                      <a:pt x="140604" y="13135"/>
                    </a:cubicBezTo>
                    <a:cubicBezTo>
                      <a:pt x="140924" y="12952"/>
                      <a:pt x="141243" y="12770"/>
                      <a:pt x="141563" y="12587"/>
                    </a:cubicBezTo>
                    <a:cubicBezTo>
                      <a:pt x="141438" y="12471"/>
                      <a:pt x="141281" y="12393"/>
                      <a:pt x="141115" y="12358"/>
                    </a:cubicBezTo>
                    <a:lnTo>
                      <a:pt x="141115" y="12358"/>
                    </a:lnTo>
                    <a:cubicBezTo>
                      <a:pt x="141571" y="12156"/>
                      <a:pt x="141952" y="11777"/>
                      <a:pt x="142134" y="11309"/>
                    </a:cubicBezTo>
                    <a:cubicBezTo>
                      <a:pt x="141941" y="11277"/>
                      <a:pt x="141745" y="11261"/>
                      <a:pt x="141549" y="11261"/>
                    </a:cubicBezTo>
                    <a:cubicBezTo>
                      <a:pt x="140912" y="11261"/>
                      <a:pt x="140273" y="11428"/>
                      <a:pt x="139714" y="11742"/>
                    </a:cubicBezTo>
                    <a:cubicBezTo>
                      <a:pt x="140262" y="11195"/>
                      <a:pt x="140627" y="10487"/>
                      <a:pt x="140810" y="9757"/>
                    </a:cubicBezTo>
                    <a:lnTo>
                      <a:pt x="140810" y="9757"/>
                    </a:lnTo>
                    <a:cubicBezTo>
                      <a:pt x="139570" y="11190"/>
                      <a:pt x="138047" y="11597"/>
                      <a:pt x="136427" y="11597"/>
                    </a:cubicBezTo>
                    <a:cubicBezTo>
                      <a:pt x="134796" y="11597"/>
                      <a:pt x="133066" y="11184"/>
                      <a:pt x="131429" y="10989"/>
                    </a:cubicBezTo>
                    <a:cubicBezTo>
                      <a:pt x="127571" y="10533"/>
                      <a:pt x="123714" y="10145"/>
                      <a:pt x="119833" y="9871"/>
                    </a:cubicBezTo>
                    <a:cubicBezTo>
                      <a:pt x="119833" y="9871"/>
                      <a:pt x="114690" y="9516"/>
                      <a:pt x="110909" y="9516"/>
                    </a:cubicBezTo>
                    <a:cubicBezTo>
                      <a:pt x="109019" y="9516"/>
                      <a:pt x="107470" y="9604"/>
                      <a:pt x="107074" y="9871"/>
                    </a:cubicBezTo>
                    <a:cubicBezTo>
                      <a:pt x="105887" y="10670"/>
                      <a:pt x="94246" y="13386"/>
                      <a:pt x="94246" y="13386"/>
                    </a:cubicBezTo>
                    <a:cubicBezTo>
                      <a:pt x="94090" y="13423"/>
                      <a:pt x="93915" y="13440"/>
                      <a:pt x="93724" y="13440"/>
                    </a:cubicBezTo>
                    <a:cubicBezTo>
                      <a:pt x="91796" y="13440"/>
                      <a:pt x="88276" y="11701"/>
                      <a:pt x="86759" y="11286"/>
                    </a:cubicBezTo>
                    <a:cubicBezTo>
                      <a:pt x="83610" y="10487"/>
                      <a:pt x="79980" y="9118"/>
                      <a:pt x="76808" y="8866"/>
                    </a:cubicBezTo>
                    <a:cubicBezTo>
                      <a:pt x="76259" y="8827"/>
                      <a:pt x="75711" y="8811"/>
                      <a:pt x="75165" y="8811"/>
                    </a:cubicBezTo>
                    <a:cubicBezTo>
                      <a:pt x="72479" y="8811"/>
                      <a:pt x="69821" y="9205"/>
                      <a:pt x="67159" y="9205"/>
                    </a:cubicBezTo>
                    <a:cubicBezTo>
                      <a:pt x="66579" y="9205"/>
                      <a:pt x="65998" y="9186"/>
                      <a:pt x="65418" y="9140"/>
                    </a:cubicBezTo>
                    <a:cubicBezTo>
                      <a:pt x="61218" y="8821"/>
                      <a:pt x="57292" y="8341"/>
                      <a:pt x="53343" y="6721"/>
                    </a:cubicBezTo>
                    <a:cubicBezTo>
                      <a:pt x="51791" y="6721"/>
                      <a:pt x="48892" y="4507"/>
                      <a:pt x="47409" y="3936"/>
                    </a:cubicBezTo>
                    <a:lnTo>
                      <a:pt x="39785" y="878"/>
                    </a:lnTo>
                    <a:cubicBezTo>
                      <a:pt x="38804" y="467"/>
                      <a:pt x="37776" y="56"/>
                      <a:pt x="36704" y="10"/>
                    </a:cubicBezTo>
                    <a:cubicBezTo>
                      <a:pt x="36594" y="4"/>
                      <a:pt x="36485" y="0"/>
                      <a:pt x="36376" y="0"/>
                    </a:cubicBez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714;p13">
                <a:extLst>
                  <a:ext uri="{FF2B5EF4-FFF2-40B4-BE49-F238E27FC236}">
                    <a16:creationId xmlns:a16="http://schemas.microsoft.com/office/drawing/2014/main" id="{8A4A439D-D829-406C-9EDA-A7824FCDB303}"/>
                  </a:ext>
                </a:extLst>
              </p:cNvPr>
              <p:cNvSpPr/>
              <p:nvPr/>
            </p:nvSpPr>
            <p:spPr>
              <a:xfrm>
                <a:off x="-76450" y="4522050"/>
                <a:ext cx="1987900" cy="62140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24856" extrusionOk="0">
                    <a:moveTo>
                      <a:pt x="8035" y="0"/>
                    </a:moveTo>
                    <a:lnTo>
                      <a:pt x="0" y="3995"/>
                    </a:lnTo>
                    <a:lnTo>
                      <a:pt x="23" y="24789"/>
                    </a:lnTo>
                    <a:cubicBezTo>
                      <a:pt x="8332" y="24789"/>
                      <a:pt x="16640" y="24743"/>
                      <a:pt x="24949" y="24743"/>
                    </a:cubicBezTo>
                    <a:cubicBezTo>
                      <a:pt x="32664" y="24743"/>
                      <a:pt x="40378" y="24743"/>
                      <a:pt x="48071" y="24766"/>
                    </a:cubicBezTo>
                    <a:cubicBezTo>
                      <a:pt x="54781" y="24766"/>
                      <a:pt x="61469" y="24766"/>
                      <a:pt x="68180" y="24789"/>
                    </a:cubicBezTo>
                    <a:lnTo>
                      <a:pt x="74845" y="24789"/>
                    </a:lnTo>
                    <a:cubicBezTo>
                      <a:pt x="75388" y="24789"/>
                      <a:pt x="76024" y="24855"/>
                      <a:pt x="76634" y="24855"/>
                    </a:cubicBezTo>
                    <a:cubicBezTo>
                      <a:pt x="77153" y="24855"/>
                      <a:pt x="77654" y="24807"/>
                      <a:pt x="78063" y="24629"/>
                    </a:cubicBezTo>
                    <a:cubicBezTo>
                      <a:pt x="77561" y="23282"/>
                      <a:pt x="75803" y="22552"/>
                      <a:pt x="74639" y="21890"/>
                    </a:cubicBezTo>
                    <a:cubicBezTo>
                      <a:pt x="73521" y="21251"/>
                      <a:pt x="72539" y="20178"/>
                      <a:pt x="71307" y="19927"/>
                    </a:cubicBezTo>
                    <a:cubicBezTo>
                      <a:pt x="69823" y="19607"/>
                      <a:pt x="68362" y="19333"/>
                      <a:pt x="66879" y="18991"/>
                    </a:cubicBezTo>
                    <a:cubicBezTo>
                      <a:pt x="65761" y="18728"/>
                      <a:pt x="64601" y="18212"/>
                      <a:pt x="63419" y="18212"/>
                    </a:cubicBezTo>
                    <a:cubicBezTo>
                      <a:pt x="63370" y="18212"/>
                      <a:pt x="63321" y="18213"/>
                      <a:pt x="63272" y="18215"/>
                    </a:cubicBezTo>
                    <a:cubicBezTo>
                      <a:pt x="64094" y="19288"/>
                      <a:pt x="64802" y="20429"/>
                      <a:pt x="65372" y="21639"/>
                    </a:cubicBezTo>
                    <a:cubicBezTo>
                      <a:pt x="63068" y="18546"/>
                      <a:pt x="59994" y="15668"/>
                      <a:pt x="56023" y="15668"/>
                    </a:cubicBezTo>
                    <a:cubicBezTo>
                      <a:pt x="55510" y="15668"/>
                      <a:pt x="54982" y="15717"/>
                      <a:pt x="54439" y="15818"/>
                    </a:cubicBezTo>
                    <a:cubicBezTo>
                      <a:pt x="57566" y="16868"/>
                      <a:pt x="59575" y="19744"/>
                      <a:pt x="61127" y="22506"/>
                    </a:cubicBezTo>
                    <a:cubicBezTo>
                      <a:pt x="57543" y="17736"/>
                      <a:pt x="52179" y="13901"/>
                      <a:pt x="46267" y="12691"/>
                    </a:cubicBezTo>
                    <a:cubicBezTo>
                      <a:pt x="45657" y="12559"/>
                      <a:pt x="45034" y="12463"/>
                      <a:pt x="44408" y="12463"/>
                    </a:cubicBezTo>
                    <a:cubicBezTo>
                      <a:pt x="44168" y="12463"/>
                      <a:pt x="43928" y="12477"/>
                      <a:pt x="43688" y="12509"/>
                    </a:cubicBezTo>
                    <a:cubicBezTo>
                      <a:pt x="42319" y="12668"/>
                      <a:pt x="41086" y="13536"/>
                      <a:pt x="39808" y="14038"/>
                    </a:cubicBezTo>
                    <a:cubicBezTo>
                      <a:pt x="38256" y="14631"/>
                      <a:pt x="36726" y="15339"/>
                      <a:pt x="35288" y="16206"/>
                    </a:cubicBezTo>
                    <a:cubicBezTo>
                      <a:pt x="36247" y="15271"/>
                      <a:pt x="37297" y="14426"/>
                      <a:pt x="38438" y="13718"/>
                    </a:cubicBezTo>
                    <a:cubicBezTo>
                      <a:pt x="37913" y="13308"/>
                      <a:pt x="37229" y="13171"/>
                      <a:pt x="36567" y="13102"/>
                    </a:cubicBezTo>
                    <a:cubicBezTo>
                      <a:pt x="35722" y="12989"/>
                      <a:pt x="34870" y="12903"/>
                      <a:pt x="34022" y="12903"/>
                    </a:cubicBezTo>
                    <a:cubicBezTo>
                      <a:pt x="33336" y="12903"/>
                      <a:pt x="32653" y="12959"/>
                      <a:pt x="31979" y="13102"/>
                    </a:cubicBezTo>
                    <a:cubicBezTo>
                      <a:pt x="29970" y="13536"/>
                      <a:pt x="28190" y="14883"/>
                      <a:pt x="26387" y="15841"/>
                    </a:cubicBezTo>
                    <a:cubicBezTo>
                      <a:pt x="24378" y="16891"/>
                      <a:pt x="22346" y="17941"/>
                      <a:pt x="20383" y="19105"/>
                    </a:cubicBezTo>
                    <a:cubicBezTo>
                      <a:pt x="18557" y="20178"/>
                      <a:pt x="14175" y="22004"/>
                      <a:pt x="13125" y="23830"/>
                    </a:cubicBezTo>
                    <a:cubicBezTo>
                      <a:pt x="14380" y="21639"/>
                      <a:pt x="15841" y="19493"/>
                      <a:pt x="17530" y="17599"/>
                    </a:cubicBezTo>
                    <a:cubicBezTo>
                      <a:pt x="18968" y="15955"/>
                      <a:pt x="20908" y="14791"/>
                      <a:pt x="22552" y="13330"/>
                    </a:cubicBezTo>
                    <a:cubicBezTo>
                      <a:pt x="20269" y="12166"/>
                      <a:pt x="19242" y="11527"/>
                      <a:pt x="17644" y="9176"/>
                    </a:cubicBezTo>
                    <a:cubicBezTo>
                      <a:pt x="16754" y="7875"/>
                      <a:pt x="15864" y="6551"/>
                      <a:pt x="14974" y="5227"/>
                    </a:cubicBezTo>
                    <a:cubicBezTo>
                      <a:pt x="14540" y="4566"/>
                      <a:pt x="13536" y="2283"/>
                      <a:pt x="12828" y="1986"/>
                    </a:cubicBezTo>
                    <a:lnTo>
                      <a:pt x="8035" y="0"/>
                    </a:ln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715;p13">
                <a:extLst>
                  <a:ext uri="{FF2B5EF4-FFF2-40B4-BE49-F238E27FC236}">
                    <a16:creationId xmlns:a16="http://schemas.microsoft.com/office/drawing/2014/main" id="{A6D7B04C-79C2-49B5-AC5B-8690DCA8917D}"/>
                  </a:ext>
                </a:extLst>
              </p:cNvPr>
              <p:cNvSpPr/>
              <p:nvPr/>
            </p:nvSpPr>
            <p:spPr>
              <a:xfrm>
                <a:off x="-19485" y="4507750"/>
                <a:ext cx="1310734" cy="619200"/>
              </a:xfrm>
              <a:custGeom>
                <a:avLst/>
                <a:gdLst/>
                <a:ahLst/>
                <a:cxnLst/>
                <a:rect l="l" t="t" r="r" b="b"/>
                <a:pathLst>
                  <a:path w="51472" h="24768" extrusionOk="0">
                    <a:moveTo>
                      <a:pt x="21092" y="17116"/>
                    </a:moveTo>
                    <a:cubicBezTo>
                      <a:pt x="21084" y="17125"/>
                      <a:pt x="21076" y="17134"/>
                      <a:pt x="21068" y="17144"/>
                    </a:cubicBezTo>
                    <a:cubicBezTo>
                      <a:pt x="21076" y="17134"/>
                      <a:pt x="21084" y="17125"/>
                      <a:pt x="21092" y="17116"/>
                    </a:cubicBezTo>
                    <a:close/>
                    <a:moveTo>
                      <a:pt x="7896" y="1"/>
                    </a:moveTo>
                    <a:cubicBezTo>
                      <a:pt x="7342" y="1"/>
                      <a:pt x="6757" y="94"/>
                      <a:pt x="6140" y="299"/>
                    </a:cubicBezTo>
                    <a:cubicBezTo>
                      <a:pt x="5410" y="550"/>
                      <a:pt x="4702" y="915"/>
                      <a:pt x="4132" y="1485"/>
                    </a:cubicBezTo>
                    <a:cubicBezTo>
                      <a:pt x="4862" y="1965"/>
                      <a:pt x="5570" y="2535"/>
                      <a:pt x="6255" y="3106"/>
                    </a:cubicBezTo>
                    <a:cubicBezTo>
                      <a:pt x="6686" y="2954"/>
                      <a:pt x="7143" y="2881"/>
                      <a:pt x="7601" y="2881"/>
                    </a:cubicBezTo>
                    <a:cubicBezTo>
                      <a:pt x="8450" y="2881"/>
                      <a:pt x="9301" y="3134"/>
                      <a:pt x="9998" y="3608"/>
                    </a:cubicBezTo>
                    <a:cubicBezTo>
                      <a:pt x="9895" y="3354"/>
                      <a:pt x="9752" y="3113"/>
                      <a:pt x="9580" y="2895"/>
                    </a:cubicBezTo>
                    <a:lnTo>
                      <a:pt x="9580" y="2895"/>
                    </a:lnTo>
                    <a:cubicBezTo>
                      <a:pt x="10796" y="3959"/>
                      <a:pt x="11782" y="5286"/>
                      <a:pt x="12440" y="6758"/>
                    </a:cubicBezTo>
                    <a:cubicBezTo>
                      <a:pt x="11481" y="5868"/>
                      <a:pt x="10317" y="5183"/>
                      <a:pt x="9062" y="4795"/>
                    </a:cubicBezTo>
                    <a:cubicBezTo>
                      <a:pt x="8714" y="4672"/>
                      <a:pt x="8366" y="4586"/>
                      <a:pt x="8002" y="4586"/>
                    </a:cubicBezTo>
                    <a:cubicBezTo>
                      <a:pt x="7960" y="4586"/>
                      <a:pt x="7917" y="4587"/>
                      <a:pt x="7875" y="4590"/>
                    </a:cubicBezTo>
                    <a:cubicBezTo>
                      <a:pt x="7396" y="4613"/>
                      <a:pt x="6962" y="4795"/>
                      <a:pt x="6528" y="4955"/>
                    </a:cubicBezTo>
                    <a:cubicBezTo>
                      <a:pt x="5136" y="5526"/>
                      <a:pt x="3721" y="6073"/>
                      <a:pt x="2511" y="6964"/>
                    </a:cubicBezTo>
                    <a:cubicBezTo>
                      <a:pt x="1279" y="7831"/>
                      <a:pt x="274" y="9086"/>
                      <a:pt x="0" y="10570"/>
                    </a:cubicBezTo>
                    <a:cubicBezTo>
                      <a:pt x="893" y="10139"/>
                      <a:pt x="1888" y="9926"/>
                      <a:pt x="2882" y="9926"/>
                    </a:cubicBezTo>
                    <a:cubicBezTo>
                      <a:pt x="4047" y="9926"/>
                      <a:pt x="5211" y="10219"/>
                      <a:pt x="6209" y="10798"/>
                    </a:cubicBezTo>
                    <a:cubicBezTo>
                      <a:pt x="6003" y="11666"/>
                      <a:pt x="5775" y="12533"/>
                      <a:pt x="5547" y="13400"/>
                    </a:cubicBezTo>
                    <a:cubicBezTo>
                      <a:pt x="5561" y="13355"/>
                      <a:pt x="5644" y="13335"/>
                      <a:pt x="5777" y="13335"/>
                    </a:cubicBezTo>
                    <a:cubicBezTo>
                      <a:pt x="6511" y="13335"/>
                      <a:pt x="8756" y="13941"/>
                      <a:pt x="9085" y="14154"/>
                    </a:cubicBezTo>
                    <a:cubicBezTo>
                      <a:pt x="10158" y="14838"/>
                      <a:pt x="11139" y="16368"/>
                      <a:pt x="12052" y="17303"/>
                    </a:cubicBezTo>
                    <a:cubicBezTo>
                      <a:pt x="13536" y="15865"/>
                      <a:pt x="15019" y="14427"/>
                      <a:pt x="16503" y="12989"/>
                    </a:cubicBezTo>
                    <a:lnTo>
                      <a:pt x="16503" y="12989"/>
                    </a:lnTo>
                    <a:cubicBezTo>
                      <a:pt x="16092" y="14359"/>
                      <a:pt x="14814" y="15409"/>
                      <a:pt x="14654" y="16847"/>
                    </a:cubicBezTo>
                    <a:cubicBezTo>
                      <a:pt x="14609" y="17258"/>
                      <a:pt x="14677" y="17669"/>
                      <a:pt x="14586" y="18057"/>
                    </a:cubicBezTo>
                    <a:cubicBezTo>
                      <a:pt x="14494" y="18467"/>
                      <a:pt x="14289" y="18833"/>
                      <a:pt x="14061" y="19198"/>
                    </a:cubicBezTo>
                    <a:cubicBezTo>
                      <a:pt x="12851" y="21138"/>
                      <a:pt x="11481" y="23010"/>
                      <a:pt x="9998" y="24767"/>
                    </a:cubicBezTo>
                    <a:cubicBezTo>
                      <a:pt x="11961" y="22462"/>
                      <a:pt x="14768" y="20476"/>
                      <a:pt x="16868" y="18148"/>
                    </a:cubicBezTo>
                    <a:cubicBezTo>
                      <a:pt x="19105" y="15683"/>
                      <a:pt x="21342" y="13286"/>
                      <a:pt x="24652" y="12350"/>
                    </a:cubicBezTo>
                    <a:lnTo>
                      <a:pt x="24652" y="12350"/>
                    </a:lnTo>
                    <a:cubicBezTo>
                      <a:pt x="23100" y="13012"/>
                      <a:pt x="21707" y="13971"/>
                      <a:pt x="20543" y="15158"/>
                    </a:cubicBezTo>
                    <a:cubicBezTo>
                      <a:pt x="21370" y="14809"/>
                      <a:pt x="22285" y="14622"/>
                      <a:pt x="23206" y="14622"/>
                    </a:cubicBezTo>
                    <a:cubicBezTo>
                      <a:pt x="23429" y="14622"/>
                      <a:pt x="23653" y="14633"/>
                      <a:pt x="23876" y="14656"/>
                    </a:cubicBezTo>
                    <a:cubicBezTo>
                      <a:pt x="22836" y="15356"/>
                      <a:pt x="21908" y="16191"/>
                      <a:pt x="21092" y="17116"/>
                    </a:cubicBezTo>
                    <a:lnTo>
                      <a:pt x="21092" y="17116"/>
                    </a:lnTo>
                    <a:cubicBezTo>
                      <a:pt x="22461" y="15583"/>
                      <a:pt x="26329" y="14832"/>
                      <a:pt x="28167" y="13765"/>
                    </a:cubicBezTo>
                    <a:cubicBezTo>
                      <a:pt x="29694" y="12883"/>
                      <a:pt x="31376" y="12473"/>
                      <a:pt x="33091" y="12473"/>
                    </a:cubicBezTo>
                    <a:cubicBezTo>
                      <a:pt x="34171" y="12473"/>
                      <a:pt x="35263" y="12635"/>
                      <a:pt x="36338" y="12944"/>
                    </a:cubicBezTo>
                    <a:cubicBezTo>
                      <a:pt x="36338" y="13319"/>
                      <a:pt x="36801" y="13455"/>
                      <a:pt x="37206" y="13455"/>
                    </a:cubicBezTo>
                    <a:cubicBezTo>
                      <a:pt x="37269" y="13455"/>
                      <a:pt x="37330" y="13452"/>
                      <a:pt x="37388" y="13446"/>
                    </a:cubicBezTo>
                    <a:cubicBezTo>
                      <a:pt x="39184" y="13264"/>
                      <a:pt x="41041" y="12822"/>
                      <a:pt x="42852" y="12822"/>
                    </a:cubicBezTo>
                    <a:cubicBezTo>
                      <a:pt x="43986" y="12822"/>
                      <a:pt x="45103" y="12996"/>
                      <a:pt x="46176" y="13514"/>
                    </a:cubicBezTo>
                    <a:cubicBezTo>
                      <a:pt x="47934" y="14359"/>
                      <a:pt x="49554" y="15591"/>
                      <a:pt x="51471" y="16002"/>
                    </a:cubicBezTo>
                    <a:cubicBezTo>
                      <a:pt x="49212" y="13880"/>
                      <a:pt x="46427" y="12442"/>
                      <a:pt x="43688" y="11026"/>
                    </a:cubicBezTo>
                    <a:cubicBezTo>
                      <a:pt x="41493" y="9888"/>
                      <a:pt x="38880" y="9107"/>
                      <a:pt x="36316" y="9107"/>
                    </a:cubicBezTo>
                    <a:cubicBezTo>
                      <a:pt x="35334" y="9107"/>
                      <a:pt x="34359" y="9221"/>
                      <a:pt x="33417" y="9474"/>
                    </a:cubicBezTo>
                    <a:cubicBezTo>
                      <a:pt x="30678" y="10205"/>
                      <a:pt x="28327" y="12008"/>
                      <a:pt x="25633" y="12944"/>
                    </a:cubicBezTo>
                    <a:cubicBezTo>
                      <a:pt x="27939" y="11232"/>
                      <a:pt x="30472" y="9862"/>
                      <a:pt x="33143" y="8835"/>
                    </a:cubicBezTo>
                    <a:lnTo>
                      <a:pt x="33143" y="8835"/>
                    </a:lnTo>
                    <a:cubicBezTo>
                      <a:pt x="30472" y="8995"/>
                      <a:pt x="27824" y="9657"/>
                      <a:pt x="25382" y="10798"/>
                    </a:cubicBezTo>
                    <a:cubicBezTo>
                      <a:pt x="24097" y="11407"/>
                      <a:pt x="22635" y="12282"/>
                      <a:pt x="21148" y="12282"/>
                    </a:cubicBezTo>
                    <a:cubicBezTo>
                      <a:pt x="21129" y="12282"/>
                      <a:pt x="21110" y="12282"/>
                      <a:pt x="21091" y="12282"/>
                    </a:cubicBezTo>
                    <a:cubicBezTo>
                      <a:pt x="20996" y="12282"/>
                      <a:pt x="19062" y="11886"/>
                      <a:pt x="18499" y="11886"/>
                    </a:cubicBezTo>
                    <a:cubicBezTo>
                      <a:pt x="18389" y="11886"/>
                      <a:pt x="18332" y="11901"/>
                      <a:pt x="18350" y="11937"/>
                    </a:cubicBezTo>
                    <a:lnTo>
                      <a:pt x="18350" y="11937"/>
                    </a:lnTo>
                    <a:cubicBezTo>
                      <a:pt x="17278" y="10020"/>
                      <a:pt x="16183" y="8127"/>
                      <a:pt x="15088" y="6210"/>
                    </a:cubicBezTo>
                    <a:cubicBezTo>
                      <a:pt x="13482" y="3391"/>
                      <a:pt x="11239" y="1"/>
                      <a:pt x="7896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716;p13">
                <a:extLst>
                  <a:ext uri="{FF2B5EF4-FFF2-40B4-BE49-F238E27FC236}">
                    <a16:creationId xmlns:a16="http://schemas.microsoft.com/office/drawing/2014/main" id="{249C2176-24B7-427C-A881-9A8768A87146}"/>
                  </a:ext>
                </a:extLst>
              </p:cNvPr>
              <p:cNvSpPr/>
              <p:nvPr/>
            </p:nvSpPr>
            <p:spPr>
              <a:xfrm>
                <a:off x="1913350" y="4597950"/>
                <a:ext cx="1545300" cy="488525"/>
              </a:xfrm>
              <a:custGeom>
                <a:avLst/>
                <a:gdLst/>
                <a:ahLst/>
                <a:cxnLst/>
                <a:rect l="l" t="t" r="r" b="b"/>
                <a:pathLst>
                  <a:path w="61812" h="19541" extrusionOk="0">
                    <a:moveTo>
                      <a:pt x="10888" y="14403"/>
                    </a:moveTo>
                    <a:cubicBezTo>
                      <a:pt x="10898" y="14411"/>
                      <a:pt x="10908" y="14418"/>
                      <a:pt x="10919" y="14425"/>
                    </a:cubicBezTo>
                    <a:lnTo>
                      <a:pt x="10919" y="14425"/>
                    </a:lnTo>
                    <a:cubicBezTo>
                      <a:pt x="10909" y="14418"/>
                      <a:pt x="10898" y="14410"/>
                      <a:pt x="10888" y="14403"/>
                    </a:cubicBezTo>
                    <a:close/>
                    <a:moveTo>
                      <a:pt x="20708" y="17860"/>
                    </a:moveTo>
                    <a:cubicBezTo>
                      <a:pt x="20714" y="17864"/>
                      <a:pt x="20720" y="17868"/>
                      <a:pt x="20725" y="17872"/>
                    </a:cubicBezTo>
                    <a:cubicBezTo>
                      <a:pt x="20720" y="17868"/>
                      <a:pt x="20714" y="17864"/>
                      <a:pt x="20708" y="17860"/>
                    </a:cubicBezTo>
                    <a:close/>
                    <a:moveTo>
                      <a:pt x="38529" y="18397"/>
                    </a:moveTo>
                    <a:cubicBezTo>
                      <a:pt x="38537" y="18399"/>
                      <a:pt x="38544" y="18400"/>
                      <a:pt x="38551" y="18401"/>
                    </a:cubicBezTo>
                    <a:lnTo>
                      <a:pt x="38551" y="18401"/>
                    </a:lnTo>
                    <a:cubicBezTo>
                      <a:pt x="38544" y="18400"/>
                      <a:pt x="38537" y="18399"/>
                      <a:pt x="38529" y="18397"/>
                    </a:cubicBezTo>
                    <a:close/>
                    <a:moveTo>
                      <a:pt x="61773" y="19326"/>
                    </a:moveTo>
                    <a:lnTo>
                      <a:pt x="61773" y="19326"/>
                    </a:lnTo>
                    <a:cubicBezTo>
                      <a:pt x="61786" y="19329"/>
                      <a:pt x="61799" y="19331"/>
                      <a:pt x="61811" y="19333"/>
                    </a:cubicBezTo>
                    <a:cubicBezTo>
                      <a:pt x="61799" y="19331"/>
                      <a:pt x="61786" y="19329"/>
                      <a:pt x="61773" y="19326"/>
                    </a:cubicBezTo>
                    <a:close/>
                    <a:moveTo>
                      <a:pt x="25131" y="0"/>
                    </a:moveTo>
                    <a:lnTo>
                      <a:pt x="25131" y="0"/>
                    </a:lnTo>
                    <a:cubicBezTo>
                      <a:pt x="23122" y="1530"/>
                      <a:pt x="21912" y="3812"/>
                      <a:pt x="20794" y="6026"/>
                    </a:cubicBezTo>
                    <a:cubicBezTo>
                      <a:pt x="19698" y="8217"/>
                      <a:pt x="18991" y="11185"/>
                      <a:pt x="17530" y="13148"/>
                    </a:cubicBezTo>
                    <a:cubicBezTo>
                      <a:pt x="18968" y="10157"/>
                      <a:pt x="19105" y="6574"/>
                      <a:pt x="17918" y="3470"/>
                    </a:cubicBezTo>
                    <a:lnTo>
                      <a:pt x="17918" y="3470"/>
                    </a:lnTo>
                    <a:cubicBezTo>
                      <a:pt x="17872" y="4930"/>
                      <a:pt x="17530" y="6368"/>
                      <a:pt x="16891" y="7692"/>
                    </a:cubicBezTo>
                    <a:cubicBezTo>
                      <a:pt x="16845" y="5136"/>
                      <a:pt x="16411" y="2602"/>
                      <a:pt x="15613" y="183"/>
                    </a:cubicBezTo>
                    <a:lnTo>
                      <a:pt x="15613" y="183"/>
                    </a:lnTo>
                    <a:cubicBezTo>
                      <a:pt x="16023" y="2077"/>
                      <a:pt x="15955" y="4086"/>
                      <a:pt x="15407" y="5958"/>
                    </a:cubicBezTo>
                    <a:cubicBezTo>
                      <a:pt x="15088" y="7008"/>
                      <a:pt x="14631" y="8058"/>
                      <a:pt x="14700" y="9130"/>
                    </a:cubicBezTo>
                    <a:cubicBezTo>
                      <a:pt x="14380" y="7533"/>
                      <a:pt x="14243" y="5889"/>
                      <a:pt x="14289" y="4246"/>
                    </a:cubicBezTo>
                    <a:lnTo>
                      <a:pt x="14289" y="4246"/>
                    </a:lnTo>
                    <a:cubicBezTo>
                      <a:pt x="13855" y="6026"/>
                      <a:pt x="13992" y="7647"/>
                      <a:pt x="14060" y="9450"/>
                    </a:cubicBezTo>
                    <a:cubicBezTo>
                      <a:pt x="14083" y="10682"/>
                      <a:pt x="13787" y="12235"/>
                      <a:pt x="14426" y="13376"/>
                    </a:cubicBezTo>
                    <a:cubicBezTo>
                      <a:pt x="13421" y="11618"/>
                      <a:pt x="12874" y="9587"/>
                      <a:pt x="12851" y="7578"/>
                    </a:cubicBezTo>
                    <a:lnTo>
                      <a:pt x="12851" y="7578"/>
                    </a:lnTo>
                    <a:cubicBezTo>
                      <a:pt x="12349" y="9496"/>
                      <a:pt x="12486" y="11573"/>
                      <a:pt x="13262" y="13399"/>
                    </a:cubicBezTo>
                    <a:cubicBezTo>
                      <a:pt x="12143" y="12486"/>
                      <a:pt x="11253" y="11322"/>
                      <a:pt x="10682" y="10021"/>
                    </a:cubicBezTo>
                    <a:lnTo>
                      <a:pt x="10682" y="10021"/>
                    </a:lnTo>
                    <a:cubicBezTo>
                      <a:pt x="10819" y="11618"/>
                      <a:pt x="11344" y="13193"/>
                      <a:pt x="12212" y="14563"/>
                    </a:cubicBezTo>
                    <a:cubicBezTo>
                      <a:pt x="12048" y="14632"/>
                      <a:pt x="11872" y="14665"/>
                      <a:pt x="11696" y="14665"/>
                    </a:cubicBezTo>
                    <a:cubicBezTo>
                      <a:pt x="11418" y="14665"/>
                      <a:pt x="11141" y="14582"/>
                      <a:pt x="10919" y="14425"/>
                    </a:cubicBezTo>
                    <a:lnTo>
                      <a:pt x="10919" y="14425"/>
                    </a:lnTo>
                    <a:cubicBezTo>
                      <a:pt x="11100" y="14568"/>
                      <a:pt x="11160" y="14827"/>
                      <a:pt x="11139" y="15065"/>
                    </a:cubicBezTo>
                    <a:cubicBezTo>
                      <a:pt x="10809" y="15151"/>
                      <a:pt x="10446" y="15186"/>
                      <a:pt x="10060" y="15186"/>
                    </a:cubicBezTo>
                    <a:cubicBezTo>
                      <a:pt x="8396" y="15186"/>
                      <a:pt x="6302" y="14534"/>
                      <a:pt x="4579" y="14534"/>
                    </a:cubicBezTo>
                    <a:cubicBezTo>
                      <a:pt x="4379" y="14534"/>
                      <a:pt x="4184" y="14543"/>
                      <a:pt x="3995" y="14563"/>
                    </a:cubicBezTo>
                    <a:cubicBezTo>
                      <a:pt x="4930" y="14654"/>
                      <a:pt x="5843" y="15019"/>
                      <a:pt x="6597" y="15567"/>
                    </a:cubicBezTo>
                    <a:cubicBezTo>
                      <a:pt x="5277" y="15890"/>
                      <a:pt x="3913" y="16049"/>
                      <a:pt x="2550" y="16049"/>
                    </a:cubicBezTo>
                    <a:cubicBezTo>
                      <a:pt x="1697" y="16049"/>
                      <a:pt x="843" y="15987"/>
                      <a:pt x="0" y="15864"/>
                    </a:cubicBezTo>
                    <a:lnTo>
                      <a:pt x="0" y="15864"/>
                    </a:lnTo>
                    <a:cubicBezTo>
                      <a:pt x="1172" y="16295"/>
                      <a:pt x="2399" y="16616"/>
                      <a:pt x="3649" y="16809"/>
                    </a:cubicBezTo>
                    <a:lnTo>
                      <a:pt x="3649" y="16809"/>
                    </a:lnTo>
                    <a:cubicBezTo>
                      <a:pt x="3540" y="16800"/>
                      <a:pt x="3432" y="16795"/>
                      <a:pt x="3325" y="16795"/>
                    </a:cubicBezTo>
                    <a:cubicBezTo>
                      <a:pt x="3003" y="16795"/>
                      <a:pt x="2685" y="16836"/>
                      <a:pt x="2374" y="16914"/>
                    </a:cubicBezTo>
                    <a:cubicBezTo>
                      <a:pt x="3604" y="17052"/>
                      <a:pt x="4841" y="17121"/>
                      <a:pt x="6078" y="17121"/>
                    </a:cubicBezTo>
                    <a:cubicBezTo>
                      <a:pt x="7090" y="17121"/>
                      <a:pt x="8101" y="17075"/>
                      <a:pt x="9107" y="16982"/>
                    </a:cubicBezTo>
                    <a:lnTo>
                      <a:pt x="9107" y="16982"/>
                    </a:lnTo>
                    <a:cubicBezTo>
                      <a:pt x="8162" y="17464"/>
                      <a:pt x="7095" y="17706"/>
                      <a:pt x="6031" y="17706"/>
                    </a:cubicBezTo>
                    <a:cubicBezTo>
                      <a:pt x="5785" y="17706"/>
                      <a:pt x="5540" y="17693"/>
                      <a:pt x="5296" y="17667"/>
                    </a:cubicBezTo>
                    <a:lnTo>
                      <a:pt x="5296" y="17667"/>
                    </a:lnTo>
                    <a:cubicBezTo>
                      <a:pt x="9016" y="18215"/>
                      <a:pt x="12759" y="18512"/>
                      <a:pt x="16526" y="18557"/>
                    </a:cubicBezTo>
                    <a:cubicBezTo>
                      <a:pt x="15818" y="18169"/>
                      <a:pt x="15088" y="17781"/>
                      <a:pt x="14380" y="17393"/>
                    </a:cubicBezTo>
                    <a:cubicBezTo>
                      <a:pt x="14703" y="17393"/>
                      <a:pt x="15273" y="17384"/>
                      <a:pt x="15946" y="17384"/>
                    </a:cubicBezTo>
                    <a:cubicBezTo>
                      <a:pt x="17677" y="17384"/>
                      <a:pt x="20086" y="17443"/>
                      <a:pt x="20708" y="17860"/>
                    </a:cubicBezTo>
                    <a:lnTo>
                      <a:pt x="20708" y="17860"/>
                    </a:lnTo>
                    <a:cubicBezTo>
                      <a:pt x="20200" y="17507"/>
                      <a:pt x="19713" y="17153"/>
                      <a:pt x="19227" y="16820"/>
                    </a:cubicBezTo>
                    <a:lnTo>
                      <a:pt x="19227" y="16820"/>
                    </a:lnTo>
                    <a:cubicBezTo>
                      <a:pt x="20219" y="17483"/>
                      <a:pt x="22221" y="17441"/>
                      <a:pt x="23373" y="17690"/>
                    </a:cubicBezTo>
                    <a:cubicBezTo>
                      <a:pt x="25069" y="18060"/>
                      <a:pt x="26732" y="18331"/>
                      <a:pt x="28461" y="18331"/>
                    </a:cubicBezTo>
                    <a:cubicBezTo>
                      <a:pt x="28756" y="18331"/>
                      <a:pt x="29054" y="18323"/>
                      <a:pt x="29353" y="18306"/>
                    </a:cubicBezTo>
                    <a:cubicBezTo>
                      <a:pt x="27801" y="18101"/>
                      <a:pt x="26318" y="17530"/>
                      <a:pt x="25039" y="16640"/>
                    </a:cubicBezTo>
                    <a:lnTo>
                      <a:pt x="25039" y="16640"/>
                    </a:lnTo>
                    <a:cubicBezTo>
                      <a:pt x="26158" y="17051"/>
                      <a:pt x="27322" y="17279"/>
                      <a:pt x="28509" y="17370"/>
                    </a:cubicBezTo>
                    <a:cubicBezTo>
                      <a:pt x="28281" y="17165"/>
                      <a:pt x="28052" y="16937"/>
                      <a:pt x="27847" y="16731"/>
                    </a:cubicBezTo>
                    <a:lnTo>
                      <a:pt x="27847" y="16731"/>
                    </a:lnTo>
                    <a:cubicBezTo>
                      <a:pt x="28284" y="17156"/>
                      <a:pt x="29549" y="17225"/>
                      <a:pt x="30765" y="17225"/>
                    </a:cubicBezTo>
                    <a:cubicBezTo>
                      <a:pt x="31353" y="17225"/>
                      <a:pt x="31930" y="17209"/>
                      <a:pt x="32397" y="17209"/>
                    </a:cubicBezTo>
                    <a:cubicBezTo>
                      <a:pt x="32677" y="17209"/>
                      <a:pt x="32917" y="17215"/>
                      <a:pt x="33097" y="17233"/>
                    </a:cubicBezTo>
                    <a:cubicBezTo>
                      <a:pt x="34253" y="17355"/>
                      <a:pt x="35430" y="17385"/>
                      <a:pt x="36607" y="17385"/>
                    </a:cubicBezTo>
                    <a:cubicBezTo>
                      <a:pt x="37195" y="17385"/>
                      <a:pt x="37784" y="17378"/>
                      <a:pt x="38369" y="17370"/>
                    </a:cubicBezTo>
                    <a:lnTo>
                      <a:pt x="38369" y="17370"/>
                    </a:lnTo>
                    <a:cubicBezTo>
                      <a:pt x="38210" y="17735"/>
                      <a:pt x="37867" y="17987"/>
                      <a:pt x="37479" y="18078"/>
                    </a:cubicBezTo>
                    <a:cubicBezTo>
                      <a:pt x="38118" y="18032"/>
                      <a:pt x="38757" y="18009"/>
                      <a:pt x="39397" y="17987"/>
                    </a:cubicBezTo>
                    <a:lnTo>
                      <a:pt x="39397" y="17987"/>
                    </a:lnTo>
                    <a:cubicBezTo>
                      <a:pt x="39259" y="18241"/>
                      <a:pt x="38971" y="18412"/>
                      <a:pt x="38676" y="18412"/>
                    </a:cubicBezTo>
                    <a:cubicBezTo>
                      <a:pt x="38634" y="18412"/>
                      <a:pt x="38593" y="18408"/>
                      <a:pt x="38551" y="18401"/>
                    </a:cubicBezTo>
                    <a:lnTo>
                      <a:pt x="38551" y="18401"/>
                    </a:lnTo>
                    <a:cubicBezTo>
                      <a:pt x="41303" y="18908"/>
                      <a:pt x="44013" y="19541"/>
                      <a:pt x="46803" y="19541"/>
                    </a:cubicBezTo>
                    <a:cubicBezTo>
                      <a:pt x="46898" y="19541"/>
                      <a:pt x="46993" y="19540"/>
                      <a:pt x="47089" y="19539"/>
                    </a:cubicBezTo>
                    <a:cubicBezTo>
                      <a:pt x="47363" y="19539"/>
                      <a:pt x="47614" y="19516"/>
                      <a:pt x="47888" y="19516"/>
                    </a:cubicBezTo>
                    <a:cubicBezTo>
                      <a:pt x="47454" y="19333"/>
                      <a:pt x="47020" y="19151"/>
                      <a:pt x="46587" y="18968"/>
                    </a:cubicBezTo>
                    <a:cubicBezTo>
                      <a:pt x="47317" y="18892"/>
                      <a:pt x="48045" y="18862"/>
                      <a:pt x="48772" y="18862"/>
                    </a:cubicBezTo>
                    <a:cubicBezTo>
                      <a:pt x="50454" y="18862"/>
                      <a:pt x="52133" y="19023"/>
                      <a:pt x="53822" y="19151"/>
                    </a:cubicBezTo>
                    <a:cubicBezTo>
                      <a:pt x="54288" y="19184"/>
                      <a:pt x="54770" y="19196"/>
                      <a:pt x="55261" y="19196"/>
                    </a:cubicBezTo>
                    <a:cubicBezTo>
                      <a:pt x="56476" y="19196"/>
                      <a:pt x="57749" y="19123"/>
                      <a:pt x="58987" y="19123"/>
                    </a:cubicBezTo>
                    <a:cubicBezTo>
                      <a:pt x="59952" y="19123"/>
                      <a:pt x="60896" y="19167"/>
                      <a:pt x="61773" y="19326"/>
                    </a:cubicBezTo>
                    <a:lnTo>
                      <a:pt x="61773" y="19326"/>
                    </a:lnTo>
                    <a:cubicBezTo>
                      <a:pt x="60779" y="19138"/>
                      <a:pt x="58048" y="18154"/>
                      <a:pt x="56511" y="18154"/>
                    </a:cubicBezTo>
                    <a:cubicBezTo>
                      <a:pt x="56234" y="18154"/>
                      <a:pt x="55996" y="18186"/>
                      <a:pt x="55814" y="18260"/>
                    </a:cubicBezTo>
                    <a:lnTo>
                      <a:pt x="55814" y="18260"/>
                    </a:lnTo>
                    <a:cubicBezTo>
                      <a:pt x="56706" y="17818"/>
                      <a:pt x="57444" y="17065"/>
                      <a:pt x="57862" y="16183"/>
                    </a:cubicBezTo>
                    <a:lnTo>
                      <a:pt x="57862" y="16183"/>
                    </a:lnTo>
                    <a:cubicBezTo>
                      <a:pt x="56630" y="17325"/>
                      <a:pt x="55100" y="18146"/>
                      <a:pt x="53457" y="18512"/>
                    </a:cubicBezTo>
                    <a:cubicBezTo>
                      <a:pt x="56173" y="16891"/>
                      <a:pt x="59049" y="15111"/>
                      <a:pt x="60373" y="12257"/>
                    </a:cubicBezTo>
                    <a:lnTo>
                      <a:pt x="60373" y="12257"/>
                    </a:lnTo>
                    <a:cubicBezTo>
                      <a:pt x="57634" y="14677"/>
                      <a:pt x="54530" y="16708"/>
                      <a:pt x="51197" y="18238"/>
                    </a:cubicBezTo>
                    <a:cubicBezTo>
                      <a:pt x="50901" y="17735"/>
                      <a:pt x="51631" y="17233"/>
                      <a:pt x="52179" y="17005"/>
                    </a:cubicBezTo>
                    <a:cubicBezTo>
                      <a:pt x="53571" y="16457"/>
                      <a:pt x="54758" y="15430"/>
                      <a:pt x="55534" y="14175"/>
                    </a:cubicBezTo>
                    <a:lnTo>
                      <a:pt x="55534" y="14175"/>
                    </a:lnTo>
                    <a:cubicBezTo>
                      <a:pt x="54142" y="15088"/>
                      <a:pt x="52635" y="15841"/>
                      <a:pt x="51083" y="16457"/>
                    </a:cubicBezTo>
                    <a:cubicBezTo>
                      <a:pt x="53046" y="15248"/>
                      <a:pt x="55146" y="13878"/>
                      <a:pt x="55922" y="11710"/>
                    </a:cubicBezTo>
                    <a:lnTo>
                      <a:pt x="55922" y="11710"/>
                    </a:lnTo>
                    <a:cubicBezTo>
                      <a:pt x="53115" y="14723"/>
                      <a:pt x="49440" y="16914"/>
                      <a:pt x="45445" y="17941"/>
                    </a:cubicBezTo>
                    <a:cubicBezTo>
                      <a:pt x="46632" y="16777"/>
                      <a:pt x="48321" y="16229"/>
                      <a:pt x="49714" y="15293"/>
                    </a:cubicBezTo>
                    <a:cubicBezTo>
                      <a:pt x="51699" y="13969"/>
                      <a:pt x="53092" y="11778"/>
                      <a:pt x="53411" y="9404"/>
                    </a:cubicBezTo>
                    <a:lnTo>
                      <a:pt x="53411" y="9404"/>
                    </a:lnTo>
                    <a:cubicBezTo>
                      <a:pt x="52065" y="12645"/>
                      <a:pt x="49166" y="15225"/>
                      <a:pt x="45788" y="16183"/>
                    </a:cubicBezTo>
                    <a:cubicBezTo>
                      <a:pt x="48915" y="14608"/>
                      <a:pt x="51174" y="11436"/>
                      <a:pt x="51631" y="7966"/>
                    </a:cubicBezTo>
                    <a:lnTo>
                      <a:pt x="51631" y="7966"/>
                    </a:lnTo>
                    <a:cubicBezTo>
                      <a:pt x="50033" y="11573"/>
                      <a:pt x="47226" y="14631"/>
                      <a:pt x="43779" y="16526"/>
                    </a:cubicBezTo>
                    <a:lnTo>
                      <a:pt x="43779" y="16526"/>
                    </a:lnTo>
                    <a:cubicBezTo>
                      <a:pt x="45080" y="15681"/>
                      <a:pt x="46107" y="14403"/>
                      <a:pt x="46632" y="12942"/>
                    </a:cubicBezTo>
                    <a:lnTo>
                      <a:pt x="46632" y="12942"/>
                    </a:lnTo>
                    <a:cubicBezTo>
                      <a:pt x="45765" y="14083"/>
                      <a:pt x="43825" y="16001"/>
                      <a:pt x="42273" y="16046"/>
                    </a:cubicBezTo>
                    <a:cubicBezTo>
                      <a:pt x="42234" y="16048"/>
                      <a:pt x="42197" y="16048"/>
                      <a:pt x="42161" y="16048"/>
                    </a:cubicBezTo>
                    <a:cubicBezTo>
                      <a:pt x="40158" y="16048"/>
                      <a:pt x="41656" y="14204"/>
                      <a:pt x="42889" y="13307"/>
                    </a:cubicBezTo>
                    <a:lnTo>
                      <a:pt x="42889" y="13307"/>
                    </a:lnTo>
                    <a:cubicBezTo>
                      <a:pt x="41519" y="14289"/>
                      <a:pt x="40150" y="15248"/>
                      <a:pt x="38757" y="16183"/>
                    </a:cubicBezTo>
                    <a:cubicBezTo>
                      <a:pt x="40469" y="14677"/>
                      <a:pt x="41816" y="12760"/>
                      <a:pt x="42638" y="10637"/>
                    </a:cubicBezTo>
                    <a:lnTo>
                      <a:pt x="42638" y="10637"/>
                    </a:lnTo>
                    <a:cubicBezTo>
                      <a:pt x="40492" y="12828"/>
                      <a:pt x="38347" y="14677"/>
                      <a:pt x="35927" y="16526"/>
                    </a:cubicBezTo>
                    <a:cubicBezTo>
                      <a:pt x="37456" y="12897"/>
                      <a:pt x="39534" y="9518"/>
                      <a:pt x="42044" y="6483"/>
                    </a:cubicBezTo>
                    <a:lnTo>
                      <a:pt x="42044" y="6483"/>
                    </a:lnTo>
                    <a:cubicBezTo>
                      <a:pt x="39922" y="6985"/>
                      <a:pt x="38415" y="8856"/>
                      <a:pt x="37297" y="10728"/>
                    </a:cubicBezTo>
                    <a:cubicBezTo>
                      <a:pt x="36155" y="12577"/>
                      <a:pt x="35174" y="14631"/>
                      <a:pt x="33439" y="15955"/>
                    </a:cubicBezTo>
                    <a:cubicBezTo>
                      <a:pt x="34010" y="15088"/>
                      <a:pt x="34352" y="14083"/>
                      <a:pt x="34466" y="13033"/>
                    </a:cubicBezTo>
                    <a:lnTo>
                      <a:pt x="34466" y="13033"/>
                    </a:lnTo>
                    <a:cubicBezTo>
                      <a:pt x="33667" y="13878"/>
                      <a:pt x="32846" y="14723"/>
                      <a:pt x="32047" y="15567"/>
                    </a:cubicBezTo>
                    <a:cubicBezTo>
                      <a:pt x="34055" y="11116"/>
                      <a:pt x="36064" y="6049"/>
                      <a:pt x="34307" y="1507"/>
                    </a:cubicBezTo>
                    <a:lnTo>
                      <a:pt x="34307" y="1507"/>
                    </a:lnTo>
                    <a:cubicBezTo>
                      <a:pt x="34946" y="6277"/>
                      <a:pt x="33348" y="11322"/>
                      <a:pt x="30084" y="14859"/>
                    </a:cubicBezTo>
                    <a:cubicBezTo>
                      <a:pt x="30449" y="14038"/>
                      <a:pt x="30837" y="13216"/>
                      <a:pt x="31225" y="12394"/>
                    </a:cubicBezTo>
                    <a:lnTo>
                      <a:pt x="31225" y="12394"/>
                    </a:lnTo>
                    <a:cubicBezTo>
                      <a:pt x="30426" y="13148"/>
                      <a:pt x="29536" y="13764"/>
                      <a:pt x="28600" y="14266"/>
                    </a:cubicBezTo>
                    <a:cubicBezTo>
                      <a:pt x="29673" y="13262"/>
                      <a:pt x="30426" y="11915"/>
                      <a:pt x="30723" y="10477"/>
                    </a:cubicBezTo>
                    <a:lnTo>
                      <a:pt x="30723" y="10477"/>
                    </a:lnTo>
                    <a:cubicBezTo>
                      <a:pt x="29125" y="12349"/>
                      <a:pt x="27231" y="13969"/>
                      <a:pt x="25154" y="15293"/>
                    </a:cubicBezTo>
                    <a:cubicBezTo>
                      <a:pt x="27117" y="13673"/>
                      <a:pt x="28692" y="11573"/>
                      <a:pt x="29719" y="9222"/>
                    </a:cubicBezTo>
                    <a:lnTo>
                      <a:pt x="29719" y="9222"/>
                    </a:lnTo>
                    <a:cubicBezTo>
                      <a:pt x="28693" y="9684"/>
                      <a:pt x="27791" y="10431"/>
                      <a:pt x="27138" y="11336"/>
                    </a:cubicBezTo>
                    <a:lnTo>
                      <a:pt x="27138" y="11336"/>
                    </a:lnTo>
                    <a:cubicBezTo>
                      <a:pt x="28500" y="9280"/>
                      <a:pt x="29740" y="7124"/>
                      <a:pt x="30837" y="4908"/>
                    </a:cubicBezTo>
                    <a:lnTo>
                      <a:pt x="30837" y="4908"/>
                    </a:lnTo>
                    <a:cubicBezTo>
                      <a:pt x="27961" y="8400"/>
                      <a:pt x="25085" y="11915"/>
                      <a:pt x="22209" y="15430"/>
                    </a:cubicBezTo>
                    <a:cubicBezTo>
                      <a:pt x="22825" y="14312"/>
                      <a:pt x="23373" y="13170"/>
                      <a:pt x="23853" y="11983"/>
                    </a:cubicBezTo>
                    <a:lnTo>
                      <a:pt x="23853" y="11983"/>
                    </a:lnTo>
                    <a:cubicBezTo>
                      <a:pt x="23419" y="12349"/>
                      <a:pt x="22985" y="12714"/>
                      <a:pt x="22552" y="13102"/>
                    </a:cubicBezTo>
                    <a:cubicBezTo>
                      <a:pt x="24994" y="9541"/>
                      <a:pt x="27573" y="6117"/>
                      <a:pt x="30312" y="2785"/>
                    </a:cubicBezTo>
                    <a:lnTo>
                      <a:pt x="30312" y="2785"/>
                    </a:lnTo>
                    <a:cubicBezTo>
                      <a:pt x="28714" y="4657"/>
                      <a:pt x="26683" y="6072"/>
                      <a:pt x="24857" y="7715"/>
                    </a:cubicBezTo>
                    <a:cubicBezTo>
                      <a:pt x="23031" y="9359"/>
                      <a:pt x="21365" y="11344"/>
                      <a:pt x="20862" y="13741"/>
                    </a:cubicBezTo>
                    <a:cubicBezTo>
                      <a:pt x="21890" y="8491"/>
                      <a:pt x="25222" y="3744"/>
                      <a:pt x="29810" y="1005"/>
                    </a:cubicBezTo>
                    <a:lnTo>
                      <a:pt x="29810" y="1005"/>
                    </a:lnTo>
                    <a:cubicBezTo>
                      <a:pt x="26957" y="1826"/>
                      <a:pt x="24606" y="3903"/>
                      <a:pt x="22917" y="6323"/>
                    </a:cubicBezTo>
                    <a:cubicBezTo>
                      <a:pt x="21205" y="8742"/>
                      <a:pt x="20064" y="11527"/>
                      <a:pt x="18968" y="14289"/>
                    </a:cubicBezTo>
                    <a:cubicBezTo>
                      <a:pt x="20086" y="9176"/>
                      <a:pt x="22209" y="4314"/>
                      <a:pt x="25131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38" name="Google Shape;1717;p13">
              <a:extLst>
                <a:ext uri="{FF2B5EF4-FFF2-40B4-BE49-F238E27FC236}">
                  <a16:creationId xmlns:a16="http://schemas.microsoft.com/office/drawing/2014/main" id="{646A0C0C-7A69-4998-BC1D-C7354E74B295}"/>
                </a:ext>
              </a:extLst>
            </p:cNvPr>
            <p:cNvSpPr/>
            <p:nvPr/>
          </p:nvSpPr>
          <p:spPr>
            <a:xfrm>
              <a:off x="372802" y="4070352"/>
              <a:ext cx="1366275" cy="1268078"/>
            </a:xfrm>
            <a:custGeom>
              <a:avLst/>
              <a:gdLst/>
              <a:ahLst/>
              <a:cxnLst/>
              <a:rect l="l" t="t" r="r" b="b"/>
              <a:pathLst>
                <a:path w="34923" h="32413" extrusionOk="0">
                  <a:moveTo>
                    <a:pt x="27459" y="1"/>
                  </a:moveTo>
                  <a:cubicBezTo>
                    <a:pt x="22049" y="1302"/>
                    <a:pt x="18306" y="6323"/>
                    <a:pt x="16412" y="11550"/>
                  </a:cubicBezTo>
                  <a:cubicBezTo>
                    <a:pt x="14403" y="17074"/>
                    <a:pt x="13513" y="23351"/>
                    <a:pt x="12120" y="29103"/>
                  </a:cubicBezTo>
                  <a:cubicBezTo>
                    <a:pt x="12508" y="24789"/>
                    <a:pt x="12737" y="20475"/>
                    <a:pt x="12805" y="16161"/>
                  </a:cubicBezTo>
                  <a:cubicBezTo>
                    <a:pt x="12851" y="13148"/>
                    <a:pt x="12805" y="9998"/>
                    <a:pt x="11527" y="7259"/>
                  </a:cubicBezTo>
                  <a:lnTo>
                    <a:pt x="11527" y="7259"/>
                  </a:lnTo>
                  <a:cubicBezTo>
                    <a:pt x="11961" y="14449"/>
                    <a:pt x="12212" y="21708"/>
                    <a:pt x="10865" y="28783"/>
                  </a:cubicBezTo>
                  <a:cubicBezTo>
                    <a:pt x="10956" y="25497"/>
                    <a:pt x="11025" y="22119"/>
                    <a:pt x="9998" y="18991"/>
                  </a:cubicBezTo>
                  <a:cubicBezTo>
                    <a:pt x="8970" y="15842"/>
                    <a:pt x="6619" y="12943"/>
                    <a:pt x="3424" y="12190"/>
                  </a:cubicBezTo>
                  <a:lnTo>
                    <a:pt x="3424" y="12190"/>
                  </a:lnTo>
                  <a:cubicBezTo>
                    <a:pt x="6779" y="14792"/>
                    <a:pt x="8879" y="18923"/>
                    <a:pt x="9062" y="23168"/>
                  </a:cubicBezTo>
                  <a:cubicBezTo>
                    <a:pt x="8309" y="19494"/>
                    <a:pt x="5547" y="16321"/>
                    <a:pt x="2032" y="15065"/>
                  </a:cubicBezTo>
                  <a:lnTo>
                    <a:pt x="2032" y="15065"/>
                  </a:lnTo>
                  <a:cubicBezTo>
                    <a:pt x="3766" y="15705"/>
                    <a:pt x="5022" y="17257"/>
                    <a:pt x="5958" y="18854"/>
                  </a:cubicBezTo>
                  <a:cubicBezTo>
                    <a:pt x="7533" y="21594"/>
                    <a:pt x="8377" y="24743"/>
                    <a:pt x="8377" y="27916"/>
                  </a:cubicBezTo>
                  <a:cubicBezTo>
                    <a:pt x="7669" y="25862"/>
                    <a:pt x="6848" y="23830"/>
                    <a:pt x="5501" y="22141"/>
                  </a:cubicBezTo>
                  <a:cubicBezTo>
                    <a:pt x="4132" y="20475"/>
                    <a:pt x="2146" y="19197"/>
                    <a:pt x="0" y="19151"/>
                  </a:cubicBezTo>
                  <a:lnTo>
                    <a:pt x="0" y="19151"/>
                  </a:lnTo>
                  <a:cubicBezTo>
                    <a:pt x="3378" y="20270"/>
                    <a:pt x="5958" y="23534"/>
                    <a:pt x="6277" y="27094"/>
                  </a:cubicBezTo>
                  <a:cubicBezTo>
                    <a:pt x="5570" y="24447"/>
                    <a:pt x="3310" y="22278"/>
                    <a:pt x="639" y="21662"/>
                  </a:cubicBezTo>
                  <a:lnTo>
                    <a:pt x="639" y="21662"/>
                  </a:lnTo>
                  <a:cubicBezTo>
                    <a:pt x="3104" y="22917"/>
                    <a:pt x="4793" y="25565"/>
                    <a:pt x="4908" y="28304"/>
                  </a:cubicBezTo>
                  <a:lnTo>
                    <a:pt x="26432" y="32413"/>
                  </a:lnTo>
                  <a:cubicBezTo>
                    <a:pt x="28965" y="30861"/>
                    <a:pt x="31225" y="28875"/>
                    <a:pt x="33120" y="26592"/>
                  </a:cubicBezTo>
                  <a:lnTo>
                    <a:pt x="33120" y="26592"/>
                  </a:lnTo>
                  <a:cubicBezTo>
                    <a:pt x="31294" y="27779"/>
                    <a:pt x="29376" y="28852"/>
                    <a:pt x="27413" y="29788"/>
                  </a:cubicBezTo>
                  <a:cubicBezTo>
                    <a:pt x="29924" y="28281"/>
                    <a:pt x="32526" y="26706"/>
                    <a:pt x="34215" y="24310"/>
                  </a:cubicBezTo>
                  <a:lnTo>
                    <a:pt x="34215" y="24310"/>
                  </a:lnTo>
                  <a:cubicBezTo>
                    <a:pt x="32499" y="25750"/>
                    <a:pt x="30618" y="26978"/>
                    <a:pt x="28670" y="28105"/>
                  </a:cubicBezTo>
                  <a:lnTo>
                    <a:pt x="28670" y="28105"/>
                  </a:lnTo>
                  <a:cubicBezTo>
                    <a:pt x="31142" y="26370"/>
                    <a:pt x="33282" y="24171"/>
                    <a:pt x="34923" y="21639"/>
                  </a:cubicBezTo>
                  <a:lnTo>
                    <a:pt x="34923" y="21639"/>
                  </a:lnTo>
                  <a:cubicBezTo>
                    <a:pt x="31316" y="25291"/>
                    <a:pt x="27254" y="27916"/>
                    <a:pt x="22483" y="29856"/>
                  </a:cubicBezTo>
                  <a:cubicBezTo>
                    <a:pt x="27368" y="27688"/>
                    <a:pt x="31499" y="23899"/>
                    <a:pt x="34078" y="19243"/>
                  </a:cubicBezTo>
                  <a:lnTo>
                    <a:pt x="34078" y="19243"/>
                  </a:lnTo>
                  <a:cubicBezTo>
                    <a:pt x="31184" y="22579"/>
                    <a:pt x="27724" y="25439"/>
                    <a:pt x="23903" y="27667"/>
                  </a:cubicBezTo>
                  <a:lnTo>
                    <a:pt x="23903" y="27667"/>
                  </a:lnTo>
                  <a:cubicBezTo>
                    <a:pt x="27725" y="25225"/>
                    <a:pt x="30725" y="21481"/>
                    <a:pt x="32207" y="17165"/>
                  </a:cubicBezTo>
                  <a:lnTo>
                    <a:pt x="32207" y="17165"/>
                  </a:lnTo>
                  <a:cubicBezTo>
                    <a:pt x="30928" y="20270"/>
                    <a:pt x="28144" y="22461"/>
                    <a:pt x="25313" y="24241"/>
                  </a:cubicBezTo>
                  <a:cubicBezTo>
                    <a:pt x="22483" y="26022"/>
                    <a:pt x="19424" y="27574"/>
                    <a:pt x="17119" y="29970"/>
                  </a:cubicBezTo>
                  <a:cubicBezTo>
                    <a:pt x="19310" y="25748"/>
                    <a:pt x="23145" y="21502"/>
                    <a:pt x="28007" y="20384"/>
                  </a:cubicBezTo>
                  <a:lnTo>
                    <a:pt x="28007" y="20384"/>
                  </a:lnTo>
                  <a:cubicBezTo>
                    <a:pt x="23282" y="21411"/>
                    <a:pt x="18922" y="24127"/>
                    <a:pt x="15932" y="27893"/>
                  </a:cubicBezTo>
                  <a:cubicBezTo>
                    <a:pt x="17233" y="25405"/>
                    <a:pt x="18534" y="22917"/>
                    <a:pt x="19835" y="20407"/>
                  </a:cubicBezTo>
                  <a:cubicBezTo>
                    <a:pt x="21479" y="17302"/>
                    <a:pt x="23533" y="13856"/>
                    <a:pt x="26980" y="13171"/>
                  </a:cubicBezTo>
                  <a:lnTo>
                    <a:pt x="26980" y="13171"/>
                  </a:lnTo>
                  <a:cubicBezTo>
                    <a:pt x="23990" y="13605"/>
                    <a:pt x="21342" y="15476"/>
                    <a:pt x="19379" y="17782"/>
                  </a:cubicBezTo>
                  <a:cubicBezTo>
                    <a:pt x="17439" y="20110"/>
                    <a:pt x="16069" y="22849"/>
                    <a:pt x="14722" y="25588"/>
                  </a:cubicBezTo>
                  <a:cubicBezTo>
                    <a:pt x="15955" y="21342"/>
                    <a:pt x="17210" y="17097"/>
                    <a:pt x="18443" y="12851"/>
                  </a:cubicBezTo>
                  <a:cubicBezTo>
                    <a:pt x="19196" y="10227"/>
                    <a:pt x="19972" y="7579"/>
                    <a:pt x="21365" y="5228"/>
                  </a:cubicBezTo>
                  <a:cubicBezTo>
                    <a:pt x="22757" y="2854"/>
                    <a:pt x="24834" y="800"/>
                    <a:pt x="2745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718;p13">
              <a:extLst>
                <a:ext uri="{FF2B5EF4-FFF2-40B4-BE49-F238E27FC236}">
                  <a16:creationId xmlns:a16="http://schemas.microsoft.com/office/drawing/2014/main" id="{F4BA8AA0-E8D8-42CC-9F15-11F00B1926BB}"/>
                </a:ext>
              </a:extLst>
            </p:cNvPr>
            <p:cNvSpPr/>
            <p:nvPr/>
          </p:nvSpPr>
          <p:spPr>
            <a:xfrm>
              <a:off x="112048" y="4553481"/>
              <a:ext cx="1224300" cy="681357"/>
            </a:xfrm>
            <a:custGeom>
              <a:avLst/>
              <a:gdLst/>
              <a:ahLst/>
              <a:cxnLst/>
              <a:rect l="l" t="t" r="r" b="b"/>
              <a:pathLst>
                <a:path w="31294" h="17416" extrusionOk="0">
                  <a:moveTo>
                    <a:pt x="31294" y="0"/>
                  </a:moveTo>
                  <a:lnTo>
                    <a:pt x="31294" y="0"/>
                  </a:lnTo>
                  <a:cubicBezTo>
                    <a:pt x="31264" y="2"/>
                    <a:pt x="31233" y="3"/>
                    <a:pt x="31203" y="4"/>
                  </a:cubicBezTo>
                  <a:lnTo>
                    <a:pt x="31203" y="4"/>
                  </a:lnTo>
                  <a:cubicBezTo>
                    <a:pt x="31233" y="3"/>
                    <a:pt x="31264" y="2"/>
                    <a:pt x="31294" y="0"/>
                  </a:cubicBezTo>
                  <a:close/>
                  <a:moveTo>
                    <a:pt x="26544" y="8177"/>
                  </a:moveTo>
                  <a:lnTo>
                    <a:pt x="26544" y="8177"/>
                  </a:lnTo>
                  <a:cubicBezTo>
                    <a:pt x="26676" y="8248"/>
                    <a:pt x="26806" y="8322"/>
                    <a:pt x="26934" y="8400"/>
                  </a:cubicBezTo>
                  <a:cubicBezTo>
                    <a:pt x="26809" y="8316"/>
                    <a:pt x="26679" y="8242"/>
                    <a:pt x="26544" y="8177"/>
                  </a:cubicBezTo>
                  <a:close/>
                  <a:moveTo>
                    <a:pt x="31203" y="4"/>
                  </a:moveTo>
                  <a:cubicBezTo>
                    <a:pt x="23675" y="323"/>
                    <a:pt x="15708" y="735"/>
                    <a:pt x="11116" y="7578"/>
                  </a:cubicBezTo>
                  <a:cubicBezTo>
                    <a:pt x="9678" y="9747"/>
                    <a:pt x="8628" y="12143"/>
                    <a:pt x="7601" y="14540"/>
                  </a:cubicBezTo>
                  <a:cubicBezTo>
                    <a:pt x="8057" y="12303"/>
                    <a:pt x="8514" y="10043"/>
                    <a:pt x="8446" y="7761"/>
                  </a:cubicBezTo>
                  <a:cubicBezTo>
                    <a:pt x="8354" y="5478"/>
                    <a:pt x="7692" y="3127"/>
                    <a:pt x="6163" y="1438"/>
                  </a:cubicBezTo>
                  <a:lnTo>
                    <a:pt x="6163" y="1438"/>
                  </a:lnTo>
                  <a:cubicBezTo>
                    <a:pt x="7167" y="5319"/>
                    <a:pt x="7327" y="9450"/>
                    <a:pt x="6619" y="13399"/>
                  </a:cubicBezTo>
                  <a:cubicBezTo>
                    <a:pt x="6460" y="11344"/>
                    <a:pt x="6209" y="9245"/>
                    <a:pt x="5410" y="7350"/>
                  </a:cubicBezTo>
                  <a:cubicBezTo>
                    <a:pt x="4588" y="5456"/>
                    <a:pt x="3127" y="3744"/>
                    <a:pt x="1164" y="3082"/>
                  </a:cubicBezTo>
                  <a:lnTo>
                    <a:pt x="1164" y="3082"/>
                  </a:lnTo>
                  <a:cubicBezTo>
                    <a:pt x="3721" y="5844"/>
                    <a:pt x="4337" y="9815"/>
                    <a:pt x="4839" y="13536"/>
                  </a:cubicBezTo>
                  <a:cubicBezTo>
                    <a:pt x="4268" y="10500"/>
                    <a:pt x="2488" y="7692"/>
                    <a:pt x="0" y="5866"/>
                  </a:cubicBezTo>
                  <a:lnTo>
                    <a:pt x="0" y="5866"/>
                  </a:lnTo>
                  <a:cubicBezTo>
                    <a:pt x="1712" y="8948"/>
                    <a:pt x="3447" y="12257"/>
                    <a:pt x="3219" y="15795"/>
                  </a:cubicBezTo>
                  <a:lnTo>
                    <a:pt x="14334" y="17416"/>
                  </a:lnTo>
                  <a:cubicBezTo>
                    <a:pt x="14951" y="15864"/>
                    <a:pt x="16206" y="14608"/>
                    <a:pt x="17667" y="13787"/>
                  </a:cubicBezTo>
                  <a:cubicBezTo>
                    <a:pt x="19128" y="12942"/>
                    <a:pt x="20771" y="12486"/>
                    <a:pt x="22415" y="12121"/>
                  </a:cubicBezTo>
                  <a:cubicBezTo>
                    <a:pt x="21879" y="12026"/>
                    <a:pt x="21338" y="11981"/>
                    <a:pt x="20797" y="11981"/>
                  </a:cubicBezTo>
                  <a:cubicBezTo>
                    <a:pt x="17538" y="11981"/>
                    <a:pt x="14306" y="13641"/>
                    <a:pt x="12486" y="16343"/>
                  </a:cubicBezTo>
                  <a:cubicBezTo>
                    <a:pt x="14722" y="12212"/>
                    <a:pt x="18603" y="8765"/>
                    <a:pt x="23259" y="7921"/>
                  </a:cubicBezTo>
                  <a:cubicBezTo>
                    <a:pt x="23708" y="7846"/>
                    <a:pt x="24177" y="7795"/>
                    <a:pt x="24644" y="7795"/>
                  </a:cubicBezTo>
                  <a:cubicBezTo>
                    <a:pt x="25307" y="7795"/>
                    <a:pt x="25963" y="7897"/>
                    <a:pt x="26544" y="8177"/>
                  </a:cubicBezTo>
                  <a:lnTo>
                    <a:pt x="26544" y="8177"/>
                  </a:lnTo>
                  <a:cubicBezTo>
                    <a:pt x="25225" y="7469"/>
                    <a:pt x="23733" y="7131"/>
                    <a:pt x="22231" y="7131"/>
                  </a:cubicBezTo>
                  <a:cubicBezTo>
                    <a:pt x="21078" y="7131"/>
                    <a:pt x="19920" y="7330"/>
                    <a:pt x="18831" y="7715"/>
                  </a:cubicBezTo>
                  <a:cubicBezTo>
                    <a:pt x="16891" y="8400"/>
                    <a:pt x="15179" y="9633"/>
                    <a:pt x="13787" y="11139"/>
                  </a:cubicBezTo>
                  <a:cubicBezTo>
                    <a:pt x="12832" y="12184"/>
                    <a:pt x="10702" y="13636"/>
                    <a:pt x="10345" y="15045"/>
                  </a:cubicBezTo>
                  <a:lnTo>
                    <a:pt x="10345" y="15045"/>
                  </a:lnTo>
                  <a:cubicBezTo>
                    <a:pt x="10735" y="13478"/>
                    <a:pt x="11623" y="12025"/>
                    <a:pt x="12805" y="10956"/>
                  </a:cubicBezTo>
                  <a:lnTo>
                    <a:pt x="12805" y="10956"/>
                  </a:lnTo>
                  <a:cubicBezTo>
                    <a:pt x="11436" y="11596"/>
                    <a:pt x="10272" y="12691"/>
                    <a:pt x="9541" y="14015"/>
                  </a:cubicBezTo>
                  <a:cubicBezTo>
                    <a:pt x="13591" y="5962"/>
                    <a:pt x="22197" y="403"/>
                    <a:pt x="31203" y="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" name="Google Shape;1786;p13">
              <a:extLst>
                <a:ext uri="{FF2B5EF4-FFF2-40B4-BE49-F238E27FC236}">
                  <a16:creationId xmlns:a16="http://schemas.microsoft.com/office/drawing/2014/main" id="{3C9695DA-239F-474D-809A-A111143A0DEB}"/>
                </a:ext>
              </a:extLst>
            </p:cNvPr>
            <p:cNvGrpSpPr/>
            <p:nvPr/>
          </p:nvGrpSpPr>
          <p:grpSpPr>
            <a:xfrm>
              <a:off x="4361727" y="4458922"/>
              <a:ext cx="4762599" cy="734796"/>
              <a:chOff x="6443175" y="3669288"/>
              <a:chExt cx="3880550" cy="1496450"/>
            </a:xfrm>
          </p:grpSpPr>
          <p:sp>
            <p:nvSpPr>
              <p:cNvPr id="41" name="Google Shape;1787;p13">
                <a:extLst>
                  <a:ext uri="{FF2B5EF4-FFF2-40B4-BE49-F238E27FC236}">
                    <a16:creationId xmlns:a16="http://schemas.microsoft.com/office/drawing/2014/main" id="{4CFDAE03-0DD0-4334-99C1-C936B3B747A1}"/>
                  </a:ext>
                </a:extLst>
              </p:cNvPr>
              <p:cNvSpPr/>
              <p:nvPr/>
            </p:nvSpPr>
            <p:spPr>
              <a:xfrm>
                <a:off x="7753575" y="3973663"/>
                <a:ext cx="2570150" cy="1191500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47660" extrusionOk="0">
                    <a:moveTo>
                      <a:pt x="102806" y="1"/>
                    </a:moveTo>
                    <a:lnTo>
                      <a:pt x="93721" y="7054"/>
                    </a:lnTo>
                    <a:lnTo>
                      <a:pt x="85253" y="29263"/>
                    </a:lnTo>
                    <a:lnTo>
                      <a:pt x="80209" y="38644"/>
                    </a:lnTo>
                    <a:lnTo>
                      <a:pt x="16435" y="42022"/>
                    </a:lnTo>
                    <a:lnTo>
                      <a:pt x="0" y="47660"/>
                    </a:lnTo>
                    <a:lnTo>
                      <a:pt x="102806" y="47660"/>
                    </a:lnTo>
                    <a:lnTo>
                      <a:pt x="102806" y="1"/>
                    </a:ln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788;p13">
                <a:extLst>
                  <a:ext uri="{FF2B5EF4-FFF2-40B4-BE49-F238E27FC236}">
                    <a16:creationId xmlns:a16="http://schemas.microsoft.com/office/drawing/2014/main" id="{11812C9A-A5E4-4260-AB40-93CAC94FA400}"/>
                  </a:ext>
                </a:extLst>
              </p:cNvPr>
              <p:cNvSpPr/>
              <p:nvPr/>
            </p:nvSpPr>
            <p:spPr>
              <a:xfrm>
                <a:off x="8238600" y="3669288"/>
                <a:ext cx="2085125" cy="1496450"/>
              </a:xfrm>
              <a:custGeom>
                <a:avLst/>
                <a:gdLst/>
                <a:ahLst/>
                <a:cxnLst/>
                <a:rect l="l" t="t" r="r" b="b"/>
                <a:pathLst>
                  <a:path w="83405" h="59858" extrusionOk="0">
                    <a:moveTo>
                      <a:pt x="21858" y="1"/>
                    </a:moveTo>
                    <a:cubicBezTo>
                      <a:pt x="18844" y="1"/>
                      <a:pt x="15692" y="473"/>
                      <a:pt x="13086" y="473"/>
                    </a:cubicBezTo>
                    <a:cubicBezTo>
                      <a:pt x="12906" y="473"/>
                      <a:pt x="12729" y="471"/>
                      <a:pt x="12555" y="466"/>
                    </a:cubicBezTo>
                    <a:cubicBezTo>
                      <a:pt x="12262" y="458"/>
                      <a:pt x="11965" y="449"/>
                      <a:pt x="11669" y="449"/>
                    </a:cubicBezTo>
                    <a:cubicBezTo>
                      <a:pt x="11181" y="449"/>
                      <a:pt x="10695" y="472"/>
                      <a:pt x="10227" y="558"/>
                    </a:cubicBezTo>
                    <a:cubicBezTo>
                      <a:pt x="7214" y="1151"/>
                      <a:pt x="5365" y="5031"/>
                      <a:pt x="3653" y="7291"/>
                    </a:cubicBezTo>
                    <a:cubicBezTo>
                      <a:pt x="2443" y="8934"/>
                      <a:pt x="1234" y="10555"/>
                      <a:pt x="1" y="12176"/>
                    </a:cubicBezTo>
                    <a:lnTo>
                      <a:pt x="1" y="36211"/>
                    </a:lnTo>
                    <a:lnTo>
                      <a:pt x="1" y="59858"/>
                    </a:lnTo>
                    <a:lnTo>
                      <a:pt x="83405" y="59858"/>
                    </a:lnTo>
                    <a:cubicBezTo>
                      <a:pt x="82537" y="59858"/>
                      <a:pt x="80278" y="57529"/>
                      <a:pt x="79524" y="56982"/>
                    </a:cubicBezTo>
                    <a:cubicBezTo>
                      <a:pt x="78497" y="56205"/>
                      <a:pt x="77561" y="55429"/>
                      <a:pt x="76603" y="54562"/>
                    </a:cubicBezTo>
                    <a:cubicBezTo>
                      <a:pt x="75324" y="53421"/>
                      <a:pt x="72905" y="52097"/>
                      <a:pt x="72106" y="50522"/>
                    </a:cubicBezTo>
                    <a:lnTo>
                      <a:pt x="72106" y="50522"/>
                    </a:lnTo>
                    <a:cubicBezTo>
                      <a:pt x="72380" y="51549"/>
                      <a:pt x="72677" y="52576"/>
                      <a:pt x="72951" y="53603"/>
                    </a:cubicBezTo>
                    <a:cubicBezTo>
                      <a:pt x="64574" y="49335"/>
                      <a:pt x="59529" y="40707"/>
                      <a:pt x="54759" y="32627"/>
                    </a:cubicBezTo>
                    <a:cubicBezTo>
                      <a:pt x="54257" y="31782"/>
                      <a:pt x="53709" y="30892"/>
                      <a:pt x="52887" y="30344"/>
                    </a:cubicBezTo>
                    <a:cubicBezTo>
                      <a:pt x="52454" y="30093"/>
                      <a:pt x="51974" y="29911"/>
                      <a:pt x="51518" y="29705"/>
                    </a:cubicBezTo>
                    <a:cubicBezTo>
                      <a:pt x="48619" y="28267"/>
                      <a:pt x="47409" y="25049"/>
                      <a:pt x="46062" y="22333"/>
                    </a:cubicBezTo>
                    <a:cubicBezTo>
                      <a:pt x="44373" y="19000"/>
                      <a:pt x="42616" y="17266"/>
                      <a:pt x="39352" y="15485"/>
                    </a:cubicBezTo>
                    <a:cubicBezTo>
                      <a:pt x="38484" y="15029"/>
                      <a:pt x="37549" y="14641"/>
                      <a:pt x="36818" y="13956"/>
                    </a:cubicBezTo>
                    <a:cubicBezTo>
                      <a:pt x="35996" y="13203"/>
                      <a:pt x="35540" y="12153"/>
                      <a:pt x="35061" y="11126"/>
                    </a:cubicBezTo>
                    <a:cubicBezTo>
                      <a:pt x="33874" y="8638"/>
                      <a:pt x="32527" y="6195"/>
                      <a:pt x="31043" y="3867"/>
                    </a:cubicBezTo>
                    <a:cubicBezTo>
                      <a:pt x="29032" y="710"/>
                      <a:pt x="25550" y="1"/>
                      <a:pt x="21858" y="1"/>
                    </a:cubicBez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789;p13">
                <a:extLst>
                  <a:ext uri="{FF2B5EF4-FFF2-40B4-BE49-F238E27FC236}">
                    <a16:creationId xmlns:a16="http://schemas.microsoft.com/office/drawing/2014/main" id="{6F47F523-FD49-4BE8-995B-F3B1DCCD57EF}"/>
                  </a:ext>
                </a:extLst>
              </p:cNvPr>
              <p:cNvSpPr/>
              <p:nvPr/>
            </p:nvSpPr>
            <p:spPr>
              <a:xfrm>
                <a:off x="8222075" y="3691463"/>
                <a:ext cx="1652575" cy="1462300"/>
              </a:xfrm>
              <a:custGeom>
                <a:avLst/>
                <a:gdLst/>
                <a:ahLst/>
                <a:cxnLst/>
                <a:rect l="l" t="t" r="r" b="b"/>
                <a:pathLst>
                  <a:path w="66103" h="58492" extrusionOk="0">
                    <a:moveTo>
                      <a:pt x="20598" y="6308"/>
                    </a:moveTo>
                    <a:lnTo>
                      <a:pt x="20598" y="6308"/>
                    </a:lnTo>
                    <a:cubicBezTo>
                      <a:pt x="20602" y="6309"/>
                      <a:pt x="20607" y="6311"/>
                      <a:pt x="20611" y="6313"/>
                    </a:cubicBezTo>
                    <a:cubicBezTo>
                      <a:pt x="20607" y="6311"/>
                      <a:pt x="20602" y="6309"/>
                      <a:pt x="20598" y="6308"/>
                    </a:cubicBezTo>
                    <a:close/>
                    <a:moveTo>
                      <a:pt x="16480" y="16219"/>
                    </a:moveTo>
                    <a:cubicBezTo>
                      <a:pt x="16478" y="16219"/>
                      <a:pt x="16477" y="16220"/>
                      <a:pt x="16475" y="16221"/>
                    </a:cubicBezTo>
                    <a:lnTo>
                      <a:pt x="16475" y="16221"/>
                    </a:lnTo>
                    <a:cubicBezTo>
                      <a:pt x="16477" y="16220"/>
                      <a:pt x="16478" y="16219"/>
                      <a:pt x="16480" y="16219"/>
                    </a:cubicBezTo>
                    <a:close/>
                    <a:moveTo>
                      <a:pt x="37475" y="17542"/>
                    </a:moveTo>
                    <a:cubicBezTo>
                      <a:pt x="37476" y="17542"/>
                      <a:pt x="37478" y="17542"/>
                      <a:pt x="37479" y="17543"/>
                    </a:cubicBezTo>
                    <a:cubicBezTo>
                      <a:pt x="37478" y="17542"/>
                      <a:pt x="37476" y="17542"/>
                      <a:pt x="37475" y="17542"/>
                    </a:cubicBezTo>
                    <a:close/>
                    <a:moveTo>
                      <a:pt x="18524" y="1"/>
                    </a:moveTo>
                    <a:cubicBezTo>
                      <a:pt x="17894" y="1"/>
                      <a:pt x="17265" y="30"/>
                      <a:pt x="16640" y="104"/>
                    </a:cubicBezTo>
                    <a:cubicBezTo>
                      <a:pt x="13467" y="447"/>
                      <a:pt x="11892" y="2364"/>
                      <a:pt x="9427" y="4030"/>
                    </a:cubicBezTo>
                    <a:cubicBezTo>
                      <a:pt x="7875" y="5080"/>
                      <a:pt x="6323" y="6130"/>
                      <a:pt x="4793" y="7180"/>
                    </a:cubicBezTo>
                    <a:lnTo>
                      <a:pt x="3196" y="12749"/>
                    </a:lnTo>
                    <a:lnTo>
                      <a:pt x="0" y="58491"/>
                    </a:lnTo>
                    <a:lnTo>
                      <a:pt x="45742" y="58491"/>
                    </a:lnTo>
                    <a:cubicBezTo>
                      <a:pt x="44715" y="58491"/>
                      <a:pt x="43391" y="53835"/>
                      <a:pt x="44509" y="53356"/>
                    </a:cubicBezTo>
                    <a:cubicBezTo>
                      <a:pt x="44637" y="53298"/>
                      <a:pt x="44771" y="53274"/>
                      <a:pt x="44906" y="53274"/>
                    </a:cubicBezTo>
                    <a:cubicBezTo>
                      <a:pt x="45255" y="53274"/>
                      <a:pt x="45619" y="53430"/>
                      <a:pt x="45947" y="53561"/>
                    </a:cubicBezTo>
                    <a:cubicBezTo>
                      <a:pt x="49234" y="54976"/>
                      <a:pt x="52886" y="55296"/>
                      <a:pt x="56447" y="55592"/>
                    </a:cubicBezTo>
                    <a:cubicBezTo>
                      <a:pt x="59665" y="55843"/>
                      <a:pt x="62884" y="56117"/>
                      <a:pt x="66102" y="56391"/>
                    </a:cubicBezTo>
                    <a:cubicBezTo>
                      <a:pt x="65007" y="56300"/>
                      <a:pt x="62610" y="52511"/>
                      <a:pt x="61948" y="51621"/>
                    </a:cubicBezTo>
                    <a:cubicBezTo>
                      <a:pt x="60944" y="50297"/>
                      <a:pt x="60396" y="48334"/>
                      <a:pt x="59277" y="47193"/>
                    </a:cubicBezTo>
                    <a:cubicBezTo>
                      <a:pt x="58935" y="46833"/>
                      <a:pt x="58439" y="46576"/>
                      <a:pt x="57952" y="46576"/>
                    </a:cubicBezTo>
                    <a:cubicBezTo>
                      <a:pt x="57789" y="46576"/>
                      <a:pt x="57628" y="46605"/>
                      <a:pt x="57474" y="46668"/>
                    </a:cubicBezTo>
                    <a:cubicBezTo>
                      <a:pt x="57248" y="46743"/>
                      <a:pt x="57022" y="46896"/>
                      <a:pt x="56796" y="46896"/>
                    </a:cubicBezTo>
                    <a:cubicBezTo>
                      <a:pt x="56748" y="46896"/>
                      <a:pt x="56700" y="46889"/>
                      <a:pt x="56652" y="46873"/>
                    </a:cubicBezTo>
                    <a:cubicBezTo>
                      <a:pt x="56447" y="46805"/>
                      <a:pt x="56333" y="46599"/>
                      <a:pt x="56264" y="46417"/>
                    </a:cubicBezTo>
                    <a:cubicBezTo>
                      <a:pt x="55945" y="45732"/>
                      <a:pt x="55785" y="44979"/>
                      <a:pt x="55420" y="44340"/>
                    </a:cubicBezTo>
                    <a:cubicBezTo>
                      <a:pt x="55055" y="43678"/>
                      <a:pt x="54438" y="43084"/>
                      <a:pt x="53708" y="43061"/>
                    </a:cubicBezTo>
                    <a:cubicBezTo>
                      <a:pt x="53069" y="43929"/>
                      <a:pt x="52338" y="44728"/>
                      <a:pt x="51517" y="45435"/>
                    </a:cubicBezTo>
                    <a:cubicBezTo>
                      <a:pt x="51517" y="45116"/>
                      <a:pt x="51699" y="44819"/>
                      <a:pt x="51973" y="44636"/>
                    </a:cubicBezTo>
                    <a:lnTo>
                      <a:pt x="51973" y="44636"/>
                    </a:lnTo>
                    <a:cubicBezTo>
                      <a:pt x="51937" y="44661"/>
                      <a:pt x="51903" y="44672"/>
                      <a:pt x="51871" y="44672"/>
                    </a:cubicBezTo>
                    <a:cubicBezTo>
                      <a:pt x="51668" y="44672"/>
                      <a:pt x="51581" y="44209"/>
                      <a:pt x="51699" y="43952"/>
                    </a:cubicBezTo>
                    <a:cubicBezTo>
                      <a:pt x="51996" y="43312"/>
                      <a:pt x="52316" y="42650"/>
                      <a:pt x="52612" y="42011"/>
                    </a:cubicBezTo>
                    <a:lnTo>
                      <a:pt x="52612" y="42011"/>
                    </a:lnTo>
                    <a:cubicBezTo>
                      <a:pt x="51836" y="42582"/>
                      <a:pt x="51083" y="43153"/>
                      <a:pt x="50307" y="43723"/>
                    </a:cubicBezTo>
                    <a:cubicBezTo>
                      <a:pt x="50535" y="42947"/>
                      <a:pt x="50946" y="42240"/>
                      <a:pt x="51540" y="41669"/>
                    </a:cubicBezTo>
                    <a:cubicBezTo>
                      <a:pt x="51037" y="40802"/>
                      <a:pt x="51060" y="39774"/>
                      <a:pt x="50900" y="38793"/>
                    </a:cubicBezTo>
                    <a:cubicBezTo>
                      <a:pt x="50741" y="37834"/>
                      <a:pt x="50216" y="36762"/>
                      <a:pt x="49257" y="36556"/>
                    </a:cubicBezTo>
                    <a:lnTo>
                      <a:pt x="49257" y="36556"/>
                    </a:lnTo>
                    <a:cubicBezTo>
                      <a:pt x="49029" y="37675"/>
                      <a:pt x="49531" y="38861"/>
                      <a:pt x="49303" y="39980"/>
                    </a:cubicBezTo>
                    <a:cubicBezTo>
                      <a:pt x="49097" y="41007"/>
                      <a:pt x="48207" y="41874"/>
                      <a:pt x="47157" y="42034"/>
                    </a:cubicBezTo>
                    <a:cubicBezTo>
                      <a:pt x="47591" y="41601"/>
                      <a:pt x="48047" y="41167"/>
                      <a:pt x="48481" y="40733"/>
                    </a:cubicBezTo>
                    <a:cubicBezTo>
                      <a:pt x="48618" y="40619"/>
                      <a:pt x="48778" y="40459"/>
                      <a:pt x="48801" y="40277"/>
                    </a:cubicBezTo>
                    <a:cubicBezTo>
                      <a:pt x="48823" y="40117"/>
                      <a:pt x="48778" y="39980"/>
                      <a:pt x="48732" y="39843"/>
                    </a:cubicBezTo>
                    <a:cubicBezTo>
                      <a:pt x="47707" y="36767"/>
                      <a:pt x="47068" y="30576"/>
                      <a:pt x="42730" y="30576"/>
                    </a:cubicBezTo>
                    <a:cubicBezTo>
                      <a:pt x="42722" y="30576"/>
                      <a:pt x="42714" y="30576"/>
                      <a:pt x="42706" y="30576"/>
                    </a:cubicBezTo>
                    <a:cubicBezTo>
                      <a:pt x="41177" y="30599"/>
                      <a:pt x="39625" y="30690"/>
                      <a:pt x="38095" y="30850"/>
                    </a:cubicBezTo>
                    <a:cubicBezTo>
                      <a:pt x="37046" y="32744"/>
                      <a:pt x="37570" y="34433"/>
                      <a:pt x="35083" y="35643"/>
                    </a:cubicBezTo>
                    <a:cubicBezTo>
                      <a:pt x="32686" y="36807"/>
                      <a:pt x="30586" y="38131"/>
                      <a:pt x="28623" y="40003"/>
                    </a:cubicBezTo>
                    <a:cubicBezTo>
                      <a:pt x="29764" y="37606"/>
                      <a:pt x="32047" y="35803"/>
                      <a:pt x="34626" y="35255"/>
                    </a:cubicBezTo>
                    <a:cubicBezTo>
                      <a:pt x="34923" y="35187"/>
                      <a:pt x="35219" y="35141"/>
                      <a:pt x="35425" y="34958"/>
                    </a:cubicBezTo>
                    <a:cubicBezTo>
                      <a:pt x="35699" y="34753"/>
                      <a:pt x="35813" y="34433"/>
                      <a:pt x="35927" y="34137"/>
                    </a:cubicBezTo>
                    <a:cubicBezTo>
                      <a:pt x="35927" y="32767"/>
                      <a:pt x="37319" y="31580"/>
                      <a:pt x="37182" y="30074"/>
                    </a:cubicBezTo>
                    <a:cubicBezTo>
                      <a:pt x="37068" y="28841"/>
                      <a:pt x="36155" y="27494"/>
                      <a:pt x="35653" y="26353"/>
                    </a:cubicBezTo>
                    <a:cubicBezTo>
                      <a:pt x="35516" y="26011"/>
                      <a:pt x="35356" y="25646"/>
                      <a:pt x="35448" y="25280"/>
                    </a:cubicBezTo>
                    <a:cubicBezTo>
                      <a:pt x="35493" y="25098"/>
                      <a:pt x="35608" y="24915"/>
                      <a:pt x="35653" y="24733"/>
                    </a:cubicBezTo>
                    <a:cubicBezTo>
                      <a:pt x="35742" y="24221"/>
                      <a:pt x="35181" y="23796"/>
                      <a:pt x="34666" y="23796"/>
                    </a:cubicBezTo>
                    <a:cubicBezTo>
                      <a:pt x="34653" y="23796"/>
                      <a:pt x="34639" y="23796"/>
                      <a:pt x="34626" y="23797"/>
                    </a:cubicBezTo>
                    <a:cubicBezTo>
                      <a:pt x="34078" y="23842"/>
                      <a:pt x="33622" y="24185"/>
                      <a:pt x="33234" y="24550"/>
                    </a:cubicBezTo>
                    <a:cubicBezTo>
                      <a:pt x="31430" y="26125"/>
                      <a:pt x="30221" y="28111"/>
                      <a:pt x="29490" y="30416"/>
                    </a:cubicBezTo>
                    <a:cubicBezTo>
                      <a:pt x="29970" y="27494"/>
                      <a:pt x="31545" y="24778"/>
                      <a:pt x="33827" y="22907"/>
                    </a:cubicBezTo>
                    <a:cubicBezTo>
                      <a:pt x="34740" y="22131"/>
                      <a:pt x="35859" y="21377"/>
                      <a:pt x="36041" y="20190"/>
                    </a:cubicBezTo>
                    <a:lnTo>
                      <a:pt x="36041" y="20190"/>
                    </a:lnTo>
                    <a:cubicBezTo>
                      <a:pt x="35356" y="20282"/>
                      <a:pt x="34695" y="20373"/>
                      <a:pt x="34010" y="20464"/>
                    </a:cubicBezTo>
                    <a:cubicBezTo>
                      <a:pt x="34458" y="20083"/>
                      <a:pt x="36870" y="17540"/>
                      <a:pt x="37451" y="17540"/>
                    </a:cubicBezTo>
                    <a:cubicBezTo>
                      <a:pt x="37459" y="17540"/>
                      <a:pt x="37467" y="17541"/>
                      <a:pt x="37475" y="17542"/>
                    </a:cubicBezTo>
                    <a:lnTo>
                      <a:pt x="37475" y="17542"/>
                    </a:lnTo>
                    <a:cubicBezTo>
                      <a:pt x="37138" y="17489"/>
                      <a:pt x="36778" y="17463"/>
                      <a:pt x="36402" y="17463"/>
                    </a:cubicBezTo>
                    <a:cubicBezTo>
                      <a:pt x="32600" y="17463"/>
                      <a:pt x="27090" y="20081"/>
                      <a:pt x="25679" y="23340"/>
                    </a:cubicBezTo>
                    <a:cubicBezTo>
                      <a:pt x="26843" y="20624"/>
                      <a:pt x="30061" y="19300"/>
                      <a:pt x="31430" y="16675"/>
                    </a:cubicBezTo>
                    <a:cubicBezTo>
                      <a:pt x="31545" y="16447"/>
                      <a:pt x="31636" y="16219"/>
                      <a:pt x="31841" y="16059"/>
                    </a:cubicBezTo>
                    <a:cubicBezTo>
                      <a:pt x="32047" y="15876"/>
                      <a:pt x="32366" y="15808"/>
                      <a:pt x="32640" y="15762"/>
                    </a:cubicBezTo>
                    <a:cubicBezTo>
                      <a:pt x="33678" y="15589"/>
                      <a:pt x="35321" y="15277"/>
                      <a:pt x="36828" y="15277"/>
                    </a:cubicBezTo>
                    <a:cubicBezTo>
                      <a:pt x="37905" y="15277"/>
                      <a:pt x="38913" y="15437"/>
                      <a:pt x="39579" y="15922"/>
                    </a:cubicBezTo>
                    <a:cubicBezTo>
                      <a:pt x="42181" y="17817"/>
                      <a:pt x="44624" y="20373"/>
                      <a:pt x="46701" y="22815"/>
                    </a:cubicBezTo>
                    <a:cubicBezTo>
                      <a:pt x="45856" y="21172"/>
                      <a:pt x="44783" y="19643"/>
                      <a:pt x="43733" y="18113"/>
                    </a:cubicBezTo>
                    <a:lnTo>
                      <a:pt x="40195" y="13023"/>
                    </a:lnTo>
                    <a:cubicBezTo>
                      <a:pt x="39944" y="12681"/>
                      <a:pt x="39670" y="12293"/>
                      <a:pt x="39305" y="12042"/>
                    </a:cubicBezTo>
                    <a:cubicBezTo>
                      <a:pt x="38255" y="11311"/>
                      <a:pt x="36749" y="11836"/>
                      <a:pt x="35562" y="11380"/>
                    </a:cubicBezTo>
                    <a:cubicBezTo>
                      <a:pt x="35327" y="11295"/>
                      <a:pt x="35093" y="11149"/>
                      <a:pt x="34839" y="11149"/>
                    </a:cubicBezTo>
                    <a:cubicBezTo>
                      <a:pt x="34822" y="11149"/>
                      <a:pt x="34804" y="11150"/>
                      <a:pt x="34786" y="11152"/>
                    </a:cubicBezTo>
                    <a:cubicBezTo>
                      <a:pt x="34558" y="11174"/>
                      <a:pt x="34375" y="11311"/>
                      <a:pt x="34170" y="11426"/>
                    </a:cubicBezTo>
                    <a:cubicBezTo>
                      <a:pt x="29833" y="14393"/>
                      <a:pt x="25382" y="17018"/>
                      <a:pt x="21250" y="20350"/>
                    </a:cubicBezTo>
                    <a:cubicBezTo>
                      <a:pt x="19767" y="21537"/>
                      <a:pt x="17986" y="22359"/>
                      <a:pt x="16571" y="23637"/>
                    </a:cubicBezTo>
                    <a:cubicBezTo>
                      <a:pt x="15065" y="24984"/>
                      <a:pt x="14471" y="26787"/>
                      <a:pt x="13170" y="28271"/>
                    </a:cubicBezTo>
                    <a:cubicBezTo>
                      <a:pt x="12600" y="26102"/>
                      <a:pt x="12759" y="23706"/>
                      <a:pt x="13672" y="21628"/>
                    </a:cubicBezTo>
                    <a:cubicBezTo>
                      <a:pt x="14082" y="20694"/>
                      <a:pt x="15629" y="16555"/>
                      <a:pt x="16475" y="16221"/>
                    </a:cubicBezTo>
                    <a:lnTo>
                      <a:pt x="16475" y="16221"/>
                    </a:lnTo>
                    <a:cubicBezTo>
                      <a:pt x="15493" y="16601"/>
                      <a:pt x="14577" y="17200"/>
                      <a:pt x="13876" y="17974"/>
                    </a:cubicBezTo>
                    <a:lnTo>
                      <a:pt x="13876" y="17974"/>
                    </a:lnTo>
                    <a:cubicBezTo>
                      <a:pt x="15252" y="16434"/>
                      <a:pt x="16563" y="14741"/>
                      <a:pt x="17941" y="13160"/>
                    </a:cubicBezTo>
                    <a:cubicBezTo>
                      <a:pt x="19219" y="11722"/>
                      <a:pt x="20109" y="9805"/>
                      <a:pt x="21935" y="8983"/>
                    </a:cubicBezTo>
                    <a:cubicBezTo>
                      <a:pt x="21707" y="8922"/>
                      <a:pt x="21479" y="8892"/>
                      <a:pt x="21257" y="8892"/>
                    </a:cubicBezTo>
                    <a:cubicBezTo>
                      <a:pt x="21146" y="8892"/>
                      <a:pt x="21037" y="8900"/>
                      <a:pt x="20931" y="8915"/>
                    </a:cubicBezTo>
                    <a:cubicBezTo>
                      <a:pt x="21547" y="8458"/>
                      <a:pt x="22232" y="8116"/>
                      <a:pt x="22962" y="7888"/>
                    </a:cubicBezTo>
                    <a:cubicBezTo>
                      <a:pt x="22770" y="7873"/>
                      <a:pt x="22577" y="7866"/>
                      <a:pt x="22384" y="7866"/>
                    </a:cubicBezTo>
                    <a:cubicBezTo>
                      <a:pt x="19786" y="7866"/>
                      <a:pt x="17187" y="9138"/>
                      <a:pt x="15635" y="11220"/>
                    </a:cubicBezTo>
                    <a:cubicBezTo>
                      <a:pt x="16239" y="10272"/>
                      <a:pt x="18838" y="6270"/>
                      <a:pt x="20355" y="6270"/>
                    </a:cubicBezTo>
                    <a:cubicBezTo>
                      <a:pt x="20439" y="6270"/>
                      <a:pt x="20520" y="6282"/>
                      <a:pt x="20598" y="6308"/>
                    </a:cubicBezTo>
                    <a:lnTo>
                      <a:pt x="20598" y="6308"/>
                    </a:lnTo>
                    <a:cubicBezTo>
                      <a:pt x="20077" y="6127"/>
                      <a:pt x="19557" y="5946"/>
                      <a:pt x="19036" y="5742"/>
                    </a:cubicBezTo>
                    <a:lnTo>
                      <a:pt x="19036" y="5742"/>
                    </a:lnTo>
                    <a:cubicBezTo>
                      <a:pt x="19072" y="5755"/>
                      <a:pt x="19116" y="5761"/>
                      <a:pt x="19167" y="5761"/>
                    </a:cubicBezTo>
                    <a:cubicBezTo>
                      <a:pt x="20102" y="5761"/>
                      <a:pt x="23508" y="3695"/>
                      <a:pt x="24309" y="3414"/>
                    </a:cubicBezTo>
                    <a:cubicBezTo>
                      <a:pt x="26021" y="2775"/>
                      <a:pt x="27801" y="2524"/>
                      <a:pt x="29627" y="2478"/>
                    </a:cubicBezTo>
                    <a:cubicBezTo>
                      <a:pt x="28052" y="1223"/>
                      <a:pt x="26067" y="720"/>
                      <a:pt x="24035" y="447"/>
                    </a:cubicBezTo>
                    <a:cubicBezTo>
                      <a:pt x="23305" y="332"/>
                      <a:pt x="22574" y="264"/>
                      <a:pt x="21867" y="195"/>
                    </a:cubicBezTo>
                    <a:cubicBezTo>
                      <a:pt x="20758" y="93"/>
                      <a:pt x="19639" y="1"/>
                      <a:pt x="18524" y="1"/>
                    </a:cubicBezTo>
                    <a:close/>
                  </a:path>
                </a:pathLst>
              </a:custGeom>
              <a:solidFill>
                <a:srgbClr val="576A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790;p13">
                <a:extLst>
                  <a:ext uri="{FF2B5EF4-FFF2-40B4-BE49-F238E27FC236}">
                    <a16:creationId xmlns:a16="http://schemas.microsoft.com/office/drawing/2014/main" id="{9FB2E4EA-F0E3-4DFE-A245-0C417BF1FFF1}"/>
                  </a:ext>
                </a:extLst>
              </p:cNvPr>
              <p:cNvSpPr/>
              <p:nvPr/>
            </p:nvSpPr>
            <p:spPr>
              <a:xfrm>
                <a:off x="8059425" y="3687738"/>
                <a:ext cx="838300" cy="1471650"/>
              </a:xfrm>
              <a:custGeom>
                <a:avLst/>
                <a:gdLst/>
                <a:ahLst/>
                <a:cxnLst/>
                <a:rect l="l" t="t" r="r" b="b"/>
                <a:pathLst>
                  <a:path w="33532" h="58866" extrusionOk="0">
                    <a:moveTo>
                      <a:pt x="25257" y="4197"/>
                    </a:moveTo>
                    <a:lnTo>
                      <a:pt x="25291" y="4202"/>
                    </a:lnTo>
                    <a:cubicBezTo>
                      <a:pt x="25280" y="4200"/>
                      <a:pt x="25268" y="4198"/>
                      <a:pt x="25257" y="4197"/>
                    </a:cubicBezTo>
                    <a:close/>
                    <a:moveTo>
                      <a:pt x="25725" y="35450"/>
                    </a:moveTo>
                    <a:lnTo>
                      <a:pt x="25725" y="35450"/>
                    </a:lnTo>
                    <a:cubicBezTo>
                      <a:pt x="25671" y="35454"/>
                      <a:pt x="25624" y="35469"/>
                      <a:pt x="25583" y="35493"/>
                    </a:cubicBezTo>
                    <a:lnTo>
                      <a:pt x="25583" y="35493"/>
                    </a:lnTo>
                    <a:cubicBezTo>
                      <a:pt x="25630" y="35477"/>
                      <a:pt x="25677" y="35463"/>
                      <a:pt x="25725" y="35450"/>
                    </a:cubicBezTo>
                    <a:close/>
                    <a:moveTo>
                      <a:pt x="17999" y="1"/>
                    </a:moveTo>
                    <a:cubicBezTo>
                      <a:pt x="14858" y="1"/>
                      <a:pt x="11656" y="1239"/>
                      <a:pt x="9930" y="3974"/>
                    </a:cubicBezTo>
                    <a:cubicBezTo>
                      <a:pt x="9702" y="4362"/>
                      <a:pt x="9496" y="4750"/>
                      <a:pt x="9154" y="5046"/>
                    </a:cubicBezTo>
                    <a:cubicBezTo>
                      <a:pt x="8789" y="5389"/>
                      <a:pt x="8309" y="5549"/>
                      <a:pt x="7990" y="5914"/>
                    </a:cubicBezTo>
                    <a:cubicBezTo>
                      <a:pt x="7716" y="6256"/>
                      <a:pt x="7602" y="6713"/>
                      <a:pt x="7510" y="7124"/>
                    </a:cubicBezTo>
                    <a:cubicBezTo>
                      <a:pt x="7510" y="10273"/>
                      <a:pt x="5844" y="13560"/>
                      <a:pt x="5479" y="16687"/>
                    </a:cubicBezTo>
                    <a:cubicBezTo>
                      <a:pt x="4406" y="25292"/>
                      <a:pt x="4246" y="33943"/>
                      <a:pt x="2557" y="42548"/>
                    </a:cubicBezTo>
                    <a:cubicBezTo>
                      <a:pt x="1530" y="47798"/>
                      <a:pt x="1" y="53071"/>
                      <a:pt x="298" y="58412"/>
                    </a:cubicBezTo>
                    <a:cubicBezTo>
                      <a:pt x="318" y="58738"/>
                      <a:pt x="1515" y="58866"/>
                      <a:pt x="3378" y="58866"/>
                    </a:cubicBezTo>
                    <a:cubicBezTo>
                      <a:pt x="9735" y="58866"/>
                      <a:pt x="23845" y="57379"/>
                      <a:pt x="25451" y="57202"/>
                    </a:cubicBezTo>
                    <a:cubicBezTo>
                      <a:pt x="25771" y="57179"/>
                      <a:pt x="26090" y="57134"/>
                      <a:pt x="26364" y="56928"/>
                    </a:cubicBezTo>
                    <a:cubicBezTo>
                      <a:pt x="26661" y="56723"/>
                      <a:pt x="26798" y="56381"/>
                      <a:pt x="26935" y="56038"/>
                    </a:cubicBezTo>
                    <a:cubicBezTo>
                      <a:pt x="27597" y="54326"/>
                      <a:pt x="28510" y="52888"/>
                      <a:pt x="28532" y="51017"/>
                    </a:cubicBezTo>
                    <a:cubicBezTo>
                      <a:pt x="28555" y="50523"/>
                      <a:pt x="27454" y="46196"/>
                      <a:pt x="27264" y="46196"/>
                    </a:cubicBezTo>
                    <a:cubicBezTo>
                      <a:pt x="27260" y="46196"/>
                      <a:pt x="27257" y="46198"/>
                      <a:pt x="27254" y="46200"/>
                    </a:cubicBezTo>
                    <a:cubicBezTo>
                      <a:pt x="26798" y="46703"/>
                      <a:pt x="26318" y="47182"/>
                      <a:pt x="25862" y="47684"/>
                    </a:cubicBezTo>
                    <a:cubicBezTo>
                      <a:pt x="25405" y="46999"/>
                      <a:pt x="24949" y="46292"/>
                      <a:pt x="24766" y="45493"/>
                    </a:cubicBezTo>
                    <a:cubicBezTo>
                      <a:pt x="24561" y="44694"/>
                      <a:pt x="24675" y="43781"/>
                      <a:pt x="25246" y="43188"/>
                    </a:cubicBezTo>
                    <a:cubicBezTo>
                      <a:pt x="25428" y="43005"/>
                      <a:pt x="25656" y="42845"/>
                      <a:pt x="25771" y="42617"/>
                    </a:cubicBezTo>
                    <a:cubicBezTo>
                      <a:pt x="25908" y="42366"/>
                      <a:pt x="25885" y="42069"/>
                      <a:pt x="25862" y="41795"/>
                    </a:cubicBezTo>
                    <a:lnTo>
                      <a:pt x="25360" y="36203"/>
                    </a:lnTo>
                    <a:cubicBezTo>
                      <a:pt x="25341" y="35938"/>
                      <a:pt x="25385" y="35609"/>
                      <a:pt x="25583" y="35493"/>
                    </a:cubicBezTo>
                    <a:lnTo>
                      <a:pt x="25583" y="35493"/>
                    </a:lnTo>
                    <a:cubicBezTo>
                      <a:pt x="24435" y="35861"/>
                      <a:pt x="23467" y="36704"/>
                      <a:pt x="22963" y="37801"/>
                    </a:cubicBezTo>
                    <a:cubicBezTo>
                      <a:pt x="22758" y="38234"/>
                      <a:pt x="22644" y="38714"/>
                      <a:pt x="22507" y="39170"/>
                    </a:cubicBezTo>
                    <a:cubicBezTo>
                      <a:pt x="22187" y="40380"/>
                      <a:pt x="21867" y="41590"/>
                      <a:pt x="21548" y="42777"/>
                    </a:cubicBezTo>
                    <a:cubicBezTo>
                      <a:pt x="21548" y="39147"/>
                      <a:pt x="21959" y="35541"/>
                      <a:pt x="22758" y="31980"/>
                    </a:cubicBezTo>
                    <a:cubicBezTo>
                      <a:pt x="23123" y="30383"/>
                      <a:pt x="23511" y="28830"/>
                      <a:pt x="24013" y="27233"/>
                    </a:cubicBezTo>
                    <a:lnTo>
                      <a:pt x="24013" y="27233"/>
                    </a:lnTo>
                    <a:cubicBezTo>
                      <a:pt x="23374" y="27689"/>
                      <a:pt x="22826" y="28260"/>
                      <a:pt x="22415" y="28922"/>
                    </a:cubicBezTo>
                    <a:cubicBezTo>
                      <a:pt x="22712" y="25817"/>
                      <a:pt x="25177" y="23421"/>
                      <a:pt x="27482" y="21321"/>
                    </a:cubicBezTo>
                    <a:cubicBezTo>
                      <a:pt x="28852" y="20088"/>
                      <a:pt x="30222" y="18856"/>
                      <a:pt x="31568" y="17623"/>
                    </a:cubicBezTo>
                    <a:lnTo>
                      <a:pt x="31568" y="17623"/>
                    </a:lnTo>
                    <a:cubicBezTo>
                      <a:pt x="29834" y="18787"/>
                      <a:pt x="28099" y="19929"/>
                      <a:pt x="26364" y="21070"/>
                    </a:cubicBezTo>
                    <a:cubicBezTo>
                      <a:pt x="25017" y="21960"/>
                      <a:pt x="23648" y="22850"/>
                      <a:pt x="22529" y="24037"/>
                    </a:cubicBezTo>
                    <a:cubicBezTo>
                      <a:pt x="20612" y="26046"/>
                      <a:pt x="19927" y="29196"/>
                      <a:pt x="18786" y="31706"/>
                    </a:cubicBezTo>
                    <a:cubicBezTo>
                      <a:pt x="17553" y="34445"/>
                      <a:pt x="16709" y="37276"/>
                      <a:pt x="14723" y="39627"/>
                    </a:cubicBezTo>
                    <a:cubicBezTo>
                      <a:pt x="13399" y="41156"/>
                      <a:pt x="11893" y="42571"/>
                      <a:pt x="10820" y="44306"/>
                    </a:cubicBezTo>
                    <a:cubicBezTo>
                      <a:pt x="11254" y="42594"/>
                      <a:pt x="12486" y="41225"/>
                      <a:pt x="13491" y="39787"/>
                    </a:cubicBezTo>
                    <a:cubicBezTo>
                      <a:pt x="15591" y="36819"/>
                      <a:pt x="15431" y="32597"/>
                      <a:pt x="16161" y="29127"/>
                    </a:cubicBezTo>
                    <a:cubicBezTo>
                      <a:pt x="16252" y="28762"/>
                      <a:pt x="16321" y="28420"/>
                      <a:pt x="16412" y="28054"/>
                    </a:cubicBezTo>
                    <a:cubicBezTo>
                      <a:pt x="16345" y="28037"/>
                      <a:pt x="16278" y="28030"/>
                      <a:pt x="16212" y="28030"/>
                    </a:cubicBezTo>
                    <a:cubicBezTo>
                      <a:pt x="15747" y="28030"/>
                      <a:pt x="15337" y="28425"/>
                      <a:pt x="14997" y="28785"/>
                    </a:cubicBezTo>
                    <a:cubicBezTo>
                      <a:pt x="14358" y="29515"/>
                      <a:pt x="13719" y="30223"/>
                      <a:pt x="13080" y="30930"/>
                    </a:cubicBezTo>
                    <a:cubicBezTo>
                      <a:pt x="13582" y="29470"/>
                      <a:pt x="14883" y="28100"/>
                      <a:pt x="15225" y="26730"/>
                    </a:cubicBezTo>
                    <a:cubicBezTo>
                      <a:pt x="14837" y="26730"/>
                      <a:pt x="14563" y="26936"/>
                      <a:pt x="14289" y="27255"/>
                    </a:cubicBezTo>
                    <a:cubicBezTo>
                      <a:pt x="13011" y="28602"/>
                      <a:pt x="11756" y="29972"/>
                      <a:pt x="10478" y="31318"/>
                    </a:cubicBezTo>
                    <a:cubicBezTo>
                      <a:pt x="11459" y="29447"/>
                      <a:pt x="12715" y="27712"/>
                      <a:pt x="14221" y="26228"/>
                    </a:cubicBezTo>
                    <a:cubicBezTo>
                      <a:pt x="15636" y="24836"/>
                      <a:pt x="16709" y="23238"/>
                      <a:pt x="17531" y="21458"/>
                    </a:cubicBezTo>
                    <a:cubicBezTo>
                      <a:pt x="18215" y="19997"/>
                      <a:pt x="18375" y="18262"/>
                      <a:pt x="19060" y="16893"/>
                    </a:cubicBezTo>
                    <a:cubicBezTo>
                      <a:pt x="19448" y="16117"/>
                      <a:pt x="20407" y="15615"/>
                      <a:pt x="20475" y="14747"/>
                    </a:cubicBezTo>
                    <a:cubicBezTo>
                      <a:pt x="20516" y="14019"/>
                      <a:pt x="20175" y="13756"/>
                      <a:pt x="19658" y="13756"/>
                    </a:cubicBezTo>
                    <a:cubicBezTo>
                      <a:pt x="18459" y="13756"/>
                      <a:pt x="16313" y="15174"/>
                      <a:pt x="15819" y="15478"/>
                    </a:cubicBezTo>
                    <a:cubicBezTo>
                      <a:pt x="13787" y="16710"/>
                      <a:pt x="11938" y="18239"/>
                      <a:pt x="10386" y="20043"/>
                    </a:cubicBezTo>
                    <a:cubicBezTo>
                      <a:pt x="11938" y="17783"/>
                      <a:pt x="13879" y="15797"/>
                      <a:pt x="16070" y="14154"/>
                    </a:cubicBezTo>
                    <a:cubicBezTo>
                      <a:pt x="16960" y="13492"/>
                      <a:pt x="17919" y="12876"/>
                      <a:pt x="18695" y="12054"/>
                    </a:cubicBezTo>
                    <a:cubicBezTo>
                      <a:pt x="19950" y="10707"/>
                      <a:pt x="19562" y="10410"/>
                      <a:pt x="18284" y="9292"/>
                    </a:cubicBezTo>
                    <a:lnTo>
                      <a:pt x="18284" y="9292"/>
                    </a:lnTo>
                    <a:cubicBezTo>
                      <a:pt x="18387" y="9295"/>
                      <a:pt x="18490" y="9296"/>
                      <a:pt x="18593" y="9296"/>
                    </a:cubicBezTo>
                    <a:cubicBezTo>
                      <a:pt x="19316" y="9296"/>
                      <a:pt x="20050" y="9226"/>
                      <a:pt x="20749" y="9087"/>
                    </a:cubicBezTo>
                    <a:cubicBezTo>
                      <a:pt x="20384" y="8721"/>
                      <a:pt x="19927" y="8470"/>
                      <a:pt x="19425" y="8311"/>
                    </a:cubicBezTo>
                    <a:cubicBezTo>
                      <a:pt x="19631" y="7740"/>
                      <a:pt x="20475" y="7900"/>
                      <a:pt x="20977" y="7580"/>
                    </a:cubicBezTo>
                    <a:cubicBezTo>
                      <a:pt x="22444" y="6602"/>
                      <a:pt x="22584" y="4160"/>
                      <a:pt x="24771" y="4160"/>
                    </a:cubicBezTo>
                    <a:cubicBezTo>
                      <a:pt x="24923" y="4160"/>
                      <a:pt x="25084" y="4172"/>
                      <a:pt x="25257" y="4197"/>
                    </a:cubicBezTo>
                    <a:lnTo>
                      <a:pt x="25257" y="4197"/>
                    </a:lnTo>
                    <a:lnTo>
                      <a:pt x="22210" y="3745"/>
                    </a:lnTo>
                    <a:cubicBezTo>
                      <a:pt x="24903" y="2924"/>
                      <a:pt x="27619" y="2239"/>
                      <a:pt x="30336" y="1646"/>
                    </a:cubicBezTo>
                    <a:cubicBezTo>
                      <a:pt x="30997" y="1502"/>
                      <a:pt x="31686" y="1367"/>
                      <a:pt x="32363" y="1367"/>
                    </a:cubicBezTo>
                    <a:cubicBezTo>
                      <a:pt x="32759" y="1367"/>
                      <a:pt x="33151" y="1413"/>
                      <a:pt x="33531" y="1531"/>
                    </a:cubicBezTo>
                    <a:cubicBezTo>
                      <a:pt x="32595" y="733"/>
                      <a:pt x="31294" y="596"/>
                      <a:pt x="30062" y="459"/>
                    </a:cubicBezTo>
                    <a:cubicBezTo>
                      <a:pt x="29331" y="390"/>
                      <a:pt x="28578" y="322"/>
                      <a:pt x="27848" y="253"/>
                    </a:cubicBezTo>
                    <a:cubicBezTo>
                      <a:pt x="27072" y="185"/>
                      <a:pt x="26273" y="93"/>
                      <a:pt x="25497" y="71"/>
                    </a:cubicBezTo>
                    <a:cubicBezTo>
                      <a:pt x="25397" y="68"/>
                      <a:pt x="25298" y="67"/>
                      <a:pt x="25199" y="67"/>
                    </a:cubicBezTo>
                    <a:cubicBezTo>
                      <a:pt x="22683" y="67"/>
                      <a:pt x="20419" y="790"/>
                      <a:pt x="17941" y="790"/>
                    </a:cubicBezTo>
                    <a:cubicBezTo>
                      <a:pt x="17640" y="790"/>
                      <a:pt x="17336" y="779"/>
                      <a:pt x="17029" y="755"/>
                    </a:cubicBezTo>
                    <a:cubicBezTo>
                      <a:pt x="17325" y="413"/>
                      <a:pt x="17713" y="139"/>
                      <a:pt x="18170" y="2"/>
                    </a:cubicBezTo>
                    <a:cubicBezTo>
                      <a:pt x="18113" y="1"/>
                      <a:pt x="18056" y="1"/>
                      <a:pt x="17999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791;p13">
                <a:extLst>
                  <a:ext uri="{FF2B5EF4-FFF2-40B4-BE49-F238E27FC236}">
                    <a16:creationId xmlns:a16="http://schemas.microsoft.com/office/drawing/2014/main" id="{5B2C083B-7D48-4ADC-89BD-C978BB18BB3B}"/>
                  </a:ext>
                </a:extLst>
              </p:cNvPr>
              <p:cNvSpPr/>
              <p:nvPr/>
            </p:nvSpPr>
            <p:spPr>
              <a:xfrm>
                <a:off x="6443175" y="4736725"/>
                <a:ext cx="2029175" cy="406200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6248" extrusionOk="0">
                    <a:moveTo>
                      <a:pt x="42548" y="0"/>
                    </a:moveTo>
                    <a:cubicBezTo>
                      <a:pt x="42417" y="0"/>
                      <a:pt x="42288" y="6"/>
                      <a:pt x="42159" y="19"/>
                    </a:cubicBezTo>
                    <a:cubicBezTo>
                      <a:pt x="41588" y="64"/>
                      <a:pt x="41040" y="270"/>
                      <a:pt x="40515" y="452"/>
                    </a:cubicBezTo>
                    <a:cubicBezTo>
                      <a:pt x="39465" y="817"/>
                      <a:pt x="38415" y="1206"/>
                      <a:pt x="37365" y="1594"/>
                    </a:cubicBezTo>
                    <a:cubicBezTo>
                      <a:pt x="37046" y="1708"/>
                      <a:pt x="36703" y="1845"/>
                      <a:pt x="36452" y="2073"/>
                    </a:cubicBezTo>
                    <a:cubicBezTo>
                      <a:pt x="36247" y="2255"/>
                      <a:pt x="36110" y="2484"/>
                      <a:pt x="35973" y="2712"/>
                    </a:cubicBezTo>
                    <a:cubicBezTo>
                      <a:pt x="35539" y="3442"/>
                      <a:pt x="35083" y="4196"/>
                      <a:pt x="34649" y="4926"/>
                    </a:cubicBezTo>
                    <a:cubicBezTo>
                      <a:pt x="34558" y="5086"/>
                      <a:pt x="34444" y="5246"/>
                      <a:pt x="34307" y="5360"/>
                    </a:cubicBezTo>
                    <a:cubicBezTo>
                      <a:pt x="34147" y="5474"/>
                      <a:pt x="33964" y="5497"/>
                      <a:pt x="33782" y="5542"/>
                    </a:cubicBezTo>
                    <a:cubicBezTo>
                      <a:pt x="31842" y="5885"/>
                      <a:pt x="30130" y="6615"/>
                      <a:pt x="28098" y="6729"/>
                    </a:cubicBezTo>
                    <a:cubicBezTo>
                      <a:pt x="27383" y="6776"/>
                      <a:pt x="26662" y="6786"/>
                      <a:pt x="25940" y="6786"/>
                    </a:cubicBezTo>
                    <a:cubicBezTo>
                      <a:pt x="25406" y="6786"/>
                      <a:pt x="24872" y="6781"/>
                      <a:pt x="24338" y="6781"/>
                    </a:cubicBezTo>
                    <a:cubicBezTo>
                      <a:pt x="22437" y="6781"/>
                      <a:pt x="20550" y="6850"/>
                      <a:pt x="18763" y="7482"/>
                    </a:cubicBezTo>
                    <a:cubicBezTo>
                      <a:pt x="17850" y="7802"/>
                      <a:pt x="16937" y="8281"/>
                      <a:pt x="15978" y="8395"/>
                    </a:cubicBezTo>
                    <a:cubicBezTo>
                      <a:pt x="15704" y="8432"/>
                      <a:pt x="15434" y="8439"/>
                      <a:pt x="15166" y="8439"/>
                    </a:cubicBezTo>
                    <a:cubicBezTo>
                      <a:pt x="14987" y="8439"/>
                      <a:pt x="14809" y="8436"/>
                      <a:pt x="14632" y="8436"/>
                    </a:cubicBezTo>
                    <a:cubicBezTo>
                      <a:pt x="14411" y="8436"/>
                      <a:pt x="14190" y="8441"/>
                      <a:pt x="13969" y="8464"/>
                    </a:cubicBezTo>
                    <a:cubicBezTo>
                      <a:pt x="12988" y="8601"/>
                      <a:pt x="12098" y="9080"/>
                      <a:pt x="11230" y="9537"/>
                    </a:cubicBezTo>
                    <a:cubicBezTo>
                      <a:pt x="7418" y="11637"/>
                      <a:pt x="3538" y="13668"/>
                      <a:pt x="0" y="16225"/>
                    </a:cubicBezTo>
                    <a:cubicBezTo>
                      <a:pt x="6741" y="16225"/>
                      <a:pt x="14710" y="16214"/>
                      <a:pt x="22269" y="16214"/>
                    </a:cubicBezTo>
                    <a:cubicBezTo>
                      <a:pt x="26049" y="16214"/>
                      <a:pt x="29726" y="16217"/>
                      <a:pt x="33097" y="16225"/>
                    </a:cubicBezTo>
                    <a:cubicBezTo>
                      <a:pt x="41109" y="16225"/>
                      <a:pt x="46381" y="16225"/>
                      <a:pt x="54416" y="16247"/>
                    </a:cubicBezTo>
                    <a:cubicBezTo>
                      <a:pt x="56812" y="16247"/>
                      <a:pt x="81167" y="16225"/>
                      <a:pt x="81167" y="16225"/>
                    </a:cubicBezTo>
                    <a:cubicBezTo>
                      <a:pt x="80100" y="14601"/>
                      <a:pt x="77733" y="12545"/>
                      <a:pt x="75691" y="12545"/>
                    </a:cubicBezTo>
                    <a:cubicBezTo>
                      <a:pt x="75637" y="12545"/>
                      <a:pt x="75583" y="12547"/>
                      <a:pt x="75529" y="12550"/>
                    </a:cubicBezTo>
                    <a:cubicBezTo>
                      <a:pt x="75349" y="12564"/>
                      <a:pt x="75169" y="12586"/>
                      <a:pt x="74988" y="12586"/>
                    </a:cubicBezTo>
                    <a:cubicBezTo>
                      <a:pt x="74872" y="12586"/>
                      <a:pt x="74755" y="12577"/>
                      <a:pt x="74639" y="12550"/>
                    </a:cubicBezTo>
                    <a:cubicBezTo>
                      <a:pt x="74365" y="12504"/>
                      <a:pt x="74114" y="12367"/>
                      <a:pt x="73863" y="12230"/>
                    </a:cubicBezTo>
                    <a:cubicBezTo>
                      <a:pt x="72653" y="11568"/>
                      <a:pt x="71421" y="10906"/>
                      <a:pt x="70211" y="10244"/>
                    </a:cubicBezTo>
                    <a:cubicBezTo>
                      <a:pt x="69207" y="9719"/>
                      <a:pt x="68202" y="9172"/>
                      <a:pt x="67084" y="8943"/>
                    </a:cubicBezTo>
                    <a:cubicBezTo>
                      <a:pt x="66775" y="8880"/>
                      <a:pt x="66457" y="8847"/>
                      <a:pt x="66141" y="8847"/>
                    </a:cubicBezTo>
                    <a:cubicBezTo>
                      <a:pt x="65312" y="8847"/>
                      <a:pt x="64493" y="9077"/>
                      <a:pt x="63865" y="9605"/>
                    </a:cubicBezTo>
                    <a:cubicBezTo>
                      <a:pt x="62815" y="7209"/>
                      <a:pt x="61126" y="5109"/>
                      <a:pt x="59049" y="3557"/>
                    </a:cubicBezTo>
                    <a:cubicBezTo>
                      <a:pt x="58264" y="2955"/>
                      <a:pt x="57282" y="2439"/>
                      <a:pt x="56338" y="2439"/>
                    </a:cubicBezTo>
                    <a:cubicBezTo>
                      <a:pt x="55993" y="2439"/>
                      <a:pt x="55653" y="2508"/>
                      <a:pt x="55329" y="2666"/>
                    </a:cubicBezTo>
                    <a:cubicBezTo>
                      <a:pt x="55192" y="2735"/>
                      <a:pt x="55032" y="2826"/>
                      <a:pt x="54872" y="2849"/>
                    </a:cubicBezTo>
                    <a:cubicBezTo>
                      <a:pt x="54758" y="2849"/>
                      <a:pt x="54621" y="2803"/>
                      <a:pt x="54507" y="2758"/>
                    </a:cubicBezTo>
                    <a:cubicBezTo>
                      <a:pt x="52978" y="2210"/>
                      <a:pt x="51494" y="1685"/>
                      <a:pt x="50056" y="977"/>
                    </a:cubicBezTo>
                    <a:cubicBezTo>
                      <a:pt x="49349" y="635"/>
                      <a:pt x="48550" y="612"/>
                      <a:pt x="47751" y="566"/>
                    </a:cubicBezTo>
                    <a:cubicBezTo>
                      <a:pt x="46587" y="498"/>
                      <a:pt x="45400" y="384"/>
                      <a:pt x="44236" y="178"/>
                    </a:cubicBezTo>
                    <a:cubicBezTo>
                      <a:pt x="43680" y="104"/>
                      <a:pt x="43109" y="0"/>
                      <a:pt x="42548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792;p13">
                <a:extLst>
                  <a:ext uri="{FF2B5EF4-FFF2-40B4-BE49-F238E27FC236}">
                    <a16:creationId xmlns:a16="http://schemas.microsoft.com/office/drawing/2014/main" id="{1F4A228B-9377-49EF-803B-13CCA2525B83}"/>
                  </a:ext>
                </a:extLst>
              </p:cNvPr>
              <p:cNvSpPr/>
              <p:nvPr/>
            </p:nvSpPr>
            <p:spPr>
              <a:xfrm>
                <a:off x="6497013" y="4794525"/>
                <a:ext cx="2029175" cy="364875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4595" extrusionOk="0">
                    <a:moveTo>
                      <a:pt x="45736" y="1"/>
                    </a:moveTo>
                    <a:cubicBezTo>
                      <a:pt x="45138" y="1"/>
                      <a:pt x="44535" y="58"/>
                      <a:pt x="43939" y="123"/>
                    </a:cubicBezTo>
                    <a:cubicBezTo>
                      <a:pt x="42501" y="283"/>
                      <a:pt x="41040" y="443"/>
                      <a:pt x="39739" y="1036"/>
                    </a:cubicBezTo>
                    <a:cubicBezTo>
                      <a:pt x="39054" y="1333"/>
                      <a:pt x="38438" y="1766"/>
                      <a:pt x="37799" y="2177"/>
                    </a:cubicBezTo>
                    <a:cubicBezTo>
                      <a:pt x="37114" y="2657"/>
                      <a:pt x="36429" y="3113"/>
                      <a:pt x="35745" y="3592"/>
                    </a:cubicBezTo>
                    <a:cubicBezTo>
                      <a:pt x="36033" y="3578"/>
                      <a:pt x="36321" y="3571"/>
                      <a:pt x="36609" y="3571"/>
                    </a:cubicBezTo>
                    <a:cubicBezTo>
                      <a:pt x="38626" y="3571"/>
                      <a:pt x="40638" y="3903"/>
                      <a:pt x="42615" y="4323"/>
                    </a:cubicBezTo>
                    <a:cubicBezTo>
                      <a:pt x="43779" y="4551"/>
                      <a:pt x="44966" y="4848"/>
                      <a:pt x="46107" y="5236"/>
                    </a:cubicBezTo>
                    <a:cubicBezTo>
                      <a:pt x="46678" y="5418"/>
                      <a:pt x="47226" y="5624"/>
                      <a:pt x="47774" y="5875"/>
                    </a:cubicBezTo>
                    <a:cubicBezTo>
                      <a:pt x="47879" y="5919"/>
                      <a:pt x="48011" y="5989"/>
                      <a:pt x="48154" y="6069"/>
                    </a:cubicBezTo>
                    <a:lnTo>
                      <a:pt x="48154" y="6069"/>
                    </a:lnTo>
                    <a:cubicBezTo>
                      <a:pt x="46626" y="5501"/>
                      <a:pt x="44870" y="5175"/>
                      <a:pt x="43345" y="4848"/>
                    </a:cubicBezTo>
                    <a:cubicBezTo>
                      <a:pt x="41497" y="4460"/>
                      <a:pt x="39602" y="4232"/>
                      <a:pt x="37685" y="4209"/>
                    </a:cubicBezTo>
                    <a:cubicBezTo>
                      <a:pt x="37553" y="4209"/>
                      <a:pt x="37421" y="4209"/>
                      <a:pt x="37288" y="4209"/>
                    </a:cubicBezTo>
                    <a:cubicBezTo>
                      <a:pt x="35754" y="4209"/>
                      <a:pt x="34110" y="4228"/>
                      <a:pt x="32640" y="4711"/>
                    </a:cubicBezTo>
                    <a:cubicBezTo>
                      <a:pt x="32161" y="4871"/>
                      <a:pt x="31682" y="5053"/>
                      <a:pt x="31202" y="5190"/>
                    </a:cubicBezTo>
                    <a:cubicBezTo>
                      <a:pt x="30609" y="5350"/>
                      <a:pt x="29970" y="5396"/>
                      <a:pt x="29354" y="5464"/>
                    </a:cubicBezTo>
                    <a:cubicBezTo>
                      <a:pt x="26615" y="5692"/>
                      <a:pt x="23898" y="5943"/>
                      <a:pt x="21182" y="6172"/>
                    </a:cubicBezTo>
                    <a:cubicBezTo>
                      <a:pt x="21342" y="6175"/>
                      <a:pt x="21502" y="6177"/>
                      <a:pt x="21662" y="6177"/>
                    </a:cubicBezTo>
                    <a:cubicBezTo>
                      <a:pt x="22728" y="6177"/>
                      <a:pt x="23798" y="6110"/>
                      <a:pt x="24861" y="6110"/>
                    </a:cubicBezTo>
                    <a:cubicBezTo>
                      <a:pt x="25757" y="6110"/>
                      <a:pt x="26649" y="6158"/>
                      <a:pt x="27528" y="6331"/>
                    </a:cubicBezTo>
                    <a:cubicBezTo>
                      <a:pt x="29125" y="6674"/>
                      <a:pt x="30609" y="7427"/>
                      <a:pt x="31819" y="8523"/>
                    </a:cubicBezTo>
                    <a:cubicBezTo>
                      <a:pt x="30267" y="8043"/>
                      <a:pt x="28714" y="7244"/>
                      <a:pt x="27140" y="6902"/>
                    </a:cubicBezTo>
                    <a:cubicBezTo>
                      <a:pt x="26671" y="6801"/>
                      <a:pt x="26163" y="6766"/>
                      <a:pt x="25642" y="6766"/>
                    </a:cubicBezTo>
                    <a:cubicBezTo>
                      <a:pt x="24637" y="6766"/>
                      <a:pt x="23582" y="6895"/>
                      <a:pt x="22666" y="6925"/>
                    </a:cubicBezTo>
                    <a:cubicBezTo>
                      <a:pt x="19425" y="7085"/>
                      <a:pt x="16183" y="7427"/>
                      <a:pt x="13033" y="8203"/>
                    </a:cubicBezTo>
                    <a:cubicBezTo>
                      <a:pt x="8263" y="9367"/>
                      <a:pt x="3972" y="11695"/>
                      <a:pt x="0" y="14549"/>
                    </a:cubicBezTo>
                    <a:cubicBezTo>
                      <a:pt x="10112" y="14549"/>
                      <a:pt x="22985" y="14549"/>
                      <a:pt x="33097" y="14571"/>
                    </a:cubicBezTo>
                    <a:cubicBezTo>
                      <a:pt x="41109" y="14594"/>
                      <a:pt x="46381" y="14594"/>
                      <a:pt x="54416" y="14594"/>
                    </a:cubicBezTo>
                    <a:cubicBezTo>
                      <a:pt x="56812" y="14594"/>
                      <a:pt x="81167" y="14571"/>
                      <a:pt x="81167" y="14571"/>
                    </a:cubicBezTo>
                    <a:cubicBezTo>
                      <a:pt x="80939" y="14571"/>
                      <a:pt x="80619" y="13955"/>
                      <a:pt x="80482" y="13818"/>
                    </a:cubicBezTo>
                    <a:cubicBezTo>
                      <a:pt x="80140" y="13499"/>
                      <a:pt x="79934" y="13362"/>
                      <a:pt x="79432" y="13202"/>
                    </a:cubicBezTo>
                    <a:cubicBezTo>
                      <a:pt x="78468" y="12874"/>
                      <a:pt x="77430" y="12693"/>
                      <a:pt x="76401" y="12693"/>
                    </a:cubicBezTo>
                    <a:cubicBezTo>
                      <a:pt x="76285" y="12693"/>
                      <a:pt x="76169" y="12695"/>
                      <a:pt x="76054" y="12700"/>
                    </a:cubicBezTo>
                    <a:cubicBezTo>
                      <a:pt x="75872" y="12700"/>
                      <a:pt x="75695" y="12711"/>
                      <a:pt x="75521" y="12711"/>
                    </a:cubicBezTo>
                    <a:cubicBezTo>
                      <a:pt x="75347" y="12711"/>
                      <a:pt x="75175" y="12700"/>
                      <a:pt x="75004" y="12654"/>
                    </a:cubicBezTo>
                    <a:cubicBezTo>
                      <a:pt x="74434" y="12494"/>
                      <a:pt x="74000" y="12038"/>
                      <a:pt x="73566" y="11650"/>
                    </a:cubicBezTo>
                    <a:cubicBezTo>
                      <a:pt x="72402" y="10577"/>
                      <a:pt x="70987" y="9824"/>
                      <a:pt x="69595" y="9093"/>
                    </a:cubicBezTo>
                    <a:cubicBezTo>
                      <a:pt x="68554" y="8539"/>
                      <a:pt x="67377" y="7985"/>
                      <a:pt x="66246" y="7985"/>
                    </a:cubicBezTo>
                    <a:cubicBezTo>
                      <a:pt x="65839" y="7985"/>
                      <a:pt x="65439" y="8057"/>
                      <a:pt x="65052" y="8226"/>
                    </a:cubicBezTo>
                    <a:cubicBezTo>
                      <a:pt x="64938" y="8272"/>
                      <a:pt x="64801" y="8340"/>
                      <a:pt x="64733" y="8454"/>
                    </a:cubicBezTo>
                    <a:cubicBezTo>
                      <a:pt x="64641" y="8568"/>
                      <a:pt x="64641" y="8728"/>
                      <a:pt x="64619" y="8865"/>
                    </a:cubicBezTo>
                    <a:lnTo>
                      <a:pt x="64459" y="11330"/>
                    </a:lnTo>
                    <a:cubicBezTo>
                      <a:pt x="63957" y="8409"/>
                      <a:pt x="61720" y="6103"/>
                      <a:pt x="59437" y="4209"/>
                    </a:cubicBezTo>
                    <a:cubicBezTo>
                      <a:pt x="58958" y="3798"/>
                      <a:pt x="58479" y="3433"/>
                      <a:pt x="57954" y="3113"/>
                    </a:cubicBezTo>
                    <a:cubicBezTo>
                      <a:pt x="56949" y="2520"/>
                      <a:pt x="56014" y="2542"/>
                      <a:pt x="54941" y="2291"/>
                    </a:cubicBezTo>
                    <a:cubicBezTo>
                      <a:pt x="54165" y="2109"/>
                      <a:pt x="53571" y="1561"/>
                      <a:pt x="52727" y="1470"/>
                    </a:cubicBezTo>
                    <a:cubicBezTo>
                      <a:pt x="51585" y="1333"/>
                      <a:pt x="50444" y="1219"/>
                      <a:pt x="49349" y="876"/>
                    </a:cubicBezTo>
                    <a:cubicBezTo>
                      <a:pt x="48595" y="625"/>
                      <a:pt x="47865" y="283"/>
                      <a:pt x="47089" y="123"/>
                    </a:cubicBezTo>
                    <a:cubicBezTo>
                      <a:pt x="46645" y="34"/>
                      <a:pt x="46192" y="1"/>
                      <a:pt x="45736" y="1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793;p13">
                <a:extLst>
                  <a:ext uri="{FF2B5EF4-FFF2-40B4-BE49-F238E27FC236}">
                    <a16:creationId xmlns:a16="http://schemas.microsoft.com/office/drawing/2014/main" id="{F3A7F308-EEA5-4D3E-818E-FAF124550ECA}"/>
                  </a:ext>
                </a:extLst>
              </p:cNvPr>
              <p:cNvSpPr/>
              <p:nvPr/>
            </p:nvSpPr>
            <p:spPr>
              <a:xfrm>
                <a:off x="9798150" y="3995563"/>
                <a:ext cx="511300" cy="100982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40393" extrusionOk="0">
                    <a:moveTo>
                      <a:pt x="20184" y="0"/>
                    </a:moveTo>
                    <a:cubicBezTo>
                      <a:pt x="20044" y="0"/>
                      <a:pt x="19878" y="51"/>
                      <a:pt x="19767" y="129"/>
                    </a:cubicBezTo>
                    <a:cubicBezTo>
                      <a:pt x="16480" y="2252"/>
                      <a:pt x="11961" y="4877"/>
                      <a:pt x="10021" y="8414"/>
                    </a:cubicBezTo>
                    <a:cubicBezTo>
                      <a:pt x="9473" y="9373"/>
                      <a:pt x="9199" y="10492"/>
                      <a:pt x="8948" y="11564"/>
                    </a:cubicBezTo>
                    <a:cubicBezTo>
                      <a:pt x="8697" y="12523"/>
                      <a:pt x="8469" y="13482"/>
                      <a:pt x="8195" y="14440"/>
                    </a:cubicBezTo>
                    <a:cubicBezTo>
                      <a:pt x="6460" y="20672"/>
                      <a:pt x="3607" y="25693"/>
                      <a:pt x="92" y="31034"/>
                    </a:cubicBezTo>
                    <a:cubicBezTo>
                      <a:pt x="46" y="31103"/>
                      <a:pt x="1" y="31171"/>
                      <a:pt x="1" y="31240"/>
                    </a:cubicBezTo>
                    <a:cubicBezTo>
                      <a:pt x="1" y="31308"/>
                      <a:pt x="46" y="31354"/>
                      <a:pt x="92" y="31422"/>
                    </a:cubicBezTo>
                    <a:cubicBezTo>
                      <a:pt x="2899" y="35280"/>
                      <a:pt x="5912" y="38087"/>
                      <a:pt x="10112" y="40393"/>
                    </a:cubicBezTo>
                    <a:cubicBezTo>
                      <a:pt x="7944" y="39183"/>
                      <a:pt x="9542" y="32198"/>
                      <a:pt x="9222" y="30304"/>
                    </a:cubicBezTo>
                    <a:cubicBezTo>
                      <a:pt x="8583" y="26264"/>
                      <a:pt x="9245" y="21836"/>
                      <a:pt x="9245" y="17727"/>
                    </a:cubicBezTo>
                    <a:cubicBezTo>
                      <a:pt x="9815" y="19644"/>
                      <a:pt x="10386" y="21562"/>
                      <a:pt x="10957" y="23479"/>
                    </a:cubicBezTo>
                    <a:cubicBezTo>
                      <a:pt x="12418" y="21425"/>
                      <a:pt x="13148" y="18868"/>
                      <a:pt x="13011" y="16335"/>
                    </a:cubicBezTo>
                    <a:cubicBezTo>
                      <a:pt x="12965" y="15513"/>
                      <a:pt x="12828" y="14691"/>
                      <a:pt x="12874" y="13870"/>
                    </a:cubicBezTo>
                    <a:cubicBezTo>
                      <a:pt x="12965" y="12500"/>
                      <a:pt x="13559" y="11245"/>
                      <a:pt x="14129" y="10012"/>
                    </a:cubicBezTo>
                    <a:lnTo>
                      <a:pt x="14129" y="10012"/>
                    </a:lnTo>
                    <a:cubicBezTo>
                      <a:pt x="13741" y="12843"/>
                      <a:pt x="14746" y="15696"/>
                      <a:pt x="14586" y="18549"/>
                    </a:cubicBezTo>
                    <a:cubicBezTo>
                      <a:pt x="14495" y="20398"/>
                      <a:pt x="13924" y="22201"/>
                      <a:pt x="13536" y="24027"/>
                    </a:cubicBezTo>
                    <a:cubicBezTo>
                      <a:pt x="12828" y="27496"/>
                      <a:pt x="12897" y="31057"/>
                      <a:pt x="12942" y="34595"/>
                    </a:cubicBezTo>
                    <a:cubicBezTo>
                      <a:pt x="13490" y="30509"/>
                      <a:pt x="14152" y="26697"/>
                      <a:pt x="15408" y="22749"/>
                    </a:cubicBezTo>
                    <a:cubicBezTo>
                      <a:pt x="15453" y="24255"/>
                      <a:pt x="15499" y="25762"/>
                      <a:pt x="15545" y="27268"/>
                    </a:cubicBezTo>
                    <a:cubicBezTo>
                      <a:pt x="15385" y="21973"/>
                      <a:pt x="17485" y="16495"/>
                      <a:pt x="16572" y="11268"/>
                    </a:cubicBezTo>
                    <a:cubicBezTo>
                      <a:pt x="16458" y="10583"/>
                      <a:pt x="16298" y="9898"/>
                      <a:pt x="16229" y="9213"/>
                    </a:cubicBezTo>
                    <a:cubicBezTo>
                      <a:pt x="15818" y="5790"/>
                      <a:pt x="17622" y="2115"/>
                      <a:pt x="20452" y="197"/>
                    </a:cubicBezTo>
                    <a:cubicBezTo>
                      <a:pt x="20452" y="57"/>
                      <a:pt x="20332" y="0"/>
                      <a:pt x="20184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7A4CF0A9-130F-4232-9B23-B01DF0E5E403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upo 49">
            <a:extLst>
              <a:ext uri="{FF2B5EF4-FFF2-40B4-BE49-F238E27FC236}">
                <a16:creationId xmlns:a16="http://schemas.microsoft.com/office/drawing/2014/main" id="{D4C466AE-BF93-471D-B1E2-11B35B4F13D7}"/>
              </a:ext>
            </a:extLst>
          </p:cNvPr>
          <p:cNvGrpSpPr/>
          <p:nvPr/>
        </p:nvGrpSpPr>
        <p:grpSpPr>
          <a:xfrm>
            <a:off x="8085166" y="41927"/>
            <a:ext cx="993746" cy="1066101"/>
            <a:chOff x="8551862" y="-1087438"/>
            <a:chExt cx="1395413" cy="1497014"/>
          </a:xfrm>
        </p:grpSpPr>
        <p:sp>
          <p:nvSpPr>
            <p:cNvPr id="51" name="Freeform 4">
              <a:extLst>
                <a:ext uri="{FF2B5EF4-FFF2-40B4-BE49-F238E27FC236}">
                  <a16:creationId xmlns:a16="http://schemas.microsoft.com/office/drawing/2014/main" id="{0A57557E-35E8-4909-AE8E-DDFAAE714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862" y="-1087438"/>
              <a:ext cx="1395413" cy="809626"/>
            </a:xfrm>
            <a:custGeom>
              <a:avLst/>
              <a:gdLst>
                <a:gd name="T0" fmla="*/ 9 w 368"/>
                <a:gd name="T1" fmla="*/ 197 h 213"/>
                <a:gd name="T2" fmla="*/ 179 w 368"/>
                <a:gd name="T3" fmla="*/ 5 h 213"/>
                <a:gd name="T4" fmla="*/ 365 w 368"/>
                <a:gd name="T5" fmla="*/ 176 h 213"/>
                <a:gd name="T6" fmla="*/ 362 w 368"/>
                <a:gd name="T7" fmla="*/ 213 h 213"/>
                <a:gd name="T8" fmla="*/ 311 w 368"/>
                <a:gd name="T9" fmla="*/ 162 h 213"/>
                <a:gd name="T10" fmla="*/ 303 w 368"/>
                <a:gd name="T11" fmla="*/ 151 h 213"/>
                <a:gd name="T12" fmla="*/ 255 w 368"/>
                <a:gd name="T13" fmla="*/ 151 h 213"/>
                <a:gd name="T14" fmla="*/ 248 w 368"/>
                <a:gd name="T15" fmla="*/ 161 h 213"/>
                <a:gd name="T16" fmla="*/ 239 w 368"/>
                <a:gd name="T17" fmla="*/ 171 h 213"/>
                <a:gd name="T18" fmla="*/ 206 w 368"/>
                <a:gd name="T19" fmla="*/ 198 h 213"/>
                <a:gd name="T20" fmla="*/ 151 w 368"/>
                <a:gd name="T21" fmla="*/ 166 h 213"/>
                <a:gd name="T22" fmla="*/ 123 w 368"/>
                <a:gd name="T23" fmla="*/ 123 h 213"/>
                <a:gd name="T24" fmla="*/ 107 w 368"/>
                <a:gd name="T25" fmla="*/ 95 h 213"/>
                <a:gd name="T26" fmla="*/ 80 w 368"/>
                <a:gd name="T27" fmla="*/ 95 h 213"/>
                <a:gd name="T28" fmla="*/ 75 w 368"/>
                <a:gd name="T29" fmla="*/ 106 h 213"/>
                <a:gd name="T30" fmla="*/ 27 w 368"/>
                <a:gd name="T31" fmla="*/ 186 h 213"/>
                <a:gd name="T32" fmla="*/ 9 w 368"/>
                <a:gd name="T33" fmla="*/ 1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8" h="213">
                  <a:moveTo>
                    <a:pt x="9" y="197"/>
                  </a:moveTo>
                  <a:cubicBezTo>
                    <a:pt x="0" y="102"/>
                    <a:pt x="74" y="11"/>
                    <a:pt x="179" y="5"/>
                  </a:cubicBezTo>
                  <a:cubicBezTo>
                    <a:pt x="275" y="0"/>
                    <a:pt x="363" y="76"/>
                    <a:pt x="365" y="176"/>
                  </a:cubicBezTo>
                  <a:cubicBezTo>
                    <a:pt x="366" y="188"/>
                    <a:pt x="368" y="201"/>
                    <a:pt x="362" y="213"/>
                  </a:cubicBezTo>
                  <a:cubicBezTo>
                    <a:pt x="339" y="202"/>
                    <a:pt x="329" y="178"/>
                    <a:pt x="311" y="162"/>
                  </a:cubicBezTo>
                  <a:cubicBezTo>
                    <a:pt x="308" y="159"/>
                    <a:pt x="306" y="154"/>
                    <a:pt x="303" y="151"/>
                  </a:cubicBezTo>
                  <a:cubicBezTo>
                    <a:pt x="278" y="125"/>
                    <a:pt x="278" y="125"/>
                    <a:pt x="255" y="151"/>
                  </a:cubicBezTo>
                  <a:cubicBezTo>
                    <a:pt x="253" y="154"/>
                    <a:pt x="250" y="157"/>
                    <a:pt x="248" y="161"/>
                  </a:cubicBezTo>
                  <a:cubicBezTo>
                    <a:pt x="246" y="164"/>
                    <a:pt x="243" y="168"/>
                    <a:pt x="239" y="171"/>
                  </a:cubicBezTo>
                  <a:cubicBezTo>
                    <a:pt x="229" y="182"/>
                    <a:pt x="223" y="203"/>
                    <a:pt x="206" y="198"/>
                  </a:cubicBezTo>
                  <a:cubicBezTo>
                    <a:pt x="186" y="193"/>
                    <a:pt x="163" y="189"/>
                    <a:pt x="151" y="166"/>
                  </a:cubicBezTo>
                  <a:cubicBezTo>
                    <a:pt x="144" y="151"/>
                    <a:pt x="133" y="137"/>
                    <a:pt x="123" y="123"/>
                  </a:cubicBezTo>
                  <a:cubicBezTo>
                    <a:pt x="119" y="113"/>
                    <a:pt x="113" y="104"/>
                    <a:pt x="107" y="95"/>
                  </a:cubicBezTo>
                  <a:cubicBezTo>
                    <a:pt x="96" y="77"/>
                    <a:pt x="91" y="77"/>
                    <a:pt x="80" y="95"/>
                  </a:cubicBezTo>
                  <a:cubicBezTo>
                    <a:pt x="78" y="99"/>
                    <a:pt x="77" y="102"/>
                    <a:pt x="75" y="106"/>
                  </a:cubicBezTo>
                  <a:cubicBezTo>
                    <a:pt x="57" y="131"/>
                    <a:pt x="46" y="161"/>
                    <a:pt x="27" y="186"/>
                  </a:cubicBezTo>
                  <a:cubicBezTo>
                    <a:pt x="23" y="191"/>
                    <a:pt x="20" y="201"/>
                    <a:pt x="9" y="197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59797573-8C93-4EC3-8262-911516475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7113" y="-239712"/>
              <a:ext cx="1217613" cy="649288"/>
            </a:xfrm>
            <a:custGeom>
              <a:avLst/>
              <a:gdLst>
                <a:gd name="T0" fmla="*/ 321 w 321"/>
                <a:gd name="T1" fmla="*/ 45 h 171"/>
                <a:gd name="T2" fmla="*/ 3 w 321"/>
                <a:gd name="T3" fmla="*/ 45 h 171"/>
                <a:gd name="T4" fmla="*/ 19 w 321"/>
                <a:gd name="T5" fmla="*/ 24 h 171"/>
                <a:gd name="T6" fmla="*/ 114 w 321"/>
                <a:gd name="T7" fmla="*/ 5 h 171"/>
                <a:gd name="T8" fmla="*/ 295 w 321"/>
                <a:gd name="T9" fmla="*/ 23 h 171"/>
                <a:gd name="T10" fmla="*/ 321 w 321"/>
                <a:gd name="T11" fmla="*/ 4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71">
                  <a:moveTo>
                    <a:pt x="321" y="45"/>
                  </a:moveTo>
                  <a:cubicBezTo>
                    <a:pt x="258" y="170"/>
                    <a:pt x="68" y="171"/>
                    <a:pt x="3" y="45"/>
                  </a:cubicBezTo>
                  <a:cubicBezTo>
                    <a:pt x="0" y="31"/>
                    <a:pt x="9" y="28"/>
                    <a:pt x="19" y="24"/>
                  </a:cubicBezTo>
                  <a:cubicBezTo>
                    <a:pt x="49" y="12"/>
                    <a:pt x="81" y="7"/>
                    <a:pt x="114" y="5"/>
                  </a:cubicBezTo>
                  <a:cubicBezTo>
                    <a:pt x="175" y="0"/>
                    <a:pt x="236" y="6"/>
                    <a:pt x="295" y="23"/>
                  </a:cubicBezTo>
                  <a:cubicBezTo>
                    <a:pt x="306" y="26"/>
                    <a:pt x="321" y="27"/>
                    <a:pt x="321" y="4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A47195E8-00D0-4666-84D2-085356627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5200" y="-692150"/>
              <a:ext cx="1343025" cy="622300"/>
            </a:xfrm>
            <a:custGeom>
              <a:avLst/>
              <a:gdLst>
                <a:gd name="T0" fmla="*/ 337 w 354"/>
                <a:gd name="T1" fmla="*/ 164 h 164"/>
                <a:gd name="T2" fmla="*/ 288 w 354"/>
                <a:gd name="T3" fmla="*/ 142 h 164"/>
                <a:gd name="T4" fmla="*/ 146 w 354"/>
                <a:gd name="T5" fmla="*/ 128 h 164"/>
                <a:gd name="T6" fmla="*/ 33 w 354"/>
                <a:gd name="T7" fmla="*/ 149 h 164"/>
                <a:gd name="T8" fmla="*/ 19 w 354"/>
                <a:gd name="T9" fmla="*/ 164 h 164"/>
                <a:gd name="T10" fmla="*/ 0 w 354"/>
                <a:gd name="T11" fmla="*/ 93 h 164"/>
                <a:gd name="T12" fmla="*/ 40 w 354"/>
                <a:gd name="T13" fmla="*/ 36 h 164"/>
                <a:gd name="T14" fmla="*/ 64 w 354"/>
                <a:gd name="T15" fmla="*/ 0 h 164"/>
                <a:gd name="T16" fmla="*/ 80 w 354"/>
                <a:gd name="T17" fmla="*/ 12 h 164"/>
                <a:gd name="T18" fmla="*/ 116 w 354"/>
                <a:gd name="T19" fmla="*/ 16 h 164"/>
                <a:gd name="T20" fmla="*/ 155 w 354"/>
                <a:gd name="T21" fmla="*/ 71 h 164"/>
                <a:gd name="T22" fmla="*/ 191 w 354"/>
                <a:gd name="T23" fmla="*/ 87 h 164"/>
                <a:gd name="T24" fmla="*/ 221 w 354"/>
                <a:gd name="T25" fmla="*/ 70 h 164"/>
                <a:gd name="T26" fmla="*/ 237 w 354"/>
                <a:gd name="T27" fmla="*/ 53 h 164"/>
                <a:gd name="T28" fmla="*/ 251 w 354"/>
                <a:gd name="T29" fmla="*/ 52 h 164"/>
                <a:gd name="T30" fmla="*/ 296 w 354"/>
                <a:gd name="T31" fmla="*/ 45 h 164"/>
                <a:gd name="T32" fmla="*/ 353 w 354"/>
                <a:gd name="T33" fmla="*/ 109 h 164"/>
                <a:gd name="T34" fmla="*/ 337 w 354"/>
                <a:gd name="T3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164">
                  <a:moveTo>
                    <a:pt x="337" y="164"/>
                  </a:moveTo>
                  <a:cubicBezTo>
                    <a:pt x="326" y="144"/>
                    <a:pt x="305" y="146"/>
                    <a:pt x="288" y="142"/>
                  </a:cubicBezTo>
                  <a:cubicBezTo>
                    <a:pt x="242" y="130"/>
                    <a:pt x="194" y="126"/>
                    <a:pt x="146" y="128"/>
                  </a:cubicBezTo>
                  <a:cubicBezTo>
                    <a:pt x="107" y="130"/>
                    <a:pt x="70" y="137"/>
                    <a:pt x="33" y="149"/>
                  </a:cubicBezTo>
                  <a:cubicBezTo>
                    <a:pt x="26" y="151"/>
                    <a:pt x="19" y="155"/>
                    <a:pt x="19" y="164"/>
                  </a:cubicBezTo>
                  <a:cubicBezTo>
                    <a:pt x="8" y="141"/>
                    <a:pt x="1" y="118"/>
                    <a:pt x="0" y="93"/>
                  </a:cubicBezTo>
                  <a:cubicBezTo>
                    <a:pt x="21" y="79"/>
                    <a:pt x="28" y="56"/>
                    <a:pt x="40" y="36"/>
                  </a:cubicBezTo>
                  <a:cubicBezTo>
                    <a:pt x="47" y="23"/>
                    <a:pt x="53" y="10"/>
                    <a:pt x="64" y="0"/>
                  </a:cubicBezTo>
                  <a:cubicBezTo>
                    <a:pt x="71" y="1"/>
                    <a:pt x="76" y="7"/>
                    <a:pt x="80" y="12"/>
                  </a:cubicBezTo>
                  <a:cubicBezTo>
                    <a:pt x="91" y="26"/>
                    <a:pt x="102" y="31"/>
                    <a:pt x="116" y="16"/>
                  </a:cubicBezTo>
                  <a:cubicBezTo>
                    <a:pt x="134" y="31"/>
                    <a:pt x="142" y="53"/>
                    <a:pt x="155" y="71"/>
                  </a:cubicBezTo>
                  <a:cubicBezTo>
                    <a:pt x="164" y="86"/>
                    <a:pt x="180" y="78"/>
                    <a:pt x="191" y="87"/>
                  </a:cubicBezTo>
                  <a:cubicBezTo>
                    <a:pt x="208" y="101"/>
                    <a:pt x="212" y="79"/>
                    <a:pt x="221" y="70"/>
                  </a:cubicBezTo>
                  <a:cubicBezTo>
                    <a:pt x="227" y="65"/>
                    <a:pt x="232" y="58"/>
                    <a:pt x="237" y="53"/>
                  </a:cubicBezTo>
                  <a:cubicBezTo>
                    <a:pt x="241" y="51"/>
                    <a:pt x="246" y="51"/>
                    <a:pt x="251" y="52"/>
                  </a:cubicBezTo>
                  <a:cubicBezTo>
                    <a:pt x="267" y="58"/>
                    <a:pt x="283" y="57"/>
                    <a:pt x="296" y="45"/>
                  </a:cubicBezTo>
                  <a:cubicBezTo>
                    <a:pt x="315" y="66"/>
                    <a:pt x="334" y="87"/>
                    <a:pt x="353" y="109"/>
                  </a:cubicBezTo>
                  <a:cubicBezTo>
                    <a:pt x="354" y="129"/>
                    <a:pt x="345" y="146"/>
                    <a:pt x="337" y="164"/>
                  </a:cubicBezTo>
                  <a:close/>
                </a:path>
              </a:pathLst>
            </a:custGeom>
            <a:solidFill>
              <a:srgbClr val="C9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41C4D5D9-9FE9-4D14-A54C-33DA28F6F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-809625"/>
              <a:ext cx="198438" cy="265113"/>
            </a:xfrm>
            <a:custGeom>
              <a:avLst/>
              <a:gdLst>
                <a:gd name="T0" fmla="*/ 52 w 52"/>
                <a:gd name="T1" fmla="*/ 47 h 70"/>
                <a:gd name="T2" fmla="*/ 17 w 52"/>
                <a:gd name="T3" fmla="*/ 50 h 70"/>
                <a:gd name="T4" fmla="*/ 0 w 52"/>
                <a:gd name="T5" fmla="*/ 31 h 70"/>
                <a:gd name="T6" fmla="*/ 1 w 52"/>
                <a:gd name="T7" fmla="*/ 23 h 70"/>
                <a:gd name="T8" fmla="*/ 19 w 52"/>
                <a:gd name="T9" fmla="*/ 1 h 70"/>
                <a:gd name="T10" fmla="*/ 39 w 52"/>
                <a:gd name="T11" fmla="*/ 21 h 70"/>
                <a:gd name="T12" fmla="*/ 52 w 52"/>
                <a:gd name="T13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0">
                  <a:moveTo>
                    <a:pt x="52" y="47"/>
                  </a:moveTo>
                  <a:cubicBezTo>
                    <a:pt x="37" y="70"/>
                    <a:pt x="37" y="70"/>
                    <a:pt x="17" y="50"/>
                  </a:cubicBezTo>
                  <a:cubicBezTo>
                    <a:pt x="11" y="44"/>
                    <a:pt x="6" y="38"/>
                    <a:pt x="0" y="31"/>
                  </a:cubicBezTo>
                  <a:cubicBezTo>
                    <a:pt x="0" y="29"/>
                    <a:pt x="0" y="25"/>
                    <a:pt x="1" y="23"/>
                  </a:cubicBezTo>
                  <a:cubicBezTo>
                    <a:pt x="6" y="15"/>
                    <a:pt x="9" y="2"/>
                    <a:pt x="19" y="1"/>
                  </a:cubicBezTo>
                  <a:cubicBezTo>
                    <a:pt x="30" y="0"/>
                    <a:pt x="34" y="12"/>
                    <a:pt x="39" y="21"/>
                  </a:cubicBezTo>
                  <a:cubicBezTo>
                    <a:pt x="44" y="30"/>
                    <a:pt x="52" y="37"/>
                    <a:pt x="52" y="47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8">
              <a:extLst>
                <a:ext uri="{FF2B5EF4-FFF2-40B4-BE49-F238E27FC236}">
                  <a16:creationId xmlns:a16="http://schemas.microsoft.com/office/drawing/2014/main" id="{B838AC26-3124-4613-AF96-DF7F7DF8CE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-631825"/>
              <a:ext cx="223838" cy="198438"/>
            </a:xfrm>
            <a:custGeom>
              <a:avLst/>
              <a:gdLst>
                <a:gd name="T0" fmla="*/ 59 w 59"/>
                <a:gd name="T1" fmla="*/ 29 h 52"/>
                <a:gd name="T2" fmla="*/ 0 w 59"/>
                <a:gd name="T3" fmla="*/ 37 h 52"/>
                <a:gd name="T4" fmla="*/ 23 w 59"/>
                <a:gd name="T5" fmla="*/ 7 h 52"/>
                <a:gd name="T6" fmla="*/ 40 w 59"/>
                <a:gd name="T7" fmla="*/ 6 h 52"/>
                <a:gd name="T8" fmla="*/ 59 w 59"/>
                <a:gd name="T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59" y="29"/>
                  </a:moveTo>
                  <a:cubicBezTo>
                    <a:pt x="43" y="52"/>
                    <a:pt x="43" y="52"/>
                    <a:pt x="0" y="37"/>
                  </a:cubicBezTo>
                  <a:cubicBezTo>
                    <a:pt x="8" y="27"/>
                    <a:pt x="15" y="17"/>
                    <a:pt x="23" y="7"/>
                  </a:cubicBezTo>
                  <a:cubicBezTo>
                    <a:pt x="28" y="0"/>
                    <a:pt x="34" y="0"/>
                    <a:pt x="40" y="6"/>
                  </a:cubicBezTo>
                  <a:cubicBezTo>
                    <a:pt x="46" y="14"/>
                    <a:pt x="55" y="20"/>
                    <a:pt x="59" y="29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00079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3" name="Google Shape;4063;p41"/>
          <p:cNvSpPr txBox="1">
            <a:spLocks noGrp="1"/>
          </p:cNvSpPr>
          <p:nvPr>
            <p:ph type="title" idx="2"/>
          </p:nvPr>
        </p:nvSpPr>
        <p:spPr>
          <a:xfrm>
            <a:off x="2115175" y="1445625"/>
            <a:ext cx="3885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FREE </a:t>
            </a:r>
            <a:br>
              <a:rPr lang="en" sz="6000" b="0" dirty="0">
                <a:solidFill>
                  <a:schemeClr val="tx1">
                    <a:lumMod val="40000"/>
                    <a:lumOff val="60000"/>
                  </a:schemeClr>
                </a:solidFill>
              </a:rPr>
            </a:br>
            <a:r>
              <a:rPr lang="en" sz="6000" b="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TEAMPLATE</a:t>
            </a:r>
            <a:endParaRPr sz="6000" b="0" dirty="0">
              <a:solidFill>
                <a:schemeClr val="tx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064" name="Google Shape;4064;p41"/>
          <p:cNvSpPr txBox="1">
            <a:spLocks noGrp="1"/>
          </p:cNvSpPr>
          <p:nvPr>
            <p:ph type="title"/>
          </p:nvPr>
        </p:nvSpPr>
        <p:spPr>
          <a:xfrm>
            <a:off x="713225" y="1934975"/>
            <a:ext cx="1438304" cy="841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>
                <a:solidFill>
                  <a:srgbClr val="67BB8C"/>
                </a:solidFill>
              </a:rPr>
              <a:t>UNO</a:t>
            </a:r>
            <a:endParaRPr b="0" dirty="0">
              <a:solidFill>
                <a:srgbClr val="67BB8C"/>
              </a:solidFill>
            </a:endParaRPr>
          </a:p>
        </p:txBody>
      </p:sp>
      <p:sp>
        <p:nvSpPr>
          <p:cNvPr id="4065" name="Google Shape;4065;p41"/>
          <p:cNvSpPr txBox="1">
            <a:spLocks noGrp="1"/>
          </p:cNvSpPr>
          <p:nvPr>
            <p:ph type="subTitle" idx="1"/>
          </p:nvPr>
        </p:nvSpPr>
        <p:spPr>
          <a:xfrm>
            <a:off x="2033125" y="2845225"/>
            <a:ext cx="4049700" cy="42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67BB8C"/>
                </a:solidFill>
              </a:rPr>
              <a:t>You can enter a subtitle here </a:t>
            </a:r>
            <a:r>
              <a:rPr lang="es-PE" dirty="0">
                <a:solidFill>
                  <a:srgbClr val="67BB8C"/>
                </a:solidFill>
              </a:rPr>
              <a:t>I</a:t>
            </a:r>
            <a:endParaRPr lang="en" dirty="0">
              <a:solidFill>
                <a:srgbClr val="67BB8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67BB8C"/>
                </a:solidFill>
              </a:rPr>
              <a:t>f you need it</a:t>
            </a:r>
            <a:endParaRPr dirty="0">
              <a:solidFill>
                <a:srgbClr val="67BB8C"/>
              </a:solidFill>
            </a:endParaRPr>
          </a:p>
        </p:txBody>
      </p:sp>
      <p:sp>
        <p:nvSpPr>
          <p:cNvPr id="7" name="Google Shape;15;p3">
            <a:extLst>
              <a:ext uri="{FF2B5EF4-FFF2-40B4-BE49-F238E27FC236}">
                <a16:creationId xmlns:a16="http://schemas.microsoft.com/office/drawing/2014/main" id="{6B4DDB82-EBBA-4F24-9423-F7941E4D4F65}"/>
              </a:ext>
            </a:extLst>
          </p:cNvPr>
          <p:cNvSpPr/>
          <p:nvPr/>
        </p:nvSpPr>
        <p:spPr>
          <a:xfrm>
            <a:off x="518725" y="945125"/>
            <a:ext cx="1514400" cy="1979700"/>
          </a:xfrm>
          <a:prstGeom prst="roundRect">
            <a:avLst>
              <a:gd name="adj" fmla="val 16667"/>
            </a:avLst>
          </a:prstGeom>
          <a:solidFill>
            <a:schemeClr val="accent1">
              <a:lumMod val="75000"/>
              <a:alpha val="2527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F0FBA354-F413-4DDF-B86C-50D4E1AE73D6}"/>
              </a:ext>
            </a:extLst>
          </p:cNvPr>
          <p:cNvGrpSpPr/>
          <p:nvPr/>
        </p:nvGrpSpPr>
        <p:grpSpPr>
          <a:xfrm>
            <a:off x="5213350" y="1239838"/>
            <a:ext cx="3403600" cy="3640138"/>
            <a:chOff x="5213350" y="1239838"/>
            <a:chExt cx="3403600" cy="364013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C8EBC18-B13B-4181-945D-D2C1491DB4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3350" y="2016126"/>
              <a:ext cx="3403600" cy="2289175"/>
            </a:xfrm>
            <a:custGeom>
              <a:avLst/>
              <a:gdLst>
                <a:gd name="T0" fmla="*/ 385 w 385"/>
                <a:gd name="T1" fmla="*/ 246 h 259"/>
                <a:gd name="T2" fmla="*/ 361 w 385"/>
                <a:gd name="T3" fmla="*/ 255 h 259"/>
                <a:gd name="T4" fmla="*/ 349 w 385"/>
                <a:gd name="T5" fmla="*/ 244 h 259"/>
                <a:gd name="T6" fmla="*/ 0 w 385"/>
                <a:gd name="T7" fmla="*/ 259 h 259"/>
                <a:gd name="T8" fmla="*/ 18 w 385"/>
                <a:gd name="T9" fmla="*/ 249 h 259"/>
                <a:gd name="T10" fmla="*/ 48 w 385"/>
                <a:gd name="T11" fmla="*/ 210 h 259"/>
                <a:gd name="T12" fmla="*/ 105 w 385"/>
                <a:gd name="T13" fmla="*/ 125 h 259"/>
                <a:gd name="T14" fmla="*/ 133 w 385"/>
                <a:gd name="T15" fmla="*/ 118 h 259"/>
                <a:gd name="T16" fmla="*/ 128 w 385"/>
                <a:gd name="T17" fmla="*/ 152 h 259"/>
                <a:gd name="T18" fmla="*/ 109 w 385"/>
                <a:gd name="T19" fmla="*/ 215 h 259"/>
                <a:gd name="T20" fmla="*/ 120 w 385"/>
                <a:gd name="T21" fmla="*/ 217 h 259"/>
                <a:gd name="T22" fmla="*/ 133 w 385"/>
                <a:gd name="T23" fmla="*/ 162 h 259"/>
                <a:gd name="T24" fmla="*/ 133 w 385"/>
                <a:gd name="T25" fmla="*/ 178 h 259"/>
                <a:gd name="T26" fmla="*/ 144 w 385"/>
                <a:gd name="T27" fmla="*/ 169 h 259"/>
                <a:gd name="T28" fmla="*/ 150 w 385"/>
                <a:gd name="T29" fmla="*/ 48 h 259"/>
                <a:gd name="T30" fmla="*/ 161 w 385"/>
                <a:gd name="T31" fmla="*/ 1 h 259"/>
                <a:gd name="T32" fmla="*/ 232 w 385"/>
                <a:gd name="T33" fmla="*/ 0 h 259"/>
                <a:gd name="T34" fmla="*/ 251 w 385"/>
                <a:gd name="T35" fmla="*/ 52 h 259"/>
                <a:gd name="T36" fmla="*/ 277 w 385"/>
                <a:gd name="T37" fmla="*/ 94 h 259"/>
                <a:gd name="T38" fmla="*/ 282 w 385"/>
                <a:gd name="T39" fmla="*/ 129 h 259"/>
                <a:gd name="T40" fmla="*/ 299 w 385"/>
                <a:gd name="T41" fmla="*/ 185 h 259"/>
                <a:gd name="T42" fmla="*/ 361 w 385"/>
                <a:gd name="T43" fmla="*/ 218 h 259"/>
                <a:gd name="T44" fmla="*/ 367 w 385"/>
                <a:gd name="T45" fmla="*/ 246 h 259"/>
                <a:gd name="T46" fmla="*/ 223 w 385"/>
                <a:gd name="T47" fmla="*/ 80 h 259"/>
                <a:gd name="T48" fmla="*/ 226 w 385"/>
                <a:gd name="T49" fmla="*/ 20 h 259"/>
                <a:gd name="T50" fmla="*/ 215 w 385"/>
                <a:gd name="T51" fmla="*/ 10 h 259"/>
                <a:gd name="T52" fmla="*/ 202 w 385"/>
                <a:gd name="T53" fmla="*/ 87 h 259"/>
                <a:gd name="T54" fmla="*/ 194 w 385"/>
                <a:gd name="T55" fmla="*/ 128 h 259"/>
                <a:gd name="T56" fmla="*/ 155 w 385"/>
                <a:gd name="T57" fmla="*/ 72 h 259"/>
                <a:gd name="T58" fmla="*/ 167 w 385"/>
                <a:gd name="T59" fmla="*/ 68 h 259"/>
                <a:gd name="T60" fmla="*/ 158 w 385"/>
                <a:gd name="T61" fmla="*/ 80 h 259"/>
                <a:gd name="T62" fmla="*/ 160 w 385"/>
                <a:gd name="T63" fmla="*/ 97 h 259"/>
                <a:gd name="T64" fmla="*/ 175 w 385"/>
                <a:gd name="T65" fmla="*/ 70 h 259"/>
                <a:gd name="T66" fmla="*/ 155 w 385"/>
                <a:gd name="T67" fmla="*/ 72 h 259"/>
                <a:gd name="T68" fmla="*/ 247 w 385"/>
                <a:gd name="T69" fmla="*/ 149 h 259"/>
                <a:gd name="T70" fmla="*/ 257 w 385"/>
                <a:gd name="T71" fmla="*/ 97 h 259"/>
                <a:gd name="T72" fmla="*/ 313 w 385"/>
                <a:gd name="T73" fmla="*/ 235 h 259"/>
                <a:gd name="T74" fmla="*/ 303 w 385"/>
                <a:gd name="T75" fmla="*/ 205 h 259"/>
                <a:gd name="T76" fmla="*/ 313 w 385"/>
                <a:gd name="T77" fmla="*/ 235 h 259"/>
                <a:gd name="T78" fmla="*/ 257 w 385"/>
                <a:gd name="T79" fmla="*/ 160 h 259"/>
                <a:gd name="T80" fmla="*/ 247 w 385"/>
                <a:gd name="T81" fmla="*/ 178 h 259"/>
                <a:gd name="T82" fmla="*/ 194 w 385"/>
                <a:gd name="T83" fmla="*/ 138 h 259"/>
                <a:gd name="T84" fmla="*/ 204 w 385"/>
                <a:gd name="T85" fmla="*/ 152 h 259"/>
                <a:gd name="T86" fmla="*/ 194 w 385"/>
                <a:gd name="T87" fmla="*/ 138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5" h="259">
                  <a:moveTo>
                    <a:pt x="367" y="246"/>
                  </a:moveTo>
                  <a:cubicBezTo>
                    <a:pt x="374" y="246"/>
                    <a:pt x="379" y="246"/>
                    <a:pt x="385" y="246"/>
                  </a:cubicBezTo>
                  <a:cubicBezTo>
                    <a:pt x="385" y="249"/>
                    <a:pt x="385" y="252"/>
                    <a:pt x="385" y="255"/>
                  </a:cubicBezTo>
                  <a:cubicBezTo>
                    <a:pt x="377" y="255"/>
                    <a:pt x="369" y="255"/>
                    <a:pt x="361" y="255"/>
                  </a:cubicBezTo>
                  <a:cubicBezTo>
                    <a:pt x="361" y="252"/>
                    <a:pt x="360" y="248"/>
                    <a:pt x="360" y="244"/>
                  </a:cubicBezTo>
                  <a:cubicBezTo>
                    <a:pt x="356" y="244"/>
                    <a:pt x="353" y="244"/>
                    <a:pt x="349" y="244"/>
                  </a:cubicBezTo>
                  <a:cubicBezTo>
                    <a:pt x="349" y="248"/>
                    <a:pt x="348" y="252"/>
                    <a:pt x="348" y="256"/>
                  </a:cubicBezTo>
                  <a:cubicBezTo>
                    <a:pt x="232" y="257"/>
                    <a:pt x="116" y="258"/>
                    <a:pt x="0" y="259"/>
                  </a:cubicBezTo>
                  <a:cubicBezTo>
                    <a:pt x="0" y="255"/>
                    <a:pt x="0" y="253"/>
                    <a:pt x="0" y="249"/>
                  </a:cubicBezTo>
                  <a:cubicBezTo>
                    <a:pt x="6" y="249"/>
                    <a:pt x="11" y="249"/>
                    <a:pt x="18" y="249"/>
                  </a:cubicBezTo>
                  <a:cubicBezTo>
                    <a:pt x="18" y="237"/>
                    <a:pt x="18" y="226"/>
                    <a:pt x="18" y="214"/>
                  </a:cubicBezTo>
                  <a:cubicBezTo>
                    <a:pt x="29" y="213"/>
                    <a:pt x="39" y="211"/>
                    <a:pt x="48" y="210"/>
                  </a:cubicBezTo>
                  <a:cubicBezTo>
                    <a:pt x="54" y="209"/>
                    <a:pt x="58" y="207"/>
                    <a:pt x="61" y="202"/>
                  </a:cubicBezTo>
                  <a:cubicBezTo>
                    <a:pt x="75" y="176"/>
                    <a:pt x="91" y="151"/>
                    <a:pt x="105" y="125"/>
                  </a:cubicBezTo>
                  <a:cubicBezTo>
                    <a:pt x="109" y="119"/>
                    <a:pt x="112" y="117"/>
                    <a:pt x="119" y="117"/>
                  </a:cubicBezTo>
                  <a:cubicBezTo>
                    <a:pt x="123" y="118"/>
                    <a:pt x="128" y="118"/>
                    <a:pt x="133" y="118"/>
                  </a:cubicBezTo>
                  <a:cubicBezTo>
                    <a:pt x="133" y="128"/>
                    <a:pt x="134" y="138"/>
                    <a:pt x="133" y="148"/>
                  </a:cubicBezTo>
                  <a:cubicBezTo>
                    <a:pt x="133" y="149"/>
                    <a:pt x="130" y="152"/>
                    <a:pt x="128" y="152"/>
                  </a:cubicBezTo>
                  <a:cubicBezTo>
                    <a:pt x="111" y="156"/>
                    <a:pt x="106" y="168"/>
                    <a:pt x="108" y="184"/>
                  </a:cubicBezTo>
                  <a:cubicBezTo>
                    <a:pt x="110" y="194"/>
                    <a:pt x="109" y="205"/>
                    <a:pt x="109" y="215"/>
                  </a:cubicBezTo>
                  <a:cubicBezTo>
                    <a:pt x="109" y="216"/>
                    <a:pt x="109" y="216"/>
                    <a:pt x="110" y="217"/>
                  </a:cubicBezTo>
                  <a:cubicBezTo>
                    <a:pt x="113" y="217"/>
                    <a:pt x="116" y="217"/>
                    <a:pt x="120" y="217"/>
                  </a:cubicBezTo>
                  <a:cubicBezTo>
                    <a:pt x="120" y="205"/>
                    <a:pt x="120" y="193"/>
                    <a:pt x="120" y="181"/>
                  </a:cubicBezTo>
                  <a:cubicBezTo>
                    <a:pt x="120" y="168"/>
                    <a:pt x="120" y="168"/>
                    <a:pt x="133" y="162"/>
                  </a:cubicBezTo>
                  <a:cubicBezTo>
                    <a:pt x="133" y="165"/>
                    <a:pt x="133" y="168"/>
                    <a:pt x="133" y="170"/>
                  </a:cubicBezTo>
                  <a:cubicBezTo>
                    <a:pt x="133" y="172"/>
                    <a:pt x="133" y="175"/>
                    <a:pt x="133" y="178"/>
                  </a:cubicBezTo>
                  <a:cubicBezTo>
                    <a:pt x="137" y="178"/>
                    <a:pt x="140" y="178"/>
                    <a:pt x="144" y="178"/>
                  </a:cubicBezTo>
                  <a:cubicBezTo>
                    <a:pt x="144" y="175"/>
                    <a:pt x="144" y="172"/>
                    <a:pt x="144" y="169"/>
                  </a:cubicBezTo>
                  <a:cubicBezTo>
                    <a:pt x="144" y="133"/>
                    <a:pt x="144" y="97"/>
                    <a:pt x="144" y="61"/>
                  </a:cubicBezTo>
                  <a:cubicBezTo>
                    <a:pt x="144" y="55"/>
                    <a:pt x="145" y="51"/>
                    <a:pt x="150" y="48"/>
                  </a:cubicBezTo>
                  <a:cubicBezTo>
                    <a:pt x="159" y="44"/>
                    <a:pt x="162" y="37"/>
                    <a:pt x="161" y="28"/>
                  </a:cubicBezTo>
                  <a:cubicBezTo>
                    <a:pt x="160" y="19"/>
                    <a:pt x="161" y="10"/>
                    <a:pt x="161" y="1"/>
                  </a:cubicBezTo>
                  <a:cubicBezTo>
                    <a:pt x="163" y="1"/>
                    <a:pt x="165" y="0"/>
                    <a:pt x="167" y="0"/>
                  </a:cubicBezTo>
                  <a:cubicBezTo>
                    <a:pt x="189" y="0"/>
                    <a:pt x="211" y="0"/>
                    <a:pt x="232" y="0"/>
                  </a:cubicBezTo>
                  <a:cubicBezTo>
                    <a:pt x="237" y="0"/>
                    <a:pt x="239" y="2"/>
                    <a:pt x="242" y="6"/>
                  </a:cubicBezTo>
                  <a:cubicBezTo>
                    <a:pt x="252" y="20"/>
                    <a:pt x="251" y="36"/>
                    <a:pt x="251" y="52"/>
                  </a:cubicBezTo>
                  <a:cubicBezTo>
                    <a:pt x="251" y="58"/>
                    <a:pt x="251" y="62"/>
                    <a:pt x="258" y="64"/>
                  </a:cubicBezTo>
                  <a:cubicBezTo>
                    <a:pt x="274" y="68"/>
                    <a:pt x="279" y="78"/>
                    <a:pt x="277" y="94"/>
                  </a:cubicBezTo>
                  <a:cubicBezTo>
                    <a:pt x="275" y="102"/>
                    <a:pt x="277" y="111"/>
                    <a:pt x="276" y="119"/>
                  </a:cubicBezTo>
                  <a:cubicBezTo>
                    <a:pt x="276" y="124"/>
                    <a:pt x="278" y="127"/>
                    <a:pt x="282" y="129"/>
                  </a:cubicBezTo>
                  <a:cubicBezTo>
                    <a:pt x="296" y="136"/>
                    <a:pt x="301" y="146"/>
                    <a:pt x="298" y="161"/>
                  </a:cubicBezTo>
                  <a:cubicBezTo>
                    <a:pt x="297" y="169"/>
                    <a:pt x="298" y="177"/>
                    <a:pt x="299" y="185"/>
                  </a:cubicBezTo>
                  <a:cubicBezTo>
                    <a:pt x="299" y="188"/>
                    <a:pt x="301" y="192"/>
                    <a:pt x="304" y="193"/>
                  </a:cubicBezTo>
                  <a:cubicBezTo>
                    <a:pt x="323" y="202"/>
                    <a:pt x="342" y="210"/>
                    <a:pt x="361" y="218"/>
                  </a:cubicBezTo>
                  <a:cubicBezTo>
                    <a:pt x="366" y="221"/>
                    <a:pt x="368" y="223"/>
                    <a:pt x="367" y="228"/>
                  </a:cubicBezTo>
                  <a:cubicBezTo>
                    <a:pt x="367" y="234"/>
                    <a:pt x="367" y="239"/>
                    <a:pt x="367" y="246"/>
                  </a:cubicBezTo>
                  <a:close/>
                  <a:moveTo>
                    <a:pt x="205" y="128"/>
                  </a:moveTo>
                  <a:cubicBezTo>
                    <a:pt x="199" y="107"/>
                    <a:pt x="208" y="92"/>
                    <a:pt x="223" y="80"/>
                  </a:cubicBezTo>
                  <a:cubicBezTo>
                    <a:pt x="225" y="79"/>
                    <a:pt x="226" y="75"/>
                    <a:pt x="226" y="72"/>
                  </a:cubicBezTo>
                  <a:cubicBezTo>
                    <a:pt x="226" y="55"/>
                    <a:pt x="226" y="38"/>
                    <a:pt x="226" y="20"/>
                  </a:cubicBezTo>
                  <a:cubicBezTo>
                    <a:pt x="226" y="17"/>
                    <a:pt x="226" y="14"/>
                    <a:pt x="226" y="10"/>
                  </a:cubicBezTo>
                  <a:cubicBezTo>
                    <a:pt x="221" y="10"/>
                    <a:pt x="218" y="10"/>
                    <a:pt x="215" y="10"/>
                  </a:cubicBezTo>
                  <a:cubicBezTo>
                    <a:pt x="215" y="26"/>
                    <a:pt x="214" y="42"/>
                    <a:pt x="215" y="57"/>
                  </a:cubicBezTo>
                  <a:cubicBezTo>
                    <a:pt x="216" y="70"/>
                    <a:pt x="212" y="79"/>
                    <a:pt x="202" y="87"/>
                  </a:cubicBezTo>
                  <a:cubicBezTo>
                    <a:pt x="199" y="89"/>
                    <a:pt x="195" y="93"/>
                    <a:pt x="194" y="97"/>
                  </a:cubicBezTo>
                  <a:cubicBezTo>
                    <a:pt x="193" y="107"/>
                    <a:pt x="194" y="117"/>
                    <a:pt x="194" y="128"/>
                  </a:cubicBezTo>
                  <a:cubicBezTo>
                    <a:pt x="197" y="128"/>
                    <a:pt x="200" y="128"/>
                    <a:pt x="205" y="128"/>
                  </a:cubicBezTo>
                  <a:close/>
                  <a:moveTo>
                    <a:pt x="155" y="72"/>
                  </a:moveTo>
                  <a:cubicBezTo>
                    <a:pt x="158" y="71"/>
                    <a:pt x="160" y="71"/>
                    <a:pt x="162" y="70"/>
                  </a:cubicBezTo>
                  <a:cubicBezTo>
                    <a:pt x="164" y="69"/>
                    <a:pt x="165" y="69"/>
                    <a:pt x="167" y="68"/>
                  </a:cubicBezTo>
                  <a:cubicBezTo>
                    <a:pt x="166" y="70"/>
                    <a:pt x="166" y="72"/>
                    <a:pt x="165" y="74"/>
                  </a:cubicBezTo>
                  <a:cubicBezTo>
                    <a:pt x="163" y="76"/>
                    <a:pt x="159" y="77"/>
                    <a:pt x="158" y="80"/>
                  </a:cubicBezTo>
                  <a:cubicBezTo>
                    <a:pt x="156" y="83"/>
                    <a:pt x="155" y="88"/>
                    <a:pt x="155" y="92"/>
                  </a:cubicBezTo>
                  <a:cubicBezTo>
                    <a:pt x="155" y="94"/>
                    <a:pt x="158" y="96"/>
                    <a:pt x="160" y="97"/>
                  </a:cubicBezTo>
                  <a:cubicBezTo>
                    <a:pt x="165" y="97"/>
                    <a:pt x="170" y="96"/>
                    <a:pt x="175" y="96"/>
                  </a:cubicBezTo>
                  <a:cubicBezTo>
                    <a:pt x="175" y="87"/>
                    <a:pt x="176" y="79"/>
                    <a:pt x="175" y="70"/>
                  </a:cubicBezTo>
                  <a:cubicBezTo>
                    <a:pt x="175" y="63"/>
                    <a:pt x="171" y="59"/>
                    <a:pt x="164" y="59"/>
                  </a:cubicBezTo>
                  <a:cubicBezTo>
                    <a:pt x="158" y="60"/>
                    <a:pt x="154" y="63"/>
                    <a:pt x="155" y="72"/>
                  </a:cubicBezTo>
                  <a:close/>
                  <a:moveTo>
                    <a:pt x="247" y="97"/>
                  </a:moveTo>
                  <a:cubicBezTo>
                    <a:pt x="247" y="115"/>
                    <a:pt x="247" y="132"/>
                    <a:pt x="247" y="149"/>
                  </a:cubicBezTo>
                  <a:cubicBezTo>
                    <a:pt x="251" y="149"/>
                    <a:pt x="254" y="149"/>
                    <a:pt x="257" y="149"/>
                  </a:cubicBezTo>
                  <a:cubicBezTo>
                    <a:pt x="257" y="131"/>
                    <a:pt x="257" y="114"/>
                    <a:pt x="257" y="97"/>
                  </a:cubicBezTo>
                  <a:cubicBezTo>
                    <a:pt x="254" y="97"/>
                    <a:pt x="251" y="97"/>
                    <a:pt x="247" y="97"/>
                  </a:cubicBezTo>
                  <a:close/>
                  <a:moveTo>
                    <a:pt x="313" y="235"/>
                  </a:moveTo>
                  <a:cubicBezTo>
                    <a:pt x="313" y="228"/>
                    <a:pt x="313" y="222"/>
                    <a:pt x="314" y="217"/>
                  </a:cubicBezTo>
                  <a:cubicBezTo>
                    <a:pt x="315" y="209"/>
                    <a:pt x="310" y="206"/>
                    <a:pt x="303" y="205"/>
                  </a:cubicBezTo>
                  <a:cubicBezTo>
                    <a:pt x="303" y="215"/>
                    <a:pt x="303" y="225"/>
                    <a:pt x="303" y="235"/>
                  </a:cubicBezTo>
                  <a:cubicBezTo>
                    <a:pt x="307" y="235"/>
                    <a:pt x="310" y="235"/>
                    <a:pt x="313" y="235"/>
                  </a:cubicBezTo>
                  <a:close/>
                  <a:moveTo>
                    <a:pt x="257" y="178"/>
                  </a:moveTo>
                  <a:cubicBezTo>
                    <a:pt x="257" y="172"/>
                    <a:pt x="257" y="166"/>
                    <a:pt x="257" y="160"/>
                  </a:cubicBezTo>
                  <a:cubicBezTo>
                    <a:pt x="253" y="161"/>
                    <a:pt x="250" y="161"/>
                    <a:pt x="247" y="161"/>
                  </a:cubicBezTo>
                  <a:cubicBezTo>
                    <a:pt x="247" y="167"/>
                    <a:pt x="247" y="172"/>
                    <a:pt x="247" y="178"/>
                  </a:cubicBezTo>
                  <a:cubicBezTo>
                    <a:pt x="251" y="178"/>
                    <a:pt x="254" y="178"/>
                    <a:pt x="257" y="178"/>
                  </a:cubicBezTo>
                  <a:close/>
                  <a:moveTo>
                    <a:pt x="194" y="138"/>
                  </a:moveTo>
                  <a:cubicBezTo>
                    <a:pt x="194" y="143"/>
                    <a:pt x="194" y="147"/>
                    <a:pt x="194" y="152"/>
                  </a:cubicBezTo>
                  <a:cubicBezTo>
                    <a:pt x="198" y="152"/>
                    <a:pt x="201" y="152"/>
                    <a:pt x="204" y="152"/>
                  </a:cubicBezTo>
                  <a:cubicBezTo>
                    <a:pt x="204" y="147"/>
                    <a:pt x="204" y="143"/>
                    <a:pt x="204" y="138"/>
                  </a:cubicBezTo>
                  <a:cubicBezTo>
                    <a:pt x="200" y="138"/>
                    <a:pt x="198" y="138"/>
                    <a:pt x="194" y="13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409595FD-845B-40DF-A39F-EFA128BAB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0800" y="1485901"/>
              <a:ext cx="503238" cy="504825"/>
            </a:xfrm>
            <a:custGeom>
              <a:avLst/>
              <a:gdLst>
                <a:gd name="T0" fmla="*/ 1 w 57"/>
                <a:gd name="T1" fmla="*/ 29 h 57"/>
                <a:gd name="T2" fmla="*/ 29 w 57"/>
                <a:gd name="T3" fmla="*/ 0 h 57"/>
                <a:gd name="T4" fmla="*/ 57 w 57"/>
                <a:gd name="T5" fmla="*/ 29 h 57"/>
                <a:gd name="T6" fmla="*/ 29 w 57"/>
                <a:gd name="T7" fmla="*/ 57 h 57"/>
                <a:gd name="T8" fmla="*/ 1 w 57"/>
                <a:gd name="T9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1" y="29"/>
                  </a:moveTo>
                  <a:cubicBezTo>
                    <a:pt x="0" y="13"/>
                    <a:pt x="13" y="1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43"/>
                    <a:pt x="44" y="56"/>
                    <a:pt x="29" y="57"/>
                  </a:cubicBezTo>
                  <a:cubicBezTo>
                    <a:pt x="14" y="57"/>
                    <a:pt x="1" y="44"/>
                    <a:pt x="1" y="2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32053DFD-D4A9-47C4-880F-AB10AFD58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2775" y="4525963"/>
              <a:ext cx="1035050" cy="88900"/>
            </a:xfrm>
            <a:custGeom>
              <a:avLst/>
              <a:gdLst>
                <a:gd name="T0" fmla="*/ 0 w 117"/>
                <a:gd name="T1" fmla="*/ 9 h 10"/>
                <a:gd name="T2" fmla="*/ 0 w 117"/>
                <a:gd name="T3" fmla="*/ 0 h 10"/>
                <a:gd name="T4" fmla="*/ 117 w 117"/>
                <a:gd name="T5" fmla="*/ 0 h 10"/>
                <a:gd name="T6" fmla="*/ 106 w 117"/>
                <a:gd name="T7" fmla="*/ 9 h 10"/>
                <a:gd name="T8" fmla="*/ 8 w 117"/>
                <a:gd name="T9" fmla="*/ 9 h 10"/>
                <a:gd name="T10" fmla="*/ 0 w 117"/>
                <a:gd name="T1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10">
                  <a:moveTo>
                    <a:pt x="0" y="9"/>
                  </a:moveTo>
                  <a:cubicBezTo>
                    <a:pt x="0" y="5"/>
                    <a:pt x="0" y="3"/>
                    <a:pt x="0" y="0"/>
                  </a:cubicBezTo>
                  <a:cubicBezTo>
                    <a:pt x="39" y="0"/>
                    <a:pt x="78" y="0"/>
                    <a:pt x="117" y="0"/>
                  </a:cubicBezTo>
                  <a:cubicBezTo>
                    <a:pt x="117" y="7"/>
                    <a:pt x="113" y="10"/>
                    <a:pt x="106" y="9"/>
                  </a:cubicBezTo>
                  <a:cubicBezTo>
                    <a:pt x="73" y="9"/>
                    <a:pt x="40" y="9"/>
                    <a:pt x="8" y="9"/>
                  </a:cubicBezTo>
                  <a:cubicBezTo>
                    <a:pt x="5" y="9"/>
                    <a:pt x="3" y="9"/>
                    <a:pt x="0" y="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D8C7BE5-001F-42B3-A427-FBFDEC723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1225" y="4800601"/>
              <a:ext cx="1016000" cy="79375"/>
            </a:xfrm>
            <a:custGeom>
              <a:avLst/>
              <a:gdLst>
                <a:gd name="T0" fmla="*/ 115 w 115"/>
                <a:gd name="T1" fmla="*/ 9 h 9"/>
                <a:gd name="T2" fmla="*/ 0 w 115"/>
                <a:gd name="T3" fmla="*/ 9 h 9"/>
                <a:gd name="T4" fmla="*/ 0 w 115"/>
                <a:gd name="T5" fmla="*/ 0 h 9"/>
                <a:gd name="T6" fmla="*/ 115 w 115"/>
                <a:gd name="T7" fmla="*/ 0 h 9"/>
                <a:gd name="T8" fmla="*/ 115 w 11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9">
                  <a:moveTo>
                    <a:pt x="115" y="9"/>
                  </a:moveTo>
                  <a:cubicBezTo>
                    <a:pt x="76" y="9"/>
                    <a:pt x="39" y="9"/>
                    <a:pt x="0" y="9"/>
                  </a:cubicBezTo>
                  <a:cubicBezTo>
                    <a:pt x="0" y="6"/>
                    <a:pt x="0" y="4"/>
                    <a:pt x="0" y="0"/>
                  </a:cubicBezTo>
                  <a:cubicBezTo>
                    <a:pt x="38" y="0"/>
                    <a:pt x="76" y="0"/>
                    <a:pt x="115" y="0"/>
                  </a:cubicBezTo>
                  <a:cubicBezTo>
                    <a:pt x="115" y="3"/>
                    <a:pt x="115" y="6"/>
                    <a:pt x="115" y="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30352742-C21D-4996-AEF4-28884D6D2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663" y="2087563"/>
              <a:ext cx="777875" cy="79375"/>
            </a:xfrm>
            <a:custGeom>
              <a:avLst/>
              <a:gdLst>
                <a:gd name="T0" fmla="*/ 88 w 88"/>
                <a:gd name="T1" fmla="*/ 0 h 9"/>
                <a:gd name="T2" fmla="*/ 88 w 88"/>
                <a:gd name="T3" fmla="*/ 9 h 9"/>
                <a:gd name="T4" fmla="*/ 1 w 88"/>
                <a:gd name="T5" fmla="*/ 9 h 9"/>
                <a:gd name="T6" fmla="*/ 0 w 88"/>
                <a:gd name="T7" fmla="*/ 0 h 9"/>
                <a:gd name="T8" fmla="*/ 88 w 8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9">
                  <a:moveTo>
                    <a:pt x="88" y="0"/>
                  </a:moveTo>
                  <a:cubicBezTo>
                    <a:pt x="88" y="3"/>
                    <a:pt x="88" y="6"/>
                    <a:pt x="88" y="9"/>
                  </a:cubicBezTo>
                  <a:cubicBezTo>
                    <a:pt x="59" y="9"/>
                    <a:pt x="30" y="9"/>
                    <a:pt x="1" y="9"/>
                  </a:cubicBezTo>
                  <a:cubicBezTo>
                    <a:pt x="1" y="6"/>
                    <a:pt x="1" y="4"/>
                    <a:pt x="0" y="0"/>
                  </a:cubicBezTo>
                  <a:cubicBezTo>
                    <a:pt x="30" y="0"/>
                    <a:pt x="58" y="0"/>
                    <a:pt x="88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1C197F-78B5-42D0-A72C-8A9554C73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3388" y="1831976"/>
              <a:ext cx="795338" cy="69850"/>
            </a:xfrm>
            <a:custGeom>
              <a:avLst/>
              <a:gdLst>
                <a:gd name="T0" fmla="*/ 0 w 90"/>
                <a:gd name="T1" fmla="*/ 8 h 8"/>
                <a:gd name="T2" fmla="*/ 0 w 90"/>
                <a:gd name="T3" fmla="*/ 0 h 8"/>
                <a:gd name="T4" fmla="*/ 89 w 90"/>
                <a:gd name="T5" fmla="*/ 0 h 8"/>
                <a:gd name="T6" fmla="*/ 90 w 90"/>
                <a:gd name="T7" fmla="*/ 8 h 8"/>
                <a:gd name="T8" fmla="*/ 0 w 90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">
                  <a:moveTo>
                    <a:pt x="0" y="8"/>
                  </a:moveTo>
                  <a:cubicBezTo>
                    <a:pt x="0" y="5"/>
                    <a:pt x="0" y="3"/>
                    <a:pt x="0" y="0"/>
                  </a:cubicBezTo>
                  <a:cubicBezTo>
                    <a:pt x="30" y="0"/>
                    <a:pt x="59" y="0"/>
                    <a:pt x="89" y="0"/>
                  </a:cubicBezTo>
                  <a:cubicBezTo>
                    <a:pt x="89" y="3"/>
                    <a:pt x="90" y="5"/>
                    <a:pt x="90" y="8"/>
                  </a:cubicBezTo>
                  <a:cubicBezTo>
                    <a:pt x="60" y="8"/>
                    <a:pt x="31" y="8"/>
                    <a:pt x="0" y="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C89E31A3-0845-467B-852E-D2839383C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488" y="2414588"/>
              <a:ext cx="522288" cy="79375"/>
            </a:xfrm>
            <a:custGeom>
              <a:avLst/>
              <a:gdLst>
                <a:gd name="T0" fmla="*/ 0 w 59"/>
                <a:gd name="T1" fmla="*/ 0 h 9"/>
                <a:gd name="T2" fmla="*/ 59 w 59"/>
                <a:gd name="T3" fmla="*/ 0 h 9"/>
                <a:gd name="T4" fmla="*/ 59 w 59"/>
                <a:gd name="T5" fmla="*/ 9 h 9"/>
                <a:gd name="T6" fmla="*/ 0 w 59"/>
                <a:gd name="T7" fmla="*/ 9 h 9"/>
                <a:gd name="T8" fmla="*/ 0 w 5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9">
                  <a:moveTo>
                    <a:pt x="0" y="0"/>
                  </a:moveTo>
                  <a:cubicBezTo>
                    <a:pt x="20" y="0"/>
                    <a:pt x="39" y="0"/>
                    <a:pt x="59" y="0"/>
                  </a:cubicBezTo>
                  <a:cubicBezTo>
                    <a:pt x="59" y="3"/>
                    <a:pt x="59" y="6"/>
                    <a:pt x="59" y="9"/>
                  </a:cubicBezTo>
                  <a:cubicBezTo>
                    <a:pt x="39" y="9"/>
                    <a:pt x="20" y="9"/>
                    <a:pt x="0" y="9"/>
                  </a:cubicBezTo>
                  <a:cubicBezTo>
                    <a:pt x="0" y="6"/>
                    <a:pt x="0" y="3"/>
                    <a:pt x="0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FE8E98A4-65BF-4B11-9F8A-144FE5763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0825" y="1831976"/>
              <a:ext cx="406400" cy="69850"/>
            </a:xfrm>
            <a:custGeom>
              <a:avLst/>
              <a:gdLst>
                <a:gd name="T0" fmla="*/ 0 w 46"/>
                <a:gd name="T1" fmla="*/ 8 h 8"/>
                <a:gd name="T2" fmla="*/ 0 w 46"/>
                <a:gd name="T3" fmla="*/ 0 h 8"/>
                <a:gd name="T4" fmla="*/ 45 w 46"/>
                <a:gd name="T5" fmla="*/ 0 h 8"/>
                <a:gd name="T6" fmla="*/ 46 w 46"/>
                <a:gd name="T7" fmla="*/ 8 h 8"/>
                <a:gd name="T8" fmla="*/ 0 w 46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">
                  <a:moveTo>
                    <a:pt x="0" y="8"/>
                  </a:moveTo>
                  <a:cubicBezTo>
                    <a:pt x="0" y="5"/>
                    <a:pt x="0" y="3"/>
                    <a:pt x="0" y="0"/>
                  </a:cubicBezTo>
                  <a:cubicBezTo>
                    <a:pt x="15" y="0"/>
                    <a:pt x="30" y="0"/>
                    <a:pt x="45" y="0"/>
                  </a:cubicBezTo>
                  <a:cubicBezTo>
                    <a:pt x="45" y="3"/>
                    <a:pt x="45" y="5"/>
                    <a:pt x="46" y="8"/>
                  </a:cubicBezTo>
                  <a:cubicBezTo>
                    <a:pt x="30" y="8"/>
                    <a:pt x="15" y="8"/>
                    <a:pt x="0" y="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7F4C28B5-742B-4603-8A21-CB55D3DFA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050" y="2414588"/>
              <a:ext cx="230188" cy="79375"/>
            </a:xfrm>
            <a:custGeom>
              <a:avLst/>
              <a:gdLst>
                <a:gd name="T0" fmla="*/ 0 w 26"/>
                <a:gd name="T1" fmla="*/ 0 h 9"/>
                <a:gd name="T2" fmla="*/ 26 w 26"/>
                <a:gd name="T3" fmla="*/ 0 h 9"/>
                <a:gd name="T4" fmla="*/ 26 w 26"/>
                <a:gd name="T5" fmla="*/ 9 h 9"/>
                <a:gd name="T6" fmla="*/ 1 w 26"/>
                <a:gd name="T7" fmla="*/ 9 h 9"/>
                <a:gd name="T8" fmla="*/ 0 w 2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9">
                  <a:moveTo>
                    <a:pt x="0" y="0"/>
                  </a:moveTo>
                  <a:cubicBezTo>
                    <a:pt x="10" y="0"/>
                    <a:pt x="18" y="0"/>
                    <a:pt x="26" y="0"/>
                  </a:cubicBezTo>
                  <a:cubicBezTo>
                    <a:pt x="26" y="3"/>
                    <a:pt x="26" y="6"/>
                    <a:pt x="26" y="9"/>
                  </a:cubicBezTo>
                  <a:cubicBezTo>
                    <a:pt x="18" y="9"/>
                    <a:pt x="10" y="9"/>
                    <a:pt x="1" y="9"/>
                  </a:cubicBezTo>
                  <a:cubicBezTo>
                    <a:pt x="1" y="6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00F76655-9D25-4F25-9C49-4BAD088C2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3988" y="4525963"/>
              <a:ext cx="185738" cy="79375"/>
            </a:xfrm>
            <a:custGeom>
              <a:avLst/>
              <a:gdLst>
                <a:gd name="T0" fmla="*/ 21 w 21"/>
                <a:gd name="T1" fmla="*/ 0 h 9"/>
                <a:gd name="T2" fmla="*/ 21 w 21"/>
                <a:gd name="T3" fmla="*/ 9 h 9"/>
                <a:gd name="T4" fmla="*/ 0 w 21"/>
                <a:gd name="T5" fmla="*/ 9 h 9"/>
                <a:gd name="T6" fmla="*/ 0 w 21"/>
                <a:gd name="T7" fmla="*/ 0 h 9"/>
                <a:gd name="T8" fmla="*/ 21 w 2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9">
                  <a:moveTo>
                    <a:pt x="21" y="0"/>
                  </a:moveTo>
                  <a:cubicBezTo>
                    <a:pt x="21" y="3"/>
                    <a:pt x="21" y="6"/>
                    <a:pt x="21" y="9"/>
                  </a:cubicBezTo>
                  <a:cubicBezTo>
                    <a:pt x="14" y="9"/>
                    <a:pt x="7" y="9"/>
                    <a:pt x="0" y="9"/>
                  </a:cubicBezTo>
                  <a:cubicBezTo>
                    <a:pt x="0" y="6"/>
                    <a:pt x="0" y="3"/>
                    <a:pt x="0" y="0"/>
                  </a:cubicBezTo>
                  <a:cubicBezTo>
                    <a:pt x="7" y="0"/>
                    <a:pt x="14" y="0"/>
                    <a:pt x="21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4E15F3A7-B18A-409E-9FF6-09E6B899E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0125" y="4525963"/>
              <a:ext cx="184150" cy="79375"/>
            </a:xfrm>
            <a:custGeom>
              <a:avLst/>
              <a:gdLst>
                <a:gd name="T0" fmla="*/ 0 w 21"/>
                <a:gd name="T1" fmla="*/ 0 h 9"/>
                <a:gd name="T2" fmla="*/ 21 w 21"/>
                <a:gd name="T3" fmla="*/ 0 h 9"/>
                <a:gd name="T4" fmla="*/ 21 w 21"/>
                <a:gd name="T5" fmla="*/ 9 h 9"/>
                <a:gd name="T6" fmla="*/ 1 w 21"/>
                <a:gd name="T7" fmla="*/ 9 h 9"/>
                <a:gd name="T8" fmla="*/ 0 w 2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9">
                  <a:moveTo>
                    <a:pt x="0" y="0"/>
                  </a:moveTo>
                  <a:cubicBezTo>
                    <a:pt x="8" y="0"/>
                    <a:pt x="14" y="0"/>
                    <a:pt x="21" y="0"/>
                  </a:cubicBezTo>
                  <a:cubicBezTo>
                    <a:pt x="21" y="3"/>
                    <a:pt x="21" y="5"/>
                    <a:pt x="21" y="9"/>
                  </a:cubicBezTo>
                  <a:cubicBezTo>
                    <a:pt x="14" y="9"/>
                    <a:pt x="8" y="9"/>
                    <a:pt x="1" y="9"/>
                  </a:cubicBezTo>
                  <a:cubicBezTo>
                    <a:pt x="0" y="6"/>
                    <a:pt x="0" y="3"/>
                    <a:pt x="0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EFB0F0EB-B738-4F96-80BB-78322105B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2125" y="1919288"/>
              <a:ext cx="195263" cy="195263"/>
            </a:xfrm>
            <a:custGeom>
              <a:avLst/>
              <a:gdLst>
                <a:gd name="T0" fmla="*/ 0 w 22"/>
                <a:gd name="T1" fmla="*/ 7 h 22"/>
                <a:gd name="T2" fmla="*/ 7 w 22"/>
                <a:gd name="T3" fmla="*/ 0 h 22"/>
                <a:gd name="T4" fmla="*/ 22 w 22"/>
                <a:gd name="T5" fmla="*/ 17 h 22"/>
                <a:gd name="T6" fmla="*/ 15 w 22"/>
                <a:gd name="T7" fmla="*/ 22 h 22"/>
                <a:gd name="T8" fmla="*/ 0 w 22"/>
                <a:gd name="T9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0" y="7"/>
                  </a:moveTo>
                  <a:cubicBezTo>
                    <a:pt x="2" y="5"/>
                    <a:pt x="4" y="3"/>
                    <a:pt x="7" y="0"/>
                  </a:cubicBezTo>
                  <a:cubicBezTo>
                    <a:pt x="12" y="6"/>
                    <a:pt x="17" y="10"/>
                    <a:pt x="22" y="17"/>
                  </a:cubicBezTo>
                  <a:cubicBezTo>
                    <a:pt x="20" y="18"/>
                    <a:pt x="17" y="20"/>
                    <a:pt x="15" y="22"/>
                  </a:cubicBezTo>
                  <a:cubicBezTo>
                    <a:pt x="10" y="17"/>
                    <a:pt x="5" y="12"/>
                    <a:pt x="0" y="7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C8D0FB6B-E5EE-44A3-9E25-B6D9A2AAE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2125" y="1363663"/>
              <a:ext cx="195263" cy="176213"/>
            </a:xfrm>
            <a:custGeom>
              <a:avLst/>
              <a:gdLst>
                <a:gd name="T0" fmla="*/ 5 w 22"/>
                <a:gd name="T1" fmla="*/ 20 h 20"/>
                <a:gd name="T2" fmla="*/ 0 w 22"/>
                <a:gd name="T3" fmla="*/ 15 h 20"/>
                <a:gd name="T4" fmla="*/ 16 w 22"/>
                <a:gd name="T5" fmla="*/ 0 h 20"/>
                <a:gd name="T6" fmla="*/ 22 w 22"/>
                <a:gd name="T7" fmla="*/ 6 h 20"/>
                <a:gd name="T8" fmla="*/ 5 w 2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0">
                  <a:moveTo>
                    <a:pt x="5" y="20"/>
                  </a:moveTo>
                  <a:cubicBezTo>
                    <a:pt x="4" y="19"/>
                    <a:pt x="2" y="17"/>
                    <a:pt x="0" y="15"/>
                  </a:cubicBezTo>
                  <a:cubicBezTo>
                    <a:pt x="5" y="10"/>
                    <a:pt x="10" y="5"/>
                    <a:pt x="16" y="0"/>
                  </a:cubicBezTo>
                  <a:cubicBezTo>
                    <a:pt x="17" y="1"/>
                    <a:pt x="19" y="3"/>
                    <a:pt x="22" y="6"/>
                  </a:cubicBezTo>
                  <a:cubicBezTo>
                    <a:pt x="17" y="11"/>
                    <a:pt x="11" y="15"/>
                    <a:pt x="5" y="2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79C0857C-2950-4D0E-902A-29B7995AB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6975" y="1928813"/>
              <a:ext cx="193675" cy="185738"/>
            </a:xfrm>
            <a:custGeom>
              <a:avLst/>
              <a:gdLst>
                <a:gd name="T0" fmla="*/ 22 w 22"/>
                <a:gd name="T1" fmla="*/ 6 h 21"/>
                <a:gd name="T2" fmla="*/ 6 w 22"/>
                <a:gd name="T3" fmla="*/ 21 h 21"/>
                <a:gd name="T4" fmla="*/ 0 w 22"/>
                <a:gd name="T5" fmla="*/ 16 h 21"/>
                <a:gd name="T6" fmla="*/ 16 w 22"/>
                <a:gd name="T7" fmla="*/ 0 h 21"/>
                <a:gd name="T8" fmla="*/ 22 w 22"/>
                <a:gd name="T9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22" y="6"/>
                  </a:moveTo>
                  <a:cubicBezTo>
                    <a:pt x="16" y="12"/>
                    <a:pt x="11" y="16"/>
                    <a:pt x="6" y="21"/>
                  </a:cubicBezTo>
                  <a:cubicBezTo>
                    <a:pt x="4" y="19"/>
                    <a:pt x="2" y="17"/>
                    <a:pt x="0" y="16"/>
                  </a:cubicBezTo>
                  <a:cubicBezTo>
                    <a:pt x="5" y="11"/>
                    <a:pt x="10" y="6"/>
                    <a:pt x="16" y="0"/>
                  </a:cubicBezTo>
                  <a:cubicBezTo>
                    <a:pt x="17" y="2"/>
                    <a:pt x="19" y="4"/>
                    <a:pt x="22" y="6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8F609358-758A-4248-8880-68B5AA463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6975" y="1354138"/>
              <a:ext cx="185738" cy="193675"/>
            </a:xfrm>
            <a:custGeom>
              <a:avLst/>
              <a:gdLst>
                <a:gd name="T0" fmla="*/ 21 w 21"/>
                <a:gd name="T1" fmla="*/ 16 h 22"/>
                <a:gd name="T2" fmla="*/ 15 w 21"/>
                <a:gd name="T3" fmla="*/ 22 h 22"/>
                <a:gd name="T4" fmla="*/ 0 w 21"/>
                <a:gd name="T5" fmla="*/ 6 h 22"/>
                <a:gd name="T6" fmla="*/ 5 w 21"/>
                <a:gd name="T7" fmla="*/ 0 h 22"/>
                <a:gd name="T8" fmla="*/ 21 w 21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21" y="16"/>
                  </a:moveTo>
                  <a:cubicBezTo>
                    <a:pt x="19" y="18"/>
                    <a:pt x="17" y="20"/>
                    <a:pt x="15" y="22"/>
                  </a:cubicBezTo>
                  <a:cubicBezTo>
                    <a:pt x="10" y="17"/>
                    <a:pt x="5" y="12"/>
                    <a:pt x="0" y="6"/>
                  </a:cubicBezTo>
                  <a:cubicBezTo>
                    <a:pt x="2" y="4"/>
                    <a:pt x="3" y="2"/>
                    <a:pt x="5" y="0"/>
                  </a:cubicBezTo>
                  <a:cubicBezTo>
                    <a:pt x="11" y="6"/>
                    <a:pt x="16" y="11"/>
                    <a:pt x="21" y="16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F587DFA8-E0DC-4AB8-93ED-D894B491C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2675" y="1698626"/>
              <a:ext cx="184150" cy="79375"/>
            </a:xfrm>
            <a:custGeom>
              <a:avLst/>
              <a:gdLst>
                <a:gd name="T0" fmla="*/ 0 w 21"/>
                <a:gd name="T1" fmla="*/ 0 h 9"/>
                <a:gd name="T2" fmla="*/ 21 w 21"/>
                <a:gd name="T3" fmla="*/ 0 h 9"/>
                <a:gd name="T4" fmla="*/ 21 w 21"/>
                <a:gd name="T5" fmla="*/ 9 h 9"/>
                <a:gd name="T6" fmla="*/ 0 w 21"/>
                <a:gd name="T7" fmla="*/ 9 h 9"/>
                <a:gd name="T8" fmla="*/ 0 w 2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9">
                  <a:moveTo>
                    <a:pt x="0" y="0"/>
                  </a:moveTo>
                  <a:cubicBezTo>
                    <a:pt x="7" y="0"/>
                    <a:pt x="13" y="0"/>
                    <a:pt x="21" y="0"/>
                  </a:cubicBezTo>
                  <a:cubicBezTo>
                    <a:pt x="21" y="3"/>
                    <a:pt x="21" y="6"/>
                    <a:pt x="21" y="9"/>
                  </a:cubicBezTo>
                  <a:cubicBezTo>
                    <a:pt x="14" y="9"/>
                    <a:pt x="7" y="9"/>
                    <a:pt x="0" y="9"/>
                  </a:cubicBezTo>
                  <a:cubicBezTo>
                    <a:pt x="0" y="6"/>
                    <a:pt x="0" y="4"/>
                    <a:pt x="0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87B3D239-8C77-475B-96E4-E77789E65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3525" y="1239838"/>
              <a:ext cx="79375" cy="184150"/>
            </a:xfrm>
            <a:custGeom>
              <a:avLst/>
              <a:gdLst>
                <a:gd name="T0" fmla="*/ 0 w 9"/>
                <a:gd name="T1" fmla="*/ 0 h 21"/>
                <a:gd name="T2" fmla="*/ 9 w 9"/>
                <a:gd name="T3" fmla="*/ 0 h 21"/>
                <a:gd name="T4" fmla="*/ 9 w 9"/>
                <a:gd name="T5" fmla="*/ 21 h 21"/>
                <a:gd name="T6" fmla="*/ 0 w 9"/>
                <a:gd name="T7" fmla="*/ 21 h 21"/>
                <a:gd name="T8" fmla="*/ 0 w 9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1">
                  <a:moveTo>
                    <a:pt x="0" y="0"/>
                  </a:moveTo>
                  <a:cubicBezTo>
                    <a:pt x="3" y="0"/>
                    <a:pt x="6" y="0"/>
                    <a:pt x="9" y="0"/>
                  </a:cubicBezTo>
                  <a:cubicBezTo>
                    <a:pt x="9" y="7"/>
                    <a:pt x="9" y="14"/>
                    <a:pt x="9" y="21"/>
                  </a:cubicBezTo>
                  <a:cubicBezTo>
                    <a:pt x="6" y="21"/>
                    <a:pt x="4" y="21"/>
                    <a:pt x="0" y="21"/>
                  </a:cubicBezTo>
                  <a:cubicBezTo>
                    <a:pt x="0" y="15"/>
                    <a:pt x="0" y="8"/>
                    <a:pt x="0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BC7F8EC4-B309-468B-8F3B-D17F67F78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950" y="1698626"/>
              <a:ext cx="185738" cy="79375"/>
            </a:xfrm>
            <a:custGeom>
              <a:avLst/>
              <a:gdLst>
                <a:gd name="T0" fmla="*/ 0 w 21"/>
                <a:gd name="T1" fmla="*/ 9 h 9"/>
                <a:gd name="T2" fmla="*/ 0 w 21"/>
                <a:gd name="T3" fmla="*/ 0 h 9"/>
                <a:gd name="T4" fmla="*/ 21 w 21"/>
                <a:gd name="T5" fmla="*/ 0 h 9"/>
                <a:gd name="T6" fmla="*/ 21 w 21"/>
                <a:gd name="T7" fmla="*/ 9 h 9"/>
                <a:gd name="T8" fmla="*/ 0 w 21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9">
                  <a:moveTo>
                    <a:pt x="0" y="9"/>
                  </a:moveTo>
                  <a:cubicBezTo>
                    <a:pt x="0" y="6"/>
                    <a:pt x="0" y="3"/>
                    <a:pt x="0" y="0"/>
                  </a:cubicBezTo>
                  <a:cubicBezTo>
                    <a:pt x="7" y="0"/>
                    <a:pt x="14" y="0"/>
                    <a:pt x="21" y="0"/>
                  </a:cubicBezTo>
                  <a:cubicBezTo>
                    <a:pt x="21" y="3"/>
                    <a:pt x="21" y="6"/>
                    <a:pt x="21" y="9"/>
                  </a:cubicBezTo>
                  <a:cubicBezTo>
                    <a:pt x="14" y="9"/>
                    <a:pt x="7" y="9"/>
                    <a:pt x="0" y="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BA262988-2E46-4C29-8E06-DBE910507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3525" y="2052638"/>
              <a:ext cx="87313" cy="176213"/>
            </a:xfrm>
            <a:custGeom>
              <a:avLst/>
              <a:gdLst>
                <a:gd name="T0" fmla="*/ 9 w 10"/>
                <a:gd name="T1" fmla="*/ 0 h 20"/>
                <a:gd name="T2" fmla="*/ 10 w 10"/>
                <a:gd name="T3" fmla="*/ 4 h 20"/>
                <a:gd name="T4" fmla="*/ 10 w 10"/>
                <a:gd name="T5" fmla="*/ 20 h 20"/>
                <a:gd name="T6" fmla="*/ 0 w 10"/>
                <a:gd name="T7" fmla="*/ 20 h 20"/>
                <a:gd name="T8" fmla="*/ 0 w 10"/>
                <a:gd name="T9" fmla="*/ 0 h 20"/>
                <a:gd name="T10" fmla="*/ 9 w 10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0">
                  <a:moveTo>
                    <a:pt x="9" y="0"/>
                  </a:moveTo>
                  <a:cubicBezTo>
                    <a:pt x="9" y="2"/>
                    <a:pt x="10" y="3"/>
                    <a:pt x="10" y="4"/>
                  </a:cubicBezTo>
                  <a:cubicBezTo>
                    <a:pt x="10" y="9"/>
                    <a:pt x="10" y="15"/>
                    <a:pt x="10" y="20"/>
                  </a:cubicBezTo>
                  <a:cubicBezTo>
                    <a:pt x="6" y="20"/>
                    <a:pt x="4" y="20"/>
                    <a:pt x="0" y="20"/>
                  </a:cubicBezTo>
                  <a:cubicBezTo>
                    <a:pt x="0" y="14"/>
                    <a:pt x="0" y="7"/>
                    <a:pt x="0" y="0"/>
                  </a:cubicBezTo>
                  <a:cubicBezTo>
                    <a:pt x="3" y="0"/>
                    <a:pt x="6" y="0"/>
                    <a:pt x="9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37672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0"/>
          <p:cNvSpPr txBox="1">
            <a:spLocks noGrp="1"/>
          </p:cNvSpPr>
          <p:nvPr>
            <p:ph type="subTitle" idx="1"/>
          </p:nvPr>
        </p:nvSpPr>
        <p:spPr>
          <a:xfrm flipH="1">
            <a:off x="2078142" y="2477830"/>
            <a:ext cx="22194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you could describe the topic of the section</a:t>
            </a:r>
            <a:endParaRPr/>
          </a:p>
        </p:txBody>
      </p:sp>
      <p:sp>
        <p:nvSpPr>
          <p:cNvPr id="168" name="Google Shape;168;p30"/>
          <p:cNvSpPr txBox="1">
            <a:spLocks noGrp="1"/>
          </p:cNvSpPr>
          <p:nvPr>
            <p:ph type="title" idx="3"/>
          </p:nvPr>
        </p:nvSpPr>
        <p:spPr>
          <a:xfrm>
            <a:off x="2078080" y="162949"/>
            <a:ext cx="5153444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0" dirty="0">
                <a:solidFill>
                  <a:srgbClr val="67BB8C"/>
                </a:solidFill>
              </a:rPr>
              <a:t>TABLE OF CONTENTS</a:t>
            </a:r>
            <a:endParaRPr sz="4400" b="0" dirty="0">
              <a:solidFill>
                <a:srgbClr val="67BB8C"/>
              </a:solidFill>
            </a:endParaRPr>
          </a:p>
        </p:txBody>
      </p:sp>
      <p:sp>
        <p:nvSpPr>
          <p:cNvPr id="169" name="Google Shape;169;p30"/>
          <p:cNvSpPr txBox="1">
            <a:spLocks noGrp="1"/>
          </p:cNvSpPr>
          <p:nvPr>
            <p:ph type="title"/>
          </p:nvPr>
        </p:nvSpPr>
        <p:spPr>
          <a:xfrm flipH="1">
            <a:off x="7371849" y="2213425"/>
            <a:ext cx="1323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70" name="Google Shape;170;p30"/>
          <p:cNvSpPr txBox="1">
            <a:spLocks noGrp="1"/>
          </p:cNvSpPr>
          <p:nvPr>
            <p:ph type="subTitle" idx="2"/>
          </p:nvPr>
        </p:nvSpPr>
        <p:spPr>
          <a:xfrm>
            <a:off x="4937908" y="2477830"/>
            <a:ext cx="21570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you could describe the topic of the section</a:t>
            </a:r>
            <a:endParaRPr/>
          </a:p>
        </p:txBody>
      </p:sp>
      <p:sp>
        <p:nvSpPr>
          <p:cNvPr id="171" name="Google Shape;171;p30"/>
          <p:cNvSpPr txBox="1">
            <a:spLocks noGrp="1"/>
          </p:cNvSpPr>
          <p:nvPr>
            <p:ph type="subTitle" idx="4"/>
          </p:nvPr>
        </p:nvSpPr>
        <p:spPr>
          <a:xfrm flipH="1">
            <a:off x="2078142" y="3439460"/>
            <a:ext cx="22194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you could describe the topic of the section</a:t>
            </a:r>
            <a:endParaRPr/>
          </a:p>
        </p:txBody>
      </p:sp>
      <p:sp>
        <p:nvSpPr>
          <p:cNvPr id="172" name="Google Shape;172;p30"/>
          <p:cNvSpPr txBox="1">
            <a:spLocks noGrp="1"/>
          </p:cNvSpPr>
          <p:nvPr>
            <p:ph type="subTitle" idx="5"/>
          </p:nvPr>
        </p:nvSpPr>
        <p:spPr>
          <a:xfrm>
            <a:off x="5052207" y="3439460"/>
            <a:ext cx="20427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you could describe the topic of the section</a:t>
            </a:r>
            <a:endParaRPr/>
          </a:p>
        </p:txBody>
      </p:sp>
      <p:sp>
        <p:nvSpPr>
          <p:cNvPr id="173" name="Google Shape;173;p30"/>
          <p:cNvSpPr txBox="1">
            <a:spLocks noGrp="1"/>
          </p:cNvSpPr>
          <p:nvPr>
            <p:ph type="subTitle" idx="6"/>
          </p:nvPr>
        </p:nvSpPr>
        <p:spPr>
          <a:xfrm flipH="1">
            <a:off x="2078080" y="1905938"/>
            <a:ext cx="3130200" cy="7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174" name="Google Shape;174;p30"/>
          <p:cNvSpPr txBox="1">
            <a:spLocks noGrp="1"/>
          </p:cNvSpPr>
          <p:nvPr>
            <p:ph type="subTitle" idx="7"/>
          </p:nvPr>
        </p:nvSpPr>
        <p:spPr>
          <a:xfrm>
            <a:off x="4937982" y="1905938"/>
            <a:ext cx="2157000" cy="7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CLINICAL TRIAL</a:t>
            </a:r>
            <a:endParaRPr/>
          </a:p>
        </p:txBody>
      </p:sp>
      <p:sp>
        <p:nvSpPr>
          <p:cNvPr id="175" name="Google Shape;175;p30"/>
          <p:cNvSpPr txBox="1">
            <a:spLocks noGrp="1"/>
          </p:cNvSpPr>
          <p:nvPr>
            <p:ph type="subTitle" idx="8"/>
          </p:nvPr>
        </p:nvSpPr>
        <p:spPr>
          <a:xfrm flipH="1">
            <a:off x="2078080" y="3156197"/>
            <a:ext cx="31302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METHODS</a:t>
            </a:r>
            <a:endParaRPr/>
          </a:p>
        </p:txBody>
      </p:sp>
      <p:sp>
        <p:nvSpPr>
          <p:cNvPr id="176" name="Google Shape;176;p30"/>
          <p:cNvSpPr txBox="1">
            <a:spLocks noGrp="1"/>
          </p:cNvSpPr>
          <p:nvPr>
            <p:ph type="subTitle" idx="9"/>
          </p:nvPr>
        </p:nvSpPr>
        <p:spPr>
          <a:xfrm>
            <a:off x="5156980" y="3156197"/>
            <a:ext cx="1938000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177" name="Google Shape;177;p30"/>
          <p:cNvSpPr txBox="1">
            <a:spLocks noGrp="1"/>
          </p:cNvSpPr>
          <p:nvPr>
            <p:ph type="title" idx="13"/>
          </p:nvPr>
        </p:nvSpPr>
        <p:spPr>
          <a:xfrm>
            <a:off x="430634" y="3188375"/>
            <a:ext cx="1323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78" name="Google Shape;178;p30"/>
          <p:cNvSpPr txBox="1">
            <a:spLocks noGrp="1"/>
          </p:cNvSpPr>
          <p:nvPr>
            <p:ph type="title" idx="14"/>
          </p:nvPr>
        </p:nvSpPr>
        <p:spPr>
          <a:xfrm flipH="1">
            <a:off x="7371856" y="3188375"/>
            <a:ext cx="1323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79" name="Google Shape;179;p30"/>
          <p:cNvSpPr txBox="1">
            <a:spLocks noGrp="1"/>
          </p:cNvSpPr>
          <p:nvPr>
            <p:ph type="title" idx="15"/>
          </p:nvPr>
        </p:nvSpPr>
        <p:spPr>
          <a:xfrm>
            <a:off x="430634" y="2213414"/>
            <a:ext cx="1323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89BB1BD4-B23F-4FF8-8FF2-19A8D4338C01}"/>
              </a:ext>
            </a:extLst>
          </p:cNvPr>
          <p:cNvGrpSpPr/>
          <p:nvPr/>
        </p:nvGrpSpPr>
        <p:grpSpPr>
          <a:xfrm>
            <a:off x="7929370" y="86450"/>
            <a:ext cx="1078379" cy="1080605"/>
            <a:chOff x="8215313" y="153987"/>
            <a:chExt cx="769937" cy="77152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7BD7C61A-BE60-49D3-8532-B57B2D7268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5313" y="153987"/>
              <a:ext cx="769937" cy="771526"/>
            </a:xfrm>
            <a:custGeom>
              <a:avLst/>
              <a:gdLst>
                <a:gd name="T0" fmla="*/ 0 w 313"/>
                <a:gd name="T1" fmla="*/ 158 h 314"/>
                <a:gd name="T2" fmla="*/ 154 w 313"/>
                <a:gd name="T3" fmla="*/ 1 h 314"/>
                <a:gd name="T4" fmla="*/ 313 w 313"/>
                <a:gd name="T5" fmla="*/ 157 h 314"/>
                <a:gd name="T6" fmla="*/ 156 w 313"/>
                <a:gd name="T7" fmla="*/ 314 h 314"/>
                <a:gd name="T8" fmla="*/ 0 w 313"/>
                <a:gd name="T9" fmla="*/ 158 h 314"/>
                <a:gd name="T10" fmla="*/ 156 w 313"/>
                <a:gd name="T11" fmla="*/ 309 h 314"/>
                <a:gd name="T12" fmla="*/ 308 w 313"/>
                <a:gd name="T13" fmla="*/ 157 h 314"/>
                <a:gd name="T14" fmla="*/ 157 w 313"/>
                <a:gd name="T15" fmla="*/ 6 h 314"/>
                <a:gd name="T16" fmla="*/ 5 w 313"/>
                <a:gd name="T17" fmla="*/ 157 h 314"/>
                <a:gd name="T18" fmla="*/ 156 w 313"/>
                <a:gd name="T19" fmla="*/ 30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314">
                  <a:moveTo>
                    <a:pt x="0" y="158"/>
                  </a:moveTo>
                  <a:cubicBezTo>
                    <a:pt x="0" y="70"/>
                    <a:pt x="69" y="2"/>
                    <a:pt x="154" y="1"/>
                  </a:cubicBezTo>
                  <a:cubicBezTo>
                    <a:pt x="243" y="0"/>
                    <a:pt x="313" y="70"/>
                    <a:pt x="313" y="157"/>
                  </a:cubicBezTo>
                  <a:cubicBezTo>
                    <a:pt x="313" y="244"/>
                    <a:pt x="243" y="314"/>
                    <a:pt x="156" y="314"/>
                  </a:cubicBezTo>
                  <a:cubicBezTo>
                    <a:pt x="71" y="314"/>
                    <a:pt x="0" y="243"/>
                    <a:pt x="0" y="158"/>
                  </a:cubicBezTo>
                  <a:close/>
                  <a:moveTo>
                    <a:pt x="156" y="309"/>
                  </a:moveTo>
                  <a:cubicBezTo>
                    <a:pt x="239" y="308"/>
                    <a:pt x="308" y="243"/>
                    <a:pt x="308" y="157"/>
                  </a:cubicBezTo>
                  <a:cubicBezTo>
                    <a:pt x="308" y="71"/>
                    <a:pt x="239" y="6"/>
                    <a:pt x="157" y="6"/>
                  </a:cubicBezTo>
                  <a:cubicBezTo>
                    <a:pt x="74" y="5"/>
                    <a:pt x="5" y="74"/>
                    <a:pt x="5" y="157"/>
                  </a:cubicBezTo>
                  <a:cubicBezTo>
                    <a:pt x="5" y="240"/>
                    <a:pt x="74" y="309"/>
                    <a:pt x="156" y="30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D5D4AA3F-C269-48BB-A01E-05FCF89DD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663" y="311150"/>
              <a:ext cx="503237" cy="400050"/>
            </a:xfrm>
            <a:custGeom>
              <a:avLst/>
              <a:gdLst>
                <a:gd name="T0" fmla="*/ 161 w 205"/>
                <a:gd name="T1" fmla="*/ 142 h 163"/>
                <a:gd name="T2" fmla="*/ 156 w 205"/>
                <a:gd name="T3" fmla="*/ 140 h 163"/>
                <a:gd name="T4" fmla="*/ 111 w 205"/>
                <a:gd name="T5" fmla="*/ 140 h 163"/>
                <a:gd name="T6" fmla="*/ 111 w 205"/>
                <a:gd name="T7" fmla="*/ 163 h 163"/>
                <a:gd name="T8" fmla="*/ 94 w 205"/>
                <a:gd name="T9" fmla="*/ 163 h 163"/>
                <a:gd name="T10" fmla="*/ 94 w 205"/>
                <a:gd name="T11" fmla="*/ 140 h 163"/>
                <a:gd name="T12" fmla="*/ 50 w 205"/>
                <a:gd name="T13" fmla="*/ 140 h 163"/>
                <a:gd name="T14" fmla="*/ 61 w 205"/>
                <a:gd name="T15" fmla="*/ 141 h 163"/>
                <a:gd name="T16" fmla="*/ 61 w 205"/>
                <a:gd name="T17" fmla="*/ 163 h 163"/>
                <a:gd name="T18" fmla="*/ 47 w 205"/>
                <a:gd name="T19" fmla="*/ 163 h 163"/>
                <a:gd name="T20" fmla="*/ 46 w 205"/>
                <a:gd name="T21" fmla="*/ 152 h 163"/>
                <a:gd name="T22" fmla="*/ 56 w 205"/>
                <a:gd name="T23" fmla="*/ 116 h 163"/>
                <a:gd name="T24" fmla="*/ 64 w 205"/>
                <a:gd name="T25" fmla="*/ 103 h 163"/>
                <a:gd name="T26" fmla="*/ 63 w 205"/>
                <a:gd name="T27" fmla="*/ 101 h 163"/>
                <a:gd name="T28" fmla="*/ 57 w 205"/>
                <a:gd name="T29" fmla="*/ 105 h 163"/>
                <a:gd name="T30" fmla="*/ 39 w 205"/>
                <a:gd name="T31" fmla="*/ 136 h 163"/>
                <a:gd name="T32" fmla="*/ 31 w 205"/>
                <a:gd name="T33" fmla="*/ 140 h 163"/>
                <a:gd name="T34" fmla="*/ 0 w 205"/>
                <a:gd name="T35" fmla="*/ 140 h 163"/>
                <a:gd name="T36" fmla="*/ 20 w 205"/>
                <a:gd name="T37" fmla="*/ 104 h 163"/>
                <a:gd name="T38" fmla="*/ 12 w 205"/>
                <a:gd name="T39" fmla="*/ 103 h 163"/>
                <a:gd name="T40" fmla="*/ 28 w 205"/>
                <a:gd name="T41" fmla="*/ 74 h 163"/>
                <a:gd name="T42" fmla="*/ 19 w 205"/>
                <a:gd name="T43" fmla="*/ 73 h 163"/>
                <a:gd name="T44" fmla="*/ 56 w 205"/>
                <a:gd name="T45" fmla="*/ 8 h 163"/>
                <a:gd name="T46" fmla="*/ 72 w 205"/>
                <a:gd name="T47" fmla="*/ 36 h 163"/>
                <a:gd name="T48" fmla="*/ 71 w 205"/>
                <a:gd name="T49" fmla="*/ 44 h 163"/>
                <a:gd name="T50" fmla="*/ 57 w 205"/>
                <a:gd name="T51" fmla="*/ 70 h 163"/>
                <a:gd name="T52" fmla="*/ 66 w 205"/>
                <a:gd name="T53" fmla="*/ 70 h 163"/>
                <a:gd name="T54" fmla="*/ 49 w 205"/>
                <a:gd name="T55" fmla="*/ 101 h 163"/>
                <a:gd name="T56" fmla="*/ 50 w 205"/>
                <a:gd name="T57" fmla="*/ 102 h 163"/>
                <a:gd name="T58" fmla="*/ 56 w 205"/>
                <a:gd name="T59" fmla="*/ 100 h 163"/>
                <a:gd name="T60" fmla="*/ 73 w 205"/>
                <a:gd name="T61" fmla="*/ 69 h 163"/>
                <a:gd name="T62" fmla="*/ 63 w 205"/>
                <a:gd name="T63" fmla="*/ 68 h 163"/>
                <a:gd name="T64" fmla="*/ 102 w 205"/>
                <a:gd name="T65" fmla="*/ 0 h 163"/>
                <a:gd name="T66" fmla="*/ 142 w 205"/>
                <a:gd name="T67" fmla="*/ 68 h 163"/>
                <a:gd name="T68" fmla="*/ 133 w 205"/>
                <a:gd name="T69" fmla="*/ 69 h 163"/>
                <a:gd name="T70" fmla="*/ 156 w 205"/>
                <a:gd name="T71" fmla="*/ 102 h 163"/>
                <a:gd name="T72" fmla="*/ 138 w 205"/>
                <a:gd name="T73" fmla="*/ 71 h 163"/>
                <a:gd name="T74" fmla="*/ 148 w 205"/>
                <a:gd name="T75" fmla="*/ 70 h 163"/>
                <a:gd name="T76" fmla="*/ 133 w 205"/>
                <a:gd name="T77" fmla="*/ 45 h 163"/>
                <a:gd name="T78" fmla="*/ 133 w 205"/>
                <a:gd name="T79" fmla="*/ 34 h 163"/>
                <a:gd name="T80" fmla="*/ 148 w 205"/>
                <a:gd name="T81" fmla="*/ 9 h 163"/>
                <a:gd name="T82" fmla="*/ 186 w 205"/>
                <a:gd name="T83" fmla="*/ 73 h 163"/>
                <a:gd name="T84" fmla="*/ 177 w 205"/>
                <a:gd name="T85" fmla="*/ 74 h 163"/>
                <a:gd name="T86" fmla="*/ 193 w 205"/>
                <a:gd name="T87" fmla="*/ 103 h 163"/>
                <a:gd name="T88" fmla="*/ 184 w 205"/>
                <a:gd name="T89" fmla="*/ 104 h 163"/>
                <a:gd name="T90" fmla="*/ 205 w 205"/>
                <a:gd name="T91" fmla="*/ 140 h 163"/>
                <a:gd name="T92" fmla="*/ 172 w 205"/>
                <a:gd name="T93" fmla="*/ 140 h 163"/>
                <a:gd name="T94" fmla="*/ 166 w 205"/>
                <a:gd name="T95" fmla="*/ 136 h 163"/>
                <a:gd name="T96" fmla="*/ 148 w 205"/>
                <a:gd name="T97" fmla="*/ 105 h 163"/>
                <a:gd name="T98" fmla="*/ 143 w 205"/>
                <a:gd name="T99" fmla="*/ 101 h 163"/>
                <a:gd name="T100" fmla="*/ 141 w 205"/>
                <a:gd name="T101" fmla="*/ 103 h 163"/>
                <a:gd name="T102" fmla="*/ 159 w 205"/>
                <a:gd name="T103" fmla="*/ 133 h 163"/>
                <a:gd name="T104" fmla="*/ 160 w 205"/>
                <a:gd name="T105" fmla="*/ 142 h 163"/>
                <a:gd name="T106" fmla="*/ 161 w 205"/>
                <a:gd name="T107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5" h="163">
                  <a:moveTo>
                    <a:pt x="161" y="142"/>
                  </a:moveTo>
                  <a:cubicBezTo>
                    <a:pt x="159" y="141"/>
                    <a:pt x="157" y="140"/>
                    <a:pt x="156" y="140"/>
                  </a:cubicBezTo>
                  <a:cubicBezTo>
                    <a:pt x="141" y="140"/>
                    <a:pt x="126" y="140"/>
                    <a:pt x="111" y="140"/>
                  </a:cubicBezTo>
                  <a:cubicBezTo>
                    <a:pt x="111" y="148"/>
                    <a:pt x="111" y="155"/>
                    <a:pt x="111" y="163"/>
                  </a:cubicBezTo>
                  <a:cubicBezTo>
                    <a:pt x="105" y="163"/>
                    <a:pt x="100" y="163"/>
                    <a:pt x="94" y="163"/>
                  </a:cubicBezTo>
                  <a:cubicBezTo>
                    <a:pt x="94" y="155"/>
                    <a:pt x="94" y="148"/>
                    <a:pt x="94" y="140"/>
                  </a:cubicBezTo>
                  <a:cubicBezTo>
                    <a:pt x="80" y="140"/>
                    <a:pt x="65" y="140"/>
                    <a:pt x="50" y="140"/>
                  </a:cubicBezTo>
                  <a:cubicBezTo>
                    <a:pt x="54" y="141"/>
                    <a:pt x="57" y="141"/>
                    <a:pt x="61" y="141"/>
                  </a:cubicBezTo>
                  <a:cubicBezTo>
                    <a:pt x="61" y="149"/>
                    <a:pt x="61" y="155"/>
                    <a:pt x="61" y="163"/>
                  </a:cubicBezTo>
                  <a:cubicBezTo>
                    <a:pt x="56" y="163"/>
                    <a:pt x="52" y="163"/>
                    <a:pt x="47" y="163"/>
                  </a:cubicBezTo>
                  <a:cubicBezTo>
                    <a:pt x="47" y="159"/>
                    <a:pt x="47" y="155"/>
                    <a:pt x="46" y="152"/>
                  </a:cubicBezTo>
                  <a:cubicBezTo>
                    <a:pt x="42" y="138"/>
                    <a:pt x="50" y="127"/>
                    <a:pt x="56" y="116"/>
                  </a:cubicBezTo>
                  <a:cubicBezTo>
                    <a:pt x="59" y="112"/>
                    <a:pt x="61" y="107"/>
                    <a:pt x="64" y="103"/>
                  </a:cubicBezTo>
                  <a:cubicBezTo>
                    <a:pt x="63" y="102"/>
                    <a:pt x="63" y="102"/>
                    <a:pt x="63" y="101"/>
                  </a:cubicBezTo>
                  <a:cubicBezTo>
                    <a:pt x="61" y="102"/>
                    <a:pt x="58" y="103"/>
                    <a:pt x="57" y="105"/>
                  </a:cubicBezTo>
                  <a:cubicBezTo>
                    <a:pt x="51" y="115"/>
                    <a:pt x="45" y="126"/>
                    <a:pt x="39" y="136"/>
                  </a:cubicBezTo>
                  <a:cubicBezTo>
                    <a:pt x="37" y="138"/>
                    <a:pt x="34" y="140"/>
                    <a:pt x="31" y="140"/>
                  </a:cubicBezTo>
                  <a:cubicBezTo>
                    <a:pt x="21" y="140"/>
                    <a:pt x="11" y="140"/>
                    <a:pt x="0" y="140"/>
                  </a:cubicBezTo>
                  <a:cubicBezTo>
                    <a:pt x="7" y="128"/>
                    <a:pt x="14" y="116"/>
                    <a:pt x="20" y="104"/>
                  </a:cubicBezTo>
                  <a:cubicBezTo>
                    <a:pt x="17" y="104"/>
                    <a:pt x="15" y="103"/>
                    <a:pt x="12" y="103"/>
                  </a:cubicBezTo>
                  <a:cubicBezTo>
                    <a:pt x="17" y="93"/>
                    <a:pt x="22" y="84"/>
                    <a:pt x="28" y="74"/>
                  </a:cubicBezTo>
                  <a:cubicBezTo>
                    <a:pt x="25" y="74"/>
                    <a:pt x="23" y="73"/>
                    <a:pt x="19" y="73"/>
                  </a:cubicBezTo>
                  <a:cubicBezTo>
                    <a:pt x="32" y="51"/>
                    <a:pt x="44" y="30"/>
                    <a:pt x="56" y="8"/>
                  </a:cubicBezTo>
                  <a:cubicBezTo>
                    <a:pt x="62" y="18"/>
                    <a:pt x="67" y="27"/>
                    <a:pt x="72" y="36"/>
                  </a:cubicBezTo>
                  <a:cubicBezTo>
                    <a:pt x="73" y="38"/>
                    <a:pt x="72" y="42"/>
                    <a:pt x="71" y="44"/>
                  </a:cubicBezTo>
                  <a:cubicBezTo>
                    <a:pt x="67" y="53"/>
                    <a:pt x="62" y="61"/>
                    <a:pt x="57" y="70"/>
                  </a:cubicBezTo>
                  <a:cubicBezTo>
                    <a:pt x="60" y="70"/>
                    <a:pt x="63" y="70"/>
                    <a:pt x="66" y="70"/>
                  </a:cubicBezTo>
                  <a:cubicBezTo>
                    <a:pt x="60" y="81"/>
                    <a:pt x="55" y="91"/>
                    <a:pt x="49" y="101"/>
                  </a:cubicBezTo>
                  <a:cubicBezTo>
                    <a:pt x="49" y="101"/>
                    <a:pt x="50" y="102"/>
                    <a:pt x="50" y="102"/>
                  </a:cubicBezTo>
                  <a:cubicBezTo>
                    <a:pt x="52" y="101"/>
                    <a:pt x="55" y="101"/>
                    <a:pt x="56" y="100"/>
                  </a:cubicBezTo>
                  <a:cubicBezTo>
                    <a:pt x="62" y="90"/>
                    <a:pt x="67" y="80"/>
                    <a:pt x="73" y="69"/>
                  </a:cubicBezTo>
                  <a:cubicBezTo>
                    <a:pt x="70" y="69"/>
                    <a:pt x="67" y="69"/>
                    <a:pt x="63" y="68"/>
                  </a:cubicBezTo>
                  <a:cubicBezTo>
                    <a:pt x="76" y="46"/>
                    <a:pt x="89" y="24"/>
                    <a:pt x="102" y="0"/>
                  </a:cubicBezTo>
                  <a:cubicBezTo>
                    <a:pt x="116" y="23"/>
                    <a:pt x="129" y="46"/>
                    <a:pt x="142" y="68"/>
                  </a:cubicBezTo>
                  <a:cubicBezTo>
                    <a:pt x="138" y="69"/>
                    <a:pt x="136" y="69"/>
                    <a:pt x="133" y="69"/>
                  </a:cubicBezTo>
                  <a:cubicBezTo>
                    <a:pt x="138" y="84"/>
                    <a:pt x="150" y="101"/>
                    <a:pt x="156" y="102"/>
                  </a:cubicBezTo>
                  <a:cubicBezTo>
                    <a:pt x="150" y="91"/>
                    <a:pt x="144" y="81"/>
                    <a:pt x="138" y="71"/>
                  </a:cubicBezTo>
                  <a:cubicBezTo>
                    <a:pt x="142" y="70"/>
                    <a:pt x="144" y="70"/>
                    <a:pt x="148" y="70"/>
                  </a:cubicBezTo>
                  <a:cubicBezTo>
                    <a:pt x="143" y="61"/>
                    <a:pt x="138" y="53"/>
                    <a:pt x="133" y="45"/>
                  </a:cubicBezTo>
                  <a:cubicBezTo>
                    <a:pt x="131" y="41"/>
                    <a:pt x="131" y="38"/>
                    <a:pt x="133" y="34"/>
                  </a:cubicBezTo>
                  <a:cubicBezTo>
                    <a:pt x="139" y="26"/>
                    <a:pt x="143" y="18"/>
                    <a:pt x="148" y="9"/>
                  </a:cubicBezTo>
                  <a:cubicBezTo>
                    <a:pt x="161" y="30"/>
                    <a:pt x="173" y="51"/>
                    <a:pt x="186" y="73"/>
                  </a:cubicBezTo>
                  <a:cubicBezTo>
                    <a:pt x="182" y="73"/>
                    <a:pt x="180" y="73"/>
                    <a:pt x="177" y="74"/>
                  </a:cubicBezTo>
                  <a:cubicBezTo>
                    <a:pt x="182" y="84"/>
                    <a:pt x="187" y="93"/>
                    <a:pt x="193" y="103"/>
                  </a:cubicBezTo>
                  <a:cubicBezTo>
                    <a:pt x="190" y="103"/>
                    <a:pt x="188" y="103"/>
                    <a:pt x="184" y="104"/>
                  </a:cubicBezTo>
                  <a:cubicBezTo>
                    <a:pt x="191" y="116"/>
                    <a:pt x="198" y="128"/>
                    <a:pt x="205" y="140"/>
                  </a:cubicBezTo>
                  <a:cubicBezTo>
                    <a:pt x="193" y="140"/>
                    <a:pt x="183" y="140"/>
                    <a:pt x="172" y="140"/>
                  </a:cubicBezTo>
                  <a:cubicBezTo>
                    <a:pt x="170" y="140"/>
                    <a:pt x="167" y="138"/>
                    <a:pt x="166" y="136"/>
                  </a:cubicBezTo>
                  <a:cubicBezTo>
                    <a:pt x="160" y="126"/>
                    <a:pt x="154" y="115"/>
                    <a:pt x="148" y="105"/>
                  </a:cubicBezTo>
                  <a:cubicBezTo>
                    <a:pt x="147" y="103"/>
                    <a:pt x="144" y="102"/>
                    <a:pt x="143" y="101"/>
                  </a:cubicBezTo>
                  <a:cubicBezTo>
                    <a:pt x="142" y="101"/>
                    <a:pt x="142" y="102"/>
                    <a:pt x="141" y="103"/>
                  </a:cubicBezTo>
                  <a:cubicBezTo>
                    <a:pt x="147" y="113"/>
                    <a:pt x="153" y="123"/>
                    <a:pt x="159" y="133"/>
                  </a:cubicBezTo>
                  <a:cubicBezTo>
                    <a:pt x="160" y="136"/>
                    <a:pt x="160" y="139"/>
                    <a:pt x="160" y="142"/>
                  </a:cubicBezTo>
                  <a:lnTo>
                    <a:pt x="161" y="142"/>
                  </a:ln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EC3EED81-0CA6-4402-A15B-1DB6C9AF81B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720725"/>
              <a:ext cx="622300" cy="182563"/>
            </a:xfrm>
            <a:custGeom>
              <a:avLst/>
              <a:gdLst>
                <a:gd name="T0" fmla="*/ 253 w 253"/>
                <a:gd name="T1" fmla="*/ 0 h 74"/>
                <a:gd name="T2" fmla="*/ 142 w 253"/>
                <a:gd name="T3" fmla="*/ 68 h 74"/>
                <a:gd name="T4" fmla="*/ 0 w 253"/>
                <a:gd name="T5" fmla="*/ 0 h 74"/>
                <a:gd name="T6" fmla="*/ 253 w 253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74">
                  <a:moveTo>
                    <a:pt x="253" y="0"/>
                  </a:moveTo>
                  <a:cubicBezTo>
                    <a:pt x="226" y="41"/>
                    <a:pt x="189" y="64"/>
                    <a:pt x="142" y="68"/>
                  </a:cubicBezTo>
                  <a:cubicBezTo>
                    <a:pt x="82" y="74"/>
                    <a:pt x="35" y="51"/>
                    <a:pt x="0" y="0"/>
                  </a:cubicBezTo>
                  <a:cubicBezTo>
                    <a:pt x="85" y="0"/>
                    <a:pt x="168" y="0"/>
                    <a:pt x="253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00ED1107-1ED5-4441-B131-BD3FC0798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7438" y="657225"/>
              <a:ext cx="36512" cy="53975"/>
            </a:xfrm>
            <a:custGeom>
              <a:avLst/>
              <a:gdLst>
                <a:gd name="T0" fmla="*/ 14 w 15"/>
                <a:gd name="T1" fmla="*/ 1 h 22"/>
                <a:gd name="T2" fmla="*/ 14 w 15"/>
                <a:gd name="T3" fmla="*/ 22 h 22"/>
                <a:gd name="T4" fmla="*/ 0 w 15"/>
                <a:gd name="T5" fmla="*/ 22 h 22"/>
                <a:gd name="T6" fmla="*/ 0 w 15"/>
                <a:gd name="T7" fmla="*/ 0 h 22"/>
                <a:gd name="T8" fmla="*/ 15 w 15"/>
                <a:gd name="T9" fmla="*/ 1 h 22"/>
                <a:gd name="T10" fmla="*/ 14 w 15"/>
                <a:gd name="T1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14" y="1"/>
                  </a:moveTo>
                  <a:cubicBezTo>
                    <a:pt x="14" y="7"/>
                    <a:pt x="14" y="14"/>
                    <a:pt x="14" y="22"/>
                  </a:cubicBezTo>
                  <a:cubicBezTo>
                    <a:pt x="9" y="22"/>
                    <a:pt x="5" y="22"/>
                    <a:pt x="0" y="22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5" y="0"/>
                    <a:pt x="10" y="0"/>
                    <a:pt x="15" y="1"/>
                  </a:cubicBezTo>
                  <a:cubicBezTo>
                    <a:pt x="15" y="1"/>
                    <a:pt x="14" y="1"/>
                    <a:pt x="14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FF36772C-D79F-4815-8353-FA9F2B57F829}"/>
              </a:ext>
            </a:extLst>
          </p:cNvPr>
          <p:cNvCxnSpPr>
            <a:cxnSpLocks/>
          </p:cNvCxnSpPr>
          <p:nvPr/>
        </p:nvCxnSpPr>
        <p:spPr>
          <a:xfrm flipH="1">
            <a:off x="404156" y="1072819"/>
            <a:ext cx="8128013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o 9">
            <a:extLst>
              <a:ext uri="{FF2B5EF4-FFF2-40B4-BE49-F238E27FC236}">
                <a16:creationId xmlns:a16="http://schemas.microsoft.com/office/drawing/2014/main" id="{295F51AD-9B33-4AA7-BCC6-EB7A176E03A8}"/>
              </a:ext>
            </a:extLst>
          </p:cNvPr>
          <p:cNvGrpSpPr/>
          <p:nvPr/>
        </p:nvGrpSpPr>
        <p:grpSpPr>
          <a:xfrm>
            <a:off x="33638" y="3641725"/>
            <a:ext cx="9110361" cy="1466849"/>
            <a:chOff x="33638" y="3641725"/>
            <a:chExt cx="9110361" cy="1466849"/>
          </a:xfrm>
        </p:grpSpPr>
        <p:sp>
          <p:nvSpPr>
            <p:cNvPr id="22" name="Google Shape;60;p13">
              <a:extLst>
                <a:ext uri="{FF2B5EF4-FFF2-40B4-BE49-F238E27FC236}">
                  <a16:creationId xmlns:a16="http://schemas.microsoft.com/office/drawing/2014/main" id="{BE0858B1-9B56-41F7-BE7E-F466E03723C9}"/>
                </a:ext>
              </a:extLst>
            </p:cNvPr>
            <p:cNvSpPr/>
            <p:nvPr/>
          </p:nvSpPr>
          <p:spPr>
            <a:xfrm>
              <a:off x="33638" y="4980551"/>
              <a:ext cx="9110361" cy="128023"/>
            </a:xfrm>
            <a:prstGeom prst="roundRect">
              <a:avLst>
                <a:gd name="adj" fmla="val 16667"/>
              </a:avLst>
            </a:prstGeom>
            <a:solidFill>
              <a:schemeClr val="lt2">
                <a:alpha val="2527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836782AE-BBD3-4C68-89B2-5A4F1165C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9213" y="3892550"/>
              <a:ext cx="557213" cy="1103313"/>
            </a:xfrm>
            <a:custGeom>
              <a:avLst/>
              <a:gdLst>
                <a:gd name="T0" fmla="*/ 32 w 147"/>
                <a:gd name="T1" fmla="*/ 190 h 291"/>
                <a:gd name="T2" fmla="*/ 56 w 147"/>
                <a:gd name="T3" fmla="*/ 191 h 291"/>
                <a:gd name="T4" fmla="*/ 34 w 147"/>
                <a:gd name="T5" fmla="*/ 181 h 291"/>
                <a:gd name="T6" fmla="*/ 30 w 147"/>
                <a:gd name="T7" fmla="*/ 168 h 291"/>
                <a:gd name="T8" fmla="*/ 55 w 147"/>
                <a:gd name="T9" fmla="*/ 111 h 291"/>
                <a:gd name="T10" fmla="*/ 61 w 147"/>
                <a:gd name="T11" fmla="*/ 108 h 291"/>
                <a:gd name="T12" fmla="*/ 81 w 147"/>
                <a:gd name="T13" fmla="*/ 108 h 291"/>
                <a:gd name="T14" fmla="*/ 60 w 147"/>
                <a:gd name="T15" fmla="*/ 100 h 291"/>
                <a:gd name="T16" fmla="*/ 53 w 147"/>
                <a:gd name="T17" fmla="*/ 81 h 291"/>
                <a:gd name="T18" fmla="*/ 86 w 147"/>
                <a:gd name="T19" fmla="*/ 8 h 291"/>
                <a:gd name="T20" fmla="*/ 94 w 147"/>
                <a:gd name="T21" fmla="*/ 0 h 291"/>
                <a:gd name="T22" fmla="*/ 101 w 147"/>
                <a:gd name="T23" fmla="*/ 8 h 291"/>
                <a:gd name="T24" fmla="*/ 133 w 147"/>
                <a:gd name="T25" fmla="*/ 80 h 291"/>
                <a:gd name="T26" fmla="*/ 128 w 147"/>
                <a:gd name="T27" fmla="*/ 101 h 291"/>
                <a:gd name="T28" fmla="*/ 125 w 147"/>
                <a:gd name="T29" fmla="*/ 129 h 291"/>
                <a:gd name="T30" fmla="*/ 123 w 147"/>
                <a:gd name="T31" fmla="*/ 157 h 291"/>
                <a:gd name="T32" fmla="*/ 121 w 147"/>
                <a:gd name="T33" fmla="*/ 165 h 291"/>
                <a:gd name="T34" fmla="*/ 90 w 147"/>
                <a:gd name="T35" fmla="*/ 227 h 291"/>
                <a:gd name="T36" fmla="*/ 101 w 147"/>
                <a:gd name="T37" fmla="*/ 258 h 291"/>
                <a:gd name="T38" fmla="*/ 147 w 147"/>
                <a:gd name="T39" fmla="*/ 273 h 291"/>
                <a:gd name="T40" fmla="*/ 111 w 147"/>
                <a:gd name="T41" fmla="*/ 277 h 291"/>
                <a:gd name="T42" fmla="*/ 111 w 147"/>
                <a:gd name="T43" fmla="*/ 291 h 291"/>
                <a:gd name="T44" fmla="*/ 75 w 147"/>
                <a:gd name="T45" fmla="*/ 291 h 291"/>
                <a:gd name="T46" fmla="*/ 74 w 147"/>
                <a:gd name="T47" fmla="*/ 277 h 291"/>
                <a:gd name="T48" fmla="*/ 35 w 147"/>
                <a:gd name="T49" fmla="*/ 271 h 291"/>
                <a:gd name="T50" fmla="*/ 8 w 147"/>
                <a:gd name="T51" fmla="*/ 265 h 291"/>
                <a:gd name="T52" fmla="*/ 3 w 147"/>
                <a:gd name="T53" fmla="*/ 253 h 291"/>
                <a:gd name="T54" fmla="*/ 32 w 147"/>
                <a:gd name="T55" fmla="*/ 19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7" h="291">
                  <a:moveTo>
                    <a:pt x="32" y="190"/>
                  </a:moveTo>
                  <a:cubicBezTo>
                    <a:pt x="40" y="190"/>
                    <a:pt x="47" y="191"/>
                    <a:pt x="56" y="191"/>
                  </a:cubicBezTo>
                  <a:cubicBezTo>
                    <a:pt x="47" y="187"/>
                    <a:pt x="40" y="185"/>
                    <a:pt x="34" y="181"/>
                  </a:cubicBezTo>
                  <a:cubicBezTo>
                    <a:pt x="28" y="179"/>
                    <a:pt x="27" y="174"/>
                    <a:pt x="30" y="168"/>
                  </a:cubicBezTo>
                  <a:cubicBezTo>
                    <a:pt x="38" y="149"/>
                    <a:pt x="46" y="130"/>
                    <a:pt x="55" y="111"/>
                  </a:cubicBezTo>
                  <a:cubicBezTo>
                    <a:pt x="55" y="109"/>
                    <a:pt x="59" y="108"/>
                    <a:pt x="61" y="108"/>
                  </a:cubicBezTo>
                  <a:cubicBezTo>
                    <a:pt x="67" y="107"/>
                    <a:pt x="73" y="108"/>
                    <a:pt x="81" y="108"/>
                  </a:cubicBezTo>
                  <a:cubicBezTo>
                    <a:pt x="73" y="105"/>
                    <a:pt x="66" y="103"/>
                    <a:pt x="60" y="100"/>
                  </a:cubicBezTo>
                  <a:cubicBezTo>
                    <a:pt x="49" y="94"/>
                    <a:pt x="48" y="92"/>
                    <a:pt x="53" y="81"/>
                  </a:cubicBezTo>
                  <a:cubicBezTo>
                    <a:pt x="64" y="57"/>
                    <a:pt x="75" y="32"/>
                    <a:pt x="86" y="8"/>
                  </a:cubicBezTo>
                  <a:cubicBezTo>
                    <a:pt x="88" y="5"/>
                    <a:pt x="91" y="3"/>
                    <a:pt x="94" y="0"/>
                  </a:cubicBezTo>
                  <a:cubicBezTo>
                    <a:pt x="96" y="3"/>
                    <a:pt x="99" y="5"/>
                    <a:pt x="101" y="8"/>
                  </a:cubicBezTo>
                  <a:cubicBezTo>
                    <a:pt x="112" y="32"/>
                    <a:pt x="122" y="56"/>
                    <a:pt x="133" y="80"/>
                  </a:cubicBezTo>
                  <a:cubicBezTo>
                    <a:pt x="138" y="92"/>
                    <a:pt x="138" y="92"/>
                    <a:pt x="128" y="101"/>
                  </a:cubicBezTo>
                  <a:cubicBezTo>
                    <a:pt x="136" y="111"/>
                    <a:pt x="130" y="120"/>
                    <a:pt x="125" y="129"/>
                  </a:cubicBezTo>
                  <a:cubicBezTo>
                    <a:pt x="121" y="138"/>
                    <a:pt x="118" y="147"/>
                    <a:pt x="123" y="157"/>
                  </a:cubicBezTo>
                  <a:cubicBezTo>
                    <a:pt x="124" y="159"/>
                    <a:pt x="123" y="162"/>
                    <a:pt x="121" y="165"/>
                  </a:cubicBezTo>
                  <a:cubicBezTo>
                    <a:pt x="111" y="186"/>
                    <a:pt x="100" y="206"/>
                    <a:pt x="90" y="227"/>
                  </a:cubicBezTo>
                  <a:cubicBezTo>
                    <a:pt x="82" y="241"/>
                    <a:pt x="86" y="252"/>
                    <a:pt x="101" y="258"/>
                  </a:cubicBezTo>
                  <a:cubicBezTo>
                    <a:pt x="116" y="263"/>
                    <a:pt x="131" y="267"/>
                    <a:pt x="147" y="273"/>
                  </a:cubicBezTo>
                  <a:cubicBezTo>
                    <a:pt x="134" y="274"/>
                    <a:pt x="123" y="276"/>
                    <a:pt x="111" y="277"/>
                  </a:cubicBezTo>
                  <a:cubicBezTo>
                    <a:pt x="111" y="282"/>
                    <a:pt x="111" y="286"/>
                    <a:pt x="111" y="291"/>
                  </a:cubicBezTo>
                  <a:cubicBezTo>
                    <a:pt x="99" y="291"/>
                    <a:pt x="87" y="291"/>
                    <a:pt x="75" y="291"/>
                  </a:cubicBezTo>
                  <a:cubicBezTo>
                    <a:pt x="75" y="286"/>
                    <a:pt x="74" y="282"/>
                    <a:pt x="74" y="277"/>
                  </a:cubicBezTo>
                  <a:cubicBezTo>
                    <a:pt x="61" y="275"/>
                    <a:pt x="48" y="274"/>
                    <a:pt x="35" y="271"/>
                  </a:cubicBezTo>
                  <a:cubicBezTo>
                    <a:pt x="26" y="270"/>
                    <a:pt x="17" y="267"/>
                    <a:pt x="8" y="265"/>
                  </a:cubicBezTo>
                  <a:cubicBezTo>
                    <a:pt x="3" y="263"/>
                    <a:pt x="0" y="259"/>
                    <a:pt x="3" y="253"/>
                  </a:cubicBezTo>
                  <a:cubicBezTo>
                    <a:pt x="12" y="232"/>
                    <a:pt x="22" y="210"/>
                    <a:pt x="32" y="19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EB9327A-28A8-4226-B5B4-7232AB7CC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588" y="4176713"/>
              <a:ext cx="436563" cy="819150"/>
            </a:xfrm>
            <a:custGeom>
              <a:avLst/>
              <a:gdLst>
                <a:gd name="T0" fmla="*/ 64 w 115"/>
                <a:gd name="T1" fmla="*/ 74 h 216"/>
                <a:gd name="T2" fmla="*/ 72 w 115"/>
                <a:gd name="T3" fmla="*/ 73 h 216"/>
                <a:gd name="T4" fmla="*/ 94 w 115"/>
                <a:gd name="T5" fmla="*/ 122 h 216"/>
                <a:gd name="T6" fmla="*/ 89 w 115"/>
                <a:gd name="T7" fmla="*/ 132 h 216"/>
                <a:gd name="T8" fmla="*/ 77 w 115"/>
                <a:gd name="T9" fmla="*/ 137 h 216"/>
                <a:gd name="T10" fmla="*/ 77 w 115"/>
                <a:gd name="T11" fmla="*/ 138 h 216"/>
                <a:gd name="T12" fmla="*/ 98 w 115"/>
                <a:gd name="T13" fmla="*/ 152 h 216"/>
                <a:gd name="T14" fmla="*/ 111 w 115"/>
                <a:gd name="T15" fmla="*/ 182 h 216"/>
                <a:gd name="T16" fmla="*/ 104 w 115"/>
                <a:gd name="T17" fmla="*/ 196 h 216"/>
                <a:gd name="T18" fmla="*/ 64 w 115"/>
                <a:gd name="T19" fmla="*/ 206 h 216"/>
                <a:gd name="T20" fmla="*/ 63 w 115"/>
                <a:gd name="T21" fmla="*/ 216 h 216"/>
                <a:gd name="T22" fmla="*/ 29 w 115"/>
                <a:gd name="T23" fmla="*/ 216 h 216"/>
                <a:gd name="T24" fmla="*/ 28 w 115"/>
                <a:gd name="T25" fmla="*/ 205 h 216"/>
                <a:gd name="T26" fmla="*/ 0 w 115"/>
                <a:gd name="T27" fmla="*/ 200 h 216"/>
                <a:gd name="T28" fmla="*/ 0 w 115"/>
                <a:gd name="T29" fmla="*/ 198 h 216"/>
                <a:gd name="T30" fmla="*/ 23 w 115"/>
                <a:gd name="T31" fmla="*/ 192 h 216"/>
                <a:gd name="T32" fmla="*/ 47 w 115"/>
                <a:gd name="T33" fmla="*/ 182 h 216"/>
                <a:gd name="T34" fmla="*/ 58 w 115"/>
                <a:gd name="T35" fmla="*/ 153 h 216"/>
                <a:gd name="T36" fmla="*/ 26 w 115"/>
                <a:gd name="T37" fmla="*/ 90 h 216"/>
                <a:gd name="T38" fmla="*/ 26 w 115"/>
                <a:gd name="T39" fmla="*/ 79 h 216"/>
                <a:gd name="T40" fmla="*/ 24 w 115"/>
                <a:gd name="T41" fmla="*/ 58 h 216"/>
                <a:gd name="T42" fmla="*/ 24 w 115"/>
                <a:gd name="T43" fmla="*/ 42 h 216"/>
                <a:gd name="T44" fmla="*/ 38 w 115"/>
                <a:gd name="T45" fmla="*/ 9 h 216"/>
                <a:gd name="T46" fmla="*/ 46 w 115"/>
                <a:gd name="T47" fmla="*/ 0 h 216"/>
                <a:gd name="T48" fmla="*/ 53 w 115"/>
                <a:gd name="T49" fmla="*/ 9 h 216"/>
                <a:gd name="T50" fmla="*/ 73 w 115"/>
                <a:gd name="T51" fmla="*/ 53 h 216"/>
                <a:gd name="T52" fmla="*/ 66 w 115"/>
                <a:gd name="T53" fmla="*/ 71 h 216"/>
                <a:gd name="T54" fmla="*/ 63 w 115"/>
                <a:gd name="T55" fmla="*/ 73 h 216"/>
                <a:gd name="T56" fmla="*/ 64 w 115"/>
                <a:gd name="T57" fmla="*/ 7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5" h="216">
                  <a:moveTo>
                    <a:pt x="64" y="74"/>
                  </a:moveTo>
                  <a:cubicBezTo>
                    <a:pt x="66" y="74"/>
                    <a:pt x="69" y="73"/>
                    <a:pt x="72" y="73"/>
                  </a:cubicBezTo>
                  <a:cubicBezTo>
                    <a:pt x="79" y="89"/>
                    <a:pt x="87" y="106"/>
                    <a:pt x="94" y="122"/>
                  </a:cubicBezTo>
                  <a:cubicBezTo>
                    <a:pt x="95" y="125"/>
                    <a:pt x="92" y="130"/>
                    <a:pt x="89" y="132"/>
                  </a:cubicBezTo>
                  <a:cubicBezTo>
                    <a:pt x="86" y="135"/>
                    <a:pt x="81" y="135"/>
                    <a:pt x="77" y="137"/>
                  </a:cubicBezTo>
                  <a:cubicBezTo>
                    <a:pt x="77" y="137"/>
                    <a:pt x="77" y="138"/>
                    <a:pt x="77" y="138"/>
                  </a:cubicBezTo>
                  <a:cubicBezTo>
                    <a:pt x="89" y="135"/>
                    <a:pt x="94" y="142"/>
                    <a:pt x="98" y="152"/>
                  </a:cubicBezTo>
                  <a:cubicBezTo>
                    <a:pt x="101" y="162"/>
                    <a:pt x="107" y="172"/>
                    <a:pt x="111" y="182"/>
                  </a:cubicBezTo>
                  <a:cubicBezTo>
                    <a:pt x="115" y="191"/>
                    <a:pt x="114" y="194"/>
                    <a:pt x="104" y="196"/>
                  </a:cubicBezTo>
                  <a:cubicBezTo>
                    <a:pt x="91" y="200"/>
                    <a:pt x="78" y="202"/>
                    <a:pt x="64" y="206"/>
                  </a:cubicBezTo>
                  <a:cubicBezTo>
                    <a:pt x="64" y="208"/>
                    <a:pt x="63" y="212"/>
                    <a:pt x="63" y="216"/>
                  </a:cubicBezTo>
                  <a:cubicBezTo>
                    <a:pt x="52" y="216"/>
                    <a:pt x="40" y="216"/>
                    <a:pt x="29" y="216"/>
                  </a:cubicBezTo>
                  <a:cubicBezTo>
                    <a:pt x="28" y="212"/>
                    <a:pt x="28" y="208"/>
                    <a:pt x="28" y="205"/>
                  </a:cubicBezTo>
                  <a:cubicBezTo>
                    <a:pt x="18" y="203"/>
                    <a:pt x="9" y="201"/>
                    <a:pt x="0" y="200"/>
                  </a:cubicBezTo>
                  <a:cubicBezTo>
                    <a:pt x="0" y="199"/>
                    <a:pt x="0" y="199"/>
                    <a:pt x="0" y="198"/>
                  </a:cubicBezTo>
                  <a:cubicBezTo>
                    <a:pt x="7" y="196"/>
                    <a:pt x="15" y="194"/>
                    <a:pt x="23" y="192"/>
                  </a:cubicBezTo>
                  <a:cubicBezTo>
                    <a:pt x="31" y="189"/>
                    <a:pt x="39" y="186"/>
                    <a:pt x="47" y="182"/>
                  </a:cubicBezTo>
                  <a:cubicBezTo>
                    <a:pt x="61" y="177"/>
                    <a:pt x="65" y="166"/>
                    <a:pt x="58" y="153"/>
                  </a:cubicBezTo>
                  <a:cubicBezTo>
                    <a:pt x="48" y="132"/>
                    <a:pt x="37" y="111"/>
                    <a:pt x="26" y="90"/>
                  </a:cubicBezTo>
                  <a:cubicBezTo>
                    <a:pt x="25" y="87"/>
                    <a:pt x="24" y="82"/>
                    <a:pt x="26" y="79"/>
                  </a:cubicBezTo>
                  <a:cubicBezTo>
                    <a:pt x="28" y="72"/>
                    <a:pt x="27" y="65"/>
                    <a:pt x="24" y="58"/>
                  </a:cubicBezTo>
                  <a:cubicBezTo>
                    <a:pt x="21" y="53"/>
                    <a:pt x="21" y="48"/>
                    <a:pt x="24" y="42"/>
                  </a:cubicBezTo>
                  <a:cubicBezTo>
                    <a:pt x="29" y="31"/>
                    <a:pt x="33" y="20"/>
                    <a:pt x="38" y="9"/>
                  </a:cubicBezTo>
                  <a:cubicBezTo>
                    <a:pt x="40" y="5"/>
                    <a:pt x="43" y="3"/>
                    <a:pt x="46" y="0"/>
                  </a:cubicBezTo>
                  <a:cubicBezTo>
                    <a:pt x="49" y="3"/>
                    <a:pt x="52" y="5"/>
                    <a:pt x="53" y="9"/>
                  </a:cubicBezTo>
                  <a:cubicBezTo>
                    <a:pt x="60" y="23"/>
                    <a:pt x="66" y="38"/>
                    <a:pt x="73" y="53"/>
                  </a:cubicBezTo>
                  <a:cubicBezTo>
                    <a:pt x="77" y="64"/>
                    <a:pt x="77" y="65"/>
                    <a:pt x="66" y="71"/>
                  </a:cubicBezTo>
                  <a:cubicBezTo>
                    <a:pt x="65" y="72"/>
                    <a:pt x="64" y="72"/>
                    <a:pt x="63" y="73"/>
                  </a:cubicBezTo>
                  <a:cubicBezTo>
                    <a:pt x="63" y="73"/>
                    <a:pt x="63" y="74"/>
                    <a:pt x="64" y="7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5CA7DF9-B61D-4B56-919C-812D0A9C9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4925" y="5037138"/>
              <a:ext cx="1530350" cy="34925"/>
            </a:xfrm>
            <a:custGeom>
              <a:avLst/>
              <a:gdLst>
                <a:gd name="T0" fmla="*/ 0 w 404"/>
                <a:gd name="T1" fmla="*/ 9 h 9"/>
                <a:gd name="T2" fmla="*/ 0 w 404"/>
                <a:gd name="T3" fmla="*/ 0 h 9"/>
                <a:gd name="T4" fmla="*/ 404 w 404"/>
                <a:gd name="T5" fmla="*/ 0 h 9"/>
                <a:gd name="T6" fmla="*/ 404 w 404"/>
                <a:gd name="T7" fmla="*/ 9 h 9"/>
                <a:gd name="T8" fmla="*/ 0 w 404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" h="9">
                  <a:moveTo>
                    <a:pt x="0" y="9"/>
                  </a:moveTo>
                  <a:cubicBezTo>
                    <a:pt x="0" y="6"/>
                    <a:pt x="0" y="3"/>
                    <a:pt x="0" y="0"/>
                  </a:cubicBezTo>
                  <a:cubicBezTo>
                    <a:pt x="135" y="0"/>
                    <a:pt x="269" y="0"/>
                    <a:pt x="404" y="0"/>
                  </a:cubicBezTo>
                  <a:cubicBezTo>
                    <a:pt x="404" y="3"/>
                    <a:pt x="404" y="6"/>
                    <a:pt x="404" y="9"/>
                  </a:cubicBezTo>
                  <a:cubicBezTo>
                    <a:pt x="270" y="9"/>
                    <a:pt x="135" y="9"/>
                    <a:pt x="0" y="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E571134-2CEE-4E92-94E2-52962414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6400" y="3641725"/>
              <a:ext cx="939800" cy="1354138"/>
            </a:xfrm>
            <a:custGeom>
              <a:avLst/>
              <a:gdLst>
                <a:gd name="T0" fmla="*/ 243 w 248"/>
                <a:gd name="T1" fmla="*/ 297 h 357"/>
                <a:gd name="T2" fmla="*/ 237 w 248"/>
                <a:gd name="T3" fmla="*/ 286 h 357"/>
                <a:gd name="T4" fmla="*/ 207 w 248"/>
                <a:gd name="T5" fmla="*/ 228 h 357"/>
                <a:gd name="T6" fmla="*/ 178 w 248"/>
                <a:gd name="T7" fmla="*/ 236 h 357"/>
                <a:gd name="T8" fmla="*/ 178 w 248"/>
                <a:gd name="T9" fmla="*/ 234 h 357"/>
                <a:gd name="T10" fmla="*/ 205 w 248"/>
                <a:gd name="T11" fmla="*/ 221 h 357"/>
                <a:gd name="T12" fmla="*/ 210 w 248"/>
                <a:gd name="T13" fmla="*/ 205 h 357"/>
                <a:gd name="T14" fmla="*/ 172 w 248"/>
                <a:gd name="T15" fmla="*/ 121 h 357"/>
                <a:gd name="T16" fmla="*/ 170 w 248"/>
                <a:gd name="T17" fmla="*/ 116 h 357"/>
                <a:gd name="T18" fmla="*/ 145 w 248"/>
                <a:gd name="T19" fmla="*/ 116 h 357"/>
                <a:gd name="T20" fmla="*/ 157 w 248"/>
                <a:gd name="T21" fmla="*/ 112 h 357"/>
                <a:gd name="T22" fmla="*/ 168 w 248"/>
                <a:gd name="T23" fmla="*/ 107 h 357"/>
                <a:gd name="T24" fmla="*/ 174 w 248"/>
                <a:gd name="T25" fmla="*/ 89 h 357"/>
                <a:gd name="T26" fmla="*/ 132 w 248"/>
                <a:gd name="T27" fmla="*/ 8 h 357"/>
                <a:gd name="T28" fmla="*/ 125 w 248"/>
                <a:gd name="T29" fmla="*/ 0 h 357"/>
                <a:gd name="T30" fmla="*/ 116 w 248"/>
                <a:gd name="T31" fmla="*/ 8 h 357"/>
                <a:gd name="T32" fmla="*/ 76 w 248"/>
                <a:gd name="T33" fmla="*/ 85 h 357"/>
                <a:gd name="T34" fmla="*/ 81 w 248"/>
                <a:gd name="T35" fmla="*/ 109 h 357"/>
                <a:gd name="T36" fmla="*/ 79 w 248"/>
                <a:gd name="T37" fmla="*/ 115 h 357"/>
                <a:gd name="T38" fmla="*/ 41 w 248"/>
                <a:gd name="T39" fmla="*/ 201 h 357"/>
                <a:gd name="T40" fmla="*/ 44 w 248"/>
                <a:gd name="T41" fmla="*/ 222 h 357"/>
                <a:gd name="T42" fmla="*/ 6 w 248"/>
                <a:gd name="T43" fmla="*/ 296 h 357"/>
                <a:gd name="T44" fmla="*/ 13 w 248"/>
                <a:gd name="T45" fmla="*/ 315 h 357"/>
                <a:gd name="T46" fmla="*/ 97 w 248"/>
                <a:gd name="T47" fmla="*/ 334 h 357"/>
                <a:gd name="T48" fmla="*/ 104 w 248"/>
                <a:gd name="T49" fmla="*/ 342 h 357"/>
                <a:gd name="T50" fmla="*/ 104 w 248"/>
                <a:gd name="T51" fmla="*/ 357 h 357"/>
                <a:gd name="T52" fmla="*/ 145 w 248"/>
                <a:gd name="T53" fmla="*/ 357 h 357"/>
                <a:gd name="T54" fmla="*/ 145 w 248"/>
                <a:gd name="T55" fmla="*/ 335 h 357"/>
                <a:gd name="T56" fmla="*/ 154 w 248"/>
                <a:gd name="T57" fmla="*/ 334 h 357"/>
                <a:gd name="T58" fmla="*/ 237 w 248"/>
                <a:gd name="T59" fmla="*/ 314 h 357"/>
                <a:gd name="T60" fmla="*/ 243 w 248"/>
                <a:gd name="T61" fmla="*/ 29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8" h="357">
                  <a:moveTo>
                    <a:pt x="243" y="297"/>
                  </a:moveTo>
                  <a:cubicBezTo>
                    <a:pt x="241" y="293"/>
                    <a:pt x="239" y="290"/>
                    <a:pt x="237" y="286"/>
                  </a:cubicBezTo>
                  <a:cubicBezTo>
                    <a:pt x="227" y="266"/>
                    <a:pt x="217" y="247"/>
                    <a:pt x="207" y="228"/>
                  </a:cubicBezTo>
                  <a:cubicBezTo>
                    <a:pt x="197" y="231"/>
                    <a:pt x="187" y="234"/>
                    <a:pt x="178" y="236"/>
                  </a:cubicBezTo>
                  <a:cubicBezTo>
                    <a:pt x="178" y="236"/>
                    <a:pt x="178" y="235"/>
                    <a:pt x="178" y="234"/>
                  </a:cubicBezTo>
                  <a:cubicBezTo>
                    <a:pt x="187" y="230"/>
                    <a:pt x="196" y="226"/>
                    <a:pt x="205" y="221"/>
                  </a:cubicBezTo>
                  <a:cubicBezTo>
                    <a:pt x="212" y="218"/>
                    <a:pt x="213" y="212"/>
                    <a:pt x="210" y="205"/>
                  </a:cubicBezTo>
                  <a:cubicBezTo>
                    <a:pt x="197" y="177"/>
                    <a:pt x="185" y="149"/>
                    <a:pt x="172" y="121"/>
                  </a:cubicBezTo>
                  <a:cubicBezTo>
                    <a:pt x="172" y="119"/>
                    <a:pt x="171" y="117"/>
                    <a:pt x="170" y="116"/>
                  </a:cubicBezTo>
                  <a:cubicBezTo>
                    <a:pt x="161" y="116"/>
                    <a:pt x="153" y="116"/>
                    <a:pt x="145" y="116"/>
                  </a:cubicBezTo>
                  <a:cubicBezTo>
                    <a:pt x="149" y="114"/>
                    <a:pt x="153" y="113"/>
                    <a:pt x="157" y="112"/>
                  </a:cubicBezTo>
                  <a:cubicBezTo>
                    <a:pt x="161" y="111"/>
                    <a:pt x="164" y="109"/>
                    <a:pt x="168" y="107"/>
                  </a:cubicBezTo>
                  <a:cubicBezTo>
                    <a:pt x="178" y="102"/>
                    <a:pt x="179" y="99"/>
                    <a:pt x="174" y="89"/>
                  </a:cubicBezTo>
                  <a:cubicBezTo>
                    <a:pt x="160" y="62"/>
                    <a:pt x="146" y="35"/>
                    <a:pt x="132" y="8"/>
                  </a:cubicBezTo>
                  <a:cubicBezTo>
                    <a:pt x="131" y="4"/>
                    <a:pt x="127" y="0"/>
                    <a:pt x="125" y="0"/>
                  </a:cubicBezTo>
                  <a:cubicBezTo>
                    <a:pt x="121" y="1"/>
                    <a:pt x="118" y="4"/>
                    <a:pt x="116" y="8"/>
                  </a:cubicBezTo>
                  <a:cubicBezTo>
                    <a:pt x="103" y="33"/>
                    <a:pt x="90" y="59"/>
                    <a:pt x="76" y="85"/>
                  </a:cubicBezTo>
                  <a:cubicBezTo>
                    <a:pt x="70" y="99"/>
                    <a:pt x="69" y="99"/>
                    <a:pt x="81" y="109"/>
                  </a:cubicBezTo>
                  <a:cubicBezTo>
                    <a:pt x="80" y="111"/>
                    <a:pt x="79" y="113"/>
                    <a:pt x="79" y="115"/>
                  </a:cubicBezTo>
                  <a:cubicBezTo>
                    <a:pt x="66" y="144"/>
                    <a:pt x="53" y="172"/>
                    <a:pt x="41" y="201"/>
                  </a:cubicBezTo>
                  <a:cubicBezTo>
                    <a:pt x="37" y="209"/>
                    <a:pt x="34" y="216"/>
                    <a:pt x="44" y="222"/>
                  </a:cubicBezTo>
                  <a:cubicBezTo>
                    <a:pt x="31" y="247"/>
                    <a:pt x="19" y="272"/>
                    <a:pt x="6" y="296"/>
                  </a:cubicBezTo>
                  <a:cubicBezTo>
                    <a:pt x="0" y="307"/>
                    <a:pt x="2" y="310"/>
                    <a:pt x="13" y="315"/>
                  </a:cubicBezTo>
                  <a:cubicBezTo>
                    <a:pt x="40" y="325"/>
                    <a:pt x="68" y="331"/>
                    <a:pt x="97" y="334"/>
                  </a:cubicBezTo>
                  <a:cubicBezTo>
                    <a:pt x="103" y="334"/>
                    <a:pt x="104" y="337"/>
                    <a:pt x="104" y="342"/>
                  </a:cubicBezTo>
                  <a:cubicBezTo>
                    <a:pt x="104" y="347"/>
                    <a:pt x="104" y="352"/>
                    <a:pt x="104" y="357"/>
                  </a:cubicBezTo>
                  <a:cubicBezTo>
                    <a:pt x="118" y="357"/>
                    <a:pt x="131" y="357"/>
                    <a:pt x="145" y="357"/>
                  </a:cubicBezTo>
                  <a:cubicBezTo>
                    <a:pt x="145" y="349"/>
                    <a:pt x="145" y="342"/>
                    <a:pt x="145" y="335"/>
                  </a:cubicBezTo>
                  <a:cubicBezTo>
                    <a:pt x="149" y="335"/>
                    <a:pt x="151" y="335"/>
                    <a:pt x="154" y="334"/>
                  </a:cubicBezTo>
                  <a:cubicBezTo>
                    <a:pt x="183" y="332"/>
                    <a:pt x="210" y="325"/>
                    <a:pt x="237" y="314"/>
                  </a:cubicBezTo>
                  <a:cubicBezTo>
                    <a:pt x="247" y="310"/>
                    <a:pt x="248" y="307"/>
                    <a:pt x="243" y="297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4" name="Freeform 5">
            <a:extLst>
              <a:ext uri="{FF2B5EF4-FFF2-40B4-BE49-F238E27FC236}">
                <a16:creationId xmlns:a16="http://schemas.microsoft.com/office/drawing/2014/main" id="{B35C464D-D01D-8E2D-F4B7-6F876389B2A0}"/>
              </a:ext>
            </a:extLst>
          </p:cNvPr>
          <p:cNvSpPr>
            <a:spLocks noEditPoints="1"/>
          </p:cNvSpPr>
          <p:nvPr/>
        </p:nvSpPr>
        <p:spPr bwMode="auto">
          <a:xfrm>
            <a:off x="396875" y="2670175"/>
            <a:ext cx="1457325" cy="1127125"/>
          </a:xfrm>
          <a:custGeom>
            <a:avLst/>
            <a:gdLst>
              <a:gd name="T0" fmla="*/ 87 w 384"/>
              <a:gd name="T1" fmla="*/ 206 h 297"/>
              <a:gd name="T2" fmla="*/ 134 w 384"/>
              <a:gd name="T3" fmla="*/ 158 h 297"/>
              <a:gd name="T4" fmla="*/ 200 w 384"/>
              <a:gd name="T5" fmla="*/ 21 h 297"/>
              <a:gd name="T6" fmla="*/ 374 w 384"/>
              <a:gd name="T7" fmla="*/ 0 h 297"/>
              <a:gd name="T8" fmla="*/ 379 w 384"/>
              <a:gd name="T9" fmla="*/ 40 h 297"/>
              <a:gd name="T10" fmla="*/ 276 w 384"/>
              <a:gd name="T11" fmla="*/ 69 h 297"/>
              <a:gd name="T12" fmla="*/ 255 w 384"/>
              <a:gd name="T13" fmla="*/ 179 h 297"/>
              <a:gd name="T14" fmla="*/ 179 w 384"/>
              <a:gd name="T15" fmla="*/ 290 h 297"/>
              <a:gd name="T16" fmla="*/ 98 w 384"/>
              <a:gd name="T17" fmla="*/ 297 h 297"/>
              <a:gd name="T18" fmla="*/ 37 w 384"/>
              <a:gd name="T19" fmla="*/ 264 h 297"/>
              <a:gd name="T20" fmla="*/ 0 w 384"/>
              <a:gd name="T21" fmla="*/ 223 h 297"/>
              <a:gd name="T22" fmla="*/ 209 w 384"/>
              <a:gd name="T23" fmla="*/ 203 h 297"/>
              <a:gd name="T24" fmla="*/ 209 w 384"/>
              <a:gd name="T25" fmla="*/ 155 h 297"/>
              <a:gd name="T26" fmla="*/ 133 w 384"/>
              <a:gd name="T27" fmla="*/ 282 h 297"/>
              <a:gd name="T28" fmla="*/ 172 w 384"/>
              <a:gd name="T29" fmla="*/ 253 h 297"/>
              <a:gd name="T30" fmla="*/ 133 w 384"/>
              <a:gd name="T31" fmla="*/ 282 h 297"/>
              <a:gd name="T32" fmla="*/ 125 w 384"/>
              <a:gd name="T33" fmla="*/ 239 h 297"/>
              <a:gd name="T34" fmla="*/ 169 w 384"/>
              <a:gd name="T35" fmla="*/ 220 h 297"/>
              <a:gd name="T36" fmla="*/ 115 w 384"/>
              <a:gd name="T37" fmla="*/ 242 h 297"/>
              <a:gd name="T38" fmla="*/ 72 w 384"/>
              <a:gd name="T39" fmla="*/ 264 h 297"/>
              <a:gd name="T40" fmla="*/ 115 w 384"/>
              <a:gd name="T41" fmla="*/ 242 h 297"/>
              <a:gd name="T42" fmla="*/ 215 w 384"/>
              <a:gd name="T43" fmla="*/ 215 h 297"/>
              <a:gd name="T44" fmla="*/ 181 w 384"/>
              <a:gd name="T45" fmla="*/ 249 h 297"/>
              <a:gd name="T46" fmla="*/ 175 w 384"/>
              <a:gd name="T47" fmla="*/ 209 h 297"/>
              <a:gd name="T48" fmla="*/ 163 w 384"/>
              <a:gd name="T49" fmla="*/ 164 h 297"/>
              <a:gd name="T50" fmla="*/ 168 w 384"/>
              <a:gd name="T51" fmla="*/ 199 h 297"/>
              <a:gd name="T52" fmla="*/ 163 w 384"/>
              <a:gd name="T53" fmla="*/ 80 h 297"/>
              <a:gd name="T54" fmla="*/ 182 w 384"/>
              <a:gd name="T55" fmla="*/ 70 h 297"/>
              <a:gd name="T56" fmla="*/ 163 w 384"/>
              <a:gd name="T57" fmla="*/ 80 h 297"/>
              <a:gd name="T58" fmla="*/ 159 w 384"/>
              <a:gd name="T59" fmla="*/ 92 h 297"/>
              <a:gd name="T60" fmla="*/ 166 w 384"/>
              <a:gd name="T61" fmla="*/ 111 h 297"/>
              <a:gd name="T62" fmla="*/ 200 w 384"/>
              <a:gd name="T63" fmla="*/ 45 h 297"/>
              <a:gd name="T64" fmla="*/ 189 w 384"/>
              <a:gd name="T65" fmla="*/ 63 h 297"/>
              <a:gd name="T66" fmla="*/ 192 w 384"/>
              <a:gd name="T67" fmla="*/ 129 h 297"/>
              <a:gd name="T68" fmla="*/ 202 w 384"/>
              <a:gd name="T69" fmla="*/ 117 h 297"/>
              <a:gd name="T70" fmla="*/ 192 w 384"/>
              <a:gd name="T71" fmla="*/ 129 h 297"/>
              <a:gd name="T72" fmla="*/ 205 w 384"/>
              <a:gd name="T73" fmla="*/ 97 h 297"/>
              <a:gd name="T74" fmla="*/ 192 w 384"/>
              <a:gd name="T75" fmla="*/ 106 h 297"/>
              <a:gd name="T76" fmla="*/ 194 w 384"/>
              <a:gd name="T77" fmla="*/ 139 h 297"/>
              <a:gd name="T78" fmla="*/ 207 w 384"/>
              <a:gd name="T79" fmla="*/ 147 h 297"/>
              <a:gd name="T80" fmla="*/ 194 w 384"/>
              <a:gd name="T81" fmla="*/ 139 h 297"/>
              <a:gd name="T82" fmla="*/ 200 w 384"/>
              <a:gd name="T83" fmla="*/ 83 h 297"/>
              <a:gd name="T84" fmla="*/ 211 w 384"/>
              <a:gd name="T85" fmla="*/ 85 h 297"/>
              <a:gd name="T86" fmla="*/ 211 w 384"/>
              <a:gd name="T87" fmla="*/ 42 h 297"/>
              <a:gd name="T88" fmla="*/ 218 w 384"/>
              <a:gd name="T89" fmla="*/ 40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84" h="297">
                <a:moveTo>
                  <a:pt x="0" y="223"/>
                </a:moveTo>
                <a:cubicBezTo>
                  <a:pt x="29" y="217"/>
                  <a:pt x="58" y="212"/>
                  <a:pt x="87" y="206"/>
                </a:cubicBezTo>
                <a:cubicBezTo>
                  <a:pt x="101" y="202"/>
                  <a:pt x="115" y="196"/>
                  <a:pt x="126" y="185"/>
                </a:cubicBezTo>
                <a:cubicBezTo>
                  <a:pt x="135" y="178"/>
                  <a:pt x="138" y="169"/>
                  <a:pt x="134" y="158"/>
                </a:cubicBezTo>
                <a:cubicBezTo>
                  <a:pt x="127" y="136"/>
                  <a:pt x="124" y="114"/>
                  <a:pt x="128" y="92"/>
                </a:cubicBezTo>
                <a:cubicBezTo>
                  <a:pt x="136" y="52"/>
                  <a:pt x="162" y="30"/>
                  <a:pt x="200" y="21"/>
                </a:cubicBezTo>
                <a:cubicBezTo>
                  <a:pt x="218" y="17"/>
                  <a:pt x="236" y="16"/>
                  <a:pt x="255" y="15"/>
                </a:cubicBezTo>
                <a:cubicBezTo>
                  <a:pt x="295" y="14"/>
                  <a:pt x="334" y="13"/>
                  <a:pt x="374" y="0"/>
                </a:cubicBezTo>
                <a:cubicBezTo>
                  <a:pt x="377" y="11"/>
                  <a:pt x="381" y="22"/>
                  <a:pt x="384" y="33"/>
                </a:cubicBezTo>
                <a:cubicBezTo>
                  <a:pt x="384" y="35"/>
                  <a:pt x="381" y="39"/>
                  <a:pt x="379" y="40"/>
                </a:cubicBezTo>
                <a:cubicBezTo>
                  <a:pt x="363" y="47"/>
                  <a:pt x="347" y="53"/>
                  <a:pt x="330" y="58"/>
                </a:cubicBezTo>
                <a:cubicBezTo>
                  <a:pt x="312" y="63"/>
                  <a:pt x="294" y="66"/>
                  <a:pt x="276" y="69"/>
                </a:cubicBezTo>
                <a:cubicBezTo>
                  <a:pt x="242" y="76"/>
                  <a:pt x="225" y="102"/>
                  <a:pt x="233" y="136"/>
                </a:cubicBezTo>
                <a:cubicBezTo>
                  <a:pt x="237" y="152"/>
                  <a:pt x="245" y="166"/>
                  <a:pt x="255" y="179"/>
                </a:cubicBezTo>
                <a:cubicBezTo>
                  <a:pt x="272" y="202"/>
                  <a:pt x="271" y="224"/>
                  <a:pt x="252" y="246"/>
                </a:cubicBezTo>
                <a:cubicBezTo>
                  <a:pt x="232" y="267"/>
                  <a:pt x="207" y="281"/>
                  <a:pt x="179" y="290"/>
                </a:cubicBezTo>
                <a:cubicBezTo>
                  <a:pt x="166" y="294"/>
                  <a:pt x="152" y="293"/>
                  <a:pt x="138" y="294"/>
                </a:cubicBezTo>
                <a:cubicBezTo>
                  <a:pt x="125" y="295"/>
                  <a:pt x="112" y="296"/>
                  <a:pt x="98" y="297"/>
                </a:cubicBezTo>
                <a:cubicBezTo>
                  <a:pt x="95" y="297"/>
                  <a:pt x="92" y="296"/>
                  <a:pt x="90" y="295"/>
                </a:cubicBezTo>
                <a:cubicBezTo>
                  <a:pt x="72" y="285"/>
                  <a:pt x="54" y="275"/>
                  <a:pt x="37" y="264"/>
                </a:cubicBezTo>
                <a:cubicBezTo>
                  <a:pt x="32" y="261"/>
                  <a:pt x="28" y="256"/>
                  <a:pt x="24" y="252"/>
                </a:cubicBezTo>
                <a:cubicBezTo>
                  <a:pt x="15" y="242"/>
                  <a:pt x="7" y="232"/>
                  <a:pt x="0" y="223"/>
                </a:cubicBezTo>
                <a:close/>
                <a:moveTo>
                  <a:pt x="201" y="158"/>
                </a:moveTo>
                <a:cubicBezTo>
                  <a:pt x="204" y="174"/>
                  <a:pt x="206" y="188"/>
                  <a:pt x="209" y="203"/>
                </a:cubicBezTo>
                <a:cubicBezTo>
                  <a:pt x="211" y="203"/>
                  <a:pt x="214" y="204"/>
                  <a:pt x="218" y="204"/>
                </a:cubicBezTo>
                <a:cubicBezTo>
                  <a:pt x="219" y="187"/>
                  <a:pt x="215" y="171"/>
                  <a:pt x="209" y="155"/>
                </a:cubicBezTo>
                <a:cubicBezTo>
                  <a:pt x="206" y="156"/>
                  <a:pt x="203" y="157"/>
                  <a:pt x="201" y="158"/>
                </a:cubicBezTo>
                <a:close/>
                <a:moveTo>
                  <a:pt x="133" y="282"/>
                </a:moveTo>
                <a:cubicBezTo>
                  <a:pt x="148" y="275"/>
                  <a:pt x="163" y="269"/>
                  <a:pt x="178" y="262"/>
                </a:cubicBezTo>
                <a:cubicBezTo>
                  <a:pt x="175" y="258"/>
                  <a:pt x="173" y="255"/>
                  <a:pt x="172" y="253"/>
                </a:cubicBezTo>
                <a:cubicBezTo>
                  <a:pt x="157" y="259"/>
                  <a:pt x="143" y="265"/>
                  <a:pt x="129" y="272"/>
                </a:cubicBezTo>
                <a:cubicBezTo>
                  <a:pt x="131" y="275"/>
                  <a:pt x="131" y="277"/>
                  <a:pt x="133" y="282"/>
                </a:cubicBezTo>
                <a:close/>
                <a:moveTo>
                  <a:pt x="163" y="214"/>
                </a:moveTo>
                <a:cubicBezTo>
                  <a:pt x="150" y="223"/>
                  <a:pt x="138" y="231"/>
                  <a:pt x="125" y="239"/>
                </a:cubicBezTo>
                <a:cubicBezTo>
                  <a:pt x="126" y="241"/>
                  <a:pt x="127" y="244"/>
                  <a:pt x="128" y="248"/>
                </a:cubicBezTo>
                <a:cubicBezTo>
                  <a:pt x="144" y="241"/>
                  <a:pt x="158" y="233"/>
                  <a:pt x="169" y="220"/>
                </a:cubicBezTo>
                <a:cubicBezTo>
                  <a:pt x="167" y="217"/>
                  <a:pt x="165" y="216"/>
                  <a:pt x="163" y="214"/>
                </a:cubicBezTo>
                <a:close/>
                <a:moveTo>
                  <a:pt x="115" y="242"/>
                </a:moveTo>
                <a:cubicBezTo>
                  <a:pt x="100" y="246"/>
                  <a:pt x="85" y="249"/>
                  <a:pt x="70" y="253"/>
                </a:cubicBezTo>
                <a:cubicBezTo>
                  <a:pt x="70" y="256"/>
                  <a:pt x="71" y="259"/>
                  <a:pt x="72" y="264"/>
                </a:cubicBezTo>
                <a:cubicBezTo>
                  <a:pt x="88" y="260"/>
                  <a:pt x="103" y="256"/>
                  <a:pt x="119" y="252"/>
                </a:cubicBezTo>
                <a:cubicBezTo>
                  <a:pt x="117" y="248"/>
                  <a:pt x="116" y="245"/>
                  <a:pt x="115" y="242"/>
                </a:cubicBezTo>
                <a:close/>
                <a:moveTo>
                  <a:pt x="186" y="255"/>
                </a:moveTo>
                <a:cubicBezTo>
                  <a:pt x="200" y="244"/>
                  <a:pt x="211" y="232"/>
                  <a:pt x="215" y="215"/>
                </a:cubicBezTo>
                <a:cubicBezTo>
                  <a:pt x="212" y="214"/>
                  <a:pt x="209" y="213"/>
                  <a:pt x="208" y="213"/>
                </a:cubicBezTo>
                <a:cubicBezTo>
                  <a:pt x="198" y="225"/>
                  <a:pt x="190" y="237"/>
                  <a:pt x="181" y="249"/>
                </a:cubicBezTo>
                <a:cubicBezTo>
                  <a:pt x="182" y="250"/>
                  <a:pt x="184" y="252"/>
                  <a:pt x="186" y="255"/>
                </a:cubicBezTo>
                <a:close/>
                <a:moveTo>
                  <a:pt x="175" y="209"/>
                </a:moveTo>
                <a:cubicBezTo>
                  <a:pt x="183" y="198"/>
                  <a:pt x="182" y="181"/>
                  <a:pt x="172" y="161"/>
                </a:cubicBezTo>
                <a:cubicBezTo>
                  <a:pt x="169" y="162"/>
                  <a:pt x="166" y="163"/>
                  <a:pt x="163" y="164"/>
                </a:cubicBezTo>
                <a:cubicBezTo>
                  <a:pt x="164" y="168"/>
                  <a:pt x="165" y="171"/>
                  <a:pt x="166" y="174"/>
                </a:cubicBezTo>
                <a:cubicBezTo>
                  <a:pt x="167" y="182"/>
                  <a:pt x="169" y="191"/>
                  <a:pt x="168" y="199"/>
                </a:cubicBezTo>
                <a:cubicBezTo>
                  <a:pt x="167" y="206"/>
                  <a:pt x="169" y="208"/>
                  <a:pt x="175" y="209"/>
                </a:cubicBezTo>
                <a:close/>
                <a:moveTo>
                  <a:pt x="163" y="80"/>
                </a:moveTo>
                <a:cubicBezTo>
                  <a:pt x="167" y="82"/>
                  <a:pt x="170" y="83"/>
                  <a:pt x="173" y="84"/>
                </a:cubicBezTo>
                <a:cubicBezTo>
                  <a:pt x="176" y="79"/>
                  <a:pt x="179" y="75"/>
                  <a:pt x="182" y="70"/>
                </a:cubicBezTo>
                <a:cubicBezTo>
                  <a:pt x="180" y="68"/>
                  <a:pt x="177" y="66"/>
                  <a:pt x="174" y="63"/>
                </a:cubicBezTo>
                <a:cubicBezTo>
                  <a:pt x="170" y="69"/>
                  <a:pt x="167" y="74"/>
                  <a:pt x="163" y="80"/>
                </a:cubicBezTo>
                <a:close/>
                <a:moveTo>
                  <a:pt x="166" y="111"/>
                </a:moveTo>
                <a:cubicBezTo>
                  <a:pt x="171" y="92"/>
                  <a:pt x="171" y="92"/>
                  <a:pt x="159" y="92"/>
                </a:cubicBezTo>
                <a:cubicBezTo>
                  <a:pt x="158" y="98"/>
                  <a:pt x="158" y="103"/>
                  <a:pt x="157" y="110"/>
                </a:cubicBezTo>
                <a:cubicBezTo>
                  <a:pt x="160" y="110"/>
                  <a:pt x="163" y="111"/>
                  <a:pt x="166" y="111"/>
                </a:cubicBezTo>
                <a:close/>
                <a:moveTo>
                  <a:pt x="204" y="55"/>
                </a:moveTo>
                <a:cubicBezTo>
                  <a:pt x="202" y="51"/>
                  <a:pt x="201" y="49"/>
                  <a:pt x="200" y="45"/>
                </a:cubicBezTo>
                <a:cubicBezTo>
                  <a:pt x="194" y="49"/>
                  <a:pt x="188" y="52"/>
                  <a:pt x="182" y="55"/>
                </a:cubicBezTo>
                <a:cubicBezTo>
                  <a:pt x="185" y="59"/>
                  <a:pt x="187" y="61"/>
                  <a:pt x="189" y="63"/>
                </a:cubicBezTo>
                <a:cubicBezTo>
                  <a:pt x="194" y="60"/>
                  <a:pt x="199" y="58"/>
                  <a:pt x="204" y="55"/>
                </a:cubicBezTo>
                <a:close/>
                <a:moveTo>
                  <a:pt x="192" y="129"/>
                </a:moveTo>
                <a:cubicBezTo>
                  <a:pt x="196" y="128"/>
                  <a:pt x="199" y="128"/>
                  <a:pt x="202" y="127"/>
                </a:cubicBezTo>
                <a:cubicBezTo>
                  <a:pt x="202" y="123"/>
                  <a:pt x="202" y="120"/>
                  <a:pt x="202" y="117"/>
                </a:cubicBezTo>
                <a:cubicBezTo>
                  <a:pt x="198" y="117"/>
                  <a:pt x="195" y="117"/>
                  <a:pt x="191" y="117"/>
                </a:cubicBezTo>
                <a:cubicBezTo>
                  <a:pt x="192" y="121"/>
                  <a:pt x="192" y="124"/>
                  <a:pt x="192" y="129"/>
                </a:cubicBezTo>
                <a:close/>
                <a:moveTo>
                  <a:pt x="203" y="107"/>
                </a:moveTo>
                <a:cubicBezTo>
                  <a:pt x="203" y="103"/>
                  <a:pt x="204" y="100"/>
                  <a:pt x="205" y="97"/>
                </a:cubicBezTo>
                <a:cubicBezTo>
                  <a:pt x="201" y="95"/>
                  <a:pt x="198" y="95"/>
                  <a:pt x="195" y="93"/>
                </a:cubicBezTo>
                <a:cubicBezTo>
                  <a:pt x="194" y="98"/>
                  <a:pt x="193" y="101"/>
                  <a:pt x="192" y="106"/>
                </a:cubicBezTo>
                <a:cubicBezTo>
                  <a:pt x="196" y="106"/>
                  <a:pt x="199" y="106"/>
                  <a:pt x="203" y="107"/>
                </a:cubicBezTo>
                <a:close/>
                <a:moveTo>
                  <a:pt x="194" y="139"/>
                </a:moveTo>
                <a:cubicBezTo>
                  <a:pt x="195" y="143"/>
                  <a:pt x="196" y="147"/>
                  <a:pt x="197" y="151"/>
                </a:cubicBezTo>
                <a:cubicBezTo>
                  <a:pt x="201" y="149"/>
                  <a:pt x="204" y="149"/>
                  <a:pt x="207" y="147"/>
                </a:cubicBezTo>
                <a:cubicBezTo>
                  <a:pt x="206" y="144"/>
                  <a:pt x="205" y="140"/>
                  <a:pt x="204" y="137"/>
                </a:cubicBezTo>
                <a:cubicBezTo>
                  <a:pt x="201" y="138"/>
                  <a:pt x="198" y="138"/>
                  <a:pt x="194" y="139"/>
                </a:cubicBezTo>
                <a:close/>
                <a:moveTo>
                  <a:pt x="207" y="72"/>
                </a:moveTo>
                <a:cubicBezTo>
                  <a:pt x="204" y="76"/>
                  <a:pt x="202" y="80"/>
                  <a:pt x="200" y="83"/>
                </a:cubicBezTo>
                <a:cubicBezTo>
                  <a:pt x="200" y="84"/>
                  <a:pt x="200" y="85"/>
                  <a:pt x="201" y="86"/>
                </a:cubicBezTo>
                <a:cubicBezTo>
                  <a:pt x="204" y="85"/>
                  <a:pt x="209" y="86"/>
                  <a:pt x="211" y="85"/>
                </a:cubicBezTo>
                <a:cubicBezTo>
                  <a:pt x="217" y="80"/>
                  <a:pt x="211" y="77"/>
                  <a:pt x="207" y="72"/>
                </a:cubicBezTo>
                <a:close/>
                <a:moveTo>
                  <a:pt x="211" y="42"/>
                </a:moveTo>
                <a:cubicBezTo>
                  <a:pt x="212" y="53"/>
                  <a:pt x="212" y="53"/>
                  <a:pt x="220" y="49"/>
                </a:cubicBezTo>
                <a:cubicBezTo>
                  <a:pt x="220" y="46"/>
                  <a:pt x="219" y="43"/>
                  <a:pt x="218" y="40"/>
                </a:cubicBezTo>
                <a:cubicBezTo>
                  <a:pt x="215" y="41"/>
                  <a:pt x="213" y="41"/>
                  <a:pt x="211" y="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9E63F11D-1F8E-A9A9-3E1A-5EFCFF9163FA}"/>
              </a:ext>
            </a:extLst>
          </p:cNvPr>
          <p:cNvSpPr>
            <a:spLocks/>
          </p:cNvSpPr>
          <p:nvPr/>
        </p:nvSpPr>
        <p:spPr bwMode="auto">
          <a:xfrm>
            <a:off x="666750" y="2408238"/>
            <a:ext cx="242887" cy="550863"/>
          </a:xfrm>
          <a:custGeom>
            <a:avLst/>
            <a:gdLst>
              <a:gd name="T0" fmla="*/ 37 w 64"/>
              <a:gd name="T1" fmla="*/ 111 h 145"/>
              <a:gd name="T2" fmla="*/ 37 w 64"/>
              <a:gd name="T3" fmla="*/ 145 h 145"/>
              <a:gd name="T4" fmla="*/ 27 w 64"/>
              <a:gd name="T5" fmla="*/ 145 h 145"/>
              <a:gd name="T6" fmla="*/ 27 w 64"/>
              <a:gd name="T7" fmla="*/ 111 h 145"/>
              <a:gd name="T8" fmla="*/ 7 w 64"/>
              <a:gd name="T9" fmla="*/ 129 h 145"/>
              <a:gd name="T10" fmla="*/ 0 w 64"/>
              <a:gd name="T11" fmla="*/ 121 h 145"/>
              <a:gd name="T12" fmla="*/ 21 w 64"/>
              <a:gd name="T13" fmla="*/ 102 h 145"/>
              <a:gd name="T14" fmla="*/ 27 w 64"/>
              <a:gd name="T15" fmla="*/ 89 h 145"/>
              <a:gd name="T16" fmla="*/ 27 w 64"/>
              <a:gd name="T17" fmla="*/ 65 h 145"/>
              <a:gd name="T18" fmla="*/ 7 w 64"/>
              <a:gd name="T19" fmla="*/ 83 h 145"/>
              <a:gd name="T20" fmla="*/ 1 w 64"/>
              <a:gd name="T21" fmla="*/ 75 h 145"/>
              <a:gd name="T22" fmla="*/ 22 w 64"/>
              <a:gd name="T23" fmla="*/ 55 h 145"/>
              <a:gd name="T24" fmla="*/ 26 w 64"/>
              <a:gd name="T25" fmla="*/ 45 h 145"/>
              <a:gd name="T26" fmla="*/ 27 w 64"/>
              <a:gd name="T27" fmla="*/ 19 h 145"/>
              <a:gd name="T28" fmla="*/ 7 w 64"/>
              <a:gd name="T29" fmla="*/ 37 h 145"/>
              <a:gd name="T30" fmla="*/ 0 w 64"/>
              <a:gd name="T31" fmla="*/ 30 h 145"/>
              <a:gd name="T32" fmla="*/ 32 w 64"/>
              <a:gd name="T33" fmla="*/ 0 h 145"/>
              <a:gd name="T34" fmla="*/ 64 w 64"/>
              <a:gd name="T35" fmla="*/ 30 h 145"/>
              <a:gd name="T36" fmla="*/ 57 w 64"/>
              <a:gd name="T37" fmla="*/ 37 h 145"/>
              <a:gd name="T38" fmla="*/ 37 w 64"/>
              <a:gd name="T39" fmla="*/ 19 h 145"/>
              <a:gd name="T40" fmla="*/ 37 w 64"/>
              <a:gd name="T41" fmla="*/ 49 h 145"/>
              <a:gd name="T42" fmla="*/ 41 w 64"/>
              <a:gd name="T43" fmla="*/ 55 h 145"/>
              <a:gd name="T44" fmla="*/ 64 w 64"/>
              <a:gd name="T45" fmla="*/ 75 h 145"/>
              <a:gd name="T46" fmla="*/ 57 w 64"/>
              <a:gd name="T47" fmla="*/ 83 h 145"/>
              <a:gd name="T48" fmla="*/ 37 w 64"/>
              <a:gd name="T49" fmla="*/ 65 h 145"/>
              <a:gd name="T50" fmla="*/ 37 w 64"/>
              <a:gd name="T51" fmla="*/ 94 h 145"/>
              <a:gd name="T52" fmla="*/ 41 w 64"/>
              <a:gd name="T53" fmla="*/ 101 h 145"/>
              <a:gd name="T54" fmla="*/ 64 w 64"/>
              <a:gd name="T55" fmla="*/ 121 h 145"/>
              <a:gd name="T56" fmla="*/ 57 w 64"/>
              <a:gd name="T57" fmla="*/ 129 h 145"/>
              <a:gd name="T58" fmla="*/ 37 w 64"/>
              <a:gd name="T59" fmla="*/ 11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4" h="145">
                <a:moveTo>
                  <a:pt x="37" y="111"/>
                </a:moveTo>
                <a:cubicBezTo>
                  <a:pt x="37" y="123"/>
                  <a:pt x="37" y="134"/>
                  <a:pt x="37" y="145"/>
                </a:cubicBezTo>
                <a:cubicBezTo>
                  <a:pt x="33" y="145"/>
                  <a:pt x="31" y="145"/>
                  <a:pt x="27" y="145"/>
                </a:cubicBezTo>
                <a:cubicBezTo>
                  <a:pt x="27" y="134"/>
                  <a:pt x="27" y="123"/>
                  <a:pt x="27" y="111"/>
                </a:cubicBezTo>
                <a:cubicBezTo>
                  <a:pt x="19" y="118"/>
                  <a:pt x="13" y="123"/>
                  <a:pt x="7" y="129"/>
                </a:cubicBezTo>
                <a:cubicBezTo>
                  <a:pt x="4" y="126"/>
                  <a:pt x="2" y="124"/>
                  <a:pt x="0" y="121"/>
                </a:cubicBezTo>
                <a:cubicBezTo>
                  <a:pt x="7" y="115"/>
                  <a:pt x="14" y="108"/>
                  <a:pt x="21" y="102"/>
                </a:cubicBezTo>
                <a:cubicBezTo>
                  <a:pt x="25" y="98"/>
                  <a:pt x="27" y="95"/>
                  <a:pt x="27" y="89"/>
                </a:cubicBezTo>
                <a:cubicBezTo>
                  <a:pt x="26" y="82"/>
                  <a:pt x="27" y="74"/>
                  <a:pt x="27" y="65"/>
                </a:cubicBezTo>
                <a:cubicBezTo>
                  <a:pt x="19" y="72"/>
                  <a:pt x="13" y="77"/>
                  <a:pt x="7" y="83"/>
                </a:cubicBezTo>
                <a:cubicBezTo>
                  <a:pt x="5" y="80"/>
                  <a:pt x="3" y="78"/>
                  <a:pt x="1" y="75"/>
                </a:cubicBezTo>
                <a:cubicBezTo>
                  <a:pt x="8" y="68"/>
                  <a:pt x="15" y="62"/>
                  <a:pt x="22" y="55"/>
                </a:cubicBezTo>
                <a:cubicBezTo>
                  <a:pt x="24" y="52"/>
                  <a:pt x="26" y="48"/>
                  <a:pt x="26" y="45"/>
                </a:cubicBezTo>
                <a:cubicBezTo>
                  <a:pt x="27" y="37"/>
                  <a:pt x="27" y="29"/>
                  <a:pt x="27" y="19"/>
                </a:cubicBezTo>
                <a:cubicBezTo>
                  <a:pt x="19" y="26"/>
                  <a:pt x="13" y="31"/>
                  <a:pt x="7" y="37"/>
                </a:cubicBezTo>
                <a:cubicBezTo>
                  <a:pt x="4" y="35"/>
                  <a:pt x="2" y="32"/>
                  <a:pt x="0" y="30"/>
                </a:cubicBezTo>
                <a:cubicBezTo>
                  <a:pt x="11" y="20"/>
                  <a:pt x="21" y="10"/>
                  <a:pt x="32" y="0"/>
                </a:cubicBezTo>
                <a:cubicBezTo>
                  <a:pt x="43" y="10"/>
                  <a:pt x="53" y="20"/>
                  <a:pt x="64" y="30"/>
                </a:cubicBezTo>
                <a:cubicBezTo>
                  <a:pt x="61" y="32"/>
                  <a:pt x="60" y="34"/>
                  <a:pt x="57" y="37"/>
                </a:cubicBezTo>
                <a:cubicBezTo>
                  <a:pt x="51" y="31"/>
                  <a:pt x="45" y="26"/>
                  <a:pt x="37" y="19"/>
                </a:cubicBezTo>
                <a:cubicBezTo>
                  <a:pt x="37" y="30"/>
                  <a:pt x="37" y="40"/>
                  <a:pt x="37" y="49"/>
                </a:cubicBezTo>
                <a:cubicBezTo>
                  <a:pt x="37" y="51"/>
                  <a:pt x="40" y="53"/>
                  <a:pt x="41" y="55"/>
                </a:cubicBezTo>
                <a:cubicBezTo>
                  <a:pt x="48" y="62"/>
                  <a:pt x="56" y="68"/>
                  <a:pt x="64" y="75"/>
                </a:cubicBezTo>
                <a:cubicBezTo>
                  <a:pt x="61" y="78"/>
                  <a:pt x="60" y="80"/>
                  <a:pt x="57" y="83"/>
                </a:cubicBezTo>
                <a:cubicBezTo>
                  <a:pt x="51" y="77"/>
                  <a:pt x="45" y="72"/>
                  <a:pt x="37" y="65"/>
                </a:cubicBezTo>
                <a:cubicBezTo>
                  <a:pt x="37" y="76"/>
                  <a:pt x="37" y="85"/>
                  <a:pt x="37" y="94"/>
                </a:cubicBezTo>
                <a:cubicBezTo>
                  <a:pt x="37" y="96"/>
                  <a:pt x="40" y="99"/>
                  <a:pt x="41" y="101"/>
                </a:cubicBezTo>
                <a:cubicBezTo>
                  <a:pt x="49" y="107"/>
                  <a:pt x="56" y="114"/>
                  <a:pt x="64" y="121"/>
                </a:cubicBezTo>
                <a:cubicBezTo>
                  <a:pt x="61" y="124"/>
                  <a:pt x="60" y="126"/>
                  <a:pt x="57" y="129"/>
                </a:cubicBezTo>
                <a:cubicBezTo>
                  <a:pt x="51" y="123"/>
                  <a:pt x="45" y="118"/>
                  <a:pt x="37" y="1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FA34FBC6-48A5-326A-5046-C06C6245B110}"/>
              </a:ext>
            </a:extLst>
          </p:cNvPr>
          <p:cNvSpPr>
            <a:spLocks/>
          </p:cNvSpPr>
          <p:nvPr/>
        </p:nvSpPr>
        <p:spPr bwMode="auto">
          <a:xfrm>
            <a:off x="363538" y="2921000"/>
            <a:ext cx="242887" cy="546100"/>
          </a:xfrm>
          <a:custGeom>
            <a:avLst/>
            <a:gdLst>
              <a:gd name="T0" fmla="*/ 37 w 64"/>
              <a:gd name="T1" fmla="*/ 144 h 144"/>
              <a:gd name="T2" fmla="*/ 27 w 64"/>
              <a:gd name="T3" fmla="*/ 144 h 144"/>
              <a:gd name="T4" fmla="*/ 27 w 64"/>
              <a:gd name="T5" fmla="*/ 110 h 144"/>
              <a:gd name="T6" fmla="*/ 7 w 64"/>
              <a:gd name="T7" fmla="*/ 128 h 144"/>
              <a:gd name="T8" fmla="*/ 0 w 64"/>
              <a:gd name="T9" fmla="*/ 121 h 144"/>
              <a:gd name="T10" fmla="*/ 23 w 64"/>
              <a:gd name="T11" fmla="*/ 99 h 144"/>
              <a:gd name="T12" fmla="*/ 27 w 64"/>
              <a:gd name="T13" fmla="*/ 91 h 144"/>
              <a:gd name="T14" fmla="*/ 27 w 64"/>
              <a:gd name="T15" fmla="*/ 64 h 144"/>
              <a:gd name="T16" fmla="*/ 7 w 64"/>
              <a:gd name="T17" fmla="*/ 82 h 144"/>
              <a:gd name="T18" fmla="*/ 0 w 64"/>
              <a:gd name="T19" fmla="*/ 76 h 144"/>
              <a:gd name="T20" fmla="*/ 19 w 64"/>
              <a:gd name="T21" fmla="*/ 57 h 144"/>
              <a:gd name="T22" fmla="*/ 27 w 64"/>
              <a:gd name="T23" fmla="*/ 40 h 144"/>
              <a:gd name="T24" fmla="*/ 27 w 64"/>
              <a:gd name="T25" fmla="*/ 18 h 144"/>
              <a:gd name="T26" fmla="*/ 7 w 64"/>
              <a:gd name="T27" fmla="*/ 37 h 144"/>
              <a:gd name="T28" fmla="*/ 1 w 64"/>
              <a:gd name="T29" fmla="*/ 29 h 144"/>
              <a:gd name="T30" fmla="*/ 32 w 64"/>
              <a:gd name="T31" fmla="*/ 0 h 144"/>
              <a:gd name="T32" fmla="*/ 64 w 64"/>
              <a:gd name="T33" fmla="*/ 29 h 144"/>
              <a:gd name="T34" fmla="*/ 58 w 64"/>
              <a:gd name="T35" fmla="*/ 36 h 144"/>
              <a:gd name="T36" fmla="*/ 37 w 64"/>
              <a:gd name="T37" fmla="*/ 18 h 144"/>
              <a:gd name="T38" fmla="*/ 37 w 64"/>
              <a:gd name="T39" fmla="*/ 48 h 144"/>
              <a:gd name="T40" fmla="*/ 42 w 64"/>
              <a:gd name="T41" fmla="*/ 54 h 144"/>
              <a:gd name="T42" fmla="*/ 64 w 64"/>
              <a:gd name="T43" fmla="*/ 75 h 144"/>
              <a:gd name="T44" fmla="*/ 57 w 64"/>
              <a:gd name="T45" fmla="*/ 82 h 144"/>
              <a:gd name="T46" fmla="*/ 37 w 64"/>
              <a:gd name="T47" fmla="*/ 64 h 144"/>
              <a:gd name="T48" fmla="*/ 37 w 64"/>
              <a:gd name="T49" fmla="*/ 94 h 144"/>
              <a:gd name="T50" fmla="*/ 42 w 64"/>
              <a:gd name="T51" fmla="*/ 100 h 144"/>
              <a:gd name="T52" fmla="*/ 64 w 64"/>
              <a:gd name="T53" fmla="*/ 121 h 144"/>
              <a:gd name="T54" fmla="*/ 57 w 64"/>
              <a:gd name="T55" fmla="*/ 128 h 144"/>
              <a:gd name="T56" fmla="*/ 37 w 64"/>
              <a:gd name="T57" fmla="*/ 110 h 144"/>
              <a:gd name="T58" fmla="*/ 37 w 64"/>
              <a:gd name="T59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4" h="144">
                <a:moveTo>
                  <a:pt x="37" y="144"/>
                </a:moveTo>
                <a:cubicBezTo>
                  <a:pt x="33" y="144"/>
                  <a:pt x="31" y="144"/>
                  <a:pt x="27" y="144"/>
                </a:cubicBezTo>
                <a:cubicBezTo>
                  <a:pt x="27" y="134"/>
                  <a:pt x="27" y="123"/>
                  <a:pt x="27" y="110"/>
                </a:cubicBezTo>
                <a:cubicBezTo>
                  <a:pt x="20" y="117"/>
                  <a:pt x="13" y="122"/>
                  <a:pt x="7" y="128"/>
                </a:cubicBezTo>
                <a:cubicBezTo>
                  <a:pt x="5" y="126"/>
                  <a:pt x="3" y="123"/>
                  <a:pt x="0" y="121"/>
                </a:cubicBezTo>
                <a:cubicBezTo>
                  <a:pt x="8" y="113"/>
                  <a:pt x="16" y="107"/>
                  <a:pt x="23" y="99"/>
                </a:cubicBezTo>
                <a:cubicBezTo>
                  <a:pt x="25" y="97"/>
                  <a:pt x="27" y="94"/>
                  <a:pt x="27" y="91"/>
                </a:cubicBezTo>
                <a:cubicBezTo>
                  <a:pt x="27" y="83"/>
                  <a:pt x="27" y="75"/>
                  <a:pt x="27" y="64"/>
                </a:cubicBezTo>
                <a:cubicBezTo>
                  <a:pt x="19" y="71"/>
                  <a:pt x="13" y="77"/>
                  <a:pt x="7" y="82"/>
                </a:cubicBezTo>
                <a:cubicBezTo>
                  <a:pt x="4" y="80"/>
                  <a:pt x="2" y="78"/>
                  <a:pt x="0" y="76"/>
                </a:cubicBezTo>
                <a:cubicBezTo>
                  <a:pt x="7" y="69"/>
                  <a:pt x="13" y="63"/>
                  <a:pt x="19" y="57"/>
                </a:cubicBezTo>
                <a:cubicBezTo>
                  <a:pt x="25" y="53"/>
                  <a:pt x="28" y="48"/>
                  <a:pt x="27" y="40"/>
                </a:cubicBezTo>
                <a:cubicBezTo>
                  <a:pt x="26" y="34"/>
                  <a:pt x="27" y="27"/>
                  <a:pt x="27" y="18"/>
                </a:cubicBezTo>
                <a:cubicBezTo>
                  <a:pt x="20" y="25"/>
                  <a:pt x="14" y="31"/>
                  <a:pt x="7" y="37"/>
                </a:cubicBezTo>
                <a:cubicBezTo>
                  <a:pt x="5" y="34"/>
                  <a:pt x="3" y="32"/>
                  <a:pt x="1" y="29"/>
                </a:cubicBezTo>
                <a:cubicBezTo>
                  <a:pt x="11" y="20"/>
                  <a:pt x="21" y="10"/>
                  <a:pt x="32" y="0"/>
                </a:cubicBezTo>
                <a:cubicBezTo>
                  <a:pt x="43" y="10"/>
                  <a:pt x="53" y="19"/>
                  <a:pt x="64" y="29"/>
                </a:cubicBezTo>
                <a:cubicBezTo>
                  <a:pt x="62" y="31"/>
                  <a:pt x="60" y="34"/>
                  <a:pt x="58" y="36"/>
                </a:cubicBezTo>
                <a:cubicBezTo>
                  <a:pt x="51" y="31"/>
                  <a:pt x="45" y="25"/>
                  <a:pt x="37" y="18"/>
                </a:cubicBezTo>
                <a:cubicBezTo>
                  <a:pt x="37" y="30"/>
                  <a:pt x="37" y="39"/>
                  <a:pt x="37" y="48"/>
                </a:cubicBezTo>
                <a:cubicBezTo>
                  <a:pt x="37" y="50"/>
                  <a:pt x="40" y="53"/>
                  <a:pt x="42" y="54"/>
                </a:cubicBezTo>
                <a:cubicBezTo>
                  <a:pt x="49" y="61"/>
                  <a:pt x="56" y="68"/>
                  <a:pt x="64" y="75"/>
                </a:cubicBezTo>
                <a:cubicBezTo>
                  <a:pt x="62" y="77"/>
                  <a:pt x="60" y="79"/>
                  <a:pt x="57" y="82"/>
                </a:cubicBezTo>
                <a:cubicBezTo>
                  <a:pt x="51" y="77"/>
                  <a:pt x="45" y="71"/>
                  <a:pt x="37" y="64"/>
                </a:cubicBezTo>
                <a:cubicBezTo>
                  <a:pt x="37" y="76"/>
                  <a:pt x="37" y="85"/>
                  <a:pt x="37" y="94"/>
                </a:cubicBezTo>
                <a:cubicBezTo>
                  <a:pt x="38" y="96"/>
                  <a:pt x="40" y="98"/>
                  <a:pt x="42" y="100"/>
                </a:cubicBezTo>
                <a:cubicBezTo>
                  <a:pt x="49" y="107"/>
                  <a:pt x="56" y="114"/>
                  <a:pt x="64" y="121"/>
                </a:cubicBezTo>
                <a:cubicBezTo>
                  <a:pt x="62" y="123"/>
                  <a:pt x="60" y="125"/>
                  <a:pt x="57" y="128"/>
                </a:cubicBezTo>
                <a:cubicBezTo>
                  <a:pt x="51" y="122"/>
                  <a:pt x="45" y="117"/>
                  <a:pt x="37" y="110"/>
                </a:cubicBezTo>
                <a:cubicBezTo>
                  <a:pt x="37" y="123"/>
                  <a:pt x="37" y="133"/>
                  <a:pt x="37" y="1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9C36E55A-1E35-2C79-8A22-672CE00611FF}"/>
              </a:ext>
            </a:extLst>
          </p:cNvPr>
          <p:cNvSpPr>
            <a:spLocks/>
          </p:cNvSpPr>
          <p:nvPr/>
        </p:nvSpPr>
        <p:spPr bwMode="auto">
          <a:xfrm>
            <a:off x="1458913" y="3000375"/>
            <a:ext cx="247650" cy="363538"/>
          </a:xfrm>
          <a:custGeom>
            <a:avLst/>
            <a:gdLst>
              <a:gd name="T0" fmla="*/ 38 w 65"/>
              <a:gd name="T1" fmla="*/ 96 h 96"/>
              <a:gd name="T2" fmla="*/ 28 w 65"/>
              <a:gd name="T3" fmla="*/ 96 h 96"/>
              <a:gd name="T4" fmla="*/ 28 w 65"/>
              <a:gd name="T5" fmla="*/ 65 h 96"/>
              <a:gd name="T6" fmla="*/ 7 w 65"/>
              <a:gd name="T7" fmla="*/ 83 h 96"/>
              <a:gd name="T8" fmla="*/ 0 w 65"/>
              <a:gd name="T9" fmla="*/ 76 h 96"/>
              <a:gd name="T10" fmla="*/ 21 w 65"/>
              <a:gd name="T11" fmla="*/ 57 h 96"/>
              <a:gd name="T12" fmla="*/ 28 w 65"/>
              <a:gd name="T13" fmla="*/ 42 h 96"/>
              <a:gd name="T14" fmla="*/ 28 w 65"/>
              <a:gd name="T15" fmla="*/ 19 h 96"/>
              <a:gd name="T16" fmla="*/ 7 w 65"/>
              <a:gd name="T17" fmla="*/ 37 h 96"/>
              <a:gd name="T18" fmla="*/ 1 w 65"/>
              <a:gd name="T19" fmla="*/ 29 h 96"/>
              <a:gd name="T20" fmla="*/ 33 w 65"/>
              <a:gd name="T21" fmla="*/ 0 h 96"/>
              <a:gd name="T22" fmla="*/ 65 w 65"/>
              <a:gd name="T23" fmla="*/ 30 h 96"/>
              <a:gd name="T24" fmla="*/ 58 w 65"/>
              <a:gd name="T25" fmla="*/ 37 h 96"/>
              <a:gd name="T26" fmla="*/ 38 w 65"/>
              <a:gd name="T27" fmla="*/ 19 h 96"/>
              <a:gd name="T28" fmla="*/ 38 w 65"/>
              <a:gd name="T29" fmla="*/ 49 h 96"/>
              <a:gd name="T30" fmla="*/ 42 w 65"/>
              <a:gd name="T31" fmla="*/ 55 h 96"/>
              <a:gd name="T32" fmla="*/ 64 w 65"/>
              <a:gd name="T33" fmla="*/ 76 h 96"/>
              <a:gd name="T34" fmla="*/ 58 w 65"/>
              <a:gd name="T35" fmla="*/ 83 h 96"/>
              <a:gd name="T36" fmla="*/ 38 w 65"/>
              <a:gd name="T37" fmla="*/ 65 h 96"/>
              <a:gd name="T38" fmla="*/ 38 w 65"/>
              <a:gd name="T39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5" h="96">
                <a:moveTo>
                  <a:pt x="38" y="96"/>
                </a:moveTo>
                <a:cubicBezTo>
                  <a:pt x="34" y="96"/>
                  <a:pt x="31" y="96"/>
                  <a:pt x="28" y="96"/>
                </a:cubicBezTo>
                <a:cubicBezTo>
                  <a:pt x="28" y="86"/>
                  <a:pt x="28" y="77"/>
                  <a:pt x="28" y="65"/>
                </a:cubicBezTo>
                <a:cubicBezTo>
                  <a:pt x="20" y="72"/>
                  <a:pt x="14" y="77"/>
                  <a:pt x="7" y="83"/>
                </a:cubicBezTo>
                <a:cubicBezTo>
                  <a:pt x="5" y="81"/>
                  <a:pt x="3" y="79"/>
                  <a:pt x="0" y="76"/>
                </a:cubicBezTo>
                <a:cubicBezTo>
                  <a:pt x="8" y="69"/>
                  <a:pt x="14" y="63"/>
                  <a:pt x="21" y="57"/>
                </a:cubicBezTo>
                <a:cubicBezTo>
                  <a:pt x="26" y="53"/>
                  <a:pt x="28" y="48"/>
                  <a:pt x="28" y="42"/>
                </a:cubicBezTo>
                <a:cubicBezTo>
                  <a:pt x="27" y="35"/>
                  <a:pt x="28" y="28"/>
                  <a:pt x="28" y="19"/>
                </a:cubicBezTo>
                <a:cubicBezTo>
                  <a:pt x="20" y="26"/>
                  <a:pt x="14" y="31"/>
                  <a:pt x="7" y="37"/>
                </a:cubicBezTo>
                <a:cubicBezTo>
                  <a:pt x="5" y="35"/>
                  <a:pt x="3" y="33"/>
                  <a:pt x="1" y="29"/>
                </a:cubicBezTo>
                <a:cubicBezTo>
                  <a:pt x="11" y="20"/>
                  <a:pt x="22" y="10"/>
                  <a:pt x="33" y="0"/>
                </a:cubicBezTo>
                <a:cubicBezTo>
                  <a:pt x="43" y="10"/>
                  <a:pt x="54" y="20"/>
                  <a:pt x="65" y="30"/>
                </a:cubicBezTo>
                <a:cubicBezTo>
                  <a:pt x="62" y="32"/>
                  <a:pt x="60" y="35"/>
                  <a:pt x="58" y="37"/>
                </a:cubicBezTo>
                <a:cubicBezTo>
                  <a:pt x="51" y="31"/>
                  <a:pt x="45" y="26"/>
                  <a:pt x="38" y="19"/>
                </a:cubicBezTo>
                <a:cubicBezTo>
                  <a:pt x="38" y="30"/>
                  <a:pt x="37" y="40"/>
                  <a:pt x="38" y="49"/>
                </a:cubicBezTo>
                <a:cubicBezTo>
                  <a:pt x="38" y="51"/>
                  <a:pt x="40" y="53"/>
                  <a:pt x="42" y="55"/>
                </a:cubicBezTo>
                <a:cubicBezTo>
                  <a:pt x="49" y="61"/>
                  <a:pt x="57" y="68"/>
                  <a:pt x="64" y="76"/>
                </a:cubicBezTo>
                <a:cubicBezTo>
                  <a:pt x="62" y="78"/>
                  <a:pt x="60" y="80"/>
                  <a:pt x="58" y="83"/>
                </a:cubicBezTo>
                <a:cubicBezTo>
                  <a:pt x="51" y="77"/>
                  <a:pt x="45" y="72"/>
                  <a:pt x="38" y="65"/>
                </a:cubicBezTo>
                <a:cubicBezTo>
                  <a:pt x="38" y="76"/>
                  <a:pt x="38" y="86"/>
                  <a:pt x="38" y="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3" name="Freeform 9">
            <a:extLst>
              <a:ext uri="{FF2B5EF4-FFF2-40B4-BE49-F238E27FC236}">
                <a16:creationId xmlns:a16="http://schemas.microsoft.com/office/drawing/2014/main" id="{5FE67ABA-D36E-C787-7AEA-82B6B64A9422}"/>
              </a:ext>
            </a:extLst>
          </p:cNvPr>
          <p:cNvSpPr>
            <a:spLocks/>
          </p:cNvSpPr>
          <p:nvPr/>
        </p:nvSpPr>
        <p:spPr bwMode="auto">
          <a:xfrm>
            <a:off x="1319213" y="2317750"/>
            <a:ext cx="242887" cy="363538"/>
          </a:xfrm>
          <a:custGeom>
            <a:avLst/>
            <a:gdLst>
              <a:gd name="T0" fmla="*/ 0 w 64"/>
              <a:gd name="T1" fmla="*/ 75 h 96"/>
              <a:gd name="T2" fmla="*/ 21 w 64"/>
              <a:gd name="T3" fmla="*/ 56 h 96"/>
              <a:gd name="T4" fmla="*/ 27 w 64"/>
              <a:gd name="T5" fmla="*/ 43 h 96"/>
              <a:gd name="T6" fmla="*/ 27 w 64"/>
              <a:gd name="T7" fmla="*/ 19 h 96"/>
              <a:gd name="T8" fmla="*/ 7 w 64"/>
              <a:gd name="T9" fmla="*/ 37 h 96"/>
              <a:gd name="T10" fmla="*/ 0 w 64"/>
              <a:gd name="T11" fmla="*/ 30 h 96"/>
              <a:gd name="T12" fmla="*/ 32 w 64"/>
              <a:gd name="T13" fmla="*/ 0 h 96"/>
              <a:gd name="T14" fmla="*/ 64 w 64"/>
              <a:gd name="T15" fmla="*/ 30 h 96"/>
              <a:gd name="T16" fmla="*/ 57 w 64"/>
              <a:gd name="T17" fmla="*/ 37 h 96"/>
              <a:gd name="T18" fmla="*/ 37 w 64"/>
              <a:gd name="T19" fmla="*/ 19 h 96"/>
              <a:gd name="T20" fmla="*/ 37 w 64"/>
              <a:gd name="T21" fmla="*/ 49 h 96"/>
              <a:gd name="T22" fmla="*/ 42 w 64"/>
              <a:gd name="T23" fmla="*/ 55 h 96"/>
              <a:gd name="T24" fmla="*/ 64 w 64"/>
              <a:gd name="T25" fmla="*/ 75 h 96"/>
              <a:gd name="T26" fmla="*/ 57 w 64"/>
              <a:gd name="T27" fmla="*/ 83 h 96"/>
              <a:gd name="T28" fmla="*/ 37 w 64"/>
              <a:gd name="T29" fmla="*/ 65 h 96"/>
              <a:gd name="T30" fmla="*/ 37 w 64"/>
              <a:gd name="T31" fmla="*/ 96 h 96"/>
              <a:gd name="T32" fmla="*/ 27 w 64"/>
              <a:gd name="T33" fmla="*/ 96 h 96"/>
              <a:gd name="T34" fmla="*/ 27 w 64"/>
              <a:gd name="T35" fmla="*/ 65 h 96"/>
              <a:gd name="T36" fmla="*/ 7 w 64"/>
              <a:gd name="T37" fmla="*/ 83 h 96"/>
              <a:gd name="T38" fmla="*/ 0 w 64"/>
              <a:gd name="T39" fmla="*/ 7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4" h="96">
                <a:moveTo>
                  <a:pt x="0" y="75"/>
                </a:moveTo>
                <a:cubicBezTo>
                  <a:pt x="8" y="69"/>
                  <a:pt x="14" y="62"/>
                  <a:pt x="21" y="56"/>
                </a:cubicBezTo>
                <a:cubicBezTo>
                  <a:pt x="26" y="53"/>
                  <a:pt x="27" y="49"/>
                  <a:pt x="27" y="43"/>
                </a:cubicBezTo>
                <a:cubicBezTo>
                  <a:pt x="27" y="36"/>
                  <a:pt x="27" y="29"/>
                  <a:pt x="27" y="19"/>
                </a:cubicBezTo>
                <a:cubicBezTo>
                  <a:pt x="19" y="26"/>
                  <a:pt x="13" y="31"/>
                  <a:pt x="7" y="37"/>
                </a:cubicBezTo>
                <a:cubicBezTo>
                  <a:pt x="5" y="35"/>
                  <a:pt x="2" y="32"/>
                  <a:pt x="0" y="30"/>
                </a:cubicBezTo>
                <a:cubicBezTo>
                  <a:pt x="11" y="20"/>
                  <a:pt x="21" y="11"/>
                  <a:pt x="32" y="0"/>
                </a:cubicBezTo>
                <a:cubicBezTo>
                  <a:pt x="43" y="10"/>
                  <a:pt x="53" y="20"/>
                  <a:pt x="64" y="30"/>
                </a:cubicBezTo>
                <a:cubicBezTo>
                  <a:pt x="62" y="32"/>
                  <a:pt x="60" y="34"/>
                  <a:pt x="57" y="37"/>
                </a:cubicBezTo>
                <a:cubicBezTo>
                  <a:pt x="51" y="31"/>
                  <a:pt x="45" y="26"/>
                  <a:pt x="37" y="19"/>
                </a:cubicBezTo>
                <a:cubicBezTo>
                  <a:pt x="37" y="30"/>
                  <a:pt x="37" y="40"/>
                  <a:pt x="37" y="49"/>
                </a:cubicBezTo>
                <a:cubicBezTo>
                  <a:pt x="37" y="51"/>
                  <a:pt x="40" y="53"/>
                  <a:pt x="42" y="55"/>
                </a:cubicBezTo>
                <a:cubicBezTo>
                  <a:pt x="49" y="62"/>
                  <a:pt x="56" y="68"/>
                  <a:pt x="64" y="75"/>
                </a:cubicBezTo>
                <a:cubicBezTo>
                  <a:pt x="62" y="78"/>
                  <a:pt x="60" y="80"/>
                  <a:pt x="57" y="83"/>
                </a:cubicBezTo>
                <a:cubicBezTo>
                  <a:pt x="51" y="77"/>
                  <a:pt x="45" y="72"/>
                  <a:pt x="37" y="65"/>
                </a:cubicBezTo>
                <a:cubicBezTo>
                  <a:pt x="37" y="76"/>
                  <a:pt x="37" y="86"/>
                  <a:pt x="37" y="96"/>
                </a:cubicBezTo>
                <a:cubicBezTo>
                  <a:pt x="33" y="96"/>
                  <a:pt x="31" y="96"/>
                  <a:pt x="27" y="96"/>
                </a:cubicBezTo>
                <a:cubicBezTo>
                  <a:pt x="27" y="86"/>
                  <a:pt x="27" y="77"/>
                  <a:pt x="27" y="65"/>
                </a:cubicBezTo>
                <a:cubicBezTo>
                  <a:pt x="20" y="72"/>
                  <a:pt x="14" y="77"/>
                  <a:pt x="7" y="83"/>
                </a:cubicBezTo>
                <a:cubicBezTo>
                  <a:pt x="5" y="80"/>
                  <a:pt x="2" y="78"/>
                  <a:pt x="0" y="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6" name="Freeform 13">
            <a:extLst>
              <a:ext uri="{FF2B5EF4-FFF2-40B4-BE49-F238E27FC236}">
                <a16:creationId xmlns:a16="http://schemas.microsoft.com/office/drawing/2014/main" id="{F7F75D39-9805-69E3-3B83-0D16558CEFE4}"/>
              </a:ext>
            </a:extLst>
          </p:cNvPr>
          <p:cNvSpPr>
            <a:spLocks/>
          </p:cNvSpPr>
          <p:nvPr/>
        </p:nvSpPr>
        <p:spPr bwMode="auto">
          <a:xfrm>
            <a:off x="7227888" y="2840038"/>
            <a:ext cx="1576387" cy="917575"/>
          </a:xfrm>
          <a:custGeom>
            <a:avLst/>
            <a:gdLst>
              <a:gd name="T0" fmla="*/ 344 w 416"/>
              <a:gd name="T1" fmla="*/ 60 h 242"/>
              <a:gd name="T2" fmla="*/ 414 w 416"/>
              <a:gd name="T3" fmla="*/ 145 h 242"/>
              <a:gd name="T4" fmla="*/ 386 w 416"/>
              <a:gd name="T5" fmla="*/ 141 h 242"/>
              <a:gd name="T6" fmla="*/ 344 w 416"/>
              <a:gd name="T7" fmla="*/ 154 h 242"/>
              <a:gd name="T8" fmla="*/ 314 w 416"/>
              <a:gd name="T9" fmla="*/ 140 h 242"/>
              <a:gd name="T10" fmla="*/ 297 w 416"/>
              <a:gd name="T11" fmla="*/ 138 h 242"/>
              <a:gd name="T12" fmla="*/ 326 w 416"/>
              <a:gd name="T13" fmla="*/ 146 h 242"/>
              <a:gd name="T14" fmla="*/ 371 w 416"/>
              <a:gd name="T15" fmla="*/ 150 h 242"/>
              <a:gd name="T16" fmla="*/ 408 w 416"/>
              <a:gd name="T17" fmla="*/ 174 h 242"/>
              <a:gd name="T18" fmla="*/ 413 w 416"/>
              <a:gd name="T19" fmla="*/ 241 h 242"/>
              <a:gd name="T20" fmla="*/ 82 w 416"/>
              <a:gd name="T21" fmla="*/ 203 h 242"/>
              <a:gd name="T22" fmla="*/ 70 w 416"/>
              <a:gd name="T23" fmla="*/ 240 h 242"/>
              <a:gd name="T24" fmla="*/ 62 w 416"/>
              <a:gd name="T25" fmla="*/ 203 h 242"/>
              <a:gd name="T26" fmla="*/ 50 w 416"/>
              <a:gd name="T27" fmla="*/ 241 h 242"/>
              <a:gd name="T28" fmla="*/ 47 w 416"/>
              <a:gd name="T29" fmla="*/ 234 h 242"/>
              <a:gd name="T30" fmla="*/ 30 w 416"/>
              <a:gd name="T31" fmla="*/ 205 h 242"/>
              <a:gd name="T32" fmla="*/ 12 w 416"/>
              <a:gd name="T33" fmla="*/ 204 h 242"/>
              <a:gd name="T34" fmla="*/ 10 w 416"/>
              <a:gd name="T35" fmla="*/ 166 h 242"/>
              <a:gd name="T36" fmla="*/ 113 w 416"/>
              <a:gd name="T37" fmla="*/ 41 h 242"/>
              <a:gd name="T38" fmla="*/ 139 w 416"/>
              <a:gd name="T39" fmla="*/ 89 h 242"/>
              <a:gd name="T40" fmla="*/ 104 w 416"/>
              <a:gd name="T41" fmla="*/ 102 h 242"/>
              <a:gd name="T42" fmla="*/ 73 w 416"/>
              <a:gd name="T43" fmla="*/ 113 h 242"/>
              <a:gd name="T44" fmla="*/ 95 w 416"/>
              <a:gd name="T45" fmla="*/ 121 h 242"/>
              <a:gd name="T46" fmla="*/ 130 w 416"/>
              <a:gd name="T47" fmla="*/ 102 h 242"/>
              <a:gd name="T48" fmla="*/ 112 w 416"/>
              <a:gd name="T49" fmla="*/ 134 h 242"/>
              <a:gd name="T50" fmla="*/ 87 w 416"/>
              <a:gd name="T51" fmla="*/ 160 h 242"/>
              <a:gd name="T52" fmla="*/ 217 w 416"/>
              <a:gd name="T53" fmla="*/ 4 h 242"/>
              <a:gd name="T54" fmla="*/ 226 w 416"/>
              <a:gd name="T55" fmla="*/ 6 h 242"/>
              <a:gd name="T56" fmla="*/ 231 w 416"/>
              <a:gd name="T57" fmla="*/ 15 h 242"/>
              <a:gd name="T58" fmla="*/ 234 w 416"/>
              <a:gd name="T59" fmla="*/ 18 h 242"/>
              <a:gd name="T60" fmla="*/ 223 w 416"/>
              <a:gd name="T61" fmla="*/ 37 h 242"/>
              <a:gd name="T62" fmla="*/ 243 w 416"/>
              <a:gd name="T63" fmla="*/ 42 h 242"/>
              <a:gd name="T64" fmla="*/ 307 w 416"/>
              <a:gd name="T65" fmla="*/ 79 h 242"/>
              <a:gd name="T66" fmla="*/ 260 w 416"/>
              <a:gd name="T67" fmla="*/ 107 h 242"/>
              <a:gd name="T68" fmla="*/ 220 w 416"/>
              <a:gd name="T69" fmla="*/ 98 h 242"/>
              <a:gd name="T70" fmla="*/ 175 w 416"/>
              <a:gd name="T71" fmla="*/ 75 h 242"/>
              <a:gd name="T72" fmla="*/ 239 w 416"/>
              <a:gd name="T73" fmla="*/ 99 h 242"/>
              <a:gd name="T74" fmla="*/ 266 w 416"/>
              <a:gd name="T75" fmla="*/ 116 h 242"/>
              <a:gd name="T76" fmla="*/ 289 w 416"/>
              <a:gd name="T77" fmla="*/ 110 h 242"/>
              <a:gd name="T78" fmla="*/ 248 w 416"/>
              <a:gd name="T79" fmla="*/ 18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16" h="242">
                <a:moveTo>
                  <a:pt x="248" y="186"/>
                </a:moveTo>
                <a:cubicBezTo>
                  <a:pt x="280" y="144"/>
                  <a:pt x="311" y="103"/>
                  <a:pt x="344" y="60"/>
                </a:cubicBezTo>
                <a:cubicBezTo>
                  <a:pt x="361" y="76"/>
                  <a:pt x="378" y="92"/>
                  <a:pt x="396" y="106"/>
                </a:cubicBezTo>
                <a:cubicBezTo>
                  <a:pt x="410" y="116"/>
                  <a:pt x="416" y="128"/>
                  <a:pt x="414" y="145"/>
                </a:cubicBezTo>
                <a:cubicBezTo>
                  <a:pt x="413" y="151"/>
                  <a:pt x="413" y="157"/>
                  <a:pt x="413" y="164"/>
                </a:cubicBezTo>
                <a:cubicBezTo>
                  <a:pt x="403" y="156"/>
                  <a:pt x="394" y="149"/>
                  <a:pt x="386" y="141"/>
                </a:cubicBezTo>
                <a:cubicBezTo>
                  <a:pt x="380" y="136"/>
                  <a:pt x="376" y="134"/>
                  <a:pt x="369" y="139"/>
                </a:cubicBezTo>
                <a:cubicBezTo>
                  <a:pt x="361" y="145"/>
                  <a:pt x="353" y="149"/>
                  <a:pt x="344" y="154"/>
                </a:cubicBezTo>
                <a:cubicBezTo>
                  <a:pt x="339" y="146"/>
                  <a:pt x="334" y="139"/>
                  <a:pt x="329" y="131"/>
                </a:cubicBezTo>
                <a:cubicBezTo>
                  <a:pt x="324" y="134"/>
                  <a:pt x="319" y="137"/>
                  <a:pt x="314" y="140"/>
                </a:cubicBezTo>
                <a:cubicBezTo>
                  <a:pt x="311" y="137"/>
                  <a:pt x="307" y="133"/>
                  <a:pt x="303" y="130"/>
                </a:cubicBezTo>
                <a:cubicBezTo>
                  <a:pt x="301" y="133"/>
                  <a:pt x="299" y="135"/>
                  <a:pt x="297" y="138"/>
                </a:cubicBezTo>
                <a:cubicBezTo>
                  <a:pt x="302" y="143"/>
                  <a:pt x="307" y="148"/>
                  <a:pt x="312" y="153"/>
                </a:cubicBezTo>
                <a:cubicBezTo>
                  <a:pt x="316" y="151"/>
                  <a:pt x="320" y="148"/>
                  <a:pt x="326" y="146"/>
                </a:cubicBezTo>
                <a:cubicBezTo>
                  <a:pt x="330" y="153"/>
                  <a:pt x="335" y="160"/>
                  <a:pt x="340" y="168"/>
                </a:cubicBezTo>
                <a:cubicBezTo>
                  <a:pt x="351" y="162"/>
                  <a:pt x="361" y="156"/>
                  <a:pt x="371" y="150"/>
                </a:cubicBezTo>
                <a:cubicBezTo>
                  <a:pt x="375" y="148"/>
                  <a:pt x="378" y="148"/>
                  <a:pt x="381" y="151"/>
                </a:cubicBezTo>
                <a:cubicBezTo>
                  <a:pt x="390" y="159"/>
                  <a:pt x="399" y="166"/>
                  <a:pt x="408" y="174"/>
                </a:cubicBezTo>
                <a:cubicBezTo>
                  <a:pt x="411" y="177"/>
                  <a:pt x="413" y="182"/>
                  <a:pt x="413" y="186"/>
                </a:cubicBezTo>
                <a:cubicBezTo>
                  <a:pt x="414" y="204"/>
                  <a:pt x="413" y="222"/>
                  <a:pt x="413" y="241"/>
                </a:cubicBezTo>
                <a:cubicBezTo>
                  <a:pt x="303" y="241"/>
                  <a:pt x="193" y="241"/>
                  <a:pt x="82" y="241"/>
                </a:cubicBezTo>
                <a:cubicBezTo>
                  <a:pt x="82" y="228"/>
                  <a:pt x="82" y="216"/>
                  <a:pt x="82" y="203"/>
                </a:cubicBezTo>
                <a:cubicBezTo>
                  <a:pt x="77" y="203"/>
                  <a:pt x="74" y="203"/>
                  <a:pt x="70" y="203"/>
                </a:cubicBezTo>
                <a:cubicBezTo>
                  <a:pt x="70" y="215"/>
                  <a:pt x="70" y="228"/>
                  <a:pt x="70" y="240"/>
                </a:cubicBezTo>
                <a:cubicBezTo>
                  <a:pt x="64" y="242"/>
                  <a:pt x="62" y="241"/>
                  <a:pt x="62" y="236"/>
                </a:cubicBezTo>
                <a:cubicBezTo>
                  <a:pt x="62" y="225"/>
                  <a:pt x="62" y="214"/>
                  <a:pt x="62" y="203"/>
                </a:cubicBezTo>
                <a:cubicBezTo>
                  <a:pt x="58" y="202"/>
                  <a:pt x="55" y="202"/>
                  <a:pt x="50" y="202"/>
                </a:cubicBezTo>
                <a:cubicBezTo>
                  <a:pt x="50" y="215"/>
                  <a:pt x="50" y="228"/>
                  <a:pt x="50" y="241"/>
                </a:cubicBezTo>
                <a:cubicBezTo>
                  <a:pt x="49" y="241"/>
                  <a:pt x="48" y="241"/>
                  <a:pt x="47" y="241"/>
                </a:cubicBezTo>
                <a:cubicBezTo>
                  <a:pt x="47" y="239"/>
                  <a:pt x="47" y="236"/>
                  <a:pt x="47" y="234"/>
                </a:cubicBezTo>
                <a:cubicBezTo>
                  <a:pt x="46" y="227"/>
                  <a:pt x="47" y="219"/>
                  <a:pt x="46" y="211"/>
                </a:cubicBezTo>
                <a:cubicBezTo>
                  <a:pt x="45" y="201"/>
                  <a:pt x="38" y="199"/>
                  <a:pt x="30" y="205"/>
                </a:cubicBezTo>
                <a:cubicBezTo>
                  <a:pt x="29" y="206"/>
                  <a:pt x="28" y="206"/>
                  <a:pt x="27" y="207"/>
                </a:cubicBezTo>
                <a:cubicBezTo>
                  <a:pt x="23" y="200"/>
                  <a:pt x="17" y="200"/>
                  <a:pt x="12" y="204"/>
                </a:cubicBezTo>
                <a:cubicBezTo>
                  <a:pt x="9" y="203"/>
                  <a:pt x="6" y="202"/>
                  <a:pt x="2" y="201"/>
                </a:cubicBezTo>
                <a:cubicBezTo>
                  <a:pt x="2" y="189"/>
                  <a:pt x="0" y="177"/>
                  <a:pt x="10" y="166"/>
                </a:cubicBezTo>
                <a:cubicBezTo>
                  <a:pt x="43" y="127"/>
                  <a:pt x="75" y="87"/>
                  <a:pt x="108" y="47"/>
                </a:cubicBezTo>
                <a:cubicBezTo>
                  <a:pt x="109" y="45"/>
                  <a:pt x="111" y="43"/>
                  <a:pt x="113" y="41"/>
                </a:cubicBezTo>
                <a:cubicBezTo>
                  <a:pt x="126" y="50"/>
                  <a:pt x="138" y="59"/>
                  <a:pt x="151" y="68"/>
                </a:cubicBezTo>
                <a:cubicBezTo>
                  <a:pt x="147" y="75"/>
                  <a:pt x="143" y="82"/>
                  <a:pt x="139" y="89"/>
                </a:cubicBezTo>
                <a:cubicBezTo>
                  <a:pt x="138" y="91"/>
                  <a:pt x="136" y="92"/>
                  <a:pt x="134" y="92"/>
                </a:cubicBezTo>
                <a:cubicBezTo>
                  <a:pt x="122" y="90"/>
                  <a:pt x="113" y="95"/>
                  <a:pt x="104" y="102"/>
                </a:cubicBezTo>
                <a:cubicBezTo>
                  <a:pt x="100" y="105"/>
                  <a:pt x="96" y="107"/>
                  <a:pt x="93" y="109"/>
                </a:cubicBezTo>
                <a:cubicBezTo>
                  <a:pt x="87" y="114"/>
                  <a:pt x="80" y="116"/>
                  <a:pt x="73" y="113"/>
                </a:cubicBezTo>
                <a:cubicBezTo>
                  <a:pt x="66" y="110"/>
                  <a:pt x="64" y="115"/>
                  <a:pt x="62" y="119"/>
                </a:cubicBezTo>
                <a:cubicBezTo>
                  <a:pt x="74" y="127"/>
                  <a:pt x="84" y="127"/>
                  <a:pt x="95" y="121"/>
                </a:cubicBezTo>
                <a:cubicBezTo>
                  <a:pt x="103" y="115"/>
                  <a:pt x="111" y="110"/>
                  <a:pt x="119" y="105"/>
                </a:cubicBezTo>
                <a:cubicBezTo>
                  <a:pt x="122" y="103"/>
                  <a:pt x="126" y="103"/>
                  <a:pt x="130" y="102"/>
                </a:cubicBezTo>
                <a:cubicBezTo>
                  <a:pt x="131" y="103"/>
                  <a:pt x="131" y="103"/>
                  <a:pt x="131" y="104"/>
                </a:cubicBezTo>
                <a:cubicBezTo>
                  <a:pt x="125" y="114"/>
                  <a:pt x="119" y="125"/>
                  <a:pt x="112" y="134"/>
                </a:cubicBezTo>
                <a:cubicBezTo>
                  <a:pt x="104" y="143"/>
                  <a:pt x="95" y="150"/>
                  <a:pt x="86" y="158"/>
                </a:cubicBezTo>
                <a:cubicBezTo>
                  <a:pt x="86" y="159"/>
                  <a:pt x="87" y="159"/>
                  <a:pt x="87" y="160"/>
                </a:cubicBezTo>
                <a:cubicBezTo>
                  <a:pt x="96" y="153"/>
                  <a:pt x="107" y="147"/>
                  <a:pt x="113" y="138"/>
                </a:cubicBezTo>
                <a:cubicBezTo>
                  <a:pt x="148" y="94"/>
                  <a:pt x="182" y="49"/>
                  <a:pt x="217" y="4"/>
                </a:cubicBezTo>
                <a:cubicBezTo>
                  <a:pt x="218" y="3"/>
                  <a:pt x="219" y="2"/>
                  <a:pt x="220" y="0"/>
                </a:cubicBezTo>
                <a:cubicBezTo>
                  <a:pt x="222" y="2"/>
                  <a:pt x="224" y="4"/>
                  <a:pt x="226" y="6"/>
                </a:cubicBezTo>
                <a:cubicBezTo>
                  <a:pt x="225" y="9"/>
                  <a:pt x="224" y="13"/>
                  <a:pt x="222" y="19"/>
                </a:cubicBezTo>
                <a:cubicBezTo>
                  <a:pt x="226" y="17"/>
                  <a:pt x="228" y="16"/>
                  <a:pt x="231" y="15"/>
                </a:cubicBezTo>
                <a:cubicBezTo>
                  <a:pt x="232" y="15"/>
                  <a:pt x="233" y="14"/>
                  <a:pt x="234" y="14"/>
                </a:cubicBezTo>
                <a:cubicBezTo>
                  <a:pt x="234" y="15"/>
                  <a:pt x="235" y="18"/>
                  <a:pt x="234" y="18"/>
                </a:cubicBezTo>
                <a:cubicBezTo>
                  <a:pt x="233" y="20"/>
                  <a:pt x="230" y="22"/>
                  <a:pt x="228" y="23"/>
                </a:cubicBezTo>
                <a:cubicBezTo>
                  <a:pt x="223" y="27"/>
                  <a:pt x="222" y="32"/>
                  <a:pt x="223" y="37"/>
                </a:cubicBezTo>
                <a:cubicBezTo>
                  <a:pt x="224" y="39"/>
                  <a:pt x="227" y="42"/>
                  <a:pt x="229" y="43"/>
                </a:cubicBezTo>
                <a:cubicBezTo>
                  <a:pt x="233" y="43"/>
                  <a:pt x="238" y="42"/>
                  <a:pt x="243" y="42"/>
                </a:cubicBezTo>
                <a:cubicBezTo>
                  <a:pt x="243" y="36"/>
                  <a:pt x="243" y="30"/>
                  <a:pt x="243" y="21"/>
                </a:cubicBezTo>
                <a:cubicBezTo>
                  <a:pt x="265" y="41"/>
                  <a:pt x="286" y="60"/>
                  <a:pt x="307" y="79"/>
                </a:cubicBezTo>
                <a:cubicBezTo>
                  <a:pt x="302" y="86"/>
                  <a:pt x="298" y="94"/>
                  <a:pt x="293" y="103"/>
                </a:cubicBezTo>
                <a:cubicBezTo>
                  <a:pt x="281" y="92"/>
                  <a:pt x="271" y="101"/>
                  <a:pt x="260" y="107"/>
                </a:cubicBezTo>
                <a:cubicBezTo>
                  <a:pt x="253" y="100"/>
                  <a:pt x="247" y="92"/>
                  <a:pt x="241" y="84"/>
                </a:cubicBezTo>
                <a:cubicBezTo>
                  <a:pt x="233" y="90"/>
                  <a:pt x="227" y="94"/>
                  <a:pt x="220" y="98"/>
                </a:cubicBezTo>
                <a:cubicBezTo>
                  <a:pt x="208" y="88"/>
                  <a:pt x="195" y="78"/>
                  <a:pt x="182" y="67"/>
                </a:cubicBezTo>
                <a:cubicBezTo>
                  <a:pt x="180" y="69"/>
                  <a:pt x="178" y="71"/>
                  <a:pt x="175" y="75"/>
                </a:cubicBezTo>
                <a:cubicBezTo>
                  <a:pt x="190" y="87"/>
                  <a:pt x="204" y="99"/>
                  <a:pt x="219" y="112"/>
                </a:cubicBezTo>
                <a:cubicBezTo>
                  <a:pt x="226" y="108"/>
                  <a:pt x="232" y="103"/>
                  <a:pt x="239" y="99"/>
                </a:cubicBezTo>
                <a:cubicBezTo>
                  <a:pt x="244" y="104"/>
                  <a:pt x="249" y="109"/>
                  <a:pt x="253" y="114"/>
                </a:cubicBezTo>
                <a:cubicBezTo>
                  <a:pt x="257" y="119"/>
                  <a:pt x="261" y="119"/>
                  <a:pt x="266" y="116"/>
                </a:cubicBezTo>
                <a:cubicBezTo>
                  <a:pt x="268" y="114"/>
                  <a:pt x="272" y="112"/>
                  <a:pt x="275" y="111"/>
                </a:cubicBezTo>
                <a:cubicBezTo>
                  <a:pt x="279" y="110"/>
                  <a:pt x="283" y="111"/>
                  <a:pt x="289" y="110"/>
                </a:cubicBezTo>
                <a:cubicBezTo>
                  <a:pt x="274" y="136"/>
                  <a:pt x="260" y="160"/>
                  <a:pt x="246" y="184"/>
                </a:cubicBezTo>
                <a:cubicBezTo>
                  <a:pt x="247" y="185"/>
                  <a:pt x="247" y="185"/>
                  <a:pt x="248" y="1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7" name="Freeform 14">
            <a:extLst>
              <a:ext uri="{FF2B5EF4-FFF2-40B4-BE49-F238E27FC236}">
                <a16:creationId xmlns:a16="http://schemas.microsoft.com/office/drawing/2014/main" id="{3445A0A9-731E-F4A4-6958-79F7BECB6938}"/>
              </a:ext>
            </a:extLst>
          </p:cNvPr>
          <p:cNvSpPr>
            <a:spLocks/>
          </p:cNvSpPr>
          <p:nvPr/>
        </p:nvSpPr>
        <p:spPr bwMode="auto">
          <a:xfrm>
            <a:off x="8148638" y="2403476"/>
            <a:ext cx="641350" cy="417513"/>
          </a:xfrm>
          <a:custGeom>
            <a:avLst/>
            <a:gdLst>
              <a:gd name="T0" fmla="*/ 84 w 169"/>
              <a:gd name="T1" fmla="*/ 110 h 110"/>
              <a:gd name="T2" fmla="*/ 38 w 169"/>
              <a:gd name="T3" fmla="*/ 110 h 110"/>
              <a:gd name="T4" fmla="*/ 4 w 169"/>
              <a:gd name="T5" fmla="*/ 83 h 110"/>
              <a:gd name="T6" fmla="*/ 23 w 169"/>
              <a:gd name="T7" fmla="*/ 43 h 110"/>
              <a:gd name="T8" fmla="*/ 29 w 169"/>
              <a:gd name="T9" fmla="*/ 36 h 110"/>
              <a:gd name="T10" fmla="*/ 68 w 169"/>
              <a:gd name="T11" fmla="*/ 2 h 110"/>
              <a:gd name="T12" fmla="*/ 111 w 169"/>
              <a:gd name="T13" fmla="*/ 27 h 110"/>
              <a:gd name="T14" fmla="*/ 120 w 169"/>
              <a:gd name="T15" fmla="*/ 34 h 110"/>
              <a:gd name="T16" fmla="*/ 120 w 169"/>
              <a:gd name="T17" fmla="*/ 34 h 110"/>
              <a:gd name="T18" fmla="*/ 158 w 169"/>
              <a:gd name="T19" fmla="*/ 68 h 110"/>
              <a:gd name="T20" fmla="*/ 131 w 169"/>
              <a:gd name="T21" fmla="*/ 110 h 110"/>
              <a:gd name="T22" fmla="*/ 107 w 169"/>
              <a:gd name="T23" fmla="*/ 110 h 110"/>
              <a:gd name="T24" fmla="*/ 84 w 169"/>
              <a:gd name="T25" fmla="*/ 110 h 110"/>
              <a:gd name="T26" fmla="*/ 84 w 169"/>
              <a:gd name="T27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9" h="110">
                <a:moveTo>
                  <a:pt x="84" y="110"/>
                </a:moveTo>
                <a:cubicBezTo>
                  <a:pt x="69" y="110"/>
                  <a:pt x="53" y="110"/>
                  <a:pt x="38" y="110"/>
                </a:cubicBezTo>
                <a:cubicBezTo>
                  <a:pt x="21" y="109"/>
                  <a:pt x="7" y="99"/>
                  <a:pt x="4" y="83"/>
                </a:cubicBezTo>
                <a:cubicBezTo>
                  <a:pt x="0" y="66"/>
                  <a:pt x="7" y="52"/>
                  <a:pt x="23" y="43"/>
                </a:cubicBezTo>
                <a:cubicBezTo>
                  <a:pt x="25" y="42"/>
                  <a:pt x="28" y="39"/>
                  <a:pt x="29" y="36"/>
                </a:cubicBezTo>
                <a:cubicBezTo>
                  <a:pt x="34" y="17"/>
                  <a:pt x="48" y="4"/>
                  <a:pt x="68" y="2"/>
                </a:cubicBezTo>
                <a:cubicBezTo>
                  <a:pt x="86" y="0"/>
                  <a:pt x="103" y="10"/>
                  <a:pt x="111" y="27"/>
                </a:cubicBezTo>
                <a:cubicBezTo>
                  <a:pt x="113" y="31"/>
                  <a:pt x="115" y="34"/>
                  <a:pt x="120" y="34"/>
                </a:cubicBezTo>
                <a:cubicBezTo>
                  <a:pt x="120" y="34"/>
                  <a:pt x="120" y="34"/>
                  <a:pt x="120" y="34"/>
                </a:cubicBezTo>
                <a:cubicBezTo>
                  <a:pt x="136" y="42"/>
                  <a:pt x="150" y="54"/>
                  <a:pt x="158" y="68"/>
                </a:cubicBezTo>
                <a:cubicBezTo>
                  <a:pt x="169" y="87"/>
                  <a:pt x="153" y="109"/>
                  <a:pt x="131" y="110"/>
                </a:cubicBezTo>
                <a:cubicBezTo>
                  <a:pt x="123" y="110"/>
                  <a:pt x="115" y="110"/>
                  <a:pt x="107" y="110"/>
                </a:cubicBezTo>
                <a:cubicBezTo>
                  <a:pt x="99" y="110"/>
                  <a:pt x="91" y="110"/>
                  <a:pt x="84" y="110"/>
                </a:cubicBezTo>
                <a:cubicBezTo>
                  <a:pt x="84" y="110"/>
                  <a:pt x="84" y="110"/>
                  <a:pt x="84" y="1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8" name="Freeform 15">
            <a:extLst>
              <a:ext uri="{FF2B5EF4-FFF2-40B4-BE49-F238E27FC236}">
                <a16:creationId xmlns:a16="http://schemas.microsoft.com/office/drawing/2014/main" id="{0FDB9EA4-63DF-E775-399B-36463B0DDD6C}"/>
              </a:ext>
            </a:extLst>
          </p:cNvPr>
          <p:cNvSpPr>
            <a:spLocks/>
          </p:cNvSpPr>
          <p:nvPr/>
        </p:nvSpPr>
        <p:spPr bwMode="auto">
          <a:xfrm>
            <a:off x="7443788" y="2484438"/>
            <a:ext cx="374650" cy="374650"/>
          </a:xfrm>
          <a:custGeom>
            <a:avLst/>
            <a:gdLst>
              <a:gd name="T0" fmla="*/ 99 w 99"/>
              <a:gd name="T1" fmla="*/ 50 h 99"/>
              <a:gd name="T2" fmla="*/ 50 w 99"/>
              <a:gd name="T3" fmla="*/ 99 h 99"/>
              <a:gd name="T4" fmla="*/ 0 w 99"/>
              <a:gd name="T5" fmla="*/ 49 h 99"/>
              <a:gd name="T6" fmla="*/ 50 w 99"/>
              <a:gd name="T7" fmla="*/ 0 h 99"/>
              <a:gd name="T8" fmla="*/ 99 w 99"/>
              <a:gd name="T9" fmla="*/ 5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" h="99">
                <a:moveTo>
                  <a:pt x="99" y="50"/>
                </a:moveTo>
                <a:cubicBezTo>
                  <a:pt x="99" y="77"/>
                  <a:pt x="77" y="99"/>
                  <a:pt x="50" y="99"/>
                </a:cubicBezTo>
                <a:cubicBezTo>
                  <a:pt x="22" y="99"/>
                  <a:pt x="0" y="77"/>
                  <a:pt x="0" y="49"/>
                </a:cubicBezTo>
                <a:cubicBezTo>
                  <a:pt x="0" y="22"/>
                  <a:pt x="23" y="0"/>
                  <a:pt x="50" y="0"/>
                </a:cubicBezTo>
                <a:cubicBezTo>
                  <a:pt x="77" y="0"/>
                  <a:pt x="99" y="22"/>
                  <a:pt x="99" y="5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" name="Freeform 16">
            <a:extLst>
              <a:ext uri="{FF2B5EF4-FFF2-40B4-BE49-F238E27FC236}">
                <a16:creationId xmlns:a16="http://schemas.microsoft.com/office/drawing/2014/main" id="{9BCFEE9B-6169-EE99-B522-141A8914658B}"/>
              </a:ext>
            </a:extLst>
          </p:cNvPr>
          <p:cNvSpPr>
            <a:spLocks/>
          </p:cNvSpPr>
          <p:nvPr/>
        </p:nvSpPr>
        <p:spPr bwMode="auto">
          <a:xfrm>
            <a:off x="7329488" y="3648076"/>
            <a:ext cx="30162" cy="106363"/>
          </a:xfrm>
          <a:custGeom>
            <a:avLst/>
            <a:gdLst>
              <a:gd name="T0" fmla="*/ 7 w 8"/>
              <a:gd name="T1" fmla="*/ 15 h 28"/>
              <a:gd name="T2" fmla="*/ 7 w 8"/>
              <a:gd name="T3" fmla="*/ 25 h 28"/>
              <a:gd name="T4" fmla="*/ 4 w 8"/>
              <a:gd name="T5" fmla="*/ 28 h 28"/>
              <a:gd name="T6" fmla="*/ 1 w 8"/>
              <a:gd name="T7" fmla="*/ 25 h 28"/>
              <a:gd name="T8" fmla="*/ 1 w 8"/>
              <a:gd name="T9" fmla="*/ 3 h 28"/>
              <a:gd name="T10" fmla="*/ 4 w 8"/>
              <a:gd name="T11" fmla="*/ 0 h 28"/>
              <a:gd name="T12" fmla="*/ 7 w 8"/>
              <a:gd name="T13" fmla="*/ 3 h 28"/>
              <a:gd name="T14" fmla="*/ 7 w 8"/>
              <a:gd name="T15" fmla="*/ 15 h 28"/>
              <a:gd name="T16" fmla="*/ 7 w 8"/>
              <a:gd name="T17" fmla="*/ 15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" h="28">
                <a:moveTo>
                  <a:pt x="7" y="15"/>
                </a:moveTo>
                <a:cubicBezTo>
                  <a:pt x="7" y="18"/>
                  <a:pt x="8" y="22"/>
                  <a:pt x="7" y="25"/>
                </a:cubicBezTo>
                <a:cubicBezTo>
                  <a:pt x="7" y="26"/>
                  <a:pt x="5" y="28"/>
                  <a:pt x="4" y="28"/>
                </a:cubicBezTo>
                <a:cubicBezTo>
                  <a:pt x="3" y="28"/>
                  <a:pt x="1" y="26"/>
                  <a:pt x="1" y="25"/>
                </a:cubicBezTo>
                <a:cubicBezTo>
                  <a:pt x="0" y="18"/>
                  <a:pt x="1" y="10"/>
                  <a:pt x="1" y="3"/>
                </a:cubicBezTo>
                <a:cubicBezTo>
                  <a:pt x="1" y="2"/>
                  <a:pt x="3" y="0"/>
                  <a:pt x="4" y="0"/>
                </a:cubicBezTo>
                <a:cubicBezTo>
                  <a:pt x="5" y="0"/>
                  <a:pt x="7" y="2"/>
                  <a:pt x="7" y="3"/>
                </a:cubicBezTo>
                <a:cubicBezTo>
                  <a:pt x="7" y="7"/>
                  <a:pt x="7" y="11"/>
                  <a:pt x="7" y="15"/>
                </a:cubicBezTo>
                <a:cubicBezTo>
                  <a:pt x="7" y="15"/>
                  <a:pt x="7" y="15"/>
                  <a:pt x="7" y="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" name="Freeform 17">
            <a:extLst>
              <a:ext uri="{FF2B5EF4-FFF2-40B4-BE49-F238E27FC236}">
                <a16:creationId xmlns:a16="http://schemas.microsoft.com/office/drawing/2014/main" id="{7540226F-7ECE-55AC-4665-85ACDFBA684A}"/>
              </a:ext>
            </a:extLst>
          </p:cNvPr>
          <p:cNvSpPr>
            <a:spLocks/>
          </p:cNvSpPr>
          <p:nvPr/>
        </p:nvSpPr>
        <p:spPr bwMode="auto">
          <a:xfrm>
            <a:off x="7258050" y="3640138"/>
            <a:ext cx="26987" cy="114300"/>
          </a:xfrm>
          <a:custGeom>
            <a:avLst/>
            <a:gdLst>
              <a:gd name="T0" fmla="*/ 7 w 7"/>
              <a:gd name="T1" fmla="*/ 0 h 30"/>
              <a:gd name="T2" fmla="*/ 7 w 7"/>
              <a:gd name="T3" fmla="*/ 28 h 30"/>
              <a:gd name="T4" fmla="*/ 3 w 7"/>
              <a:gd name="T5" fmla="*/ 29 h 30"/>
              <a:gd name="T6" fmla="*/ 7 w 7"/>
              <a:gd name="T7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30">
                <a:moveTo>
                  <a:pt x="7" y="0"/>
                </a:moveTo>
                <a:cubicBezTo>
                  <a:pt x="7" y="11"/>
                  <a:pt x="7" y="20"/>
                  <a:pt x="7" y="28"/>
                </a:cubicBezTo>
                <a:cubicBezTo>
                  <a:pt x="7" y="29"/>
                  <a:pt x="4" y="30"/>
                  <a:pt x="3" y="29"/>
                </a:cubicBezTo>
                <a:cubicBezTo>
                  <a:pt x="0" y="27"/>
                  <a:pt x="2" y="5"/>
                  <a:pt x="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22;p4">
            <a:extLst>
              <a:ext uri="{FF2B5EF4-FFF2-40B4-BE49-F238E27FC236}">
                <a16:creationId xmlns:a16="http://schemas.microsoft.com/office/drawing/2014/main" id="{CB63E18C-898E-4108-A460-EACED8319A84}"/>
              </a:ext>
            </a:extLst>
          </p:cNvPr>
          <p:cNvSpPr/>
          <p:nvPr/>
        </p:nvSpPr>
        <p:spPr>
          <a:xfrm>
            <a:off x="78469" y="138417"/>
            <a:ext cx="2558400" cy="1335000"/>
          </a:xfrm>
          <a:prstGeom prst="roundRect">
            <a:avLst>
              <a:gd name="adj" fmla="val 16667"/>
            </a:avLst>
          </a:prstGeom>
          <a:solidFill>
            <a:schemeClr val="lt2">
              <a:alpha val="2527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4" name="Google Shape;184;p31"/>
          <p:cNvSpPr txBox="1">
            <a:spLocks noGrp="1"/>
          </p:cNvSpPr>
          <p:nvPr>
            <p:ph type="title"/>
          </p:nvPr>
        </p:nvSpPr>
        <p:spPr>
          <a:xfrm>
            <a:off x="507249" y="248971"/>
            <a:ext cx="3155400" cy="8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 dirty="0">
                <a:solidFill>
                  <a:srgbClr val="FFFFFF"/>
                </a:solidFill>
              </a:rPr>
              <a:t>INTRODUCTION</a:t>
            </a:r>
            <a:endParaRPr sz="3600" b="0" dirty="0">
              <a:solidFill>
                <a:srgbClr val="FFFFFF"/>
              </a:solidFill>
            </a:endParaRPr>
          </a:p>
        </p:txBody>
      </p:sp>
      <p:sp>
        <p:nvSpPr>
          <p:cNvPr id="185" name="Google Shape;185;p31"/>
          <p:cNvSpPr txBox="1">
            <a:spLocks noGrp="1"/>
          </p:cNvSpPr>
          <p:nvPr>
            <p:ph type="body" idx="1"/>
          </p:nvPr>
        </p:nvSpPr>
        <p:spPr>
          <a:xfrm>
            <a:off x="4137819" y="1860916"/>
            <a:ext cx="4276800" cy="17808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Mercury is the closest planet to the Sun and the smallest one in our Solar System—it’s only a bit larger than our Moon. The planet’s name has nothing to do with the liquid metal, since Mercury was named after the Roman messenger god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7C9B88EC-6E8C-4750-A36B-EE38E3732287}"/>
              </a:ext>
            </a:extLst>
          </p:cNvPr>
          <p:cNvGrpSpPr/>
          <p:nvPr/>
        </p:nvGrpSpPr>
        <p:grpSpPr>
          <a:xfrm>
            <a:off x="33638" y="3641725"/>
            <a:ext cx="9110361" cy="1466849"/>
            <a:chOff x="33638" y="3641725"/>
            <a:chExt cx="9110361" cy="1466849"/>
          </a:xfrm>
        </p:grpSpPr>
        <p:sp>
          <p:nvSpPr>
            <p:cNvPr id="5" name="Google Shape;60;p13">
              <a:extLst>
                <a:ext uri="{FF2B5EF4-FFF2-40B4-BE49-F238E27FC236}">
                  <a16:creationId xmlns:a16="http://schemas.microsoft.com/office/drawing/2014/main" id="{2719967E-F8DF-458F-99F9-A5BEA69DDFE1}"/>
                </a:ext>
              </a:extLst>
            </p:cNvPr>
            <p:cNvSpPr/>
            <p:nvPr/>
          </p:nvSpPr>
          <p:spPr>
            <a:xfrm>
              <a:off x="33638" y="4980551"/>
              <a:ext cx="9110361" cy="128023"/>
            </a:xfrm>
            <a:prstGeom prst="roundRect">
              <a:avLst>
                <a:gd name="adj" fmla="val 16667"/>
              </a:avLst>
            </a:prstGeom>
            <a:solidFill>
              <a:schemeClr val="lt2">
                <a:alpha val="2527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DB3D69C-230E-4187-B075-2D2C27FE2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9213" y="3892550"/>
              <a:ext cx="557213" cy="1103313"/>
            </a:xfrm>
            <a:custGeom>
              <a:avLst/>
              <a:gdLst>
                <a:gd name="T0" fmla="*/ 32 w 147"/>
                <a:gd name="T1" fmla="*/ 190 h 291"/>
                <a:gd name="T2" fmla="*/ 56 w 147"/>
                <a:gd name="T3" fmla="*/ 191 h 291"/>
                <a:gd name="T4" fmla="*/ 34 w 147"/>
                <a:gd name="T5" fmla="*/ 181 h 291"/>
                <a:gd name="T6" fmla="*/ 30 w 147"/>
                <a:gd name="T7" fmla="*/ 168 h 291"/>
                <a:gd name="T8" fmla="*/ 55 w 147"/>
                <a:gd name="T9" fmla="*/ 111 h 291"/>
                <a:gd name="T10" fmla="*/ 61 w 147"/>
                <a:gd name="T11" fmla="*/ 108 h 291"/>
                <a:gd name="T12" fmla="*/ 81 w 147"/>
                <a:gd name="T13" fmla="*/ 108 h 291"/>
                <a:gd name="T14" fmla="*/ 60 w 147"/>
                <a:gd name="T15" fmla="*/ 100 h 291"/>
                <a:gd name="T16" fmla="*/ 53 w 147"/>
                <a:gd name="T17" fmla="*/ 81 h 291"/>
                <a:gd name="T18" fmla="*/ 86 w 147"/>
                <a:gd name="T19" fmla="*/ 8 h 291"/>
                <a:gd name="T20" fmla="*/ 94 w 147"/>
                <a:gd name="T21" fmla="*/ 0 h 291"/>
                <a:gd name="T22" fmla="*/ 101 w 147"/>
                <a:gd name="T23" fmla="*/ 8 h 291"/>
                <a:gd name="T24" fmla="*/ 133 w 147"/>
                <a:gd name="T25" fmla="*/ 80 h 291"/>
                <a:gd name="T26" fmla="*/ 128 w 147"/>
                <a:gd name="T27" fmla="*/ 101 h 291"/>
                <a:gd name="T28" fmla="*/ 125 w 147"/>
                <a:gd name="T29" fmla="*/ 129 h 291"/>
                <a:gd name="T30" fmla="*/ 123 w 147"/>
                <a:gd name="T31" fmla="*/ 157 h 291"/>
                <a:gd name="T32" fmla="*/ 121 w 147"/>
                <a:gd name="T33" fmla="*/ 165 h 291"/>
                <a:gd name="T34" fmla="*/ 90 w 147"/>
                <a:gd name="T35" fmla="*/ 227 h 291"/>
                <a:gd name="T36" fmla="*/ 101 w 147"/>
                <a:gd name="T37" fmla="*/ 258 h 291"/>
                <a:gd name="T38" fmla="*/ 147 w 147"/>
                <a:gd name="T39" fmla="*/ 273 h 291"/>
                <a:gd name="T40" fmla="*/ 111 w 147"/>
                <a:gd name="T41" fmla="*/ 277 h 291"/>
                <a:gd name="T42" fmla="*/ 111 w 147"/>
                <a:gd name="T43" fmla="*/ 291 h 291"/>
                <a:gd name="T44" fmla="*/ 75 w 147"/>
                <a:gd name="T45" fmla="*/ 291 h 291"/>
                <a:gd name="T46" fmla="*/ 74 w 147"/>
                <a:gd name="T47" fmla="*/ 277 h 291"/>
                <a:gd name="T48" fmla="*/ 35 w 147"/>
                <a:gd name="T49" fmla="*/ 271 h 291"/>
                <a:gd name="T50" fmla="*/ 8 w 147"/>
                <a:gd name="T51" fmla="*/ 265 h 291"/>
                <a:gd name="T52" fmla="*/ 3 w 147"/>
                <a:gd name="T53" fmla="*/ 253 h 291"/>
                <a:gd name="T54" fmla="*/ 32 w 147"/>
                <a:gd name="T55" fmla="*/ 19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7" h="291">
                  <a:moveTo>
                    <a:pt x="32" y="190"/>
                  </a:moveTo>
                  <a:cubicBezTo>
                    <a:pt x="40" y="190"/>
                    <a:pt x="47" y="191"/>
                    <a:pt x="56" y="191"/>
                  </a:cubicBezTo>
                  <a:cubicBezTo>
                    <a:pt x="47" y="187"/>
                    <a:pt x="40" y="185"/>
                    <a:pt x="34" y="181"/>
                  </a:cubicBezTo>
                  <a:cubicBezTo>
                    <a:pt x="28" y="179"/>
                    <a:pt x="27" y="174"/>
                    <a:pt x="30" y="168"/>
                  </a:cubicBezTo>
                  <a:cubicBezTo>
                    <a:pt x="38" y="149"/>
                    <a:pt x="46" y="130"/>
                    <a:pt x="55" y="111"/>
                  </a:cubicBezTo>
                  <a:cubicBezTo>
                    <a:pt x="55" y="109"/>
                    <a:pt x="59" y="108"/>
                    <a:pt x="61" y="108"/>
                  </a:cubicBezTo>
                  <a:cubicBezTo>
                    <a:pt x="67" y="107"/>
                    <a:pt x="73" y="108"/>
                    <a:pt x="81" y="108"/>
                  </a:cubicBezTo>
                  <a:cubicBezTo>
                    <a:pt x="73" y="105"/>
                    <a:pt x="66" y="103"/>
                    <a:pt x="60" y="100"/>
                  </a:cubicBezTo>
                  <a:cubicBezTo>
                    <a:pt x="49" y="94"/>
                    <a:pt x="48" y="92"/>
                    <a:pt x="53" y="81"/>
                  </a:cubicBezTo>
                  <a:cubicBezTo>
                    <a:pt x="64" y="57"/>
                    <a:pt x="75" y="32"/>
                    <a:pt x="86" y="8"/>
                  </a:cubicBezTo>
                  <a:cubicBezTo>
                    <a:pt x="88" y="5"/>
                    <a:pt x="91" y="3"/>
                    <a:pt x="94" y="0"/>
                  </a:cubicBezTo>
                  <a:cubicBezTo>
                    <a:pt x="96" y="3"/>
                    <a:pt x="99" y="5"/>
                    <a:pt x="101" y="8"/>
                  </a:cubicBezTo>
                  <a:cubicBezTo>
                    <a:pt x="112" y="32"/>
                    <a:pt x="122" y="56"/>
                    <a:pt x="133" y="80"/>
                  </a:cubicBezTo>
                  <a:cubicBezTo>
                    <a:pt x="138" y="92"/>
                    <a:pt x="138" y="92"/>
                    <a:pt x="128" y="101"/>
                  </a:cubicBezTo>
                  <a:cubicBezTo>
                    <a:pt x="136" y="111"/>
                    <a:pt x="130" y="120"/>
                    <a:pt x="125" y="129"/>
                  </a:cubicBezTo>
                  <a:cubicBezTo>
                    <a:pt x="121" y="138"/>
                    <a:pt x="118" y="147"/>
                    <a:pt x="123" y="157"/>
                  </a:cubicBezTo>
                  <a:cubicBezTo>
                    <a:pt x="124" y="159"/>
                    <a:pt x="123" y="162"/>
                    <a:pt x="121" y="165"/>
                  </a:cubicBezTo>
                  <a:cubicBezTo>
                    <a:pt x="111" y="186"/>
                    <a:pt x="100" y="206"/>
                    <a:pt x="90" y="227"/>
                  </a:cubicBezTo>
                  <a:cubicBezTo>
                    <a:pt x="82" y="241"/>
                    <a:pt x="86" y="252"/>
                    <a:pt x="101" y="258"/>
                  </a:cubicBezTo>
                  <a:cubicBezTo>
                    <a:pt x="116" y="263"/>
                    <a:pt x="131" y="267"/>
                    <a:pt x="147" y="273"/>
                  </a:cubicBezTo>
                  <a:cubicBezTo>
                    <a:pt x="134" y="274"/>
                    <a:pt x="123" y="276"/>
                    <a:pt x="111" y="277"/>
                  </a:cubicBezTo>
                  <a:cubicBezTo>
                    <a:pt x="111" y="282"/>
                    <a:pt x="111" y="286"/>
                    <a:pt x="111" y="291"/>
                  </a:cubicBezTo>
                  <a:cubicBezTo>
                    <a:pt x="99" y="291"/>
                    <a:pt x="87" y="291"/>
                    <a:pt x="75" y="291"/>
                  </a:cubicBezTo>
                  <a:cubicBezTo>
                    <a:pt x="75" y="286"/>
                    <a:pt x="74" y="282"/>
                    <a:pt x="74" y="277"/>
                  </a:cubicBezTo>
                  <a:cubicBezTo>
                    <a:pt x="61" y="275"/>
                    <a:pt x="48" y="274"/>
                    <a:pt x="35" y="271"/>
                  </a:cubicBezTo>
                  <a:cubicBezTo>
                    <a:pt x="26" y="270"/>
                    <a:pt x="17" y="267"/>
                    <a:pt x="8" y="265"/>
                  </a:cubicBezTo>
                  <a:cubicBezTo>
                    <a:pt x="3" y="263"/>
                    <a:pt x="0" y="259"/>
                    <a:pt x="3" y="253"/>
                  </a:cubicBezTo>
                  <a:cubicBezTo>
                    <a:pt x="12" y="232"/>
                    <a:pt x="22" y="210"/>
                    <a:pt x="32" y="19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8B37F95-70C2-4791-BAF9-C6F7DA457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588" y="4176713"/>
              <a:ext cx="436563" cy="819150"/>
            </a:xfrm>
            <a:custGeom>
              <a:avLst/>
              <a:gdLst>
                <a:gd name="T0" fmla="*/ 64 w 115"/>
                <a:gd name="T1" fmla="*/ 74 h 216"/>
                <a:gd name="T2" fmla="*/ 72 w 115"/>
                <a:gd name="T3" fmla="*/ 73 h 216"/>
                <a:gd name="T4" fmla="*/ 94 w 115"/>
                <a:gd name="T5" fmla="*/ 122 h 216"/>
                <a:gd name="T6" fmla="*/ 89 w 115"/>
                <a:gd name="T7" fmla="*/ 132 h 216"/>
                <a:gd name="T8" fmla="*/ 77 w 115"/>
                <a:gd name="T9" fmla="*/ 137 h 216"/>
                <a:gd name="T10" fmla="*/ 77 w 115"/>
                <a:gd name="T11" fmla="*/ 138 h 216"/>
                <a:gd name="T12" fmla="*/ 98 w 115"/>
                <a:gd name="T13" fmla="*/ 152 h 216"/>
                <a:gd name="T14" fmla="*/ 111 w 115"/>
                <a:gd name="T15" fmla="*/ 182 h 216"/>
                <a:gd name="T16" fmla="*/ 104 w 115"/>
                <a:gd name="T17" fmla="*/ 196 h 216"/>
                <a:gd name="T18" fmla="*/ 64 w 115"/>
                <a:gd name="T19" fmla="*/ 206 h 216"/>
                <a:gd name="T20" fmla="*/ 63 w 115"/>
                <a:gd name="T21" fmla="*/ 216 h 216"/>
                <a:gd name="T22" fmla="*/ 29 w 115"/>
                <a:gd name="T23" fmla="*/ 216 h 216"/>
                <a:gd name="T24" fmla="*/ 28 w 115"/>
                <a:gd name="T25" fmla="*/ 205 h 216"/>
                <a:gd name="T26" fmla="*/ 0 w 115"/>
                <a:gd name="T27" fmla="*/ 200 h 216"/>
                <a:gd name="T28" fmla="*/ 0 w 115"/>
                <a:gd name="T29" fmla="*/ 198 h 216"/>
                <a:gd name="T30" fmla="*/ 23 w 115"/>
                <a:gd name="T31" fmla="*/ 192 h 216"/>
                <a:gd name="T32" fmla="*/ 47 w 115"/>
                <a:gd name="T33" fmla="*/ 182 h 216"/>
                <a:gd name="T34" fmla="*/ 58 w 115"/>
                <a:gd name="T35" fmla="*/ 153 h 216"/>
                <a:gd name="T36" fmla="*/ 26 w 115"/>
                <a:gd name="T37" fmla="*/ 90 h 216"/>
                <a:gd name="T38" fmla="*/ 26 w 115"/>
                <a:gd name="T39" fmla="*/ 79 h 216"/>
                <a:gd name="T40" fmla="*/ 24 w 115"/>
                <a:gd name="T41" fmla="*/ 58 h 216"/>
                <a:gd name="T42" fmla="*/ 24 w 115"/>
                <a:gd name="T43" fmla="*/ 42 h 216"/>
                <a:gd name="T44" fmla="*/ 38 w 115"/>
                <a:gd name="T45" fmla="*/ 9 h 216"/>
                <a:gd name="T46" fmla="*/ 46 w 115"/>
                <a:gd name="T47" fmla="*/ 0 h 216"/>
                <a:gd name="T48" fmla="*/ 53 w 115"/>
                <a:gd name="T49" fmla="*/ 9 h 216"/>
                <a:gd name="T50" fmla="*/ 73 w 115"/>
                <a:gd name="T51" fmla="*/ 53 h 216"/>
                <a:gd name="T52" fmla="*/ 66 w 115"/>
                <a:gd name="T53" fmla="*/ 71 h 216"/>
                <a:gd name="T54" fmla="*/ 63 w 115"/>
                <a:gd name="T55" fmla="*/ 73 h 216"/>
                <a:gd name="T56" fmla="*/ 64 w 115"/>
                <a:gd name="T57" fmla="*/ 7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5" h="216">
                  <a:moveTo>
                    <a:pt x="64" y="74"/>
                  </a:moveTo>
                  <a:cubicBezTo>
                    <a:pt x="66" y="74"/>
                    <a:pt x="69" y="73"/>
                    <a:pt x="72" y="73"/>
                  </a:cubicBezTo>
                  <a:cubicBezTo>
                    <a:pt x="79" y="89"/>
                    <a:pt x="87" y="106"/>
                    <a:pt x="94" y="122"/>
                  </a:cubicBezTo>
                  <a:cubicBezTo>
                    <a:pt x="95" y="125"/>
                    <a:pt x="92" y="130"/>
                    <a:pt x="89" y="132"/>
                  </a:cubicBezTo>
                  <a:cubicBezTo>
                    <a:pt x="86" y="135"/>
                    <a:pt x="81" y="135"/>
                    <a:pt x="77" y="137"/>
                  </a:cubicBezTo>
                  <a:cubicBezTo>
                    <a:pt x="77" y="137"/>
                    <a:pt x="77" y="138"/>
                    <a:pt x="77" y="138"/>
                  </a:cubicBezTo>
                  <a:cubicBezTo>
                    <a:pt x="89" y="135"/>
                    <a:pt x="94" y="142"/>
                    <a:pt x="98" y="152"/>
                  </a:cubicBezTo>
                  <a:cubicBezTo>
                    <a:pt x="101" y="162"/>
                    <a:pt x="107" y="172"/>
                    <a:pt x="111" y="182"/>
                  </a:cubicBezTo>
                  <a:cubicBezTo>
                    <a:pt x="115" y="191"/>
                    <a:pt x="114" y="194"/>
                    <a:pt x="104" y="196"/>
                  </a:cubicBezTo>
                  <a:cubicBezTo>
                    <a:pt x="91" y="200"/>
                    <a:pt x="78" y="202"/>
                    <a:pt x="64" y="206"/>
                  </a:cubicBezTo>
                  <a:cubicBezTo>
                    <a:pt x="64" y="208"/>
                    <a:pt x="63" y="212"/>
                    <a:pt x="63" y="216"/>
                  </a:cubicBezTo>
                  <a:cubicBezTo>
                    <a:pt x="52" y="216"/>
                    <a:pt x="40" y="216"/>
                    <a:pt x="29" y="216"/>
                  </a:cubicBezTo>
                  <a:cubicBezTo>
                    <a:pt x="28" y="212"/>
                    <a:pt x="28" y="208"/>
                    <a:pt x="28" y="205"/>
                  </a:cubicBezTo>
                  <a:cubicBezTo>
                    <a:pt x="18" y="203"/>
                    <a:pt x="9" y="201"/>
                    <a:pt x="0" y="200"/>
                  </a:cubicBezTo>
                  <a:cubicBezTo>
                    <a:pt x="0" y="199"/>
                    <a:pt x="0" y="199"/>
                    <a:pt x="0" y="198"/>
                  </a:cubicBezTo>
                  <a:cubicBezTo>
                    <a:pt x="7" y="196"/>
                    <a:pt x="15" y="194"/>
                    <a:pt x="23" y="192"/>
                  </a:cubicBezTo>
                  <a:cubicBezTo>
                    <a:pt x="31" y="189"/>
                    <a:pt x="39" y="186"/>
                    <a:pt x="47" y="182"/>
                  </a:cubicBezTo>
                  <a:cubicBezTo>
                    <a:pt x="61" y="177"/>
                    <a:pt x="65" y="166"/>
                    <a:pt x="58" y="153"/>
                  </a:cubicBezTo>
                  <a:cubicBezTo>
                    <a:pt x="48" y="132"/>
                    <a:pt x="37" y="111"/>
                    <a:pt x="26" y="90"/>
                  </a:cubicBezTo>
                  <a:cubicBezTo>
                    <a:pt x="25" y="87"/>
                    <a:pt x="24" y="82"/>
                    <a:pt x="26" y="79"/>
                  </a:cubicBezTo>
                  <a:cubicBezTo>
                    <a:pt x="28" y="72"/>
                    <a:pt x="27" y="65"/>
                    <a:pt x="24" y="58"/>
                  </a:cubicBezTo>
                  <a:cubicBezTo>
                    <a:pt x="21" y="53"/>
                    <a:pt x="21" y="48"/>
                    <a:pt x="24" y="42"/>
                  </a:cubicBezTo>
                  <a:cubicBezTo>
                    <a:pt x="29" y="31"/>
                    <a:pt x="33" y="20"/>
                    <a:pt x="38" y="9"/>
                  </a:cubicBezTo>
                  <a:cubicBezTo>
                    <a:pt x="40" y="5"/>
                    <a:pt x="43" y="3"/>
                    <a:pt x="46" y="0"/>
                  </a:cubicBezTo>
                  <a:cubicBezTo>
                    <a:pt x="49" y="3"/>
                    <a:pt x="52" y="5"/>
                    <a:pt x="53" y="9"/>
                  </a:cubicBezTo>
                  <a:cubicBezTo>
                    <a:pt x="60" y="23"/>
                    <a:pt x="66" y="38"/>
                    <a:pt x="73" y="53"/>
                  </a:cubicBezTo>
                  <a:cubicBezTo>
                    <a:pt x="77" y="64"/>
                    <a:pt x="77" y="65"/>
                    <a:pt x="66" y="71"/>
                  </a:cubicBezTo>
                  <a:cubicBezTo>
                    <a:pt x="65" y="72"/>
                    <a:pt x="64" y="72"/>
                    <a:pt x="63" y="73"/>
                  </a:cubicBezTo>
                  <a:cubicBezTo>
                    <a:pt x="63" y="73"/>
                    <a:pt x="63" y="74"/>
                    <a:pt x="64" y="7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0CF8AA1-DEB9-4C53-8B98-F48F396E5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4925" y="5037138"/>
              <a:ext cx="1530350" cy="34925"/>
            </a:xfrm>
            <a:custGeom>
              <a:avLst/>
              <a:gdLst>
                <a:gd name="T0" fmla="*/ 0 w 404"/>
                <a:gd name="T1" fmla="*/ 9 h 9"/>
                <a:gd name="T2" fmla="*/ 0 w 404"/>
                <a:gd name="T3" fmla="*/ 0 h 9"/>
                <a:gd name="T4" fmla="*/ 404 w 404"/>
                <a:gd name="T5" fmla="*/ 0 h 9"/>
                <a:gd name="T6" fmla="*/ 404 w 404"/>
                <a:gd name="T7" fmla="*/ 9 h 9"/>
                <a:gd name="T8" fmla="*/ 0 w 404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" h="9">
                  <a:moveTo>
                    <a:pt x="0" y="9"/>
                  </a:moveTo>
                  <a:cubicBezTo>
                    <a:pt x="0" y="6"/>
                    <a:pt x="0" y="3"/>
                    <a:pt x="0" y="0"/>
                  </a:cubicBezTo>
                  <a:cubicBezTo>
                    <a:pt x="135" y="0"/>
                    <a:pt x="269" y="0"/>
                    <a:pt x="404" y="0"/>
                  </a:cubicBezTo>
                  <a:cubicBezTo>
                    <a:pt x="404" y="3"/>
                    <a:pt x="404" y="6"/>
                    <a:pt x="404" y="9"/>
                  </a:cubicBezTo>
                  <a:cubicBezTo>
                    <a:pt x="270" y="9"/>
                    <a:pt x="135" y="9"/>
                    <a:pt x="0" y="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0F8CD7C-8749-4F8D-81AA-E7665B94E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6400" y="3641725"/>
              <a:ext cx="939800" cy="1354138"/>
            </a:xfrm>
            <a:custGeom>
              <a:avLst/>
              <a:gdLst>
                <a:gd name="T0" fmla="*/ 243 w 248"/>
                <a:gd name="T1" fmla="*/ 297 h 357"/>
                <a:gd name="T2" fmla="*/ 237 w 248"/>
                <a:gd name="T3" fmla="*/ 286 h 357"/>
                <a:gd name="T4" fmla="*/ 207 w 248"/>
                <a:gd name="T5" fmla="*/ 228 h 357"/>
                <a:gd name="T6" fmla="*/ 178 w 248"/>
                <a:gd name="T7" fmla="*/ 236 h 357"/>
                <a:gd name="T8" fmla="*/ 178 w 248"/>
                <a:gd name="T9" fmla="*/ 234 h 357"/>
                <a:gd name="T10" fmla="*/ 205 w 248"/>
                <a:gd name="T11" fmla="*/ 221 h 357"/>
                <a:gd name="T12" fmla="*/ 210 w 248"/>
                <a:gd name="T13" fmla="*/ 205 h 357"/>
                <a:gd name="T14" fmla="*/ 172 w 248"/>
                <a:gd name="T15" fmla="*/ 121 h 357"/>
                <a:gd name="T16" fmla="*/ 170 w 248"/>
                <a:gd name="T17" fmla="*/ 116 h 357"/>
                <a:gd name="T18" fmla="*/ 145 w 248"/>
                <a:gd name="T19" fmla="*/ 116 h 357"/>
                <a:gd name="T20" fmla="*/ 157 w 248"/>
                <a:gd name="T21" fmla="*/ 112 h 357"/>
                <a:gd name="T22" fmla="*/ 168 w 248"/>
                <a:gd name="T23" fmla="*/ 107 h 357"/>
                <a:gd name="T24" fmla="*/ 174 w 248"/>
                <a:gd name="T25" fmla="*/ 89 h 357"/>
                <a:gd name="T26" fmla="*/ 132 w 248"/>
                <a:gd name="T27" fmla="*/ 8 h 357"/>
                <a:gd name="T28" fmla="*/ 125 w 248"/>
                <a:gd name="T29" fmla="*/ 0 h 357"/>
                <a:gd name="T30" fmla="*/ 116 w 248"/>
                <a:gd name="T31" fmla="*/ 8 h 357"/>
                <a:gd name="T32" fmla="*/ 76 w 248"/>
                <a:gd name="T33" fmla="*/ 85 h 357"/>
                <a:gd name="T34" fmla="*/ 81 w 248"/>
                <a:gd name="T35" fmla="*/ 109 h 357"/>
                <a:gd name="T36" fmla="*/ 79 w 248"/>
                <a:gd name="T37" fmla="*/ 115 h 357"/>
                <a:gd name="T38" fmla="*/ 41 w 248"/>
                <a:gd name="T39" fmla="*/ 201 h 357"/>
                <a:gd name="T40" fmla="*/ 44 w 248"/>
                <a:gd name="T41" fmla="*/ 222 h 357"/>
                <a:gd name="T42" fmla="*/ 6 w 248"/>
                <a:gd name="T43" fmla="*/ 296 h 357"/>
                <a:gd name="T44" fmla="*/ 13 w 248"/>
                <a:gd name="T45" fmla="*/ 315 h 357"/>
                <a:gd name="T46" fmla="*/ 97 w 248"/>
                <a:gd name="T47" fmla="*/ 334 h 357"/>
                <a:gd name="T48" fmla="*/ 104 w 248"/>
                <a:gd name="T49" fmla="*/ 342 h 357"/>
                <a:gd name="T50" fmla="*/ 104 w 248"/>
                <a:gd name="T51" fmla="*/ 357 h 357"/>
                <a:gd name="T52" fmla="*/ 145 w 248"/>
                <a:gd name="T53" fmla="*/ 357 h 357"/>
                <a:gd name="T54" fmla="*/ 145 w 248"/>
                <a:gd name="T55" fmla="*/ 335 h 357"/>
                <a:gd name="T56" fmla="*/ 154 w 248"/>
                <a:gd name="T57" fmla="*/ 334 h 357"/>
                <a:gd name="T58" fmla="*/ 237 w 248"/>
                <a:gd name="T59" fmla="*/ 314 h 357"/>
                <a:gd name="T60" fmla="*/ 243 w 248"/>
                <a:gd name="T61" fmla="*/ 29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8" h="357">
                  <a:moveTo>
                    <a:pt x="243" y="297"/>
                  </a:moveTo>
                  <a:cubicBezTo>
                    <a:pt x="241" y="293"/>
                    <a:pt x="239" y="290"/>
                    <a:pt x="237" y="286"/>
                  </a:cubicBezTo>
                  <a:cubicBezTo>
                    <a:pt x="227" y="266"/>
                    <a:pt x="217" y="247"/>
                    <a:pt x="207" y="228"/>
                  </a:cubicBezTo>
                  <a:cubicBezTo>
                    <a:pt x="197" y="231"/>
                    <a:pt x="187" y="234"/>
                    <a:pt x="178" y="236"/>
                  </a:cubicBezTo>
                  <a:cubicBezTo>
                    <a:pt x="178" y="236"/>
                    <a:pt x="178" y="235"/>
                    <a:pt x="178" y="234"/>
                  </a:cubicBezTo>
                  <a:cubicBezTo>
                    <a:pt x="187" y="230"/>
                    <a:pt x="196" y="226"/>
                    <a:pt x="205" y="221"/>
                  </a:cubicBezTo>
                  <a:cubicBezTo>
                    <a:pt x="212" y="218"/>
                    <a:pt x="213" y="212"/>
                    <a:pt x="210" y="205"/>
                  </a:cubicBezTo>
                  <a:cubicBezTo>
                    <a:pt x="197" y="177"/>
                    <a:pt x="185" y="149"/>
                    <a:pt x="172" y="121"/>
                  </a:cubicBezTo>
                  <a:cubicBezTo>
                    <a:pt x="172" y="119"/>
                    <a:pt x="171" y="117"/>
                    <a:pt x="170" y="116"/>
                  </a:cubicBezTo>
                  <a:cubicBezTo>
                    <a:pt x="161" y="116"/>
                    <a:pt x="153" y="116"/>
                    <a:pt x="145" y="116"/>
                  </a:cubicBezTo>
                  <a:cubicBezTo>
                    <a:pt x="149" y="114"/>
                    <a:pt x="153" y="113"/>
                    <a:pt x="157" y="112"/>
                  </a:cubicBezTo>
                  <a:cubicBezTo>
                    <a:pt x="161" y="111"/>
                    <a:pt x="164" y="109"/>
                    <a:pt x="168" y="107"/>
                  </a:cubicBezTo>
                  <a:cubicBezTo>
                    <a:pt x="178" y="102"/>
                    <a:pt x="179" y="99"/>
                    <a:pt x="174" y="89"/>
                  </a:cubicBezTo>
                  <a:cubicBezTo>
                    <a:pt x="160" y="62"/>
                    <a:pt x="146" y="35"/>
                    <a:pt x="132" y="8"/>
                  </a:cubicBezTo>
                  <a:cubicBezTo>
                    <a:pt x="131" y="4"/>
                    <a:pt x="127" y="0"/>
                    <a:pt x="125" y="0"/>
                  </a:cubicBezTo>
                  <a:cubicBezTo>
                    <a:pt x="121" y="1"/>
                    <a:pt x="118" y="4"/>
                    <a:pt x="116" y="8"/>
                  </a:cubicBezTo>
                  <a:cubicBezTo>
                    <a:pt x="103" y="33"/>
                    <a:pt x="90" y="59"/>
                    <a:pt x="76" y="85"/>
                  </a:cubicBezTo>
                  <a:cubicBezTo>
                    <a:pt x="70" y="99"/>
                    <a:pt x="69" y="99"/>
                    <a:pt x="81" y="109"/>
                  </a:cubicBezTo>
                  <a:cubicBezTo>
                    <a:pt x="80" y="111"/>
                    <a:pt x="79" y="113"/>
                    <a:pt x="79" y="115"/>
                  </a:cubicBezTo>
                  <a:cubicBezTo>
                    <a:pt x="66" y="144"/>
                    <a:pt x="53" y="172"/>
                    <a:pt x="41" y="201"/>
                  </a:cubicBezTo>
                  <a:cubicBezTo>
                    <a:pt x="37" y="209"/>
                    <a:pt x="34" y="216"/>
                    <a:pt x="44" y="222"/>
                  </a:cubicBezTo>
                  <a:cubicBezTo>
                    <a:pt x="31" y="247"/>
                    <a:pt x="19" y="272"/>
                    <a:pt x="6" y="296"/>
                  </a:cubicBezTo>
                  <a:cubicBezTo>
                    <a:pt x="0" y="307"/>
                    <a:pt x="2" y="310"/>
                    <a:pt x="13" y="315"/>
                  </a:cubicBezTo>
                  <a:cubicBezTo>
                    <a:pt x="40" y="325"/>
                    <a:pt x="68" y="331"/>
                    <a:pt x="97" y="334"/>
                  </a:cubicBezTo>
                  <a:cubicBezTo>
                    <a:pt x="103" y="334"/>
                    <a:pt x="104" y="337"/>
                    <a:pt x="104" y="342"/>
                  </a:cubicBezTo>
                  <a:cubicBezTo>
                    <a:pt x="104" y="347"/>
                    <a:pt x="104" y="352"/>
                    <a:pt x="104" y="357"/>
                  </a:cubicBezTo>
                  <a:cubicBezTo>
                    <a:pt x="118" y="357"/>
                    <a:pt x="131" y="357"/>
                    <a:pt x="145" y="357"/>
                  </a:cubicBezTo>
                  <a:cubicBezTo>
                    <a:pt x="145" y="349"/>
                    <a:pt x="145" y="342"/>
                    <a:pt x="145" y="335"/>
                  </a:cubicBezTo>
                  <a:cubicBezTo>
                    <a:pt x="149" y="335"/>
                    <a:pt x="151" y="335"/>
                    <a:pt x="154" y="334"/>
                  </a:cubicBezTo>
                  <a:cubicBezTo>
                    <a:pt x="183" y="332"/>
                    <a:pt x="210" y="325"/>
                    <a:pt x="237" y="314"/>
                  </a:cubicBezTo>
                  <a:cubicBezTo>
                    <a:pt x="247" y="310"/>
                    <a:pt x="248" y="307"/>
                    <a:pt x="243" y="297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3124D332-1F88-42B7-9F33-AFD0BAFEE2A9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upo 13">
            <a:extLst>
              <a:ext uri="{FF2B5EF4-FFF2-40B4-BE49-F238E27FC236}">
                <a16:creationId xmlns:a16="http://schemas.microsoft.com/office/drawing/2014/main" id="{99B2AF6D-6D32-43D1-AF72-32606DD6DF5A}"/>
              </a:ext>
            </a:extLst>
          </p:cNvPr>
          <p:cNvGrpSpPr/>
          <p:nvPr/>
        </p:nvGrpSpPr>
        <p:grpSpPr>
          <a:xfrm>
            <a:off x="8085166" y="41927"/>
            <a:ext cx="993746" cy="1066101"/>
            <a:chOff x="8551862" y="-1087438"/>
            <a:chExt cx="1395413" cy="1497014"/>
          </a:xfrm>
        </p:grpSpPr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3D1B039A-ACAB-4C9B-B569-23B7DF6FB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862" y="-1087438"/>
              <a:ext cx="1395413" cy="809626"/>
            </a:xfrm>
            <a:custGeom>
              <a:avLst/>
              <a:gdLst>
                <a:gd name="T0" fmla="*/ 9 w 368"/>
                <a:gd name="T1" fmla="*/ 197 h 213"/>
                <a:gd name="T2" fmla="*/ 179 w 368"/>
                <a:gd name="T3" fmla="*/ 5 h 213"/>
                <a:gd name="T4" fmla="*/ 365 w 368"/>
                <a:gd name="T5" fmla="*/ 176 h 213"/>
                <a:gd name="T6" fmla="*/ 362 w 368"/>
                <a:gd name="T7" fmla="*/ 213 h 213"/>
                <a:gd name="T8" fmla="*/ 311 w 368"/>
                <a:gd name="T9" fmla="*/ 162 h 213"/>
                <a:gd name="T10" fmla="*/ 303 w 368"/>
                <a:gd name="T11" fmla="*/ 151 h 213"/>
                <a:gd name="T12" fmla="*/ 255 w 368"/>
                <a:gd name="T13" fmla="*/ 151 h 213"/>
                <a:gd name="T14" fmla="*/ 248 w 368"/>
                <a:gd name="T15" fmla="*/ 161 h 213"/>
                <a:gd name="T16" fmla="*/ 239 w 368"/>
                <a:gd name="T17" fmla="*/ 171 h 213"/>
                <a:gd name="T18" fmla="*/ 206 w 368"/>
                <a:gd name="T19" fmla="*/ 198 h 213"/>
                <a:gd name="T20" fmla="*/ 151 w 368"/>
                <a:gd name="T21" fmla="*/ 166 h 213"/>
                <a:gd name="T22" fmla="*/ 123 w 368"/>
                <a:gd name="T23" fmla="*/ 123 h 213"/>
                <a:gd name="T24" fmla="*/ 107 w 368"/>
                <a:gd name="T25" fmla="*/ 95 h 213"/>
                <a:gd name="T26" fmla="*/ 80 w 368"/>
                <a:gd name="T27" fmla="*/ 95 h 213"/>
                <a:gd name="T28" fmla="*/ 75 w 368"/>
                <a:gd name="T29" fmla="*/ 106 h 213"/>
                <a:gd name="T30" fmla="*/ 27 w 368"/>
                <a:gd name="T31" fmla="*/ 186 h 213"/>
                <a:gd name="T32" fmla="*/ 9 w 368"/>
                <a:gd name="T33" fmla="*/ 1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8" h="213">
                  <a:moveTo>
                    <a:pt x="9" y="197"/>
                  </a:moveTo>
                  <a:cubicBezTo>
                    <a:pt x="0" y="102"/>
                    <a:pt x="74" y="11"/>
                    <a:pt x="179" y="5"/>
                  </a:cubicBezTo>
                  <a:cubicBezTo>
                    <a:pt x="275" y="0"/>
                    <a:pt x="363" y="76"/>
                    <a:pt x="365" y="176"/>
                  </a:cubicBezTo>
                  <a:cubicBezTo>
                    <a:pt x="366" y="188"/>
                    <a:pt x="368" y="201"/>
                    <a:pt x="362" y="213"/>
                  </a:cubicBezTo>
                  <a:cubicBezTo>
                    <a:pt x="339" y="202"/>
                    <a:pt x="329" y="178"/>
                    <a:pt x="311" y="162"/>
                  </a:cubicBezTo>
                  <a:cubicBezTo>
                    <a:pt x="308" y="159"/>
                    <a:pt x="306" y="154"/>
                    <a:pt x="303" y="151"/>
                  </a:cubicBezTo>
                  <a:cubicBezTo>
                    <a:pt x="278" y="125"/>
                    <a:pt x="278" y="125"/>
                    <a:pt x="255" y="151"/>
                  </a:cubicBezTo>
                  <a:cubicBezTo>
                    <a:pt x="253" y="154"/>
                    <a:pt x="250" y="157"/>
                    <a:pt x="248" y="161"/>
                  </a:cubicBezTo>
                  <a:cubicBezTo>
                    <a:pt x="246" y="164"/>
                    <a:pt x="243" y="168"/>
                    <a:pt x="239" y="171"/>
                  </a:cubicBezTo>
                  <a:cubicBezTo>
                    <a:pt x="229" y="182"/>
                    <a:pt x="223" y="203"/>
                    <a:pt x="206" y="198"/>
                  </a:cubicBezTo>
                  <a:cubicBezTo>
                    <a:pt x="186" y="193"/>
                    <a:pt x="163" y="189"/>
                    <a:pt x="151" y="166"/>
                  </a:cubicBezTo>
                  <a:cubicBezTo>
                    <a:pt x="144" y="151"/>
                    <a:pt x="133" y="137"/>
                    <a:pt x="123" y="123"/>
                  </a:cubicBezTo>
                  <a:cubicBezTo>
                    <a:pt x="119" y="113"/>
                    <a:pt x="113" y="104"/>
                    <a:pt x="107" y="95"/>
                  </a:cubicBezTo>
                  <a:cubicBezTo>
                    <a:pt x="96" y="77"/>
                    <a:pt x="91" y="77"/>
                    <a:pt x="80" y="95"/>
                  </a:cubicBezTo>
                  <a:cubicBezTo>
                    <a:pt x="78" y="99"/>
                    <a:pt x="77" y="102"/>
                    <a:pt x="75" y="106"/>
                  </a:cubicBezTo>
                  <a:cubicBezTo>
                    <a:pt x="57" y="131"/>
                    <a:pt x="46" y="161"/>
                    <a:pt x="27" y="186"/>
                  </a:cubicBezTo>
                  <a:cubicBezTo>
                    <a:pt x="23" y="191"/>
                    <a:pt x="20" y="201"/>
                    <a:pt x="9" y="197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FEA052F5-22A4-41C5-B58F-F2B7A87E1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7113" y="-239712"/>
              <a:ext cx="1217613" cy="649288"/>
            </a:xfrm>
            <a:custGeom>
              <a:avLst/>
              <a:gdLst>
                <a:gd name="T0" fmla="*/ 321 w 321"/>
                <a:gd name="T1" fmla="*/ 45 h 171"/>
                <a:gd name="T2" fmla="*/ 3 w 321"/>
                <a:gd name="T3" fmla="*/ 45 h 171"/>
                <a:gd name="T4" fmla="*/ 19 w 321"/>
                <a:gd name="T5" fmla="*/ 24 h 171"/>
                <a:gd name="T6" fmla="*/ 114 w 321"/>
                <a:gd name="T7" fmla="*/ 5 h 171"/>
                <a:gd name="T8" fmla="*/ 295 w 321"/>
                <a:gd name="T9" fmla="*/ 23 h 171"/>
                <a:gd name="T10" fmla="*/ 321 w 321"/>
                <a:gd name="T11" fmla="*/ 4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71">
                  <a:moveTo>
                    <a:pt x="321" y="45"/>
                  </a:moveTo>
                  <a:cubicBezTo>
                    <a:pt x="258" y="170"/>
                    <a:pt x="68" y="171"/>
                    <a:pt x="3" y="45"/>
                  </a:cubicBezTo>
                  <a:cubicBezTo>
                    <a:pt x="0" y="31"/>
                    <a:pt x="9" y="28"/>
                    <a:pt x="19" y="24"/>
                  </a:cubicBezTo>
                  <a:cubicBezTo>
                    <a:pt x="49" y="12"/>
                    <a:pt x="81" y="7"/>
                    <a:pt x="114" y="5"/>
                  </a:cubicBezTo>
                  <a:cubicBezTo>
                    <a:pt x="175" y="0"/>
                    <a:pt x="236" y="6"/>
                    <a:pt x="295" y="23"/>
                  </a:cubicBezTo>
                  <a:cubicBezTo>
                    <a:pt x="306" y="26"/>
                    <a:pt x="321" y="27"/>
                    <a:pt x="321" y="4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87D4C847-29DD-4DCA-8138-3B9EDE009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5200" y="-692150"/>
              <a:ext cx="1343025" cy="622300"/>
            </a:xfrm>
            <a:custGeom>
              <a:avLst/>
              <a:gdLst>
                <a:gd name="T0" fmla="*/ 337 w 354"/>
                <a:gd name="T1" fmla="*/ 164 h 164"/>
                <a:gd name="T2" fmla="*/ 288 w 354"/>
                <a:gd name="T3" fmla="*/ 142 h 164"/>
                <a:gd name="T4" fmla="*/ 146 w 354"/>
                <a:gd name="T5" fmla="*/ 128 h 164"/>
                <a:gd name="T6" fmla="*/ 33 w 354"/>
                <a:gd name="T7" fmla="*/ 149 h 164"/>
                <a:gd name="T8" fmla="*/ 19 w 354"/>
                <a:gd name="T9" fmla="*/ 164 h 164"/>
                <a:gd name="T10" fmla="*/ 0 w 354"/>
                <a:gd name="T11" fmla="*/ 93 h 164"/>
                <a:gd name="T12" fmla="*/ 40 w 354"/>
                <a:gd name="T13" fmla="*/ 36 h 164"/>
                <a:gd name="T14" fmla="*/ 64 w 354"/>
                <a:gd name="T15" fmla="*/ 0 h 164"/>
                <a:gd name="T16" fmla="*/ 80 w 354"/>
                <a:gd name="T17" fmla="*/ 12 h 164"/>
                <a:gd name="T18" fmla="*/ 116 w 354"/>
                <a:gd name="T19" fmla="*/ 16 h 164"/>
                <a:gd name="T20" fmla="*/ 155 w 354"/>
                <a:gd name="T21" fmla="*/ 71 h 164"/>
                <a:gd name="T22" fmla="*/ 191 w 354"/>
                <a:gd name="T23" fmla="*/ 87 h 164"/>
                <a:gd name="T24" fmla="*/ 221 w 354"/>
                <a:gd name="T25" fmla="*/ 70 h 164"/>
                <a:gd name="T26" fmla="*/ 237 w 354"/>
                <a:gd name="T27" fmla="*/ 53 h 164"/>
                <a:gd name="T28" fmla="*/ 251 w 354"/>
                <a:gd name="T29" fmla="*/ 52 h 164"/>
                <a:gd name="T30" fmla="*/ 296 w 354"/>
                <a:gd name="T31" fmla="*/ 45 h 164"/>
                <a:gd name="T32" fmla="*/ 353 w 354"/>
                <a:gd name="T33" fmla="*/ 109 h 164"/>
                <a:gd name="T34" fmla="*/ 337 w 354"/>
                <a:gd name="T3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164">
                  <a:moveTo>
                    <a:pt x="337" y="164"/>
                  </a:moveTo>
                  <a:cubicBezTo>
                    <a:pt x="326" y="144"/>
                    <a:pt x="305" y="146"/>
                    <a:pt x="288" y="142"/>
                  </a:cubicBezTo>
                  <a:cubicBezTo>
                    <a:pt x="242" y="130"/>
                    <a:pt x="194" y="126"/>
                    <a:pt x="146" y="128"/>
                  </a:cubicBezTo>
                  <a:cubicBezTo>
                    <a:pt x="107" y="130"/>
                    <a:pt x="70" y="137"/>
                    <a:pt x="33" y="149"/>
                  </a:cubicBezTo>
                  <a:cubicBezTo>
                    <a:pt x="26" y="151"/>
                    <a:pt x="19" y="155"/>
                    <a:pt x="19" y="164"/>
                  </a:cubicBezTo>
                  <a:cubicBezTo>
                    <a:pt x="8" y="141"/>
                    <a:pt x="1" y="118"/>
                    <a:pt x="0" y="93"/>
                  </a:cubicBezTo>
                  <a:cubicBezTo>
                    <a:pt x="21" y="79"/>
                    <a:pt x="28" y="56"/>
                    <a:pt x="40" y="36"/>
                  </a:cubicBezTo>
                  <a:cubicBezTo>
                    <a:pt x="47" y="23"/>
                    <a:pt x="53" y="10"/>
                    <a:pt x="64" y="0"/>
                  </a:cubicBezTo>
                  <a:cubicBezTo>
                    <a:pt x="71" y="1"/>
                    <a:pt x="76" y="7"/>
                    <a:pt x="80" y="12"/>
                  </a:cubicBezTo>
                  <a:cubicBezTo>
                    <a:pt x="91" y="26"/>
                    <a:pt x="102" y="31"/>
                    <a:pt x="116" y="16"/>
                  </a:cubicBezTo>
                  <a:cubicBezTo>
                    <a:pt x="134" y="31"/>
                    <a:pt x="142" y="53"/>
                    <a:pt x="155" y="71"/>
                  </a:cubicBezTo>
                  <a:cubicBezTo>
                    <a:pt x="164" y="86"/>
                    <a:pt x="180" y="78"/>
                    <a:pt x="191" y="87"/>
                  </a:cubicBezTo>
                  <a:cubicBezTo>
                    <a:pt x="208" y="101"/>
                    <a:pt x="212" y="79"/>
                    <a:pt x="221" y="70"/>
                  </a:cubicBezTo>
                  <a:cubicBezTo>
                    <a:pt x="227" y="65"/>
                    <a:pt x="232" y="58"/>
                    <a:pt x="237" y="53"/>
                  </a:cubicBezTo>
                  <a:cubicBezTo>
                    <a:pt x="241" y="51"/>
                    <a:pt x="246" y="51"/>
                    <a:pt x="251" y="52"/>
                  </a:cubicBezTo>
                  <a:cubicBezTo>
                    <a:pt x="267" y="58"/>
                    <a:pt x="283" y="57"/>
                    <a:pt x="296" y="45"/>
                  </a:cubicBezTo>
                  <a:cubicBezTo>
                    <a:pt x="315" y="66"/>
                    <a:pt x="334" y="87"/>
                    <a:pt x="353" y="109"/>
                  </a:cubicBezTo>
                  <a:cubicBezTo>
                    <a:pt x="354" y="129"/>
                    <a:pt x="345" y="146"/>
                    <a:pt x="337" y="164"/>
                  </a:cubicBezTo>
                  <a:close/>
                </a:path>
              </a:pathLst>
            </a:custGeom>
            <a:solidFill>
              <a:srgbClr val="C9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5E9484F9-CE90-44AA-BC5F-EF926144C4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-809625"/>
              <a:ext cx="198438" cy="265113"/>
            </a:xfrm>
            <a:custGeom>
              <a:avLst/>
              <a:gdLst>
                <a:gd name="T0" fmla="*/ 52 w 52"/>
                <a:gd name="T1" fmla="*/ 47 h 70"/>
                <a:gd name="T2" fmla="*/ 17 w 52"/>
                <a:gd name="T3" fmla="*/ 50 h 70"/>
                <a:gd name="T4" fmla="*/ 0 w 52"/>
                <a:gd name="T5" fmla="*/ 31 h 70"/>
                <a:gd name="T6" fmla="*/ 1 w 52"/>
                <a:gd name="T7" fmla="*/ 23 h 70"/>
                <a:gd name="T8" fmla="*/ 19 w 52"/>
                <a:gd name="T9" fmla="*/ 1 h 70"/>
                <a:gd name="T10" fmla="*/ 39 w 52"/>
                <a:gd name="T11" fmla="*/ 21 h 70"/>
                <a:gd name="T12" fmla="*/ 52 w 52"/>
                <a:gd name="T13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0">
                  <a:moveTo>
                    <a:pt x="52" y="47"/>
                  </a:moveTo>
                  <a:cubicBezTo>
                    <a:pt x="37" y="70"/>
                    <a:pt x="37" y="70"/>
                    <a:pt x="17" y="50"/>
                  </a:cubicBezTo>
                  <a:cubicBezTo>
                    <a:pt x="11" y="44"/>
                    <a:pt x="6" y="38"/>
                    <a:pt x="0" y="31"/>
                  </a:cubicBezTo>
                  <a:cubicBezTo>
                    <a:pt x="0" y="29"/>
                    <a:pt x="0" y="25"/>
                    <a:pt x="1" y="23"/>
                  </a:cubicBezTo>
                  <a:cubicBezTo>
                    <a:pt x="6" y="15"/>
                    <a:pt x="9" y="2"/>
                    <a:pt x="19" y="1"/>
                  </a:cubicBezTo>
                  <a:cubicBezTo>
                    <a:pt x="30" y="0"/>
                    <a:pt x="34" y="12"/>
                    <a:pt x="39" y="21"/>
                  </a:cubicBezTo>
                  <a:cubicBezTo>
                    <a:pt x="44" y="30"/>
                    <a:pt x="52" y="37"/>
                    <a:pt x="52" y="47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712233A1-01C2-4021-B16A-C073CFA39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-631825"/>
              <a:ext cx="223838" cy="198438"/>
            </a:xfrm>
            <a:custGeom>
              <a:avLst/>
              <a:gdLst>
                <a:gd name="T0" fmla="*/ 59 w 59"/>
                <a:gd name="T1" fmla="*/ 29 h 52"/>
                <a:gd name="T2" fmla="*/ 0 w 59"/>
                <a:gd name="T3" fmla="*/ 37 h 52"/>
                <a:gd name="T4" fmla="*/ 23 w 59"/>
                <a:gd name="T5" fmla="*/ 7 h 52"/>
                <a:gd name="T6" fmla="*/ 40 w 59"/>
                <a:gd name="T7" fmla="*/ 6 h 52"/>
                <a:gd name="T8" fmla="*/ 59 w 59"/>
                <a:gd name="T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59" y="29"/>
                  </a:moveTo>
                  <a:cubicBezTo>
                    <a:pt x="43" y="52"/>
                    <a:pt x="43" y="52"/>
                    <a:pt x="0" y="37"/>
                  </a:cubicBezTo>
                  <a:cubicBezTo>
                    <a:pt x="8" y="27"/>
                    <a:pt x="15" y="17"/>
                    <a:pt x="23" y="7"/>
                  </a:cubicBezTo>
                  <a:cubicBezTo>
                    <a:pt x="28" y="0"/>
                    <a:pt x="34" y="0"/>
                    <a:pt x="40" y="6"/>
                  </a:cubicBezTo>
                  <a:cubicBezTo>
                    <a:pt x="46" y="14"/>
                    <a:pt x="55" y="20"/>
                    <a:pt x="59" y="29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2" name="Freeform 5">
            <a:extLst>
              <a:ext uri="{FF2B5EF4-FFF2-40B4-BE49-F238E27FC236}">
                <a16:creationId xmlns:a16="http://schemas.microsoft.com/office/drawing/2014/main" id="{FB6CD7C0-4769-2076-B723-31283CF13E63}"/>
              </a:ext>
            </a:extLst>
          </p:cNvPr>
          <p:cNvSpPr>
            <a:spLocks/>
          </p:cNvSpPr>
          <p:nvPr/>
        </p:nvSpPr>
        <p:spPr bwMode="auto">
          <a:xfrm>
            <a:off x="531813" y="2867025"/>
            <a:ext cx="3074988" cy="1146175"/>
          </a:xfrm>
          <a:custGeom>
            <a:avLst/>
            <a:gdLst>
              <a:gd name="T0" fmla="*/ 321 w 408"/>
              <a:gd name="T1" fmla="*/ 134 h 152"/>
              <a:gd name="T2" fmla="*/ 338 w 408"/>
              <a:gd name="T3" fmla="*/ 117 h 152"/>
              <a:gd name="T4" fmla="*/ 343 w 408"/>
              <a:gd name="T5" fmla="*/ 109 h 152"/>
              <a:gd name="T6" fmla="*/ 349 w 408"/>
              <a:gd name="T7" fmla="*/ 117 h 152"/>
              <a:gd name="T8" fmla="*/ 382 w 408"/>
              <a:gd name="T9" fmla="*/ 136 h 152"/>
              <a:gd name="T10" fmla="*/ 403 w 408"/>
              <a:gd name="T11" fmla="*/ 130 h 152"/>
              <a:gd name="T12" fmla="*/ 408 w 408"/>
              <a:gd name="T13" fmla="*/ 135 h 152"/>
              <a:gd name="T14" fmla="*/ 344 w 408"/>
              <a:gd name="T15" fmla="*/ 131 h 152"/>
              <a:gd name="T16" fmla="*/ 309 w 408"/>
              <a:gd name="T17" fmla="*/ 146 h 152"/>
              <a:gd name="T18" fmla="*/ 274 w 408"/>
              <a:gd name="T19" fmla="*/ 130 h 152"/>
              <a:gd name="T20" fmla="*/ 239 w 408"/>
              <a:gd name="T21" fmla="*/ 146 h 152"/>
              <a:gd name="T22" fmla="*/ 204 w 408"/>
              <a:gd name="T23" fmla="*/ 131 h 152"/>
              <a:gd name="T24" fmla="*/ 134 w 408"/>
              <a:gd name="T25" fmla="*/ 131 h 152"/>
              <a:gd name="T26" fmla="*/ 64 w 408"/>
              <a:gd name="T27" fmla="*/ 130 h 152"/>
              <a:gd name="T28" fmla="*/ 25 w 408"/>
              <a:gd name="T29" fmla="*/ 146 h 152"/>
              <a:gd name="T30" fmla="*/ 8 w 408"/>
              <a:gd name="T31" fmla="*/ 141 h 152"/>
              <a:gd name="T32" fmla="*/ 6 w 408"/>
              <a:gd name="T33" fmla="*/ 129 h 152"/>
              <a:gd name="T34" fmla="*/ 36 w 408"/>
              <a:gd name="T35" fmla="*/ 136 h 152"/>
              <a:gd name="T36" fmla="*/ 59 w 408"/>
              <a:gd name="T37" fmla="*/ 114 h 152"/>
              <a:gd name="T38" fmla="*/ 64 w 408"/>
              <a:gd name="T39" fmla="*/ 110 h 152"/>
              <a:gd name="T40" fmla="*/ 68 w 408"/>
              <a:gd name="T41" fmla="*/ 115 h 152"/>
              <a:gd name="T42" fmla="*/ 86 w 408"/>
              <a:gd name="T43" fmla="*/ 134 h 152"/>
              <a:gd name="T44" fmla="*/ 134 w 408"/>
              <a:gd name="T45" fmla="*/ 25 h 152"/>
              <a:gd name="T46" fmla="*/ 214 w 408"/>
              <a:gd name="T47" fmla="*/ 2 h 152"/>
              <a:gd name="T48" fmla="*/ 295 w 408"/>
              <a:gd name="T49" fmla="*/ 45 h 152"/>
              <a:gd name="T50" fmla="*/ 321 w 408"/>
              <a:gd name="T51" fmla="*/ 134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08" h="152">
                <a:moveTo>
                  <a:pt x="321" y="134"/>
                </a:moveTo>
                <a:cubicBezTo>
                  <a:pt x="330" y="131"/>
                  <a:pt x="336" y="126"/>
                  <a:pt x="338" y="117"/>
                </a:cubicBezTo>
                <a:cubicBezTo>
                  <a:pt x="339" y="114"/>
                  <a:pt x="342" y="112"/>
                  <a:pt x="343" y="109"/>
                </a:cubicBezTo>
                <a:cubicBezTo>
                  <a:pt x="345" y="112"/>
                  <a:pt x="348" y="114"/>
                  <a:pt x="349" y="117"/>
                </a:cubicBezTo>
                <a:cubicBezTo>
                  <a:pt x="352" y="129"/>
                  <a:pt x="367" y="139"/>
                  <a:pt x="382" y="136"/>
                </a:cubicBezTo>
                <a:cubicBezTo>
                  <a:pt x="389" y="135"/>
                  <a:pt x="395" y="132"/>
                  <a:pt x="403" y="130"/>
                </a:cubicBezTo>
                <a:cubicBezTo>
                  <a:pt x="404" y="131"/>
                  <a:pt x="406" y="133"/>
                  <a:pt x="408" y="135"/>
                </a:cubicBezTo>
                <a:cubicBezTo>
                  <a:pt x="391" y="152"/>
                  <a:pt x="363" y="150"/>
                  <a:pt x="344" y="131"/>
                </a:cubicBezTo>
                <a:cubicBezTo>
                  <a:pt x="334" y="141"/>
                  <a:pt x="323" y="146"/>
                  <a:pt x="309" y="146"/>
                </a:cubicBezTo>
                <a:cubicBezTo>
                  <a:pt x="295" y="146"/>
                  <a:pt x="283" y="141"/>
                  <a:pt x="274" y="130"/>
                </a:cubicBezTo>
                <a:cubicBezTo>
                  <a:pt x="264" y="141"/>
                  <a:pt x="253" y="146"/>
                  <a:pt x="239" y="146"/>
                </a:cubicBezTo>
                <a:cubicBezTo>
                  <a:pt x="225" y="146"/>
                  <a:pt x="213" y="141"/>
                  <a:pt x="204" y="131"/>
                </a:cubicBezTo>
                <a:cubicBezTo>
                  <a:pt x="185" y="151"/>
                  <a:pt x="154" y="152"/>
                  <a:pt x="134" y="131"/>
                </a:cubicBezTo>
                <a:cubicBezTo>
                  <a:pt x="109" y="152"/>
                  <a:pt x="84" y="152"/>
                  <a:pt x="64" y="130"/>
                </a:cubicBezTo>
                <a:cubicBezTo>
                  <a:pt x="53" y="142"/>
                  <a:pt x="40" y="148"/>
                  <a:pt x="25" y="146"/>
                </a:cubicBezTo>
                <a:cubicBezTo>
                  <a:pt x="19" y="145"/>
                  <a:pt x="13" y="144"/>
                  <a:pt x="8" y="141"/>
                </a:cubicBezTo>
                <a:cubicBezTo>
                  <a:pt x="1" y="139"/>
                  <a:pt x="0" y="136"/>
                  <a:pt x="6" y="129"/>
                </a:cubicBezTo>
                <a:cubicBezTo>
                  <a:pt x="15" y="135"/>
                  <a:pt x="25" y="138"/>
                  <a:pt x="36" y="136"/>
                </a:cubicBezTo>
                <a:cubicBezTo>
                  <a:pt x="47" y="133"/>
                  <a:pt x="56" y="128"/>
                  <a:pt x="59" y="114"/>
                </a:cubicBezTo>
                <a:cubicBezTo>
                  <a:pt x="59" y="113"/>
                  <a:pt x="62" y="111"/>
                  <a:pt x="64" y="110"/>
                </a:cubicBezTo>
                <a:cubicBezTo>
                  <a:pt x="65" y="111"/>
                  <a:pt x="68" y="113"/>
                  <a:pt x="68" y="115"/>
                </a:cubicBezTo>
                <a:cubicBezTo>
                  <a:pt x="70" y="124"/>
                  <a:pt x="76" y="130"/>
                  <a:pt x="86" y="134"/>
                </a:cubicBezTo>
                <a:cubicBezTo>
                  <a:pt x="83" y="89"/>
                  <a:pt x="98" y="52"/>
                  <a:pt x="134" y="25"/>
                </a:cubicBezTo>
                <a:cubicBezTo>
                  <a:pt x="158" y="7"/>
                  <a:pt x="185" y="0"/>
                  <a:pt x="214" y="2"/>
                </a:cubicBezTo>
                <a:cubicBezTo>
                  <a:pt x="247" y="5"/>
                  <a:pt x="274" y="20"/>
                  <a:pt x="295" y="45"/>
                </a:cubicBezTo>
                <a:cubicBezTo>
                  <a:pt x="316" y="71"/>
                  <a:pt x="324" y="101"/>
                  <a:pt x="321" y="13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E7BFFC2A-2C1B-F7C3-C8CE-2C4FB1B609A9}"/>
              </a:ext>
            </a:extLst>
          </p:cNvPr>
          <p:cNvSpPr>
            <a:spLocks/>
          </p:cNvSpPr>
          <p:nvPr/>
        </p:nvSpPr>
        <p:spPr bwMode="auto">
          <a:xfrm>
            <a:off x="1978025" y="4435475"/>
            <a:ext cx="1516063" cy="325437"/>
          </a:xfrm>
          <a:custGeom>
            <a:avLst/>
            <a:gdLst>
              <a:gd name="T0" fmla="*/ 12 w 201"/>
              <a:gd name="T1" fmla="*/ 22 h 43"/>
              <a:gd name="T2" fmla="*/ 5 w 201"/>
              <a:gd name="T3" fmla="*/ 28 h 43"/>
              <a:gd name="T4" fmla="*/ 0 w 201"/>
              <a:gd name="T5" fmla="*/ 22 h 43"/>
              <a:gd name="T6" fmla="*/ 7 w 201"/>
              <a:gd name="T7" fmla="*/ 5 h 43"/>
              <a:gd name="T8" fmla="*/ 12 w 201"/>
              <a:gd name="T9" fmla="*/ 1 h 43"/>
              <a:gd name="T10" fmla="*/ 16 w 201"/>
              <a:gd name="T11" fmla="*/ 5 h 43"/>
              <a:gd name="T12" fmla="*/ 67 w 201"/>
              <a:gd name="T13" fmla="*/ 21 h 43"/>
              <a:gd name="T14" fmla="*/ 77 w 201"/>
              <a:gd name="T15" fmla="*/ 6 h 43"/>
              <a:gd name="T16" fmla="*/ 81 w 201"/>
              <a:gd name="T17" fmla="*/ 0 h 43"/>
              <a:gd name="T18" fmla="*/ 86 w 201"/>
              <a:gd name="T19" fmla="*/ 6 h 43"/>
              <a:gd name="T20" fmla="*/ 108 w 201"/>
              <a:gd name="T21" fmla="*/ 27 h 43"/>
              <a:gd name="T22" fmla="*/ 141 w 201"/>
              <a:gd name="T23" fmla="*/ 18 h 43"/>
              <a:gd name="T24" fmla="*/ 147 w 201"/>
              <a:gd name="T25" fmla="*/ 5 h 43"/>
              <a:gd name="T26" fmla="*/ 152 w 201"/>
              <a:gd name="T27" fmla="*/ 1 h 43"/>
              <a:gd name="T28" fmla="*/ 156 w 201"/>
              <a:gd name="T29" fmla="*/ 5 h 43"/>
              <a:gd name="T30" fmla="*/ 191 w 201"/>
              <a:gd name="T31" fmla="*/ 27 h 43"/>
              <a:gd name="T32" fmla="*/ 198 w 201"/>
              <a:gd name="T33" fmla="*/ 27 h 43"/>
              <a:gd name="T34" fmla="*/ 201 w 201"/>
              <a:gd name="T35" fmla="*/ 35 h 43"/>
              <a:gd name="T36" fmla="*/ 152 w 201"/>
              <a:gd name="T37" fmla="*/ 22 h 43"/>
              <a:gd name="T38" fmla="*/ 82 w 201"/>
              <a:gd name="T39" fmla="*/ 22 h 43"/>
              <a:gd name="T40" fmla="*/ 47 w 201"/>
              <a:gd name="T41" fmla="*/ 37 h 43"/>
              <a:gd name="T42" fmla="*/ 12 w 201"/>
              <a:gd name="T43" fmla="*/ 22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1" h="43">
                <a:moveTo>
                  <a:pt x="12" y="22"/>
                </a:moveTo>
                <a:cubicBezTo>
                  <a:pt x="9" y="24"/>
                  <a:pt x="7" y="26"/>
                  <a:pt x="5" y="28"/>
                </a:cubicBezTo>
                <a:cubicBezTo>
                  <a:pt x="3" y="26"/>
                  <a:pt x="1" y="23"/>
                  <a:pt x="0" y="22"/>
                </a:cubicBezTo>
                <a:cubicBezTo>
                  <a:pt x="3" y="16"/>
                  <a:pt x="4" y="10"/>
                  <a:pt x="7" y="5"/>
                </a:cubicBezTo>
                <a:cubicBezTo>
                  <a:pt x="8" y="3"/>
                  <a:pt x="10" y="1"/>
                  <a:pt x="12" y="1"/>
                </a:cubicBezTo>
                <a:cubicBezTo>
                  <a:pt x="13" y="1"/>
                  <a:pt x="16" y="3"/>
                  <a:pt x="16" y="5"/>
                </a:cubicBezTo>
                <a:cubicBezTo>
                  <a:pt x="24" y="27"/>
                  <a:pt x="49" y="35"/>
                  <a:pt x="67" y="21"/>
                </a:cubicBezTo>
                <a:cubicBezTo>
                  <a:pt x="72" y="18"/>
                  <a:pt x="73" y="11"/>
                  <a:pt x="77" y="6"/>
                </a:cubicBezTo>
                <a:cubicBezTo>
                  <a:pt x="78" y="4"/>
                  <a:pt x="80" y="2"/>
                  <a:pt x="81" y="0"/>
                </a:cubicBezTo>
                <a:cubicBezTo>
                  <a:pt x="83" y="2"/>
                  <a:pt x="86" y="4"/>
                  <a:pt x="86" y="6"/>
                </a:cubicBezTo>
                <a:cubicBezTo>
                  <a:pt x="88" y="18"/>
                  <a:pt x="97" y="24"/>
                  <a:pt x="108" y="27"/>
                </a:cubicBezTo>
                <a:cubicBezTo>
                  <a:pt x="120" y="29"/>
                  <a:pt x="132" y="27"/>
                  <a:pt x="141" y="18"/>
                </a:cubicBezTo>
                <a:cubicBezTo>
                  <a:pt x="144" y="15"/>
                  <a:pt x="145" y="9"/>
                  <a:pt x="147" y="5"/>
                </a:cubicBezTo>
                <a:cubicBezTo>
                  <a:pt x="148" y="3"/>
                  <a:pt x="150" y="2"/>
                  <a:pt x="152" y="1"/>
                </a:cubicBezTo>
                <a:cubicBezTo>
                  <a:pt x="153" y="0"/>
                  <a:pt x="156" y="3"/>
                  <a:pt x="156" y="5"/>
                </a:cubicBezTo>
                <a:cubicBezTo>
                  <a:pt x="163" y="23"/>
                  <a:pt x="172" y="29"/>
                  <a:pt x="191" y="27"/>
                </a:cubicBezTo>
                <a:cubicBezTo>
                  <a:pt x="193" y="27"/>
                  <a:pt x="195" y="27"/>
                  <a:pt x="198" y="27"/>
                </a:cubicBezTo>
                <a:cubicBezTo>
                  <a:pt x="199" y="29"/>
                  <a:pt x="200" y="32"/>
                  <a:pt x="201" y="35"/>
                </a:cubicBezTo>
                <a:cubicBezTo>
                  <a:pt x="182" y="40"/>
                  <a:pt x="165" y="36"/>
                  <a:pt x="152" y="22"/>
                </a:cubicBezTo>
                <a:cubicBezTo>
                  <a:pt x="132" y="43"/>
                  <a:pt x="100" y="42"/>
                  <a:pt x="82" y="22"/>
                </a:cubicBezTo>
                <a:cubicBezTo>
                  <a:pt x="72" y="32"/>
                  <a:pt x="61" y="37"/>
                  <a:pt x="47" y="37"/>
                </a:cubicBezTo>
                <a:cubicBezTo>
                  <a:pt x="33" y="38"/>
                  <a:pt x="21" y="33"/>
                  <a:pt x="12" y="2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A7A7A39A-59F9-30E6-DF53-D7F23A48C0F2}"/>
              </a:ext>
            </a:extLst>
          </p:cNvPr>
          <p:cNvSpPr>
            <a:spLocks/>
          </p:cNvSpPr>
          <p:nvPr/>
        </p:nvSpPr>
        <p:spPr bwMode="auto">
          <a:xfrm>
            <a:off x="523875" y="4435475"/>
            <a:ext cx="1371600" cy="325437"/>
          </a:xfrm>
          <a:custGeom>
            <a:avLst/>
            <a:gdLst>
              <a:gd name="T0" fmla="*/ 135 w 182"/>
              <a:gd name="T1" fmla="*/ 22 h 43"/>
              <a:gd name="T2" fmla="*/ 64 w 182"/>
              <a:gd name="T3" fmla="*/ 22 h 43"/>
              <a:gd name="T4" fmla="*/ 29 w 182"/>
              <a:gd name="T5" fmla="*/ 37 h 43"/>
              <a:gd name="T6" fmla="*/ 0 w 182"/>
              <a:gd name="T7" fmla="*/ 27 h 43"/>
              <a:gd name="T8" fmla="*/ 5 w 182"/>
              <a:gd name="T9" fmla="*/ 22 h 43"/>
              <a:gd name="T10" fmla="*/ 33 w 182"/>
              <a:gd name="T11" fmla="*/ 27 h 43"/>
              <a:gd name="T12" fmla="*/ 60 w 182"/>
              <a:gd name="T13" fmla="*/ 5 h 43"/>
              <a:gd name="T14" fmla="*/ 65 w 182"/>
              <a:gd name="T15" fmla="*/ 0 h 43"/>
              <a:gd name="T16" fmla="*/ 69 w 182"/>
              <a:gd name="T17" fmla="*/ 5 h 43"/>
              <a:gd name="T18" fmla="*/ 91 w 182"/>
              <a:gd name="T19" fmla="*/ 27 h 43"/>
              <a:gd name="T20" fmla="*/ 124 w 182"/>
              <a:gd name="T21" fmla="*/ 17 h 43"/>
              <a:gd name="T22" fmla="*/ 130 w 182"/>
              <a:gd name="T23" fmla="*/ 5 h 43"/>
              <a:gd name="T24" fmla="*/ 134 w 182"/>
              <a:gd name="T25" fmla="*/ 1 h 43"/>
              <a:gd name="T26" fmla="*/ 139 w 182"/>
              <a:gd name="T27" fmla="*/ 5 h 43"/>
              <a:gd name="T28" fmla="*/ 175 w 182"/>
              <a:gd name="T29" fmla="*/ 27 h 43"/>
              <a:gd name="T30" fmla="*/ 179 w 182"/>
              <a:gd name="T31" fmla="*/ 27 h 43"/>
              <a:gd name="T32" fmla="*/ 182 w 182"/>
              <a:gd name="T33" fmla="*/ 35 h 43"/>
              <a:gd name="T34" fmla="*/ 135 w 182"/>
              <a:gd name="T35" fmla="*/ 22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2" h="43">
                <a:moveTo>
                  <a:pt x="135" y="22"/>
                </a:moveTo>
                <a:cubicBezTo>
                  <a:pt x="116" y="42"/>
                  <a:pt x="85" y="43"/>
                  <a:pt x="64" y="22"/>
                </a:cubicBezTo>
                <a:cubicBezTo>
                  <a:pt x="55" y="33"/>
                  <a:pt x="43" y="38"/>
                  <a:pt x="29" y="37"/>
                </a:cubicBezTo>
                <a:cubicBezTo>
                  <a:pt x="19" y="37"/>
                  <a:pt x="9" y="35"/>
                  <a:pt x="0" y="27"/>
                </a:cubicBezTo>
                <a:cubicBezTo>
                  <a:pt x="2" y="25"/>
                  <a:pt x="4" y="23"/>
                  <a:pt x="5" y="22"/>
                </a:cubicBezTo>
                <a:cubicBezTo>
                  <a:pt x="15" y="24"/>
                  <a:pt x="24" y="27"/>
                  <a:pt x="33" y="27"/>
                </a:cubicBezTo>
                <a:cubicBezTo>
                  <a:pt x="48" y="27"/>
                  <a:pt x="56" y="19"/>
                  <a:pt x="60" y="5"/>
                </a:cubicBezTo>
                <a:cubicBezTo>
                  <a:pt x="60" y="3"/>
                  <a:pt x="63" y="2"/>
                  <a:pt x="65" y="0"/>
                </a:cubicBezTo>
                <a:cubicBezTo>
                  <a:pt x="66" y="2"/>
                  <a:pt x="69" y="4"/>
                  <a:pt x="69" y="5"/>
                </a:cubicBezTo>
                <a:cubicBezTo>
                  <a:pt x="71" y="18"/>
                  <a:pt x="79" y="24"/>
                  <a:pt x="91" y="27"/>
                </a:cubicBezTo>
                <a:cubicBezTo>
                  <a:pt x="103" y="29"/>
                  <a:pt x="115" y="27"/>
                  <a:pt x="124" y="17"/>
                </a:cubicBezTo>
                <a:cubicBezTo>
                  <a:pt x="127" y="14"/>
                  <a:pt x="128" y="9"/>
                  <a:pt x="130" y="5"/>
                </a:cubicBezTo>
                <a:cubicBezTo>
                  <a:pt x="131" y="3"/>
                  <a:pt x="132" y="1"/>
                  <a:pt x="134" y="1"/>
                </a:cubicBezTo>
                <a:cubicBezTo>
                  <a:pt x="136" y="1"/>
                  <a:pt x="138" y="3"/>
                  <a:pt x="139" y="5"/>
                </a:cubicBezTo>
                <a:cubicBezTo>
                  <a:pt x="146" y="23"/>
                  <a:pt x="154" y="29"/>
                  <a:pt x="175" y="27"/>
                </a:cubicBezTo>
                <a:cubicBezTo>
                  <a:pt x="176" y="27"/>
                  <a:pt x="178" y="27"/>
                  <a:pt x="179" y="27"/>
                </a:cubicBezTo>
                <a:cubicBezTo>
                  <a:pt x="180" y="30"/>
                  <a:pt x="181" y="33"/>
                  <a:pt x="182" y="35"/>
                </a:cubicBezTo>
                <a:cubicBezTo>
                  <a:pt x="164" y="40"/>
                  <a:pt x="150" y="36"/>
                  <a:pt x="135" y="2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4C4A8AEE-643B-236B-C87D-2D5D794A762D}"/>
              </a:ext>
            </a:extLst>
          </p:cNvPr>
          <p:cNvSpPr>
            <a:spLocks/>
          </p:cNvSpPr>
          <p:nvPr/>
        </p:nvSpPr>
        <p:spPr bwMode="auto">
          <a:xfrm>
            <a:off x="1978025" y="4065588"/>
            <a:ext cx="1244600" cy="325437"/>
          </a:xfrm>
          <a:custGeom>
            <a:avLst/>
            <a:gdLst>
              <a:gd name="T0" fmla="*/ 165 w 165"/>
              <a:gd name="T1" fmla="*/ 23 h 43"/>
              <a:gd name="T2" fmla="*/ 161 w 165"/>
              <a:gd name="T3" fmla="*/ 29 h 43"/>
              <a:gd name="T4" fmla="*/ 152 w 165"/>
              <a:gd name="T5" fmla="*/ 22 h 43"/>
              <a:gd name="T6" fmla="*/ 81 w 165"/>
              <a:gd name="T7" fmla="*/ 21 h 43"/>
              <a:gd name="T8" fmla="*/ 12 w 165"/>
              <a:gd name="T9" fmla="*/ 21 h 43"/>
              <a:gd name="T10" fmla="*/ 4 w 165"/>
              <a:gd name="T11" fmla="*/ 27 h 43"/>
              <a:gd name="T12" fmla="*/ 0 w 165"/>
              <a:gd name="T13" fmla="*/ 22 h 43"/>
              <a:gd name="T14" fmla="*/ 7 w 165"/>
              <a:gd name="T15" fmla="*/ 4 h 43"/>
              <a:gd name="T16" fmla="*/ 11 w 165"/>
              <a:gd name="T17" fmla="*/ 0 h 43"/>
              <a:gd name="T18" fmla="*/ 16 w 165"/>
              <a:gd name="T19" fmla="*/ 4 h 43"/>
              <a:gd name="T20" fmla="*/ 63 w 165"/>
              <a:gd name="T21" fmla="*/ 23 h 43"/>
              <a:gd name="T22" fmla="*/ 77 w 165"/>
              <a:gd name="T23" fmla="*/ 6 h 43"/>
              <a:gd name="T24" fmla="*/ 81 w 165"/>
              <a:gd name="T25" fmla="*/ 0 h 43"/>
              <a:gd name="T26" fmla="*/ 87 w 165"/>
              <a:gd name="T27" fmla="*/ 6 h 43"/>
              <a:gd name="T28" fmla="*/ 117 w 165"/>
              <a:gd name="T29" fmla="*/ 27 h 43"/>
              <a:gd name="T30" fmla="*/ 147 w 165"/>
              <a:gd name="T31" fmla="*/ 6 h 43"/>
              <a:gd name="T32" fmla="*/ 152 w 165"/>
              <a:gd name="T33" fmla="*/ 0 h 43"/>
              <a:gd name="T34" fmla="*/ 157 w 165"/>
              <a:gd name="T35" fmla="*/ 6 h 43"/>
              <a:gd name="T36" fmla="*/ 165 w 165"/>
              <a:gd name="T37" fmla="*/ 2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5" h="43">
                <a:moveTo>
                  <a:pt x="165" y="23"/>
                </a:moveTo>
                <a:cubicBezTo>
                  <a:pt x="165" y="24"/>
                  <a:pt x="163" y="26"/>
                  <a:pt x="161" y="29"/>
                </a:cubicBezTo>
                <a:cubicBezTo>
                  <a:pt x="158" y="27"/>
                  <a:pt x="155" y="24"/>
                  <a:pt x="152" y="22"/>
                </a:cubicBezTo>
                <a:cubicBezTo>
                  <a:pt x="126" y="43"/>
                  <a:pt x="106" y="42"/>
                  <a:pt x="81" y="21"/>
                </a:cubicBezTo>
                <a:cubicBezTo>
                  <a:pt x="60" y="42"/>
                  <a:pt x="34" y="42"/>
                  <a:pt x="12" y="21"/>
                </a:cubicBezTo>
                <a:cubicBezTo>
                  <a:pt x="9" y="23"/>
                  <a:pt x="7" y="25"/>
                  <a:pt x="4" y="27"/>
                </a:cubicBezTo>
                <a:cubicBezTo>
                  <a:pt x="3" y="25"/>
                  <a:pt x="1" y="23"/>
                  <a:pt x="0" y="22"/>
                </a:cubicBezTo>
                <a:cubicBezTo>
                  <a:pt x="2" y="15"/>
                  <a:pt x="4" y="10"/>
                  <a:pt x="7" y="4"/>
                </a:cubicBezTo>
                <a:cubicBezTo>
                  <a:pt x="8" y="3"/>
                  <a:pt x="10" y="0"/>
                  <a:pt x="11" y="0"/>
                </a:cubicBezTo>
                <a:cubicBezTo>
                  <a:pt x="13" y="0"/>
                  <a:pt x="16" y="3"/>
                  <a:pt x="16" y="4"/>
                </a:cubicBezTo>
                <a:cubicBezTo>
                  <a:pt x="24" y="25"/>
                  <a:pt x="43" y="33"/>
                  <a:pt x="63" y="23"/>
                </a:cubicBezTo>
                <a:cubicBezTo>
                  <a:pt x="70" y="20"/>
                  <a:pt x="75" y="15"/>
                  <a:pt x="77" y="6"/>
                </a:cubicBezTo>
                <a:cubicBezTo>
                  <a:pt x="77" y="4"/>
                  <a:pt x="80" y="2"/>
                  <a:pt x="81" y="0"/>
                </a:cubicBezTo>
                <a:cubicBezTo>
                  <a:pt x="83" y="2"/>
                  <a:pt x="86" y="4"/>
                  <a:pt x="87" y="6"/>
                </a:cubicBezTo>
                <a:cubicBezTo>
                  <a:pt x="90" y="19"/>
                  <a:pt x="101" y="27"/>
                  <a:pt x="117" y="27"/>
                </a:cubicBezTo>
                <a:cubicBezTo>
                  <a:pt x="132" y="27"/>
                  <a:pt x="143" y="19"/>
                  <a:pt x="147" y="6"/>
                </a:cubicBezTo>
                <a:cubicBezTo>
                  <a:pt x="147" y="4"/>
                  <a:pt x="150" y="2"/>
                  <a:pt x="152" y="0"/>
                </a:cubicBezTo>
                <a:cubicBezTo>
                  <a:pt x="154" y="2"/>
                  <a:pt x="155" y="4"/>
                  <a:pt x="157" y="6"/>
                </a:cubicBezTo>
                <a:cubicBezTo>
                  <a:pt x="159" y="11"/>
                  <a:pt x="162" y="17"/>
                  <a:pt x="165" y="2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3" name="Freeform 9">
            <a:extLst>
              <a:ext uri="{FF2B5EF4-FFF2-40B4-BE49-F238E27FC236}">
                <a16:creationId xmlns:a16="http://schemas.microsoft.com/office/drawing/2014/main" id="{6C1E07A0-B4F3-4714-A612-CD6F957C1A58}"/>
              </a:ext>
            </a:extLst>
          </p:cNvPr>
          <p:cNvSpPr>
            <a:spLocks/>
          </p:cNvSpPr>
          <p:nvPr/>
        </p:nvSpPr>
        <p:spPr bwMode="auto">
          <a:xfrm>
            <a:off x="515938" y="4065588"/>
            <a:ext cx="1379538" cy="295275"/>
          </a:xfrm>
          <a:custGeom>
            <a:avLst/>
            <a:gdLst>
              <a:gd name="T0" fmla="*/ 180 w 183"/>
              <a:gd name="T1" fmla="*/ 27 h 39"/>
              <a:gd name="T2" fmla="*/ 183 w 183"/>
              <a:gd name="T3" fmla="*/ 36 h 39"/>
              <a:gd name="T4" fmla="*/ 135 w 183"/>
              <a:gd name="T5" fmla="*/ 21 h 39"/>
              <a:gd name="T6" fmla="*/ 101 w 183"/>
              <a:gd name="T7" fmla="*/ 37 h 39"/>
              <a:gd name="T8" fmla="*/ 66 w 183"/>
              <a:gd name="T9" fmla="*/ 21 h 39"/>
              <a:gd name="T10" fmla="*/ 27 w 183"/>
              <a:gd name="T11" fmla="*/ 36 h 39"/>
              <a:gd name="T12" fmla="*/ 0 w 183"/>
              <a:gd name="T13" fmla="*/ 29 h 39"/>
              <a:gd name="T14" fmla="*/ 8 w 183"/>
              <a:gd name="T15" fmla="*/ 20 h 39"/>
              <a:gd name="T16" fmla="*/ 39 w 183"/>
              <a:gd name="T17" fmla="*/ 26 h 39"/>
              <a:gd name="T18" fmla="*/ 61 w 183"/>
              <a:gd name="T19" fmla="*/ 5 h 39"/>
              <a:gd name="T20" fmla="*/ 65 w 183"/>
              <a:gd name="T21" fmla="*/ 0 h 39"/>
              <a:gd name="T22" fmla="*/ 70 w 183"/>
              <a:gd name="T23" fmla="*/ 5 h 39"/>
              <a:gd name="T24" fmla="*/ 100 w 183"/>
              <a:gd name="T25" fmla="*/ 27 h 39"/>
              <a:gd name="T26" fmla="*/ 131 w 183"/>
              <a:gd name="T27" fmla="*/ 5 h 39"/>
              <a:gd name="T28" fmla="*/ 135 w 183"/>
              <a:gd name="T29" fmla="*/ 0 h 39"/>
              <a:gd name="T30" fmla="*/ 140 w 183"/>
              <a:gd name="T31" fmla="*/ 3 h 39"/>
              <a:gd name="T32" fmla="*/ 178 w 183"/>
              <a:gd name="T33" fmla="*/ 27 h 39"/>
              <a:gd name="T34" fmla="*/ 180 w 183"/>
              <a:gd name="T35" fmla="*/ 27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3" h="39">
                <a:moveTo>
                  <a:pt x="180" y="27"/>
                </a:moveTo>
                <a:cubicBezTo>
                  <a:pt x="181" y="30"/>
                  <a:pt x="182" y="32"/>
                  <a:pt x="183" y="36"/>
                </a:cubicBezTo>
                <a:cubicBezTo>
                  <a:pt x="164" y="39"/>
                  <a:pt x="149" y="35"/>
                  <a:pt x="135" y="21"/>
                </a:cubicBezTo>
                <a:cubicBezTo>
                  <a:pt x="126" y="32"/>
                  <a:pt x="114" y="37"/>
                  <a:pt x="101" y="37"/>
                </a:cubicBezTo>
                <a:cubicBezTo>
                  <a:pt x="87" y="37"/>
                  <a:pt x="75" y="32"/>
                  <a:pt x="66" y="21"/>
                </a:cubicBezTo>
                <a:cubicBezTo>
                  <a:pt x="55" y="33"/>
                  <a:pt x="42" y="38"/>
                  <a:pt x="27" y="36"/>
                </a:cubicBezTo>
                <a:cubicBezTo>
                  <a:pt x="18" y="35"/>
                  <a:pt x="10" y="32"/>
                  <a:pt x="0" y="29"/>
                </a:cubicBezTo>
                <a:cubicBezTo>
                  <a:pt x="4" y="25"/>
                  <a:pt x="6" y="23"/>
                  <a:pt x="8" y="20"/>
                </a:cubicBezTo>
                <a:cubicBezTo>
                  <a:pt x="18" y="26"/>
                  <a:pt x="28" y="29"/>
                  <a:pt x="39" y="26"/>
                </a:cubicBezTo>
                <a:cubicBezTo>
                  <a:pt x="50" y="23"/>
                  <a:pt x="58" y="17"/>
                  <a:pt x="61" y="5"/>
                </a:cubicBezTo>
                <a:cubicBezTo>
                  <a:pt x="61" y="3"/>
                  <a:pt x="64" y="2"/>
                  <a:pt x="65" y="0"/>
                </a:cubicBezTo>
                <a:cubicBezTo>
                  <a:pt x="67" y="2"/>
                  <a:pt x="70" y="3"/>
                  <a:pt x="70" y="5"/>
                </a:cubicBezTo>
                <a:cubicBezTo>
                  <a:pt x="74" y="19"/>
                  <a:pt x="84" y="27"/>
                  <a:pt x="100" y="27"/>
                </a:cubicBezTo>
                <a:cubicBezTo>
                  <a:pt x="116" y="27"/>
                  <a:pt x="126" y="20"/>
                  <a:pt x="131" y="5"/>
                </a:cubicBezTo>
                <a:cubicBezTo>
                  <a:pt x="131" y="3"/>
                  <a:pt x="134" y="1"/>
                  <a:pt x="135" y="0"/>
                </a:cubicBezTo>
                <a:cubicBezTo>
                  <a:pt x="137" y="0"/>
                  <a:pt x="139" y="2"/>
                  <a:pt x="140" y="3"/>
                </a:cubicBezTo>
                <a:cubicBezTo>
                  <a:pt x="149" y="24"/>
                  <a:pt x="155" y="28"/>
                  <a:pt x="178" y="27"/>
                </a:cubicBezTo>
                <a:cubicBezTo>
                  <a:pt x="178" y="27"/>
                  <a:pt x="179" y="27"/>
                  <a:pt x="180" y="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5D2B7FFC-CF2F-3A2C-FE62-F22CCACAD85C}"/>
              </a:ext>
            </a:extLst>
          </p:cNvPr>
          <p:cNvSpPr>
            <a:spLocks/>
          </p:cNvSpPr>
          <p:nvPr/>
        </p:nvSpPr>
        <p:spPr bwMode="auto">
          <a:xfrm>
            <a:off x="1338263" y="1803400"/>
            <a:ext cx="722313" cy="68262"/>
          </a:xfrm>
          <a:custGeom>
            <a:avLst/>
            <a:gdLst>
              <a:gd name="T0" fmla="*/ 96 w 96"/>
              <a:gd name="T1" fmla="*/ 0 h 9"/>
              <a:gd name="T2" fmla="*/ 96 w 96"/>
              <a:gd name="T3" fmla="*/ 9 h 9"/>
              <a:gd name="T4" fmla="*/ 0 w 96"/>
              <a:gd name="T5" fmla="*/ 9 h 9"/>
              <a:gd name="T6" fmla="*/ 0 w 96"/>
              <a:gd name="T7" fmla="*/ 0 h 9"/>
              <a:gd name="T8" fmla="*/ 96 w 96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">
                <a:moveTo>
                  <a:pt x="96" y="0"/>
                </a:moveTo>
                <a:cubicBezTo>
                  <a:pt x="96" y="3"/>
                  <a:pt x="96" y="6"/>
                  <a:pt x="96" y="9"/>
                </a:cubicBezTo>
                <a:cubicBezTo>
                  <a:pt x="64" y="9"/>
                  <a:pt x="32" y="9"/>
                  <a:pt x="0" y="9"/>
                </a:cubicBezTo>
                <a:cubicBezTo>
                  <a:pt x="0" y="6"/>
                  <a:pt x="0" y="3"/>
                  <a:pt x="0" y="0"/>
                </a:cubicBezTo>
                <a:cubicBezTo>
                  <a:pt x="32" y="0"/>
                  <a:pt x="64" y="0"/>
                  <a:pt x="9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id="{E3B36F9E-7047-3813-709B-462932D76964}"/>
              </a:ext>
            </a:extLst>
          </p:cNvPr>
          <p:cNvSpPr>
            <a:spLocks/>
          </p:cNvSpPr>
          <p:nvPr/>
        </p:nvSpPr>
        <p:spPr bwMode="auto">
          <a:xfrm>
            <a:off x="2490788" y="1803400"/>
            <a:ext cx="715963" cy="68262"/>
          </a:xfrm>
          <a:custGeom>
            <a:avLst/>
            <a:gdLst>
              <a:gd name="T0" fmla="*/ 95 w 95"/>
              <a:gd name="T1" fmla="*/ 0 h 9"/>
              <a:gd name="T2" fmla="*/ 95 w 95"/>
              <a:gd name="T3" fmla="*/ 9 h 9"/>
              <a:gd name="T4" fmla="*/ 0 w 95"/>
              <a:gd name="T5" fmla="*/ 9 h 9"/>
              <a:gd name="T6" fmla="*/ 0 w 95"/>
              <a:gd name="T7" fmla="*/ 0 h 9"/>
              <a:gd name="T8" fmla="*/ 95 w 95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">
                <a:moveTo>
                  <a:pt x="95" y="0"/>
                </a:moveTo>
                <a:cubicBezTo>
                  <a:pt x="95" y="3"/>
                  <a:pt x="95" y="6"/>
                  <a:pt x="95" y="9"/>
                </a:cubicBezTo>
                <a:cubicBezTo>
                  <a:pt x="63" y="9"/>
                  <a:pt x="32" y="9"/>
                  <a:pt x="0" y="9"/>
                </a:cubicBezTo>
                <a:cubicBezTo>
                  <a:pt x="0" y="6"/>
                  <a:pt x="0" y="3"/>
                  <a:pt x="0" y="0"/>
                </a:cubicBezTo>
                <a:cubicBezTo>
                  <a:pt x="32" y="0"/>
                  <a:pt x="63" y="0"/>
                  <a:pt x="9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6" name="Freeform 12">
            <a:extLst>
              <a:ext uri="{FF2B5EF4-FFF2-40B4-BE49-F238E27FC236}">
                <a16:creationId xmlns:a16="http://schemas.microsoft.com/office/drawing/2014/main" id="{7ABC8331-CAD1-9C85-383F-BBA5B0802E40}"/>
              </a:ext>
            </a:extLst>
          </p:cNvPr>
          <p:cNvSpPr>
            <a:spLocks/>
          </p:cNvSpPr>
          <p:nvPr/>
        </p:nvSpPr>
        <p:spPr bwMode="auto">
          <a:xfrm>
            <a:off x="779463" y="2036763"/>
            <a:ext cx="550863" cy="68262"/>
          </a:xfrm>
          <a:custGeom>
            <a:avLst/>
            <a:gdLst>
              <a:gd name="T0" fmla="*/ 0 w 73"/>
              <a:gd name="T1" fmla="*/ 9 h 9"/>
              <a:gd name="T2" fmla="*/ 0 w 73"/>
              <a:gd name="T3" fmla="*/ 0 h 9"/>
              <a:gd name="T4" fmla="*/ 73 w 73"/>
              <a:gd name="T5" fmla="*/ 0 h 9"/>
              <a:gd name="T6" fmla="*/ 73 w 73"/>
              <a:gd name="T7" fmla="*/ 9 h 9"/>
              <a:gd name="T8" fmla="*/ 0 w 73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9">
                <a:moveTo>
                  <a:pt x="0" y="9"/>
                </a:moveTo>
                <a:cubicBezTo>
                  <a:pt x="0" y="6"/>
                  <a:pt x="0" y="4"/>
                  <a:pt x="0" y="0"/>
                </a:cubicBezTo>
                <a:cubicBezTo>
                  <a:pt x="24" y="0"/>
                  <a:pt x="48" y="0"/>
                  <a:pt x="73" y="0"/>
                </a:cubicBezTo>
                <a:cubicBezTo>
                  <a:pt x="73" y="3"/>
                  <a:pt x="73" y="6"/>
                  <a:pt x="73" y="9"/>
                </a:cubicBezTo>
                <a:cubicBezTo>
                  <a:pt x="48" y="9"/>
                  <a:pt x="25" y="9"/>
                  <a:pt x="0" y="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7" name="Freeform 13">
            <a:extLst>
              <a:ext uri="{FF2B5EF4-FFF2-40B4-BE49-F238E27FC236}">
                <a16:creationId xmlns:a16="http://schemas.microsoft.com/office/drawing/2014/main" id="{18AAE84D-F973-982F-3613-6E0EAC2684FE}"/>
              </a:ext>
            </a:extLst>
          </p:cNvPr>
          <p:cNvSpPr>
            <a:spLocks/>
          </p:cNvSpPr>
          <p:nvPr/>
        </p:nvSpPr>
        <p:spPr bwMode="auto">
          <a:xfrm>
            <a:off x="2030413" y="2398713"/>
            <a:ext cx="68263" cy="287337"/>
          </a:xfrm>
          <a:custGeom>
            <a:avLst/>
            <a:gdLst>
              <a:gd name="T0" fmla="*/ 9 w 9"/>
              <a:gd name="T1" fmla="*/ 38 h 38"/>
              <a:gd name="T2" fmla="*/ 0 w 9"/>
              <a:gd name="T3" fmla="*/ 38 h 38"/>
              <a:gd name="T4" fmla="*/ 0 w 9"/>
              <a:gd name="T5" fmla="*/ 0 h 38"/>
              <a:gd name="T6" fmla="*/ 9 w 9"/>
              <a:gd name="T7" fmla="*/ 0 h 38"/>
              <a:gd name="T8" fmla="*/ 9 w 9"/>
              <a:gd name="T9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38">
                <a:moveTo>
                  <a:pt x="9" y="38"/>
                </a:moveTo>
                <a:cubicBezTo>
                  <a:pt x="6" y="38"/>
                  <a:pt x="3" y="38"/>
                  <a:pt x="0" y="38"/>
                </a:cubicBezTo>
                <a:cubicBezTo>
                  <a:pt x="0" y="26"/>
                  <a:pt x="0" y="13"/>
                  <a:pt x="0" y="0"/>
                </a:cubicBezTo>
                <a:cubicBezTo>
                  <a:pt x="3" y="0"/>
                  <a:pt x="6" y="0"/>
                  <a:pt x="9" y="0"/>
                </a:cubicBezTo>
                <a:cubicBezTo>
                  <a:pt x="9" y="13"/>
                  <a:pt x="9" y="25"/>
                  <a:pt x="9" y="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8" name="Freeform 14">
            <a:extLst>
              <a:ext uri="{FF2B5EF4-FFF2-40B4-BE49-F238E27FC236}">
                <a16:creationId xmlns:a16="http://schemas.microsoft.com/office/drawing/2014/main" id="{1EED7186-DF2A-A7DD-A205-462A23B97389}"/>
              </a:ext>
            </a:extLst>
          </p:cNvPr>
          <p:cNvSpPr>
            <a:spLocks/>
          </p:cNvSpPr>
          <p:nvPr/>
        </p:nvSpPr>
        <p:spPr bwMode="auto">
          <a:xfrm>
            <a:off x="1157288" y="2693988"/>
            <a:ext cx="241300" cy="271462"/>
          </a:xfrm>
          <a:custGeom>
            <a:avLst/>
            <a:gdLst>
              <a:gd name="T0" fmla="*/ 32 w 32"/>
              <a:gd name="T1" fmla="*/ 30 h 36"/>
              <a:gd name="T2" fmla="*/ 25 w 32"/>
              <a:gd name="T3" fmla="*/ 36 h 36"/>
              <a:gd name="T4" fmla="*/ 0 w 32"/>
              <a:gd name="T5" fmla="*/ 7 h 36"/>
              <a:gd name="T6" fmla="*/ 7 w 32"/>
              <a:gd name="T7" fmla="*/ 0 h 36"/>
              <a:gd name="T8" fmla="*/ 32 w 32"/>
              <a:gd name="T9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6">
                <a:moveTo>
                  <a:pt x="32" y="30"/>
                </a:moveTo>
                <a:cubicBezTo>
                  <a:pt x="29" y="32"/>
                  <a:pt x="27" y="34"/>
                  <a:pt x="25" y="36"/>
                </a:cubicBezTo>
                <a:cubicBezTo>
                  <a:pt x="16" y="26"/>
                  <a:pt x="8" y="16"/>
                  <a:pt x="0" y="7"/>
                </a:cubicBezTo>
                <a:cubicBezTo>
                  <a:pt x="2" y="4"/>
                  <a:pt x="5" y="2"/>
                  <a:pt x="7" y="0"/>
                </a:cubicBezTo>
                <a:cubicBezTo>
                  <a:pt x="16" y="10"/>
                  <a:pt x="24" y="19"/>
                  <a:pt x="32" y="3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D1151314-0295-7C73-789D-370B18FB657E}"/>
              </a:ext>
            </a:extLst>
          </p:cNvPr>
          <p:cNvSpPr>
            <a:spLocks/>
          </p:cNvSpPr>
          <p:nvPr/>
        </p:nvSpPr>
        <p:spPr bwMode="auto">
          <a:xfrm>
            <a:off x="711200" y="3492500"/>
            <a:ext cx="295275" cy="128587"/>
          </a:xfrm>
          <a:custGeom>
            <a:avLst/>
            <a:gdLst>
              <a:gd name="T0" fmla="*/ 39 w 39"/>
              <a:gd name="T1" fmla="*/ 7 h 17"/>
              <a:gd name="T2" fmla="*/ 37 w 39"/>
              <a:gd name="T3" fmla="*/ 17 h 17"/>
              <a:gd name="T4" fmla="*/ 0 w 39"/>
              <a:gd name="T5" fmla="*/ 10 h 17"/>
              <a:gd name="T6" fmla="*/ 1 w 39"/>
              <a:gd name="T7" fmla="*/ 0 h 17"/>
              <a:gd name="T8" fmla="*/ 39 w 39"/>
              <a:gd name="T9" fmla="*/ 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17">
                <a:moveTo>
                  <a:pt x="39" y="7"/>
                </a:moveTo>
                <a:cubicBezTo>
                  <a:pt x="39" y="10"/>
                  <a:pt x="38" y="13"/>
                  <a:pt x="37" y="17"/>
                </a:cubicBezTo>
                <a:cubicBezTo>
                  <a:pt x="25" y="14"/>
                  <a:pt x="13" y="12"/>
                  <a:pt x="0" y="10"/>
                </a:cubicBezTo>
                <a:cubicBezTo>
                  <a:pt x="0" y="6"/>
                  <a:pt x="1" y="4"/>
                  <a:pt x="1" y="0"/>
                </a:cubicBezTo>
                <a:cubicBezTo>
                  <a:pt x="14" y="3"/>
                  <a:pt x="27" y="5"/>
                  <a:pt x="39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" name="Freeform 16">
            <a:extLst>
              <a:ext uri="{FF2B5EF4-FFF2-40B4-BE49-F238E27FC236}">
                <a16:creationId xmlns:a16="http://schemas.microsoft.com/office/drawing/2014/main" id="{3D607F4F-7CD0-8240-C8EC-6D205B97DBEF}"/>
              </a:ext>
            </a:extLst>
          </p:cNvPr>
          <p:cNvSpPr>
            <a:spLocks/>
          </p:cNvSpPr>
          <p:nvPr/>
        </p:nvSpPr>
        <p:spPr bwMode="auto">
          <a:xfrm>
            <a:off x="3313113" y="4202113"/>
            <a:ext cx="307975" cy="150812"/>
          </a:xfrm>
          <a:custGeom>
            <a:avLst/>
            <a:gdLst>
              <a:gd name="T0" fmla="*/ 0 w 41"/>
              <a:gd name="T1" fmla="*/ 18 h 20"/>
              <a:gd name="T2" fmla="*/ 2 w 41"/>
              <a:gd name="T3" fmla="*/ 11 h 20"/>
              <a:gd name="T4" fmla="*/ 35 w 41"/>
              <a:gd name="T5" fmla="*/ 2 h 20"/>
              <a:gd name="T6" fmla="*/ 35 w 41"/>
              <a:gd name="T7" fmla="*/ 0 h 20"/>
              <a:gd name="T8" fmla="*/ 41 w 41"/>
              <a:gd name="T9" fmla="*/ 6 h 20"/>
              <a:gd name="T10" fmla="*/ 0 w 41"/>
              <a:gd name="T11" fmla="*/ 1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1" h="20">
                <a:moveTo>
                  <a:pt x="0" y="18"/>
                </a:moveTo>
                <a:cubicBezTo>
                  <a:pt x="1" y="14"/>
                  <a:pt x="2" y="12"/>
                  <a:pt x="2" y="11"/>
                </a:cubicBezTo>
                <a:cubicBezTo>
                  <a:pt x="14" y="8"/>
                  <a:pt x="24" y="5"/>
                  <a:pt x="35" y="2"/>
                </a:cubicBezTo>
                <a:cubicBezTo>
                  <a:pt x="35" y="2"/>
                  <a:pt x="35" y="1"/>
                  <a:pt x="35" y="0"/>
                </a:cubicBezTo>
                <a:cubicBezTo>
                  <a:pt x="37" y="2"/>
                  <a:pt x="39" y="4"/>
                  <a:pt x="41" y="6"/>
                </a:cubicBezTo>
                <a:cubicBezTo>
                  <a:pt x="30" y="17"/>
                  <a:pt x="16" y="20"/>
                  <a:pt x="0" y="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" name="Freeform 17">
            <a:extLst>
              <a:ext uri="{FF2B5EF4-FFF2-40B4-BE49-F238E27FC236}">
                <a16:creationId xmlns:a16="http://schemas.microsoft.com/office/drawing/2014/main" id="{2BCEBD63-5308-A14D-E395-4D9961B2DC48}"/>
              </a:ext>
            </a:extLst>
          </p:cNvPr>
          <p:cNvSpPr>
            <a:spLocks/>
          </p:cNvSpPr>
          <p:nvPr/>
        </p:nvSpPr>
        <p:spPr bwMode="auto">
          <a:xfrm>
            <a:off x="1563688" y="2466975"/>
            <a:ext cx="166688" cy="301625"/>
          </a:xfrm>
          <a:custGeom>
            <a:avLst/>
            <a:gdLst>
              <a:gd name="T0" fmla="*/ 22 w 22"/>
              <a:gd name="T1" fmla="*/ 36 h 40"/>
              <a:gd name="T2" fmla="*/ 13 w 22"/>
              <a:gd name="T3" fmla="*/ 40 h 40"/>
              <a:gd name="T4" fmla="*/ 0 w 22"/>
              <a:gd name="T5" fmla="*/ 4 h 40"/>
              <a:gd name="T6" fmla="*/ 9 w 22"/>
              <a:gd name="T7" fmla="*/ 0 h 40"/>
              <a:gd name="T8" fmla="*/ 22 w 22"/>
              <a:gd name="T9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40">
                <a:moveTo>
                  <a:pt x="22" y="36"/>
                </a:moveTo>
                <a:cubicBezTo>
                  <a:pt x="19" y="38"/>
                  <a:pt x="16" y="39"/>
                  <a:pt x="13" y="40"/>
                </a:cubicBezTo>
                <a:cubicBezTo>
                  <a:pt x="9" y="28"/>
                  <a:pt x="4" y="16"/>
                  <a:pt x="0" y="4"/>
                </a:cubicBezTo>
                <a:cubicBezTo>
                  <a:pt x="3" y="3"/>
                  <a:pt x="5" y="1"/>
                  <a:pt x="9" y="0"/>
                </a:cubicBezTo>
                <a:cubicBezTo>
                  <a:pt x="13" y="12"/>
                  <a:pt x="18" y="24"/>
                  <a:pt x="22" y="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2" name="Freeform 18">
            <a:extLst>
              <a:ext uri="{FF2B5EF4-FFF2-40B4-BE49-F238E27FC236}">
                <a16:creationId xmlns:a16="http://schemas.microsoft.com/office/drawing/2014/main" id="{DFFFD290-EF3B-9720-7ABB-B7B2A11B7892}"/>
              </a:ext>
            </a:extLst>
          </p:cNvPr>
          <p:cNvSpPr>
            <a:spLocks/>
          </p:cNvSpPr>
          <p:nvPr/>
        </p:nvSpPr>
        <p:spPr bwMode="auto">
          <a:xfrm>
            <a:off x="2981325" y="3055938"/>
            <a:ext cx="293688" cy="203200"/>
          </a:xfrm>
          <a:custGeom>
            <a:avLst/>
            <a:gdLst>
              <a:gd name="T0" fmla="*/ 39 w 39"/>
              <a:gd name="T1" fmla="*/ 8 h 27"/>
              <a:gd name="T2" fmla="*/ 5 w 39"/>
              <a:gd name="T3" fmla="*/ 27 h 27"/>
              <a:gd name="T4" fmla="*/ 0 w 39"/>
              <a:gd name="T5" fmla="*/ 19 h 27"/>
              <a:gd name="T6" fmla="*/ 33 w 39"/>
              <a:gd name="T7" fmla="*/ 0 h 27"/>
              <a:gd name="T8" fmla="*/ 39 w 39"/>
              <a:gd name="T9" fmla="*/ 8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27">
                <a:moveTo>
                  <a:pt x="39" y="8"/>
                </a:moveTo>
                <a:cubicBezTo>
                  <a:pt x="27" y="15"/>
                  <a:pt x="16" y="21"/>
                  <a:pt x="5" y="27"/>
                </a:cubicBezTo>
                <a:cubicBezTo>
                  <a:pt x="3" y="25"/>
                  <a:pt x="2" y="22"/>
                  <a:pt x="0" y="19"/>
                </a:cubicBezTo>
                <a:cubicBezTo>
                  <a:pt x="11" y="13"/>
                  <a:pt x="22" y="6"/>
                  <a:pt x="33" y="0"/>
                </a:cubicBezTo>
                <a:cubicBezTo>
                  <a:pt x="35" y="3"/>
                  <a:pt x="37" y="5"/>
                  <a:pt x="39" y="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3" name="Freeform 19">
            <a:extLst>
              <a:ext uri="{FF2B5EF4-FFF2-40B4-BE49-F238E27FC236}">
                <a16:creationId xmlns:a16="http://schemas.microsoft.com/office/drawing/2014/main" id="{5DA4EA2F-0AE5-007B-9A88-7000FDAF739C}"/>
              </a:ext>
            </a:extLst>
          </p:cNvPr>
          <p:cNvSpPr>
            <a:spLocks/>
          </p:cNvSpPr>
          <p:nvPr/>
        </p:nvSpPr>
        <p:spPr bwMode="auto">
          <a:xfrm>
            <a:off x="3124200" y="3492500"/>
            <a:ext cx="301625" cy="128587"/>
          </a:xfrm>
          <a:custGeom>
            <a:avLst/>
            <a:gdLst>
              <a:gd name="T0" fmla="*/ 38 w 40"/>
              <a:gd name="T1" fmla="*/ 0 h 17"/>
              <a:gd name="T2" fmla="*/ 40 w 40"/>
              <a:gd name="T3" fmla="*/ 10 h 17"/>
              <a:gd name="T4" fmla="*/ 2 w 40"/>
              <a:gd name="T5" fmla="*/ 17 h 17"/>
              <a:gd name="T6" fmla="*/ 0 w 40"/>
              <a:gd name="T7" fmla="*/ 7 h 17"/>
              <a:gd name="T8" fmla="*/ 38 w 4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17">
                <a:moveTo>
                  <a:pt x="38" y="0"/>
                </a:moveTo>
                <a:cubicBezTo>
                  <a:pt x="38" y="4"/>
                  <a:pt x="39" y="6"/>
                  <a:pt x="40" y="10"/>
                </a:cubicBezTo>
                <a:cubicBezTo>
                  <a:pt x="27" y="12"/>
                  <a:pt x="15" y="14"/>
                  <a:pt x="2" y="17"/>
                </a:cubicBezTo>
                <a:cubicBezTo>
                  <a:pt x="1" y="13"/>
                  <a:pt x="0" y="10"/>
                  <a:pt x="0" y="7"/>
                </a:cubicBezTo>
                <a:cubicBezTo>
                  <a:pt x="13" y="5"/>
                  <a:pt x="25" y="3"/>
                  <a:pt x="3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4" name="Freeform 20">
            <a:extLst>
              <a:ext uri="{FF2B5EF4-FFF2-40B4-BE49-F238E27FC236}">
                <a16:creationId xmlns:a16="http://schemas.microsoft.com/office/drawing/2014/main" id="{05725A1E-3424-F8E9-20CF-ABE5F06421E0}"/>
              </a:ext>
            </a:extLst>
          </p:cNvPr>
          <p:cNvSpPr>
            <a:spLocks/>
          </p:cNvSpPr>
          <p:nvPr/>
        </p:nvSpPr>
        <p:spPr bwMode="auto">
          <a:xfrm>
            <a:off x="2400300" y="2466975"/>
            <a:ext cx="166688" cy="301625"/>
          </a:xfrm>
          <a:custGeom>
            <a:avLst/>
            <a:gdLst>
              <a:gd name="T0" fmla="*/ 9 w 22"/>
              <a:gd name="T1" fmla="*/ 40 h 40"/>
              <a:gd name="T2" fmla="*/ 0 w 22"/>
              <a:gd name="T3" fmla="*/ 36 h 40"/>
              <a:gd name="T4" fmla="*/ 13 w 22"/>
              <a:gd name="T5" fmla="*/ 0 h 40"/>
              <a:gd name="T6" fmla="*/ 22 w 22"/>
              <a:gd name="T7" fmla="*/ 4 h 40"/>
              <a:gd name="T8" fmla="*/ 9 w 22"/>
              <a:gd name="T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40">
                <a:moveTo>
                  <a:pt x="9" y="40"/>
                </a:moveTo>
                <a:cubicBezTo>
                  <a:pt x="6" y="39"/>
                  <a:pt x="4" y="38"/>
                  <a:pt x="0" y="36"/>
                </a:cubicBezTo>
                <a:cubicBezTo>
                  <a:pt x="4" y="24"/>
                  <a:pt x="9" y="13"/>
                  <a:pt x="13" y="0"/>
                </a:cubicBezTo>
                <a:cubicBezTo>
                  <a:pt x="16" y="1"/>
                  <a:pt x="19" y="2"/>
                  <a:pt x="22" y="4"/>
                </a:cubicBezTo>
                <a:cubicBezTo>
                  <a:pt x="18" y="16"/>
                  <a:pt x="14" y="27"/>
                  <a:pt x="9" y="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5" name="Freeform 21">
            <a:extLst>
              <a:ext uri="{FF2B5EF4-FFF2-40B4-BE49-F238E27FC236}">
                <a16:creationId xmlns:a16="http://schemas.microsoft.com/office/drawing/2014/main" id="{CEAF3C99-507C-6798-5148-BDBABE38F07E}"/>
              </a:ext>
            </a:extLst>
          </p:cNvPr>
          <p:cNvSpPr>
            <a:spLocks/>
          </p:cNvSpPr>
          <p:nvPr/>
        </p:nvSpPr>
        <p:spPr bwMode="auto">
          <a:xfrm>
            <a:off x="2732088" y="2693988"/>
            <a:ext cx="241300" cy="271462"/>
          </a:xfrm>
          <a:custGeom>
            <a:avLst/>
            <a:gdLst>
              <a:gd name="T0" fmla="*/ 7 w 32"/>
              <a:gd name="T1" fmla="*/ 36 h 36"/>
              <a:gd name="T2" fmla="*/ 0 w 32"/>
              <a:gd name="T3" fmla="*/ 30 h 36"/>
              <a:gd name="T4" fmla="*/ 25 w 32"/>
              <a:gd name="T5" fmla="*/ 0 h 36"/>
              <a:gd name="T6" fmla="*/ 32 w 32"/>
              <a:gd name="T7" fmla="*/ 7 h 36"/>
              <a:gd name="T8" fmla="*/ 7 w 32"/>
              <a:gd name="T9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6">
                <a:moveTo>
                  <a:pt x="7" y="36"/>
                </a:moveTo>
                <a:cubicBezTo>
                  <a:pt x="5" y="34"/>
                  <a:pt x="3" y="32"/>
                  <a:pt x="0" y="30"/>
                </a:cubicBezTo>
                <a:cubicBezTo>
                  <a:pt x="8" y="20"/>
                  <a:pt x="16" y="10"/>
                  <a:pt x="25" y="0"/>
                </a:cubicBezTo>
                <a:cubicBezTo>
                  <a:pt x="27" y="3"/>
                  <a:pt x="30" y="4"/>
                  <a:pt x="32" y="7"/>
                </a:cubicBezTo>
                <a:cubicBezTo>
                  <a:pt x="24" y="16"/>
                  <a:pt x="16" y="26"/>
                  <a:pt x="7" y="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6" name="Freeform 22">
            <a:extLst>
              <a:ext uri="{FF2B5EF4-FFF2-40B4-BE49-F238E27FC236}">
                <a16:creationId xmlns:a16="http://schemas.microsoft.com/office/drawing/2014/main" id="{40B0A533-2E5D-50A8-E3D0-8B1DDE83249A}"/>
              </a:ext>
            </a:extLst>
          </p:cNvPr>
          <p:cNvSpPr>
            <a:spLocks/>
          </p:cNvSpPr>
          <p:nvPr/>
        </p:nvSpPr>
        <p:spPr bwMode="auto">
          <a:xfrm>
            <a:off x="862013" y="3055938"/>
            <a:ext cx="287338" cy="203200"/>
          </a:xfrm>
          <a:custGeom>
            <a:avLst/>
            <a:gdLst>
              <a:gd name="T0" fmla="*/ 0 w 38"/>
              <a:gd name="T1" fmla="*/ 8 h 27"/>
              <a:gd name="T2" fmla="*/ 5 w 38"/>
              <a:gd name="T3" fmla="*/ 0 h 27"/>
              <a:gd name="T4" fmla="*/ 38 w 38"/>
              <a:gd name="T5" fmla="*/ 19 h 27"/>
              <a:gd name="T6" fmla="*/ 33 w 38"/>
              <a:gd name="T7" fmla="*/ 27 h 27"/>
              <a:gd name="T8" fmla="*/ 0 w 38"/>
              <a:gd name="T9" fmla="*/ 8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27">
                <a:moveTo>
                  <a:pt x="0" y="8"/>
                </a:moveTo>
                <a:cubicBezTo>
                  <a:pt x="1" y="5"/>
                  <a:pt x="3" y="3"/>
                  <a:pt x="5" y="0"/>
                </a:cubicBezTo>
                <a:cubicBezTo>
                  <a:pt x="16" y="6"/>
                  <a:pt x="27" y="12"/>
                  <a:pt x="38" y="19"/>
                </a:cubicBezTo>
                <a:cubicBezTo>
                  <a:pt x="36" y="21"/>
                  <a:pt x="35" y="24"/>
                  <a:pt x="33" y="27"/>
                </a:cubicBezTo>
                <a:cubicBezTo>
                  <a:pt x="22" y="21"/>
                  <a:pt x="11" y="15"/>
                  <a:pt x="0" y="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7" name="Freeform 23">
            <a:extLst>
              <a:ext uri="{FF2B5EF4-FFF2-40B4-BE49-F238E27FC236}">
                <a16:creationId xmlns:a16="http://schemas.microsoft.com/office/drawing/2014/main" id="{F8684D9C-BF78-3283-0B45-A25CC4B9CA48}"/>
              </a:ext>
            </a:extLst>
          </p:cNvPr>
          <p:cNvSpPr>
            <a:spLocks/>
          </p:cNvSpPr>
          <p:nvPr/>
        </p:nvSpPr>
        <p:spPr bwMode="auto">
          <a:xfrm>
            <a:off x="1012825" y="1803400"/>
            <a:ext cx="196850" cy="68262"/>
          </a:xfrm>
          <a:custGeom>
            <a:avLst/>
            <a:gdLst>
              <a:gd name="T0" fmla="*/ 0 w 26"/>
              <a:gd name="T1" fmla="*/ 9 h 9"/>
              <a:gd name="T2" fmla="*/ 0 w 26"/>
              <a:gd name="T3" fmla="*/ 0 h 9"/>
              <a:gd name="T4" fmla="*/ 26 w 26"/>
              <a:gd name="T5" fmla="*/ 0 h 9"/>
              <a:gd name="T6" fmla="*/ 26 w 26"/>
              <a:gd name="T7" fmla="*/ 9 h 9"/>
              <a:gd name="T8" fmla="*/ 0 w 26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9">
                <a:moveTo>
                  <a:pt x="0" y="9"/>
                </a:moveTo>
                <a:cubicBezTo>
                  <a:pt x="0" y="6"/>
                  <a:pt x="0" y="3"/>
                  <a:pt x="0" y="0"/>
                </a:cubicBezTo>
                <a:cubicBezTo>
                  <a:pt x="8" y="0"/>
                  <a:pt x="17" y="0"/>
                  <a:pt x="26" y="0"/>
                </a:cubicBezTo>
                <a:cubicBezTo>
                  <a:pt x="26" y="3"/>
                  <a:pt x="26" y="6"/>
                  <a:pt x="26" y="9"/>
                </a:cubicBezTo>
                <a:cubicBezTo>
                  <a:pt x="17" y="9"/>
                  <a:pt x="9" y="9"/>
                  <a:pt x="0" y="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8" name="Freeform 24">
            <a:extLst>
              <a:ext uri="{FF2B5EF4-FFF2-40B4-BE49-F238E27FC236}">
                <a16:creationId xmlns:a16="http://schemas.microsoft.com/office/drawing/2014/main" id="{EC84E58D-6CB6-9AF6-D52D-C3E75554B957}"/>
              </a:ext>
            </a:extLst>
          </p:cNvPr>
          <p:cNvSpPr>
            <a:spLocks/>
          </p:cNvSpPr>
          <p:nvPr/>
        </p:nvSpPr>
        <p:spPr bwMode="auto">
          <a:xfrm>
            <a:off x="2386013" y="2044700"/>
            <a:ext cx="195263" cy="60325"/>
          </a:xfrm>
          <a:custGeom>
            <a:avLst/>
            <a:gdLst>
              <a:gd name="T0" fmla="*/ 26 w 26"/>
              <a:gd name="T1" fmla="*/ 0 h 8"/>
              <a:gd name="T2" fmla="*/ 26 w 26"/>
              <a:gd name="T3" fmla="*/ 8 h 8"/>
              <a:gd name="T4" fmla="*/ 0 w 26"/>
              <a:gd name="T5" fmla="*/ 8 h 8"/>
              <a:gd name="T6" fmla="*/ 0 w 26"/>
              <a:gd name="T7" fmla="*/ 0 h 8"/>
              <a:gd name="T8" fmla="*/ 26 w 26"/>
              <a:gd name="T9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8">
                <a:moveTo>
                  <a:pt x="26" y="0"/>
                </a:moveTo>
                <a:cubicBezTo>
                  <a:pt x="26" y="2"/>
                  <a:pt x="26" y="5"/>
                  <a:pt x="26" y="8"/>
                </a:cubicBezTo>
                <a:cubicBezTo>
                  <a:pt x="18" y="8"/>
                  <a:pt x="9" y="8"/>
                  <a:pt x="0" y="8"/>
                </a:cubicBezTo>
                <a:cubicBezTo>
                  <a:pt x="0" y="6"/>
                  <a:pt x="0" y="3"/>
                  <a:pt x="0" y="0"/>
                </a:cubicBezTo>
                <a:cubicBezTo>
                  <a:pt x="8" y="0"/>
                  <a:pt x="17" y="0"/>
                  <a:pt x="2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9" name="Freeform 25">
            <a:extLst>
              <a:ext uri="{FF2B5EF4-FFF2-40B4-BE49-F238E27FC236}">
                <a16:creationId xmlns:a16="http://schemas.microsoft.com/office/drawing/2014/main" id="{48C83F5F-B10A-2808-5DD9-53DC488C45C9}"/>
              </a:ext>
            </a:extLst>
          </p:cNvPr>
          <p:cNvSpPr>
            <a:spLocks/>
          </p:cNvSpPr>
          <p:nvPr/>
        </p:nvSpPr>
        <p:spPr bwMode="auto">
          <a:xfrm>
            <a:off x="2068513" y="2036763"/>
            <a:ext cx="196850" cy="68262"/>
          </a:xfrm>
          <a:custGeom>
            <a:avLst/>
            <a:gdLst>
              <a:gd name="T0" fmla="*/ 0 w 26"/>
              <a:gd name="T1" fmla="*/ 9 h 9"/>
              <a:gd name="T2" fmla="*/ 0 w 26"/>
              <a:gd name="T3" fmla="*/ 0 h 9"/>
              <a:gd name="T4" fmla="*/ 26 w 26"/>
              <a:gd name="T5" fmla="*/ 0 h 9"/>
              <a:gd name="T6" fmla="*/ 26 w 26"/>
              <a:gd name="T7" fmla="*/ 9 h 9"/>
              <a:gd name="T8" fmla="*/ 0 w 26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9">
                <a:moveTo>
                  <a:pt x="0" y="9"/>
                </a:moveTo>
                <a:cubicBezTo>
                  <a:pt x="0" y="6"/>
                  <a:pt x="0" y="3"/>
                  <a:pt x="0" y="0"/>
                </a:cubicBezTo>
                <a:cubicBezTo>
                  <a:pt x="9" y="0"/>
                  <a:pt x="17" y="0"/>
                  <a:pt x="26" y="0"/>
                </a:cubicBezTo>
                <a:cubicBezTo>
                  <a:pt x="26" y="3"/>
                  <a:pt x="26" y="6"/>
                  <a:pt x="26" y="9"/>
                </a:cubicBezTo>
                <a:cubicBezTo>
                  <a:pt x="17" y="9"/>
                  <a:pt x="9" y="9"/>
                  <a:pt x="0" y="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0" name="Freeform 26">
            <a:extLst>
              <a:ext uri="{FF2B5EF4-FFF2-40B4-BE49-F238E27FC236}">
                <a16:creationId xmlns:a16="http://schemas.microsoft.com/office/drawing/2014/main" id="{BBCD4CED-EDF8-0730-C579-B496F28490FB}"/>
              </a:ext>
            </a:extLst>
          </p:cNvPr>
          <p:cNvSpPr>
            <a:spLocks/>
          </p:cNvSpPr>
          <p:nvPr/>
        </p:nvSpPr>
        <p:spPr bwMode="auto">
          <a:xfrm>
            <a:off x="1489075" y="2036763"/>
            <a:ext cx="157163" cy="68262"/>
          </a:xfrm>
          <a:custGeom>
            <a:avLst/>
            <a:gdLst>
              <a:gd name="T0" fmla="*/ 21 w 21"/>
              <a:gd name="T1" fmla="*/ 9 h 9"/>
              <a:gd name="T2" fmla="*/ 0 w 21"/>
              <a:gd name="T3" fmla="*/ 9 h 9"/>
              <a:gd name="T4" fmla="*/ 0 w 21"/>
              <a:gd name="T5" fmla="*/ 0 h 9"/>
              <a:gd name="T6" fmla="*/ 20 w 21"/>
              <a:gd name="T7" fmla="*/ 0 h 9"/>
              <a:gd name="T8" fmla="*/ 21 w 21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9">
                <a:moveTo>
                  <a:pt x="21" y="9"/>
                </a:moveTo>
                <a:cubicBezTo>
                  <a:pt x="13" y="9"/>
                  <a:pt x="7" y="9"/>
                  <a:pt x="0" y="9"/>
                </a:cubicBezTo>
                <a:cubicBezTo>
                  <a:pt x="0" y="7"/>
                  <a:pt x="0" y="4"/>
                  <a:pt x="0" y="0"/>
                </a:cubicBezTo>
                <a:cubicBezTo>
                  <a:pt x="7" y="0"/>
                  <a:pt x="13" y="0"/>
                  <a:pt x="20" y="0"/>
                </a:cubicBezTo>
                <a:cubicBezTo>
                  <a:pt x="20" y="3"/>
                  <a:pt x="21" y="6"/>
                  <a:pt x="21" y="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ilueta de árboles y montañas durante la puesta de sol">
            <a:extLst>
              <a:ext uri="{FF2B5EF4-FFF2-40B4-BE49-F238E27FC236}">
                <a16:creationId xmlns:a16="http://schemas.microsoft.com/office/drawing/2014/main" id="{6121CC98-951E-4CA5-93CD-699C3D331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A621F6B7-332B-446A-8BED-BACA17F426F8}"/>
              </a:ext>
            </a:extLst>
          </p:cNvPr>
          <p:cNvSpPr/>
          <p:nvPr/>
        </p:nvSpPr>
        <p:spPr>
          <a:xfrm>
            <a:off x="2943000" y="1616520"/>
            <a:ext cx="3200400" cy="1387161"/>
          </a:xfrm>
          <a:prstGeom prst="roundRect">
            <a:avLst/>
          </a:prstGeom>
          <a:solidFill>
            <a:srgbClr val="67BB8C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040" name="Google Shape;4040;p40"/>
          <p:cNvSpPr txBox="1">
            <a:spLocks noGrp="1"/>
          </p:cNvSpPr>
          <p:nvPr>
            <p:ph type="title"/>
          </p:nvPr>
        </p:nvSpPr>
        <p:spPr>
          <a:xfrm>
            <a:off x="2135525" y="14177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</a:rPr>
              <a:t>WOOW</a:t>
            </a:r>
            <a:endParaRPr b="1" dirty="0">
              <a:solidFill>
                <a:schemeClr val="accent1"/>
              </a:solidFill>
            </a:endParaRPr>
          </a:p>
        </p:txBody>
      </p:sp>
      <p:sp>
        <p:nvSpPr>
          <p:cNvPr id="4041" name="Google Shape;4041;p40"/>
          <p:cNvSpPr txBox="1">
            <a:spLocks noGrp="1"/>
          </p:cNvSpPr>
          <p:nvPr>
            <p:ph type="subTitle" idx="4294967295"/>
          </p:nvPr>
        </p:nvSpPr>
        <p:spPr>
          <a:xfrm>
            <a:off x="2106750" y="3202500"/>
            <a:ext cx="4872900" cy="4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</a:rPr>
              <a:t>This can be the part of the presentation where you introduce yourself, write your email…</a:t>
            </a:r>
            <a:endParaRPr dirty="0">
              <a:solidFill>
                <a:schemeClr val="accent1"/>
              </a:solidFill>
            </a:endParaRP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24FC36E6-98A3-447B-8941-02E9D1CE9BA3}"/>
              </a:ext>
            </a:extLst>
          </p:cNvPr>
          <p:cNvCxnSpPr>
            <a:cxnSpLocks/>
          </p:cNvCxnSpPr>
          <p:nvPr/>
        </p:nvCxnSpPr>
        <p:spPr>
          <a:xfrm flipH="1">
            <a:off x="0" y="4876852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240F955-D9C0-41D1-A4E3-3A35E9089B37}"/>
              </a:ext>
            </a:extLst>
          </p:cNvPr>
          <p:cNvGrpSpPr/>
          <p:nvPr/>
        </p:nvGrpSpPr>
        <p:grpSpPr>
          <a:xfrm>
            <a:off x="7988184" y="4077399"/>
            <a:ext cx="993746" cy="1066101"/>
            <a:chOff x="8551862" y="-1087438"/>
            <a:chExt cx="1395413" cy="1497014"/>
          </a:xfrm>
        </p:grpSpPr>
        <p:sp>
          <p:nvSpPr>
            <p:cNvPr id="25" name="Freeform 4">
              <a:extLst>
                <a:ext uri="{FF2B5EF4-FFF2-40B4-BE49-F238E27FC236}">
                  <a16:creationId xmlns:a16="http://schemas.microsoft.com/office/drawing/2014/main" id="{2EF16443-02B3-4789-B29C-FB05C8E48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862" y="-1087438"/>
              <a:ext cx="1395413" cy="809626"/>
            </a:xfrm>
            <a:custGeom>
              <a:avLst/>
              <a:gdLst>
                <a:gd name="T0" fmla="*/ 9 w 368"/>
                <a:gd name="T1" fmla="*/ 197 h 213"/>
                <a:gd name="T2" fmla="*/ 179 w 368"/>
                <a:gd name="T3" fmla="*/ 5 h 213"/>
                <a:gd name="T4" fmla="*/ 365 w 368"/>
                <a:gd name="T5" fmla="*/ 176 h 213"/>
                <a:gd name="T6" fmla="*/ 362 w 368"/>
                <a:gd name="T7" fmla="*/ 213 h 213"/>
                <a:gd name="T8" fmla="*/ 311 w 368"/>
                <a:gd name="T9" fmla="*/ 162 h 213"/>
                <a:gd name="T10" fmla="*/ 303 w 368"/>
                <a:gd name="T11" fmla="*/ 151 h 213"/>
                <a:gd name="T12" fmla="*/ 255 w 368"/>
                <a:gd name="T13" fmla="*/ 151 h 213"/>
                <a:gd name="T14" fmla="*/ 248 w 368"/>
                <a:gd name="T15" fmla="*/ 161 h 213"/>
                <a:gd name="T16" fmla="*/ 239 w 368"/>
                <a:gd name="T17" fmla="*/ 171 h 213"/>
                <a:gd name="T18" fmla="*/ 206 w 368"/>
                <a:gd name="T19" fmla="*/ 198 h 213"/>
                <a:gd name="T20" fmla="*/ 151 w 368"/>
                <a:gd name="T21" fmla="*/ 166 h 213"/>
                <a:gd name="T22" fmla="*/ 123 w 368"/>
                <a:gd name="T23" fmla="*/ 123 h 213"/>
                <a:gd name="T24" fmla="*/ 107 w 368"/>
                <a:gd name="T25" fmla="*/ 95 h 213"/>
                <a:gd name="T26" fmla="*/ 80 w 368"/>
                <a:gd name="T27" fmla="*/ 95 h 213"/>
                <a:gd name="T28" fmla="*/ 75 w 368"/>
                <a:gd name="T29" fmla="*/ 106 h 213"/>
                <a:gd name="T30" fmla="*/ 27 w 368"/>
                <a:gd name="T31" fmla="*/ 186 h 213"/>
                <a:gd name="T32" fmla="*/ 9 w 368"/>
                <a:gd name="T33" fmla="*/ 1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8" h="213">
                  <a:moveTo>
                    <a:pt x="9" y="197"/>
                  </a:moveTo>
                  <a:cubicBezTo>
                    <a:pt x="0" y="102"/>
                    <a:pt x="74" y="11"/>
                    <a:pt x="179" y="5"/>
                  </a:cubicBezTo>
                  <a:cubicBezTo>
                    <a:pt x="275" y="0"/>
                    <a:pt x="363" y="76"/>
                    <a:pt x="365" y="176"/>
                  </a:cubicBezTo>
                  <a:cubicBezTo>
                    <a:pt x="366" y="188"/>
                    <a:pt x="368" y="201"/>
                    <a:pt x="362" y="213"/>
                  </a:cubicBezTo>
                  <a:cubicBezTo>
                    <a:pt x="339" y="202"/>
                    <a:pt x="329" y="178"/>
                    <a:pt x="311" y="162"/>
                  </a:cubicBezTo>
                  <a:cubicBezTo>
                    <a:pt x="308" y="159"/>
                    <a:pt x="306" y="154"/>
                    <a:pt x="303" y="151"/>
                  </a:cubicBezTo>
                  <a:cubicBezTo>
                    <a:pt x="278" y="125"/>
                    <a:pt x="278" y="125"/>
                    <a:pt x="255" y="151"/>
                  </a:cubicBezTo>
                  <a:cubicBezTo>
                    <a:pt x="253" y="154"/>
                    <a:pt x="250" y="157"/>
                    <a:pt x="248" y="161"/>
                  </a:cubicBezTo>
                  <a:cubicBezTo>
                    <a:pt x="246" y="164"/>
                    <a:pt x="243" y="168"/>
                    <a:pt x="239" y="171"/>
                  </a:cubicBezTo>
                  <a:cubicBezTo>
                    <a:pt x="229" y="182"/>
                    <a:pt x="223" y="203"/>
                    <a:pt x="206" y="198"/>
                  </a:cubicBezTo>
                  <a:cubicBezTo>
                    <a:pt x="186" y="193"/>
                    <a:pt x="163" y="189"/>
                    <a:pt x="151" y="166"/>
                  </a:cubicBezTo>
                  <a:cubicBezTo>
                    <a:pt x="144" y="151"/>
                    <a:pt x="133" y="137"/>
                    <a:pt x="123" y="123"/>
                  </a:cubicBezTo>
                  <a:cubicBezTo>
                    <a:pt x="119" y="113"/>
                    <a:pt x="113" y="104"/>
                    <a:pt x="107" y="95"/>
                  </a:cubicBezTo>
                  <a:cubicBezTo>
                    <a:pt x="96" y="77"/>
                    <a:pt x="91" y="77"/>
                    <a:pt x="80" y="95"/>
                  </a:cubicBezTo>
                  <a:cubicBezTo>
                    <a:pt x="78" y="99"/>
                    <a:pt x="77" y="102"/>
                    <a:pt x="75" y="106"/>
                  </a:cubicBezTo>
                  <a:cubicBezTo>
                    <a:pt x="57" y="131"/>
                    <a:pt x="46" y="161"/>
                    <a:pt x="27" y="186"/>
                  </a:cubicBezTo>
                  <a:cubicBezTo>
                    <a:pt x="23" y="191"/>
                    <a:pt x="20" y="201"/>
                    <a:pt x="9" y="197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8DDA7919-A021-4802-A65E-7990A65F6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7113" y="-239712"/>
              <a:ext cx="1217613" cy="649288"/>
            </a:xfrm>
            <a:custGeom>
              <a:avLst/>
              <a:gdLst>
                <a:gd name="T0" fmla="*/ 321 w 321"/>
                <a:gd name="T1" fmla="*/ 45 h 171"/>
                <a:gd name="T2" fmla="*/ 3 w 321"/>
                <a:gd name="T3" fmla="*/ 45 h 171"/>
                <a:gd name="T4" fmla="*/ 19 w 321"/>
                <a:gd name="T5" fmla="*/ 24 h 171"/>
                <a:gd name="T6" fmla="*/ 114 w 321"/>
                <a:gd name="T7" fmla="*/ 5 h 171"/>
                <a:gd name="T8" fmla="*/ 295 w 321"/>
                <a:gd name="T9" fmla="*/ 23 h 171"/>
                <a:gd name="T10" fmla="*/ 321 w 321"/>
                <a:gd name="T11" fmla="*/ 4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71">
                  <a:moveTo>
                    <a:pt x="321" y="45"/>
                  </a:moveTo>
                  <a:cubicBezTo>
                    <a:pt x="258" y="170"/>
                    <a:pt x="68" y="171"/>
                    <a:pt x="3" y="45"/>
                  </a:cubicBezTo>
                  <a:cubicBezTo>
                    <a:pt x="0" y="31"/>
                    <a:pt x="9" y="28"/>
                    <a:pt x="19" y="24"/>
                  </a:cubicBezTo>
                  <a:cubicBezTo>
                    <a:pt x="49" y="12"/>
                    <a:pt x="81" y="7"/>
                    <a:pt x="114" y="5"/>
                  </a:cubicBezTo>
                  <a:cubicBezTo>
                    <a:pt x="175" y="0"/>
                    <a:pt x="236" y="6"/>
                    <a:pt x="295" y="23"/>
                  </a:cubicBezTo>
                  <a:cubicBezTo>
                    <a:pt x="306" y="26"/>
                    <a:pt x="321" y="27"/>
                    <a:pt x="321" y="4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F45163D9-6DBD-4C57-A672-C22C0BE85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5200" y="-692150"/>
              <a:ext cx="1343025" cy="622300"/>
            </a:xfrm>
            <a:custGeom>
              <a:avLst/>
              <a:gdLst>
                <a:gd name="T0" fmla="*/ 337 w 354"/>
                <a:gd name="T1" fmla="*/ 164 h 164"/>
                <a:gd name="T2" fmla="*/ 288 w 354"/>
                <a:gd name="T3" fmla="*/ 142 h 164"/>
                <a:gd name="T4" fmla="*/ 146 w 354"/>
                <a:gd name="T5" fmla="*/ 128 h 164"/>
                <a:gd name="T6" fmla="*/ 33 w 354"/>
                <a:gd name="T7" fmla="*/ 149 h 164"/>
                <a:gd name="T8" fmla="*/ 19 w 354"/>
                <a:gd name="T9" fmla="*/ 164 h 164"/>
                <a:gd name="T10" fmla="*/ 0 w 354"/>
                <a:gd name="T11" fmla="*/ 93 h 164"/>
                <a:gd name="T12" fmla="*/ 40 w 354"/>
                <a:gd name="T13" fmla="*/ 36 h 164"/>
                <a:gd name="T14" fmla="*/ 64 w 354"/>
                <a:gd name="T15" fmla="*/ 0 h 164"/>
                <a:gd name="T16" fmla="*/ 80 w 354"/>
                <a:gd name="T17" fmla="*/ 12 h 164"/>
                <a:gd name="T18" fmla="*/ 116 w 354"/>
                <a:gd name="T19" fmla="*/ 16 h 164"/>
                <a:gd name="T20" fmla="*/ 155 w 354"/>
                <a:gd name="T21" fmla="*/ 71 h 164"/>
                <a:gd name="T22" fmla="*/ 191 w 354"/>
                <a:gd name="T23" fmla="*/ 87 h 164"/>
                <a:gd name="T24" fmla="*/ 221 w 354"/>
                <a:gd name="T25" fmla="*/ 70 h 164"/>
                <a:gd name="T26" fmla="*/ 237 w 354"/>
                <a:gd name="T27" fmla="*/ 53 h 164"/>
                <a:gd name="T28" fmla="*/ 251 w 354"/>
                <a:gd name="T29" fmla="*/ 52 h 164"/>
                <a:gd name="T30" fmla="*/ 296 w 354"/>
                <a:gd name="T31" fmla="*/ 45 h 164"/>
                <a:gd name="T32" fmla="*/ 353 w 354"/>
                <a:gd name="T33" fmla="*/ 109 h 164"/>
                <a:gd name="T34" fmla="*/ 337 w 354"/>
                <a:gd name="T3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164">
                  <a:moveTo>
                    <a:pt x="337" y="164"/>
                  </a:moveTo>
                  <a:cubicBezTo>
                    <a:pt x="326" y="144"/>
                    <a:pt x="305" y="146"/>
                    <a:pt x="288" y="142"/>
                  </a:cubicBezTo>
                  <a:cubicBezTo>
                    <a:pt x="242" y="130"/>
                    <a:pt x="194" y="126"/>
                    <a:pt x="146" y="128"/>
                  </a:cubicBezTo>
                  <a:cubicBezTo>
                    <a:pt x="107" y="130"/>
                    <a:pt x="70" y="137"/>
                    <a:pt x="33" y="149"/>
                  </a:cubicBezTo>
                  <a:cubicBezTo>
                    <a:pt x="26" y="151"/>
                    <a:pt x="19" y="155"/>
                    <a:pt x="19" y="164"/>
                  </a:cubicBezTo>
                  <a:cubicBezTo>
                    <a:pt x="8" y="141"/>
                    <a:pt x="1" y="118"/>
                    <a:pt x="0" y="93"/>
                  </a:cubicBezTo>
                  <a:cubicBezTo>
                    <a:pt x="21" y="79"/>
                    <a:pt x="28" y="56"/>
                    <a:pt x="40" y="36"/>
                  </a:cubicBezTo>
                  <a:cubicBezTo>
                    <a:pt x="47" y="23"/>
                    <a:pt x="53" y="10"/>
                    <a:pt x="64" y="0"/>
                  </a:cubicBezTo>
                  <a:cubicBezTo>
                    <a:pt x="71" y="1"/>
                    <a:pt x="76" y="7"/>
                    <a:pt x="80" y="12"/>
                  </a:cubicBezTo>
                  <a:cubicBezTo>
                    <a:pt x="91" y="26"/>
                    <a:pt x="102" y="31"/>
                    <a:pt x="116" y="16"/>
                  </a:cubicBezTo>
                  <a:cubicBezTo>
                    <a:pt x="134" y="31"/>
                    <a:pt x="142" y="53"/>
                    <a:pt x="155" y="71"/>
                  </a:cubicBezTo>
                  <a:cubicBezTo>
                    <a:pt x="164" y="86"/>
                    <a:pt x="180" y="78"/>
                    <a:pt x="191" y="87"/>
                  </a:cubicBezTo>
                  <a:cubicBezTo>
                    <a:pt x="208" y="101"/>
                    <a:pt x="212" y="79"/>
                    <a:pt x="221" y="70"/>
                  </a:cubicBezTo>
                  <a:cubicBezTo>
                    <a:pt x="227" y="65"/>
                    <a:pt x="232" y="58"/>
                    <a:pt x="237" y="53"/>
                  </a:cubicBezTo>
                  <a:cubicBezTo>
                    <a:pt x="241" y="51"/>
                    <a:pt x="246" y="51"/>
                    <a:pt x="251" y="52"/>
                  </a:cubicBezTo>
                  <a:cubicBezTo>
                    <a:pt x="267" y="58"/>
                    <a:pt x="283" y="57"/>
                    <a:pt x="296" y="45"/>
                  </a:cubicBezTo>
                  <a:cubicBezTo>
                    <a:pt x="315" y="66"/>
                    <a:pt x="334" y="87"/>
                    <a:pt x="353" y="109"/>
                  </a:cubicBezTo>
                  <a:cubicBezTo>
                    <a:pt x="354" y="129"/>
                    <a:pt x="345" y="146"/>
                    <a:pt x="337" y="164"/>
                  </a:cubicBezTo>
                  <a:close/>
                </a:path>
              </a:pathLst>
            </a:custGeom>
            <a:solidFill>
              <a:srgbClr val="C9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DD3B18D5-0760-495A-85D3-ECB7665B7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-809625"/>
              <a:ext cx="198438" cy="265113"/>
            </a:xfrm>
            <a:custGeom>
              <a:avLst/>
              <a:gdLst>
                <a:gd name="T0" fmla="*/ 52 w 52"/>
                <a:gd name="T1" fmla="*/ 47 h 70"/>
                <a:gd name="T2" fmla="*/ 17 w 52"/>
                <a:gd name="T3" fmla="*/ 50 h 70"/>
                <a:gd name="T4" fmla="*/ 0 w 52"/>
                <a:gd name="T5" fmla="*/ 31 h 70"/>
                <a:gd name="T6" fmla="*/ 1 w 52"/>
                <a:gd name="T7" fmla="*/ 23 h 70"/>
                <a:gd name="T8" fmla="*/ 19 w 52"/>
                <a:gd name="T9" fmla="*/ 1 h 70"/>
                <a:gd name="T10" fmla="*/ 39 w 52"/>
                <a:gd name="T11" fmla="*/ 21 h 70"/>
                <a:gd name="T12" fmla="*/ 52 w 52"/>
                <a:gd name="T13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0">
                  <a:moveTo>
                    <a:pt x="52" y="47"/>
                  </a:moveTo>
                  <a:cubicBezTo>
                    <a:pt x="37" y="70"/>
                    <a:pt x="37" y="70"/>
                    <a:pt x="17" y="50"/>
                  </a:cubicBezTo>
                  <a:cubicBezTo>
                    <a:pt x="11" y="44"/>
                    <a:pt x="6" y="38"/>
                    <a:pt x="0" y="31"/>
                  </a:cubicBezTo>
                  <a:cubicBezTo>
                    <a:pt x="0" y="29"/>
                    <a:pt x="0" y="25"/>
                    <a:pt x="1" y="23"/>
                  </a:cubicBezTo>
                  <a:cubicBezTo>
                    <a:pt x="6" y="15"/>
                    <a:pt x="9" y="2"/>
                    <a:pt x="19" y="1"/>
                  </a:cubicBezTo>
                  <a:cubicBezTo>
                    <a:pt x="30" y="0"/>
                    <a:pt x="34" y="12"/>
                    <a:pt x="39" y="21"/>
                  </a:cubicBezTo>
                  <a:cubicBezTo>
                    <a:pt x="44" y="30"/>
                    <a:pt x="52" y="37"/>
                    <a:pt x="52" y="47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BCB39B78-BA92-4845-ACBB-E103394E5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-631825"/>
              <a:ext cx="223838" cy="198438"/>
            </a:xfrm>
            <a:custGeom>
              <a:avLst/>
              <a:gdLst>
                <a:gd name="T0" fmla="*/ 59 w 59"/>
                <a:gd name="T1" fmla="*/ 29 h 52"/>
                <a:gd name="T2" fmla="*/ 0 w 59"/>
                <a:gd name="T3" fmla="*/ 37 h 52"/>
                <a:gd name="T4" fmla="*/ 23 w 59"/>
                <a:gd name="T5" fmla="*/ 7 h 52"/>
                <a:gd name="T6" fmla="*/ 40 w 59"/>
                <a:gd name="T7" fmla="*/ 6 h 52"/>
                <a:gd name="T8" fmla="*/ 59 w 59"/>
                <a:gd name="T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59" y="29"/>
                  </a:moveTo>
                  <a:cubicBezTo>
                    <a:pt x="43" y="52"/>
                    <a:pt x="43" y="52"/>
                    <a:pt x="0" y="37"/>
                  </a:cubicBezTo>
                  <a:cubicBezTo>
                    <a:pt x="8" y="27"/>
                    <a:pt x="15" y="17"/>
                    <a:pt x="23" y="7"/>
                  </a:cubicBezTo>
                  <a:cubicBezTo>
                    <a:pt x="28" y="0"/>
                    <a:pt x="34" y="0"/>
                    <a:pt x="40" y="6"/>
                  </a:cubicBezTo>
                  <a:cubicBezTo>
                    <a:pt x="46" y="14"/>
                    <a:pt x="55" y="20"/>
                    <a:pt x="59" y="29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779300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89" name="Google Shape;4089;p44"/>
          <p:cNvCxnSpPr/>
          <p:nvPr/>
        </p:nvCxnSpPr>
        <p:spPr>
          <a:xfrm>
            <a:off x="739750" y="3651684"/>
            <a:ext cx="76851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090" name="Google Shape;4090;p44"/>
          <p:cNvSpPr txBox="1">
            <a:spLocks noGrp="1"/>
          </p:cNvSpPr>
          <p:nvPr>
            <p:ph type="title"/>
          </p:nvPr>
        </p:nvSpPr>
        <p:spPr>
          <a:xfrm>
            <a:off x="837916" y="2347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0" dirty="0">
                <a:solidFill>
                  <a:srgbClr val="67BB8C"/>
                </a:solidFill>
              </a:rPr>
              <a:t>TIME LINE FREE TEMPLATE</a:t>
            </a:r>
            <a:endParaRPr sz="4400" b="0" dirty="0">
              <a:solidFill>
                <a:srgbClr val="67BB8C"/>
              </a:solidFill>
            </a:endParaRPr>
          </a:p>
        </p:txBody>
      </p:sp>
      <p:sp>
        <p:nvSpPr>
          <p:cNvPr id="4092" name="Google Shape;4092;p44"/>
          <p:cNvSpPr txBox="1"/>
          <p:nvPr/>
        </p:nvSpPr>
        <p:spPr>
          <a:xfrm>
            <a:off x="3536350" y="4205271"/>
            <a:ext cx="20919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67BB8C"/>
                </a:solidFill>
                <a:latin typeface="Nunito"/>
                <a:ea typeface="Nunito"/>
                <a:cs typeface="Nunito"/>
                <a:sym typeface="Nunito"/>
              </a:rPr>
              <a:t>It’s a gas giant and has several rings</a:t>
            </a:r>
            <a:endParaRPr dirty="0">
              <a:solidFill>
                <a:srgbClr val="67BB8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93" name="Google Shape;4093;p44"/>
          <p:cNvSpPr txBox="1"/>
          <p:nvPr/>
        </p:nvSpPr>
        <p:spPr>
          <a:xfrm>
            <a:off x="3536350" y="3901913"/>
            <a:ext cx="20919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rPr>
              <a:t>Saturn</a:t>
            </a:r>
            <a:endParaRPr sz="2000" b="1">
              <a:solidFill>
                <a:schemeClr val="dk1"/>
              </a:solidFill>
              <a:latin typeface="Balsamiq Sans"/>
              <a:ea typeface="Balsamiq Sans"/>
              <a:cs typeface="Balsamiq Sans"/>
              <a:sym typeface="Balsamiq Sans"/>
            </a:endParaRPr>
          </a:p>
        </p:txBody>
      </p:sp>
      <p:sp>
        <p:nvSpPr>
          <p:cNvPr id="4094" name="Google Shape;4094;p44"/>
          <p:cNvSpPr/>
          <p:nvPr/>
        </p:nvSpPr>
        <p:spPr>
          <a:xfrm>
            <a:off x="1755625" y="3092784"/>
            <a:ext cx="1004400" cy="3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5"/>
                </a:solidFill>
                <a:latin typeface="Balsamiq Sans"/>
                <a:ea typeface="Balsamiq Sans"/>
                <a:cs typeface="Balsamiq Sans"/>
                <a:sym typeface="Balsamiq Sans"/>
              </a:rPr>
              <a:t>2019</a:t>
            </a:r>
            <a:endParaRPr sz="2000" b="1">
              <a:solidFill>
                <a:schemeClr val="accent5"/>
              </a:solidFill>
              <a:latin typeface="Balsamiq Sans"/>
              <a:ea typeface="Balsamiq Sans"/>
              <a:cs typeface="Balsamiq Sans"/>
              <a:sym typeface="Balsamiq Sans"/>
            </a:endParaRPr>
          </a:p>
        </p:txBody>
      </p:sp>
      <p:sp>
        <p:nvSpPr>
          <p:cNvPr id="4095" name="Google Shape;4095;p44"/>
          <p:cNvSpPr/>
          <p:nvPr/>
        </p:nvSpPr>
        <p:spPr>
          <a:xfrm>
            <a:off x="4080100" y="3092784"/>
            <a:ext cx="1004400" cy="3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5"/>
                </a:solidFill>
                <a:latin typeface="Balsamiq Sans"/>
                <a:ea typeface="Balsamiq Sans"/>
                <a:cs typeface="Balsamiq Sans"/>
                <a:sym typeface="Balsamiq Sans"/>
              </a:rPr>
              <a:t>2020</a:t>
            </a:r>
            <a:endParaRPr sz="2000" b="1">
              <a:solidFill>
                <a:schemeClr val="accent5"/>
              </a:solidFill>
              <a:latin typeface="Balsamiq Sans"/>
              <a:ea typeface="Balsamiq Sans"/>
              <a:cs typeface="Balsamiq Sans"/>
              <a:sym typeface="Balsamiq Sans"/>
            </a:endParaRPr>
          </a:p>
        </p:txBody>
      </p:sp>
      <p:sp>
        <p:nvSpPr>
          <p:cNvPr id="4096" name="Google Shape;4096;p44"/>
          <p:cNvSpPr/>
          <p:nvPr/>
        </p:nvSpPr>
        <p:spPr>
          <a:xfrm>
            <a:off x="6404575" y="3092784"/>
            <a:ext cx="1004400" cy="3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accent5"/>
                </a:solidFill>
                <a:latin typeface="Balsamiq Sans"/>
                <a:ea typeface="Balsamiq Sans"/>
                <a:cs typeface="Balsamiq Sans"/>
                <a:sym typeface="Balsamiq Sans"/>
              </a:rPr>
              <a:t>2021</a:t>
            </a:r>
            <a:endParaRPr sz="2000" b="1">
              <a:solidFill>
                <a:schemeClr val="accent5"/>
              </a:solidFill>
              <a:latin typeface="Balsamiq Sans"/>
              <a:ea typeface="Balsamiq Sans"/>
              <a:cs typeface="Balsamiq Sans"/>
              <a:sym typeface="Balsamiq Sans"/>
            </a:endParaRPr>
          </a:p>
        </p:txBody>
      </p:sp>
      <p:sp>
        <p:nvSpPr>
          <p:cNvPr id="4097" name="Google Shape;4097;p44"/>
          <p:cNvSpPr txBox="1"/>
          <p:nvPr/>
        </p:nvSpPr>
        <p:spPr>
          <a:xfrm>
            <a:off x="1211863" y="4205277"/>
            <a:ext cx="20919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67BB8C"/>
                </a:solidFill>
                <a:latin typeface="Nunito"/>
                <a:ea typeface="Nunito"/>
                <a:cs typeface="Nunito"/>
                <a:sym typeface="Nunito"/>
              </a:rPr>
              <a:t>Despite being red, Mars is a cold place</a:t>
            </a:r>
            <a:endParaRPr dirty="0">
              <a:solidFill>
                <a:srgbClr val="67BB8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98" name="Google Shape;4098;p44"/>
          <p:cNvSpPr txBox="1"/>
          <p:nvPr/>
        </p:nvSpPr>
        <p:spPr>
          <a:xfrm>
            <a:off x="1211863" y="3901919"/>
            <a:ext cx="20919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rPr>
              <a:t>Mars</a:t>
            </a:r>
            <a:endParaRPr sz="2000" b="1">
              <a:solidFill>
                <a:schemeClr val="dk1"/>
              </a:solidFill>
              <a:latin typeface="Balsamiq Sans"/>
              <a:ea typeface="Balsamiq Sans"/>
              <a:cs typeface="Balsamiq Sans"/>
              <a:sym typeface="Balsamiq Sans"/>
            </a:endParaRPr>
          </a:p>
        </p:txBody>
      </p:sp>
      <p:sp>
        <p:nvSpPr>
          <p:cNvPr id="4099" name="Google Shape;4099;p44"/>
          <p:cNvSpPr txBox="1"/>
          <p:nvPr/>
        </p:nvSpPr>
        <p:spPr>
          <a:xfrm>
            <a:off x="5860813" y="4205277"/>
            <a:ext cx="20919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7BB8C"/>
                </a:solidFill>
                <a:latin typeface="Nunito"/>
                <a:ea typeface="Nunito"/>
                <a:cs typeface="Nunito"/>
                <a:sym typeface="Nunito"/>
              </a:rPr>
              <a:t>It’s the biggest planet in the Solar System</a:t>
            </a:r>
            <a:endParaRPr>
              <a:solidFill>
                <a:srgbClr val="67BB8C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100" name="Google Shape;4100;p44"/>
          <p:cNvSpPr txBox="1"/>
          <p:nvPr/>
        </p:nvSpPr>
        <p:spPr>
          <a:xfrm>
            <a:off x="5860813" y="3901919"/>
            <a:ext cx="2091900" cy="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rPr>
              <a:t>Jupiter</a:t>
            </a:r>
            <a:endParaRPr sz="2000" b="1">
              <a:solidFill>
                <a:schemeClr val="dk1"/>
              </a:solidFill>
              <a:latin typeface="Balsamiq Sans"/>
              <a:ea typeface="Balsamiq Sans"/>
              <a:cs typeface="Balsamiq Sans"/>
              <a:sym typeface="Balsamiq Sans"/>
            </a:endParaRPr>
          </a:p>
        </p:txBody>
      </p:sp>
      <p:cxnSp>
        <p:nvCxnSpPr>
          <p:cNvPr id="4101" name="Google Shape;4101;p44"/>
          <p:cNvCxnSpPr>
            <a:stCxn id="4094" idx="2"/>
            <a:endCxn id="4098" idx="0"/>
          </p:cNvCxnSpPr>
          <p:nvPr/>
        </p:nvCxnSpPr>
        <p:spPr>
          <a:xfrm rot="16200000" flipH="1">
            <a:off x="2031475" y="3674934"/>
            <a:ext cx="453300" cy="600"/>
          </a:xfrm>
          <a:prstGeom prst="bentConnector3">
            <a:avLst>
              <a:gd name="adj1" fmla="val 50004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4102" name="Google Shape;4102;p44"/>
          <p:cNvCxnSpPr>
            <a:stCxn id="4095" idx="2"/>
            <a:endCxn id="4093" idx="0"/>
          </p:cNvCxnSpPr>
          <p:nvPr/>
        </p:nvCxnSpPr>
        <p:spPr>
          <a:xfrm rot="16200000" flipH="1">
            <a:off x="4355950" y="3674934"/>
            <a:ext cx="453300" cy="6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4103" name="Google Shape;4103;p44"/>
          <p:cNvCxnSpPr>
            <a:stCxn id="4096" idx="2"/>
            <a:endCxn id="4100" idx="0"/>
          </p:cNvCxnSpPr>
          <p:nvPr/>
        </p:nvCxnSpPr>
        <p:spPr>
          <a:xfrm rot="16200000" flipH="1">
            <a:off x="6680425" y="3674934"/>
            <a:ext cx="453300" cy="600"/>
          </a:xfrm>
          <a:prstGeom prst="bentConnector3">
            <a:avLst>
              <a:gd name="adj1" fmla="val 50004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18" name="Grupo 17">
            <a:extLst>
              <a:ext uri="{FF2B5EF4-FFF2-40B4-BE49-F238E27FC236}">
                <a16:creationId xmlns:a16="http://schemas.microsoft.com/office/drawing/2014/main" id="{451CBDCF-11A3-4C55-A0E1-8E27B869A2BD}"/>
              </a:ext>
            </a:extLst>
          </p:cNvPr>
          <p:cNvGrpSpPr/>
          <p:nvPr/>
        </p:nvGrpSpPr>
        <p:grpSpPr>
          <a:xfrm>
            <a:off x="8257877" y="134910"/>
            <a:ext cx="770690" cy="772280"/>
            <a:chOff x="8215309" y="153987"/>
            <a:chExt cx="769937" cy="771526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5A23F71D-8FAC-43E5-B6E0-AB052BE450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5309" y="153987"/>
              <a:ext cx="769937" cy="771526"/>
            </a:xfrm>
            <a:custGeom>
              <a:avLst/>
              <a:gdLst>
                <a:gd name="T0" fmla="*/ 0 w 313"/>
                <a:gd name="T1" fmla="*/ 158 h 314"/>
                <a:gd name="T2" fmla="*/ 154 w 313"/>
                <a:gd name="T3" fmla="*/ 1 h 314"/>
                <a:gd name="T4" fmla="*/ 313 w 313"/>
                <a:gd name="T5" fmla="*/ 157 h 314"/>
                <a:gd name="T6" fmla="*/ 156 w 313"/>
                <a:gd name="T7" fmla="*/ 314 h 314"/>
                <a:gd name="T8" fmla="*/ 0 w 313"/>
                <a:gd name="T9" fmla="*/ 158 h 314"/>
                <a:gd name="T10" fmla="*/ 156 w 313"/>
                <a:gd name="T11" fmla="*/ 309 h 314"/>
                <a:gd name="T12" fmla="*/ 308 w 313"/>
                <a:gd name="T13" fmla="*/ 157 h 314"/>
                <a:gd name="T14" fmla="*/ 157 w 313"/>
                <a:gd name="T15" fmla="*/ 6 h 314"/>
                <a:gd name="T16" fmla="*/ 5 w 313"/>
                <a:gd name="T17" fmla="*/ 157 h 314"/>
                <a:gd name="T18" fmla="*/ 156 w 313"/>
                <a:gd name="T19" fmla="*/ 30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314">
                  <a:moveTo>
                    <a:pt x="0" y="158"/>
                  </a:moveTo>
                  <a:cubicBezTo>
                    <a:pt x="0" y="70"/>
                    <a:pt x="69" y="2"/>
                    <a:pt x="154" y="1"/>
                  </a:cubicBezTo>
                  <a:cubicBezTo>
                    <a:pt x="243" y="0"/>
                    <a:pt x="313" y="70"/>
                    <a:pt x="313" y="157"/>
                  </a:cubicBezTo>
                  <a:cubicBezTo>
                    <a:pt x="313" y="244"/>
                    <a:pt x="243" y="314"/>
                    <a:pt x="156" y="314"/>
                  </a:cubicBezTo>
                  <a:cubicBezTo>
                    <a:pt x="71" y="314"/>
                    <a:pt x="0" y="243"/>
                    <a:pt x="0" y="158"/>
                  </a:cubicBezTo>
                  <a:close/>
                  <a:moveTo>
                    <a:pt x="156" y="309"/>
                  </a:moveTo>
                  <a:cubicBezTo>
                    <a:pt x="239" y="308"/>
                    <a:pt x="308" y="243"/>
                    <a:pt x="308" y="157"/>
                  </a:cubicBezTo>
                  <a:cubicBezTo>
                    <a:pt x="308" y="71"/>
                    <a:pt x="239" y="6"/>
                    <a:pt x="157" y="6"/>
                  </a:cubicBezTo>
                  <a:cubicBezTo>
                    <a:pt x="74" y="5"/>
                    <a:pt x="5" y="74"/>
                    <a:pt x="5" y="157"/>
                  </a:cubicBezTo>
                  <a:cubicBezTo>
                    <a:pt x="5" y="240"/>
                    <a:pt x="74" y="309"/>
                    <a:pt x="156" y="30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23E4CD0E-BA8B-4EC1-9EFE-5977B9AF5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663" y="311150"/>
              <a:ext cx="503237" cy="400050"/>
            </a:xfrm>
            <a:custGeom>
              <a:avLst/>
              <a:gdLst>
                <a:gd name="T0" fmla="*/ 161 w 205"/>
                <a:gd name="T1" fmla="*/ 142 h 163"/>
                <a:gd name="T2" fmla="*/ 156 w 205"/>
                <a:gd name="T3" fmla="*/ 140 h 163"/>
                <a:gd name="T4" fmla="*/ 111 w 205"/>
                <a:gd name="T5" fmla="*/ 140 h 163"/>
                <a:gd name="T6" fmla="*/ 111 w 205"/>
                <a:gd name="T7" fmla="*/ 163 h 163"/>
                <a:gd name="T8" fmla="*/ 94 w 205"/>
                <a:gd name="T9" fmla="*/ 163 h 163"/>
                <a:gd name="T10" fmla="*/ 94 w 205"/>
                <a:gd name="T11" fmla="*/ 140 h 163"/>
                <a:gd name="T12" fmla="*/ 50 w 205"/>
                <a:gd name="T13" fmla="*/ 140 h 163"/>
                <a:gd name="T14" fmla="*/ 61 w 205"/>
                <a:gd name="T15" fmla="*/ 141 h 163"/>
                <a:gd name="T16" fmla="*/ 61 w 205"/>
                <a:gd name="T17" fmla="*/ 163 h 163"/>
                <a:gd name="T18" fmla="*/ 47 w 205"/>
                <a:gd name="T19" fmla="*/ 163 h 163"/>
                <a:gd name="T20" fmla="*/ 46 w 205"/>
                <a:gd name="T21" fmla="*/ 152 h 163"/>
                <a:gd name="T22" fmla="*/ 56 w 205"/>
                <a:gd name="T23" fmla="*/ 116 h 163"/>
                <a:gd name="T24" fmla="*/ 64 w 205"/>
                <a:gd name="T25" fmla="*/ 103 h 163"/>
                <a:gd name="T26" fmla="*/ 63 w 205"/>
                <a:gd name="T27" fmla="*/ 101 h 163"/>
                <a:gd name="T28" fmla="*/ 57 w 205"/>
                <a:gd name="T29" fmla="*/ 105 h 163"/>
                <a:gd name="T30" fmla="*/ 39 w 205"/>
                <a:gd name="T31" fmla="*/ 136 h 163"/>
                <a:gd name="T32" fmla="*/ 31 w 205"/>
                <a:gd name="T33" fmla="*/ 140 h 163"/>
                <a:gd name="T34" fmla="*/ 0 w 205"/>
                <a:gd name="T35" fmla="*/ 140 h 163"/>
                <a:gd name="T36" fmla="*/ 20 w 205"/>
                <a:gd name="T37" fmla="*/ 104 h 163"/>
                <a:gd name="T38" fmla="*/ 12 w 205"/>
                <a:gd name="T39" fmla="*/ 103 h 163"/>
                <a:gd name="T40" fmla="*/ 28 w 205"/>
                <a:gd name="T41" fmla="*/ 74 h 163"/>
                <a:gd name="T42" fmla="*/ 19 w 205"/>
                <a:gd name="T43" fmla="*/ 73 h 163"/>
                <a:gd name="T44" fmla="*/ 56 w 205"/>
                <a:gd name="T45" fmla="*/ 8 h 163"/>
                <a:gd name="T46" fmla="*/ 72 w 205"/>
                <a:gd name="T47" fmla="*/ 36 h 163"/>
                <a:gd name="T48" fmla="*/ 71 w 205"/>
                <a:gd name="T49" fmla="*/ 44 h 163"/>
                <a:gd name="T50" fmla="*/ 57 w 205"/>
                <a:gd name="T51" fmla="*/ 70 h 163"/>
                <a:gd name="T52" fmla="*/ 66 w 205"/>
                <a:gd name="T53" fmla="*/ 70 h 163"/>
                <a:gd name="T54" fmla="*/ 49 w 205"/>
                <a:gd name="T55" fmla="*/ 101 h 163"/>
                <a:gd name="T56" fmla="*/ 50 w 205"/>
                <a:gd name="T57" fmla="*/ 102 h 163"/>
                <a:gd name="T58" fmla="*/ 56 w 205"/>
                <a:gd name="T59" fmla="*/ 100 h 163"/>
                <a:gd name="T60" fmla="*/ 73 w 205"/>
                <a:gd name="T61" fmla="*/ 69 h 163"/>
                <a:gd name="T62" fmla="*/ 63 w 205"/>
                <a:gd name="T63" fmla="*/ 68 h 163"/>
                <a:gd name="T64" fmla="*/ 102 w 205"/>
                <a:gd name="T65" fmla="*/ 0 h 163"/>
                <a:gd name="T66" fmla="*/ 142 w 205"/>
                <a:gd name="T67" fmla="*/ 68 h 163"/>
                <a:gd name="T68" fmla="*/ 133 w 205"/>
                <a:gd name="T69" fmla="*/ 69 h 163"/>
                <a:gd name="T70" fmla="*/ 156 w 205"/>
                <a:gd name="T71" fmla="*/ 102 h 163"/>
                <a:gd name="T72" fmla="*/ 138 w 205"/>
                <a:gd name="T73" fmla="*/ 71 h 163"/>
                <a:gd name="T74" fmla="*/ 148 w 205"/>
                <a:gd name="T75" fmla="*/ 70 h 163"/>
                <a:gd name="T76" fmla="*/ 133 w 205"/>
                <a:gd name="T77" fmla="*/ 45 h 163"/>
                <a:gd name="T78" fmla="*/ 133 w 205"/>
                <a:gd name="T79" fmla="*/ 34 h 163"/>
                <a:gd name="T80" fmla="*/ 148 w 205"/>
                <a:gd name="T81" fmla="*/ 9 h 163"/>
                <a:gd name="T82" fmla="*/ 186 w 205"/>
                <a:gd name="T83" fmla="*/ 73 h 163"/>
                <a:gd name="T84" fmla="*/ 177 w 205"/>
                <a:gd name="T85" fmla="*/ 74 h 163"/>
                <a:gd name="T86" fmla="*/ 193 w 205"/>
                <a:gd name="T87" fmla="*/ 103 h 163"/>
                <a:gd name="T88" fmla="*/ 184 w 205"/>
                <a:gd name="T89" fmla="*/ 104 h 163"/>
                <a:gd name="T90" fmla="*/ 205 w 205"/>
                <a:gd name="T91" fmla="*/ 140 h 163"/>
                <a:gd name="T92" fmla="*/ 172 w 205"/>
                <a:gd name="T93" fmla="*/ 140 h 163"/>
                <a:gd name="T94" fmla="*/ 166 w 205"/>
                <a:gd name="T95" fmla="*/ 136 h 163"/>
                <a:gd name="T96" fmla="*/ 148 w 205"/>
                <a:gd name="T97" fmla="*/ 105 h 163"/>
                <a:gd name="T98" fmla="*/ 143 w 205"/>
                <a:gd name="T99" fmla="*/ 101 h 163"/>
                <a:gd name="T100" fmla="*/ 141 w 205"/>
                <a:gd name="T101" fmla="*/ 103 h 163"/>
                <a:gd name="T102" fmla="*/ 159 w 205"/>
                <a:gd name="T103" fmla="*/ 133 h 163"/>
                <a:gd name="T104" fmla="*/ 160 w 205"/>
                <a:gd name="T105" fmla="*/ 142 h 163"/>
                <a:gd name="T106" fmla="*/ 161 w 205"/>
                <a:gd name="T107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5" h="163">
                  <a:moveTo>
                    <a:pt x="161" y="142"/>
                  </a:moveTo>
                  <a:cubicBezTo>
                    <a:pt x="159" y="141"/>
                    <a:pt x="157" y="140"/>
                    <a:pt x="156" y="140"/>
                  </a:cubicBezTo>
                  <a:cubicBezTo>
                    <a:pt x="141" y="140"/>
                    <a:pt x="126" y="140"/>
                    <a:pt x="111" y="140"/>
                  </a:cubicBezTo>
                  <a:cubicBezTo>
                    <a:pt x="111" y="148"/>
                    <a:pt x="111" y="155"/>
                    <a:pt x="111" y="163"/>
                  </a:cubicBezTo>
                  <a:cubicBezTo>
                    <a:pt x="105" y="163"/>
                    <a:pt x="100" y="163"/>
                    <a:pt x="94" y="163"/>
                  </a:cubicBezTo>
                  <a:cubicBezTo>
                    <a:pt x="94" y="155"/>
                    <a:pt x="94" y="148"/>
                    <a:pt x="94" y="140"/>
                  </a:cubicBezTo>
                  <a:cubicBezTo>
                    <a:pt x="80" y="140"/>
                    <a:pt x="65" y="140"/>
                    <a:pt x="50" y="140"/>
                  </a:cubicBezTo>
                  <a:cubicBezTo>
                    <a:pt x="54" y="141"/>
                    <a:pt x="57" y="141"/>
                    <a:pt x="61" y="141"/>
                  </a:cubicBezTo>
                  <a:cubicBezTo>
                    <a:pt x="61" y="149"/>
                    <a:pt x="61" y="155"/>
                    <a:pt x="61" y="163"/>
                  </a:cubicBezTo>
                  <a:cubicBezTo>
                    <a:pt x="56" y="163"/>
                    <a:pt x="52" y="163"/>
                    <a:pt x="47" y="163"/>
                  </a:cubicBezTo>
                  <a:cubicBezTo>
                    <a:pt x="47" y="159"/>
                    <a:pt x="47" y="155"/>
                    <a:pt x="46" y="152"/>
                  </a:cubicBezTo>
                  <a:cubicBezTo>
                    <a:pt x="42" y="138"/>
                    <a:pt x="50" y="127"/>
                    <a:pt x="56" y="116"/>
                  </a:cubicBezTo>
                  <a:cubicBezTo>
                    <a:pt x="59" y="112"/>
                    <a:pt x="61" y="107"/>
                    <a:pt x="64" y="103"/>
                  </a:cubicBezTo>
                  <a:cubicBezTo>
                    <a:pt x="63" y="102"/>
                    <a:pt x="63" y="102"/>
                    <a:pt x="63" y="101"/>
                  </a:cubicBezTo>
                  <a:cubicBezTo>
                    <a:pt x="61" y="102"/>
                    <a:pt x="58" y="103"/>
                    <a:pt x="57" y="105"/>
                  </a:cubicBezTo>
                  <a:cubicBezTo>
                    <a:pt x="51" y="115"/>
                    <a:pt x="45" y="126"/>
                    <a:pt x="39" y="136"/>
                  </a:cubicBezTo>
                  <a:cubicBezTo>
                    <a:pt x="37" y="138"/>
                    <a:pt x="34" y="140"/>
                    <a:pt x="31" y="140"/>
                  </a:cubicBezTo>
                  <a:cubicBezTo>
                    <a:pt x="21" y="140"/>
                    <a:pt x="11" y="140"/>
                    <a:pt x="0" y="140"/>
                  </a:cubicBezTo>
                  <a:cubicBezTo>
                    <a:pt x="7" y="128"/>
                    <a:pt x="14" y="116"/>
                    <a:pt x="20" y="104"/>
                  </a:cubicBezTo>
                  <a:cubicBezTo>
                    <a:pt x="17" y="104"/>
                    <a:pt x="15" y="103"/>
                    <a:pt x="12" y="103"/>
                  </a:cubicBezTo>
                  <a:cubicBezTo>
                    <a:pt x="17" y="93"/>
                    <a:pt x="22" y="84"/>
                    <a:pt x="28" y="74"/>
                  </a:cubicBezTo>
                  <a:cubicBezTo>
                    <a:pt x="25" y="74"/>
                    <a:pt x="23" y="73"/>
                    <a:pt x="19" y="73"/>
                  </a:cubicBezTo>
                  <a:cubicBezTo>
                    <a:pt x="32" y="51"/>
                    <a:pt x="44" y="30"/>
                    <a:pt x="56" y="8"/>
                  </a:cubicBezTo>
                  <a:cubicBezTo>
                    <a:pt x="62" y="18"/>
                    <a:pt x="67" y="27"/>
                    <a:pt x="72" y="36"/>
                  </a:cubicBezTo>
                  <a:cubicBezTo>
                    <a:pt x="73" y="38"/>
                    <a:pt x="72" y="42"/>
                    <a:pt x="71" y="44"/>
                  </a:cubicBezTo>
                  <a:cubicBezTo>
                    <a:pt x="67" y="53"/>
                    <a:pt x="62" y="61"/>
                    <a:pt x="57" y="70"/>
                  </a:cubicBezTo>
                  <a:cubicBezTo>
                    <a:pt x="60" y="70"/>
                    <a:pt x="63" y="70"/>
                    <a:pt x="66" y="70"/>
                  </a:cubicBezTo>
                  <a:cubicBezTo>
                    <a:pt x="60" y="81"/>
                    <a:pt x="55" y="91"/>
                    <a:pt x="49" y="101"/>
                  </a:cubicBezTo>
                  <a:cubicBezTo>
                    <a:pt x="49" y="101"/>
                    <a:pt x="50" y="102"/>
                    <a:pt x="50" y="102"/>
                  </a:cubicBezTo>
                  <a:cubicBezTo>
                    <a:pt x="52" y="101"/>
                    <a:pt x="55" y="101"/>
                    <a:pt x="56" y="100"/>
                  </a:cubicBezTo>
                  <a:cubicBezTo>
                    <a:pt x="62" y="90"/>
                    <a:pt x="67" y="80"/>
                    <a:pt x="73" y="69"/>
                  </a:cubicBezTo>
                  <a:cubicBezTo>
                    <a:pt x="70" y="69"/>
                    <a:pt x="67" y="69"/>
                    <a:pt x="63" y="68"/>
                  </a:cubicBezTo>
                  <a:cubicBezTo>
                    <a:pt x="76" y="46"/>
                    <a:pt x="89" y="24"/>
                    <a:pt x="102" y="0"/>
                  </a:cubicBezTo>
                  <a:cubicBezTo>
                    <a:pt x="116" y="23"/>
                    <a:pt x="129" y="46"/>
                    <a:pt x="142" y="68"/>
                  </a:cubicBezTo>
                  <a:cubicBezTo>
                    <a:pt x="138" y="69"/>
                    <a:pt x="136" y="69"/>
                    <a:pt x="133" y="69"/>
                  </a:cubicBezTo>
                  <a:cubicBezTo>
                    <a:pt x="138" y="84"/>
                    <a:pt x="150" y="101"/>
                    <a:pt x="156" y="102"/>
                  </a:cubicBezTo>
                  <a:cubicBezTo>
                    <a:pt x="150" y="91"/>
                    <a:pt x="144" y="81"/>
                    <a:pt x="138" y="71"/>
                  </a:cubicBezTo>
                  <a:cubicBezTo>
                    <a:pt x="142" y="70"/>
                    <a:pt x="144" y="70"/>
                    <a:pt x="148" y="70"/>
                  </a:cubicBezTo>
                  <a:cubicBezTo>
                    <a:pt x="143" y="61"/>
                    <a:pt x="138" y="53"/>
                    <a:pt x="133" y="45"/>
                  </a:cubicBezTo>
                  <a:cubicBezTo>
                    <a:pt x="131" y="41"/>
                    <a:pt x="131" y="38"/>
                    <a:pt x="133" y="34"/>
                  </a:cubicBezTo>
                  <a:cubicBezTo>
                    <a:pt x="139" y="26"/>
                    <a:pt x="143" y="18"/>
                    <a:pt x="148" y="9"/>
                  </a:cubicBezTo>
                  <a:cubicBezTo>
                    <a:pt x="161" y="30"/>
                    <a:pt x="173" y="51"/>
                    <a:pt x="186" y="73"/>
                  </a:cubicBezTo>
                  <a:cubicBezTo>
                    <a:pt x="182" y="73"/>
                    <a:pt x="180" y="73"/>
                    <a:pt x="177" y="74"/>
                  </a:cubicBezTo>
                  <a:cubicBezTo>
                    <a:pt x="182" y="84"/>
                    <a:pt x="187" y="93"/>
                    <a:pt x="193" y="103"/>
                  </a:cubicBezTo>
                  <a:cubicBezTo>
                    <a:pt x="190" y="103"/>
                    <a:pt x="188" y="103"/>
                    <a:pt x="184" y="104"/>
                  </a:cubicBezTo>
                  <a:cubicBezTo>
                    <a:pt x="191" y="116"/>
                    <a:pt x="198" y="128"/>
                    <a:pt x="205" y="140"/>
                  </a:cubicBezTo>
                  <a:cubicBezTo>
                    <a:pt x="193" y="140"/>
                    <a:pt x="183" y="140"/>
                    <a:pt x="172" y="140"/>
                  </a:cubicBezTo>
                  <a:cubicBezTo>
                    <a:pt x="170" y="140"/>
                    <a:pt x="167" y="138"/>
                    <a:pt x="166" y="136"/>
                  </a:cubicBezTo>
                  <a:cubicBezTo>
                    <a:pt x="160" y="126"/>
                    <a:pt x="154" y="115"/>
                    <a:pt x="148" y="105"/>
                  </a:cubicBezTo>
                  <a:cubicBezTo>
                    <a:pt x="147" y="103"/>
                    <a:pt x="144" y="102"/>
                    <a:pt x="143" y="101"/>
                  </a:cubicBezTo>
                  <a:cubicBezTo>
                    <a:pt x="142" y="101"/>
                    <a:pt x="142" y="102"/>
                    <a:pt x="141" y="103"/>
                  </a:cubicBezTo>
                  <a:cubicBezTo>
                    <a:pt x="147" y="113"/>
                    <a:pt x="153" y="123"/>
                    <a:pt x="159" y="133"/>
                  </a:cubicBezTo>
                  <a:cubicBezTo>
                    <a:pt x="160" y="136"/>
                    <a:pt x="160" y="139"/>
                    <a:pt x="160" y="142"/>
                  </a:cubicBezTo>
                  <a:lnTo>
                    <a:pt x="161" y="142"/>
                  </a:ln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4F7AFBE8-9B31-4F17-BA8D-7E22D6FC6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720725"/>
              <a:ext cx="622300" cy="182563"/>
            </a:xfrm>
            <a:custGeom>
              <a:avLst/>
              <a:gdLst>
                <a:gd name="T0" fmla="*/ 253 w 253"/>
                <a:gd name="T1" fmla="*/ 0 h 74"/>
                <a:gd name="T2" fmla="*/ 142 w 253"/>
                <a:gd name="T3" fmla="*/ 68 h 74"/>
                <a:gd name="T4" fmla="*/ 0 w 253"/>
                <a:gd name="T5" fmla="*/ 0 h 74"/>
                <a:gd name="T6" fmla="*/ 253 w 253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74">
                  <a:moveTo>
                    <a:pt x="253" y="0"/>
                  </a:moveTo>
                  <a:cubicBezTo>
                    <a:pt x="226" y="41"/>
                    <a:pt x="189" y="64"/>
                    <a:pt x="142" y="68"/>
                  </a:cubicBezTo>
                  <a:cubicBezTo>
                    <a:pt x="82" y="74"/>
                    <a:pt x="35" y="51"/>
                    <a:pt x="0" y="0"/>
                  </a:cubicBezTo>
                  <a:cubicBezTo>
                    <a:pt x="85" y="0"/>
                    <a:pt x="168" y="0"/>
                    <a:pt x="253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FC34D02A-53FE-4462-B60C-C54409C25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7438" y="657225"/>
              <a:ext cx="36512" cy="53975"/>
            </a:xfrm>
            <a:custGeom>
              <a:avLst/>
              <a:gdLst>
                <a:gd name="T0" fmla="*/ 14 w 15"/>
                <a:gd name="T1" fmla="*/ 1 h 22"/>
                <a:gd name="T2" fmla="*/ 14 w 15"/>
                <a:gd name="T3" fmla="*/ 22 h 22"/>
                <a:gd name="T4" fmla="*/ 0 w 15"/>
                <a:gd name="T5" fmla="*/ 22 h 22"/>
                <a:gd name="T6" fmla="*/ 0 w 15"/>
                <a:gd name="T7" fmla="*/ 0 h 22"/>
                <a:gd name="T8" fmla="*/ 15 w 15"/>
                <a:gd name="T9" fmla="*/ 1 h 22"/>
                <a:gd name="T10" fmla="*/ 14 w 15"/>
                <a:gd name="T1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14" y="1"/>
                  </a:moveTo>
                  <a:cubicBezTo>
                    <a:pt x="14" y="7"/>
                    <a:pt x="14" y="14"/>
                    <a:pt x="14" y="22"/>
                  </a:cubicBezTo>
                  <a:cubicBezTo>
                    <a:pt x="9" y="22"/>
                    <a:pt x="5" y="22"/>
                    <a:pt x="0" y="22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5" y="0"/>
                    <a:pt x="10" y="0"/>
                    <a:pt x="15" y="1"/>
                  </a:cubicBezTo>
                  <a:cubicBezTo>
                    <a:pt x="15" y="1"/>
                    <a:pt x="14" y="1"/>
                    <a:pt x="14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15723BCE-7CD3-4ED6-9735-8C05ED9F3728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5BEC8C9-A163-47FD-AE00-09C3BC98065F}"/>
              </a:ext>
            </a:extLst>
          </p:cNvPr>
          <p:cNvGrpSpPr/>
          <p:nvPr/>
        </p:nvGrpSpPr>
        <p:grpSpPr>
          <a:xfrm>
            <a:off x="1374114" y="1742406"/>
            <a:ext cx="1767398" cy="1147278"/>
            <a:chOff x="830263" y="3073400"/>
            <a:chExt cx="2655887" cy="1724026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23EBF85D-6786-48B8-841D-2881F1DDD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875" y="3073400"/>
              <a:ext cx="1998663" cy="1054100"/>
            </a:xfrm>
            <a:custGeom>
              <a:avLst/>
              <a:gdLst>
                <a:gd name="T0" fmla="*/ 177 w 231"/>
                <a:gd name="T1" fmla="*/ 44 h 121"/>
                <a:gd name="T2" fmla="*/ 195 w 231"/>
                <a:gd name="T3" fmla="*/ 63 h 121"/>
                <a:gd name="T4" fmla="*/ 231 w 231"/>
                <a:gd name="T5" fmla="*/ 108 h 121"/>
                <a:gd name="T6" fmla="*/ 196 w 231"/>
                <a:gd name="T7" fmla="*/ 117 h 121"/>
                <a:gd name="T8" fmla="*/ 131 w 231"/>
                <a:gd name="T9" fmla="*/ 112 h 121"/>
                <a:gd name="T10" fmla="*/ 4 w 231"/>
                <a:gd name="T11" fmla="*/ 116 h 121"/>
                <a:gd name="T12" fmla="*/ 0 w 231"/>
                <a:gd name="T13" fmla="*/ 115 h 121"/>
                <a:gd name="T14" fmla="*/ 42 w 231"/>
                <a:gd name="T15" fmla="*/ 71 h 121"/>
                <a:gd name="T16" fmla="*/ 42 w 231"/>
                <a:gd name="T17" fmla="*/ 80 h 121"/>
                <a:gd name="T18" fmla="*/ 49 w 231"/>
                <a:gd name="T19" fmla="*/ 79 h 121"/>
                <a:gd name="T20" fmla="*/ 63 w 231"/>
                <a:gd name="T21" fmla="*/ 79 h 121"/>
                <a:gd name="T22" fmla="*/ 68 w 231"/>
                <a:gd name="T23" fmla="*/ 67 h 121"/>
                <a:gd name="T24" fmla="*/ 80 w 231"/>
                <a:gd name="T25" fmla="*/ 70 h 121"/>
                <a:gd name="T26" fmla="*/ 76 w 231"/>
                <a:gd name="T27" fmla="*/ 58 h 121"/>
                <a:gd name="T28" fmla="*/ 82 w 231"/>
                <a:gd name="T29" fmla="*/ 56 h 121"/>
                <a:gd name="T30" fmla="*/ 102 w 231"/>
                <a:gd name="T31" fmla="*/ 30 h 121"/>
                <a:gd name="T32" fmla="*/ 100 w 231"/>
                <a:gd name="T33" fmla="*/ 37 h 121"/>
                <a:gd name="T34" fmla="*/ 104 w 231"/>
                <a:gd name="T35" fmla="*/ 36 h 121"/>
                <a:gd name="T36" fmla="*/ 116 w 231"/>
                <a:gd name="T37" fmla="*/ 39 h 121"/>
                <a:gd name="T38" fmla="*/ 122 w 231"/>
                <a:gd name="T39" fmla="*/ 38 h 121"/>
                <a:gd name="T40" fmla="*/ 125 w 231"/>
                <a:gd name="T41" fmla="*/ 33 h 121"/>
                <a:gd name="T42" fmla="*/ 135 w 231"/>
                <a:gd name="T43" fmla="*/ 39 h 121"/>
                <a:gd name="T44" fmla="*/ 137 w 231"/>
                <a:gd name="T45" fmla="*/ 37 h 121"/>
                <a:gd name="T46" fmla="*/ 121 w 231"/>
                <a:gd name="T47" fmla="*/ 5 h 121"/>
                <a:gd name="T48" fmla="*/ 115 w 231"/>
                <a:gd name="T49" fmla="*/ 13 h 121"/>
                <a:gd name="T50" fmla="*/ 109 w 231"/>
                <a:gd name="T51" fmla="*/ 20 h 121"/>
                <a:gd name="T52" fmla="*/ 121 w 231"/>
                <a:gd name="T53" fmla="*/ 0 h 121"/>
                <a:gd name="T54" fmla="*/ 147 w 231"/>
                <a:gd name="T55" fmla="*/ 53 h 121"/>
                <a:gd name="T56" fmla="*/ 163 w 231"/>
                <a:gd name="T57" fmla="*/ 38 h 121"/>
                <a:gd name="T58" fmla="*/ 155 w 231"/>
                <a:gd name="T59" fmla="*/ 49 h 121"/>
                <a:gd name="T60" fmla="*/ 152 w 231"/>
                <a:gd name="T61" fmla="*/ 55 h 121"/>
                <a:gd name="T62" fmla="*/ 159 w 231"/>
                <a:gd name="T63" fmla="*/ 57 h 121"/>
                <a:gd name="T64" fmla="*/ 167 w 231"/>
                <a:gd name="T65" fmla="*/ 58 h 121"/>
                <a:gd name="T66" fmla="*/ 177 w 231"/>
                <a:gd name="T67" fmla="*/ 56 h 121"/>
                <a:gd name="T68" fmla="*/ 185 w 231"/>
                <a:gd name="T69" fmla="*/ 61 h 121"/>
                <a:gd name="T70" fmla="*/ 187 w 231"/>
                <a:gd name="T71" fmla="*/ 59 h 121"/>
                <a:gd name="T72" fmla="*/ 177 w 231"/>
                <a:gd name="T73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1" h="121">
                  <a:moveTo>
                    <a:pt x="177" y="44"/>
                  </a:moveTo>
                  <a:cubicBezTo>
                    <a:pt x="183" y="50"/>
                    <a:pt x="189" y="56"/>
                    <a:pt x="195" y="63"/>
                  </a:cubicBezTo>
                  <a:cubicBezTo>
                    <a:pt x="206" y="77"/>
                    <a:pt x="218" y="92"/>
                    <a:pt x="231" y="108"/>
                  </a:cubicBezTo>
                  <a:cubicBezTo>
                    <a:pt x="219" y="111"/>
                    <a:pt x="208" y="115"/>
                    <a:pt x="196" y="117"/>
                  </a:cubicBezTo>
                  <a:cubicBezTo>
                    <a:pt x="174" y="121"/>
                    <a:pt x="152" y="119"/>
                    <a:pt x="131" y="112"/>
                  </a:cubicBezTo>
                  <a:cubicBezTo>
                    <a:pt x="88" y="96"/>
                    <a:pt x="46" y="102"/>
                    <a:pt x="4" y="116"/>
                  </a:cubicBezTo>
                  <a:cubicBezTo>
                    <a:pt x="3" y="116"/>
                    <a:pt x="2" y="116"/>
                    <a:pt x="0" y="115"/>
                  </a:cubicBezTo>
                  <a:cubicBezTo>
                    <a:pt x="14" y="101"/>
                    <a:pt x="28" y="86"/>
                    <a:pt x="42" y="71"/>
                  </a:cubicBezTo>
                  <a:cubicBezTo>
                    <a:pt x="42" y="74"/>
                    <a:pt x="42" y="77"/>
                    <a:pt x="42" y="80"/>
                  </a:cubicBezTo>
                  <a:cubicBezTo>
                    <a:pt x="44" y="80"/>
                    <a:pt x="48" y="80"/>
                    <a:pt x="49" y="79"/>
                  </a:cubicBezTo>
                  <a:cubicBezTo>
                    <a:pt x="53" y="70"/>
                    <a:pt x="58" y="73"/>
                    <a:pt x="63" y="79"/>
                  </a:cubicBezTo>
                  <a:cubicBezTo>
                    <a:pt x="65" y="74"/>
                    <a:pt x="66" y="70"/>
                    <a:pt x="68" y="67"/>
                  </a:cubicBezTo>
                  <a:cubicBezTo>
                    <a:pt x="71" y="68"/>
                    <a:pt x="75" y="69"/>
                    <a:pt x="80" y="70"/>
                  </a:cubicBezTo>
                  <a:cubicBezTo>
                    <a:pt x="78" y="65"/>
                    <a:pt x="77" y="61"/>
                    <a:pt x="76" y="58"/>
                  </a:cubicBezTo>
                  <a:cubicBezTo>
                    <a:pt x="79" y="62"/>
                    <a:pt x="81" y="58"/>
                    <a:pt x="82" y="56"/>
                  </a:cubicBezTo>
                  <a:cubicBezTo>
                    <a:pt x="89" y="47"/>
                    <a:pt x="95" y="39"/>
                    <a:pt x="102" y="30"/>
                  </a:cubicBezTo>
                  <a:cubicBezTo>
                    <a:pt x="101" y="32"/>
                    <a:pt x="101" y="34"/>
                    <a:pt x="100" y="37"/>
                  </a:cubicBezTo>
                  <a:cubicBezTo>
                    <a:pt x="102" y="37"/>
                    <a:pt x="103" y="37"/>
                    <a:pt x="104" y="36"/>
                  </a:cubicBezTo>
                  <a:cubicBezTo>
                    <a:pt x="109" y="35"/>
                    <a:pt x="114" y="30"/>
                    <a:pt x="116" y="39"/>
                  </a:cubicBezTo>
                  <a:cubicBezTo>
                    <a:pt x="116" y="39"/>
                    <a:pt x="121" y="39"/>
                    <a:pt x="122" y="38"/>
                  </a:cubicBezTo>
                  <a:cubicBezTo>
                    <a:pt x="124" y="37"/>
                    <a:pt x="124" y="34"/>
                    <a:pt x="125" y="33"/>
                  </a:cubicBezTo>
                  <a:cubicBezTo>
                    <a:pt x="129" y="35"/>
                    <a:pt x="132" y="37"/>
                    <a:pt x="135" y="39"/>
                  </a:cubicBezTo>
                  <a:cubicBezTo>
                    <a:pt x="135" y="38"/>
                    <a:pt x="136" y="38"/>
                    <a:pt x="137" y="37"/>
                  </a:cubicBezTo>
                  <a:cubicBezTo>
                    <a:pt x="131" y="27"/>
                    <a:pt x="126" y="16"/>
                    <a:pt x="121" y="5"/>
                  </a:cubicBezTo>
                  <a:cubicBezTo>
                    <a:pt x="119" y="8"/>
                    <a:pt x="117" y="11"/>
                    <a:pt x="115" y="13"/>
                  </a:cubicBezTo>
                  <a:cubicBezTo>
                    <a:pt x="113" y="16"/>
                    <a:pt x="111" y="18"/>
                    <a:pt x="109" y="20"/>
                  </a:cubicBezTo>
                  <a:cubicBezTo>
                    <a:pt x="113" y="14"/>
                    <a:pt x="116" y="8"/>
                    <a:pt x="121" y="0"/>
                  </a:cubicBezTo>
                  <a:cubicBezTo>
                    <a:pt x="130" y="19"/>
                    <a:pt x="139" y="36"/>
                    <a:pt x="147" y="53"/>
                  </a:cubicBezTo>
                  <a:cubicBezTo>
                    <a:pt x="152" y="48"/>
                    <a:pt x="158" y="43"/>
                    <a:pt x="163" y="38"/>
                  </a:cubicBezTo>
                  <a:cubicBezTo>
                    <a:pt x="160" y="42"/>
                    <a:pt x="157" y="45"/>
                    <a:pt x="155" y="49"/>
                  </a:cubicBezTo>
                  <a:cubicBezTo>
                    <a:pt x="154" y="50"/>
                    <a:pt x="153" y="53"/>
                    <a:pt x="152" y="55"/>
                  </a:cubicBezTo>
                  <a:cubicBezTo>
                    <a:pt x="154" y="56"/>
                    <a:pt x="157" y="57"/>
                    <a:pt x="159" y="57"/>
                  </a:cubicBezTo>
                  <a:cubicBezTo>
                    <a:pt x="162" y="57"/>
                    <a:pt x="166" y="56"/>
                    <a:pt x="167" y="58"/>
                  </a:cubicBezTo>
                  <a:cubicBezTo>
                    <a:pt x="172" y="65"/>
                    <a:pt x="175" y="61"/>
                    <a:pt x="177" y="56"/>
                  </a:cubicBezTo>
                  <a:cubicBezTo>
                    <a:pt x="180" y="58"/>
                    <a:pt x="183" y="59"/>
                    <a:pt x="185" y="61"/>
                  </a:cubicBezTo>
                  <a:cubicBezTo>
                    <a:pt x="186" y="60"/>
                    <a:pt x="187" y="59"/>
                    <a:pt x="187" y="59"/>
                  </a:cubicBezTo>
                  <a:cubicBezTo>
                    <a:pt x="184" y="54"/>
                    <a:pt x="181" y="49"/>
                    <a:pt x="177" y="4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902C8FEB-4BE6-40E0-850A-1DEE4073A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200" y="4135438"/>
              <a:ext cx="2613025" cy="366713"/>
            </a:xfrm>
            <a:custGeom>
              <a:avLst/>
              <a:gdLst>
                <a:gd name="T0" fmla="*/ 302 w 302"/>
                <a:gd name="T1" fmla="*/ 0 h 42"/>
                <a:gd name="T2" fmla="*/ 191 w 302"/>
                <a:gd name="T3" fmla="*/ 36 h 42"/>
                <a:gd name="T4" fmla="*/ 155 w 302"/>
                <a:gd name="T5" fmla="*/ 29 h 42"/>
                <a:gd name="T6" fmla="*/ 67 w 302"/>
                <a:gd name="T7" fmla="*/ 26 h 42"/>
                <a:gd name="T8" fmla="*/ 0 w 302"/>
                <a:gd name="T9" fmla="*/ 42 h 42"/>
                <a:gd name="T10" fmla="*/ 9 w 302"/>
                <a:gd name="T11" fmla="*/ 37 h 42"/>
                <a:gd name="T12" fmla="*/ 116 w 302"/>
                <a:gd name="T13" fmla="*/ 10 h 42"/>
                <a:gd name="T14" fmla="*/ 157 w 302"/>
                <a:gd name="T15" fmla="*/ 16 h 42"/>
                <a:gd name="T16" fmla="*/ 211 w 302"/>
                <a:gd name="T17" fmla="*/ 26 h 42"/>
                <a:gd name="T18" fmla="*/ 300 w 302"/>
                <a:gd name="T19" fmla="*/ 1 h 42"/>
                <a:gd name="T20" fmla="*/ 302 w 302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2" h="42">
                  <a:moveTo>
                    <a:pt x="302" y="0"/>
                  </a:moveTo>
                  <a:cubicBezTo>
                    <a:pt x="270" y="26"/>
                    <a:pt x="234" y="42"/>
                    <a:pt x="191" y="36"/>
                  </a:cubicBezTo>
                  <a:cubicBezTo>
                    <a:pt x="179" y="35"/>
                    <a:pt x="167" y="32"/>
                    <a:pt x="155" y="29"/>
                  </a:cubicBezTo>
                  <a:cubicBezTo>
                    <a:pt x="126" y="19"/>
                    <a:pt x="97" y="20"/>
                    <a:pt x="67" y="26"/>
                  </a:cubicBezTo>
                  <a:cubicBezTo>
                    <a:pt x="45" y="30"/>
                    <a:pt x="22" y="37"/>
                    <a:pt x="0" y="42"/>
                  </a:cubicBezTo>
                  <a:cubicBezTo>
                    <a:pt x="2" y="41"/>
                    <a:pt x="6" y="39"/>
                    <a:pt x="9" y="37"/>
                  </a:cubicBezTo>
                  <a:cubicBezTo>
                    <a:pt x="43" y="21"/>
                    <a:pt x="78" y="10"/>
                    <a:pt x="116" y="10"/>
                  </a:cubicBezTo>
                  <a:cubicBezTo>
                    <a:pt x="130" y="10"/>
                    <a:pt x="143" y="14"/>
                    <a:pt x="157" y="16"/>
                  </a:cubicBezTo>
                  <a:cubicBezTo>
                    <a:pt x="175" y="20"/>
                    <a:pt x="193" y="25"/>
                    <a:pt x="211" y="26"/>
                  </a:cubicBezTo>
                  <a:cubicBezTo>
                    <a:pt x="243" y="28"/>
                    <a:pt x="272" y="16"/>
                    <a:pt x="300" y="1"/>
                  </a:cubicBezTo>
                  <a:cubicBezTo>
                    <a:pt x="301" y="1"/>
                    <a:pt x="302" y="0"/>
                    <a:pt x="302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42D4294C-C108-4968-A329-83E218728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5950" y="4484688"/>
              <a:ext cx="1600200" cy="312738"/>
            </a:xfrm>
            <a:custGeom>
              <a:avLst/>
              <a:gdLst>
                <a:gd name="T0" fmla="*/ 0 w 185"/>
                <a:gd name="T1" fmla="*/ 31 h 36"/>
                <a:gd name="T2" fmla="*/ 100 w 185"/>
                <a:gd name="T3" fmla="*/ 13 h 36"/>
                <a:gd name="T4" fmla="*/ 181 w 185"/>
                <a:gd name="T5" fmla="*/ 4 h 36"/>
                <a:gd name="T6" fmla="*/ 185 w 185"/>
                <a:gd name="T7" fmla="*/ 3 h 36"/>
                <a:gd name="T8" fmla="*/ 106 w 185"/>
                <a:gd name="T9" fmla="*/ 27 h 36"/>
                <a:gd name="T10" fmla="*/ 0 w 185"/>
                <a:gd name="T1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36">
                  <a:moveTo>
                    <a:pt x="0" y="31"/>
                  </a:moveTo>
                  <a:cubicBezTo>
                    <a:pt x="31" y="13"/>
                    <a:pt x="63" y="0"/>
                    <a:pt x="100" y="13"/>
                  </a:cubicBezTo>
                  <a:cubicBezTo>
                    <a:pt x="128" y="23"/>
                    <a:pt x="155" y="18"/>
                    <a:pt x="181" y="4"/>
                  </a:cubicBezTo>
                  <a:cubicBezTo>
                    <a:pt x="182" y="3"/>
                    <a:pt x="184" y="3"/>
                    <a:pt x="185" y="3"/>
                  </a:cubicBezTo>
                  <a:cubicBezTo>
                    <a:pt x="163" y="25"/>
                    <a:pt x="136" y="36"/>
                    <a:pt x="106" y="27"/>
                  </a:cubicBezTo>
                  <a:cubicBezTo>
                    <a:pt x="69" y="15"/>
                    <a:pt x="35" y="21"/>
                    <a:pt x="0" y="3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A05A6597-A816-44B8-B030-8C5F31703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263" y="4432300"/>
              <a:ext cx="1262063" cy="304800"/>
            </a:xfrm>
            <a:custGeom>
              <a:avLst/>
              <a:gdLst>
                <a:gd name="T0" fmla="*/ 146 w 146"/>
                <a:gd name="T1" fmla="*/ 0 h 35"/>
                <a:gd name="T2" fmla="*/ 84 w 146"/>
                <a:gd name="T3" fmla="*/ 25 h 35"/>
                <a:gd name="T4" fmla="*/ 3 w 146"/>
                <a:gd name="T5" fmla="*/ 34 h 35"/>
                <a:gd name="T6" fmla="*/ 0 w 146"/>
                <a:gd name="T7" fmla="*/ 35 h 35"/>
                <a:gd name="T8" fmla="*/ 50 w 146"/>
                <a:gd name="T9" fmla="*/ 12 h 35"/>
                <a:gd name="T10" fmla="*/ 76 w 146"/>
                <a:gd name="T11" fmla="*/ 12 h 35"/>
                <a:gd name="T12" fmla="*/ 146 w 146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35">
                  <a:moveTo>
                    <a:pt x="146" y="0"/>
                  </a:moveTo>
                  <a:cubicBezTo>
                    <a:pt x="130" y="18"/>
                    <a:pt x="109" y="29"/>
                    <a:pt x="84" y="25"/>
                  </a:cubicBezTo>
                  <a:cubicBezTo>
                    <a:pt x="56" y="20"/>
                    <a:pt x="29" y="26"/>
                    <a:pt x="3" y="34"/>
                  </a:cubicBezTo>
                  <a:cubicBezTo>
                    <a:pt x="2" y="34"/>
                    <a:pt x="1" y="35"/>
                    <a:pt x="0" y="35"/>
                  </a:cubicBezTo>
                  <a:cubicBezTo>
                    <a:pt x="9" y="25"/>
                    <a:pt x="34" y="13"/>
                    <a:pt x="50" y="12"/>
                  </a:cubicBezTo>
                  <a:cubicBezTo>
                    <a:pt x="59" y="11"/>
                    <a:pt x="68" y="10"/>
                    <a:pt x="76" y="12"/>
                  </a:cubicBezTo>
                  <a:cubicBezTo>
                    <a:pt x="107" y="16"/>
                    <a:pt x="122" y="11"/>
                    <a:pt x="146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A275ADC1-D8E6-4B2F-96B1-51697CA54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800" y="4005263"/>
              <a:ext cx="1063625" cy="147638"/>
            </a:xfrm>
            <a:custGeom>
              <a:avLst/>
              <a:gdLst>
                <a:gd name="T0" fmla="*/ 0 w 123"/>
                <a:gd name="T1" fmla="*/ 17 h 17"/>
                <a:gd name="T2" fmla="*/ 123 w 123"/>
                <a:gd name="T3" fmla="*/ 17 h 17"/>
                <a:gd name="T4" fmla="*/ 0 w 123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17">
                  <a:moveTo>
                    <a:pt x="0" y="17"/>
                  </a:moveTo>
                  <a:cubicBezTo>
                    <a:pt x="41" y="7"/>
                    <a:pt x="81" y="0"/>
                    <a:pt x="123" y="17"/>
                  </a:cubicBezTo>
                  <a:cubicBezTo>
                    <a:pt x="81" y="17"/>
                    <a:pt x="40" y="17"/>
                    <a:pt x="0" y="17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F6CB28F7-D3CF-4365-B15C-7BEF70BE0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2350" y="4135438"/>
              <a:ext cx="838200" cy="139700"/>
            </a:xfrm>
            <a:custGeom>
              <a:avLst/>
              <a:gdLst>
                <a:gd name="T0" fmla="*/ 0 w 97"/>
                <a:gd name="T1" fmla="*/ 12 h 16"/>
                <a:gd name="T2" fmla="*/ 52 w 97"/>
                <a:gd name="T3" fmla="*/ 4 h 16"/>
                <a:gd name="T4" fmla="*/ 97 w 97"/>
                <a:gd name="T5" fmla="*/ 3 h 16"/>
                <a:gd name="T6" fmla="*/ 59 w 97"/>
                <a:gd name="T7" fmla="*/ 13 h 16"/>
                <a:gd name="T8" fmla="*/ 2 w 97"/>
                <a:gd name="T9" fmla="*/ 13 h 16"/>
                <a:gd name="T10" fmla="*/ 0 w 97"/>
                <a:gd name="T11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6">
                  <a:moveTo>
                    <a:pt x="0" y="12"/>
                  </a:moveTo>
                  <a:cubicBezTo>
                    <a:pt x="17" y="4"/>
                    <a:pt x="34" y="0"/>
                    <a:pt x="52" y="4"/>
                  </a:cubicBezTo>
                  <a:cubicBezTo>
                    <a:pt x="67" y="8"/>
                    <a:pt x="82" y="7"/>
                    <a:pt x="97" y="3"/>
                  </a:cubicBezTo>
                  <a:cubicBezTo>
                    <a:pt x="86" y="12"/>
                    <a:pt x="73" y="16"/>
                    <a:pt x="59" y="13"/>
                  </a:cubicBezTo>
                  <a:cubicBezTo>
                    <a:pt x="40" y="10"/>
                    <a:pt x="21" y="10"/>
                    <a:pt x="2" y="13"/>
                  </a:cubicBezTo>
                  <a:cubicBezTo>
                    <a:pt x="1" y="13"/>
                    <a:pt x="1" y="12"/>
                    <a:pt x="0" y="12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47B0CC06-4143-499C-98CF-7F8B87BF1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5600" y="3413125"/>
              <a:ext cx="190500" cy="165100"/>
            </a:xfrm>
            <a:custGeom>
              <a:avLst/>
              <a:gdLst>
                <a:gd name="T0" fmla="*/ 22 w 22"/>
                <a:gd name="T1" fmla="*/ 17 h 19"/>
                <a:gd name="T2" fmla="*/ 12 w 22"/>
                <a:gd name="T3" fmla="*/ 4 h 19"/>
                <a:gd name="T4" fmla="*/ 0 w 22"/>
                <a:gd name="T5" fmla="*/ 19 h 19"/>
                <a:gd name="T6" fmla="*/ 14 w 22"/>
                <a:gd name="T7" fmla="*/ 0 h 19"/>
                <a:gd name="T8" fmla="*/ 22 w 22"/>
                <a:gd name="T9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9">
                  <a:moveTo>
                    <a:pt x="22" y="17"/>
                  </a:moveTo>
                  <a:cubicBezTo>
                    <a:pt x="19" y="13"/>
                    <a:pt x="16" y="10"/>
                    <a:pt x="12" y="4"/>
                  </a:cubicBezTo>
                  <a:cubicBezTo>
                    <a:pt x="8" y="9"/>
                    <a:pt x="4" y="14"/>
                    <a:pt x="0" y="19"/>
                  </a:cubicBezTo>
                  <a:cubicBezTo>
                    <a:pt x="4" y="13"/>
                    <a:pt x="9" y="7"/>
                    <a:pt x="14" y="0"/>
                  </a:cubicBezTo>
                  <a:cubicBezTo>
                    <a:pt x="17" y="7"/>
                    <a:pt x="19" y="12"/>
                    <a:pt x="22" y="17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448DA7A1-D632-4345-8275-AEE953D12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6188" y="3325813"/>
              <a:ext cx="182563" cy="157163"/>
            </a:xfrm>
            <a:custGeom>
              <a:avLst/>
              <a:gdLst>
                <a:gd name="T0" fmla="*/ 21 w 21"/>
                <a:gd name="T1" fmla="*/ 16 h 18"/>
                <a:gd name="T2" fmla="*/ 12 w 21"/>
                <a:gd name="T3" fmla="*/ 4 h 18"/>
                <a:gd name="T4" fmla="*/ 0 w 21"/>
                <a:gd name="T5" fmla="*/ 18 h 18"/>
                <a:gd name="T6" fmla="*/ 13 w 21"/>
                <a:gd name="T7" fmla="*/ 0 h 18"/>
                <a:gd name="T8" fmla="*/ 21 w 21"/>
                <a:gd name="T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8">
                  <a:moveTo>
                    <a:pt x="21" y="16"/>
                  </a:moveTo>
                  <a:cubicBezTo>
                    <a:pt x="18" y="12"/>
                    <a:pt x="16" y="9"/>
                    <a:pt x="12" y="4"/>
                  </a:cubicBezTo>
                  <a:cubicBezTo>
                    <a:pt x="8" y="8"/>
                    <a:pt x="4" y="13"/>
                    <a:pt x="0" y="18"/>
                  </a:cubicBezTo>
                  <a:cubicBezTo>
                    <a:pt x="4" y="12"/>
                    <a:pt x="8" y="7"/>
                    <a:pt x="13" y="0"/>
                  </a:cubicBezTo>
                  <a:cubicBezTo>
                    <a:pt x="16" y="6"/>
                    <a:pt x="19" y="11"/>
                    <a:pt x="21" y="16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27" name="Freeform 15">
            <a:extLst>
              <a:ext uri="{FF2B5EF4-FFF2-40B4-BE49-F238E27FC236}">
                <a16:creationId xmlns:a16="http://schemas.microsoft.com/office/drawing/2014/main" id="{6BEB4C73-7DFD-4320-BCE1-17D112188942}"/>
              </a:ext>
            </a:extLst>
          </p:cNvPr>
          <p:cNvSpPr>
            <a:spLocks/>
          </p:cNvSpPr>
          <p:nvPr/>
        </p:nvSpPr>
        <p:spPr bwMode="auto">
          <a:xfrm>
            <a:off x="4027488" y="1993900"/>
            <a:ext cx="577850" cy="923925"/>
          </a:xfrm>
          <a:custGeom>
            <a:avLst/>
            <a:gdLst>
              <a:gd name="T0" fmla="*/ 74 w 184"/>
              <a:gd name="T1" fmla="*/ 294 h 294"/>
              <a:gd name="T2" fmla="*/ 74 w 184"/>
              <a:gd name="T3" fmla="*/ 276 h 294"/>
              <a:gd name="T4" fmla="*/ 67 w 184"/>
              <a:gd name="T5" fmla="*/ 268 h 294"/>
              <a:gd name="T6" fmla="*/ 13 w 184"/>
              <a:gd name="T7" fmla="*/ 254 h 294"/>
              <a:gd name="T8" fmla="*/ 5 w 184"/>
              <a:gd name="T9" fmla="*/ 234 h 294"/>
              <a:gd name="T10" fmla="*/ 25 w 184"/>
              <a:gd name="T11" fmla="*/ 186 h 294"/>
              <a:gd name="T12" fmla="*/ 25 w 184"/>
              <a:gd name="T13" fmla="*/ 178 h 294"/>
              <a:gd name="T14" fmla="*/ 25 w 184"/>
              <a:gd name="T15" fmla="*/ 166 h 294"/>
              <a:gd name="T16" fmla="*/ 47 w 184"/>
              <a:gd name="T17" fmla="*/ 114 h 294"/>
              <a:gd name="T18" fmla="*/ 54 w 184"/>
              <a:gd name="T19" fmla="*/ 110 h 294"/>
              <a:gd name="T20" fmla="*/ 89 w 184"/>
              <a:gd name="T21" fmla="*/ 109 h 294"/>
              <a:gd name="T22" fmla="*/ 58 w 184"/>
              <a:gd name="T23" fmla="*/ 103 h 294"/>
              <a:gd name="T24" fmla="*/ 49 w 184"/>
              <a:gd name="T25" fmla="*/ 85 h 294"/>
              <a:gd name="T26" fmla="*/ 83 w 184"/>
              <a:gd name="T27" fmla="*/ 9 h 294"/>
              <a:gd name="T28" fmla="*/ 93 w 184"/>
              <a:gd name="T29" fmla="*/ 1 h 294"/>
              <a:gd name="T30" fmla="*/ 102 w 184"/>
              <a:gd name="T31" fmla="*/ 9 h 294"/>
              <a:gd name="T32" fmla="*/ 136 w 184"/>
              <a:gd name="T33" fmla="*/ 84 h 294"/>
              <a:gd name="T34" fmla="*/ 135 w 184"/>
              <a:gd name="T35" fmla="*/ 100 h 294"/>
              <a:gd name="T36" fmla="*/ 135 w 184"/>
              <a:gd name="T37" fmla="*/ 108 h 294"/>
              <a:gd name="T38" fmla="*/ 159 w 184"/>
              <a:gd name="T39" fmla="*/ 165 h 294"/>
              <a:gd name="T40" fmla="*/ 151 w 184"/>
              <a:gd name="T41" fmla="*/ 184 h 294"/>
              <a:gd name="T42" fmla="*/ 125 w 184"/>
              <a:gd name="T43" fmla="*/ 192 h 294"/>
              <a:gd name="T44" fmla="*/ 126 w 184"/>
              <a:gd name="T45" fmla="*/ 190 h 294"/>
              <a:gd name="T46" fmla="*/ 114 w 184"/>
              <a:gd name="T47" fmla="*/ 182 h 294"/>
              <a:gd name="T48" fmla="*/ 104 w 184"/>
              <a:gd name="T49" fmla="*/ 188 h 294"/>
              <a:gd name="T50" fmla="*/ 105 w 184"/>
              <a:gd name="T51" fmla="*/ 193 h 294"/>
              <a:gd name="T52" fmla="*/ 110 w 184"/>
              <a:gd name="T53" fmla="*/ 192 h 294"/>
              <a:gd name="T54" fmla="*/ 115 w 184"/>
              <a:gd name="T55" fmla="*/ 189 h 294"/>
              <a:gd name="T56" fmla="*/ 116 w 184"/>
              <a:gd name="T57" fmla="*/ 191 h 294"/>
              <a:gd name="T58" fmla="*/ 110 w 184"/>
              <a:gd name="T59" fmla="*/ 195 h 294"/>
              <a:gd name="T60" fmla="*/ 108 w 184"/>
              <a:gd name="T61" fmla="*/ 195 h 294"/>
              <a:gd name="T62" fmla="*/ 108 w 184"/>
              <a:gd name="T63" fmla="*/ 199 h 294"/>
              <a:gd name="T64" fmla="*/ 104 w 184"/>
              <a:gd name="T65" fmla="*/ 210 h 294"/>
              <a:gd name="T66" fmla="*/ 113 w 184"/>
              <a:gd name="T67" fmla="*/ 218 h 294"/>
              <a:gd name="T68" fmla="*/ 124 w 184"/>
              <a:gd name="T69" fmla="*/ 218 h 294"/>
              <a:gd name="T70" fmla="*/ 124 w 184"/>
              <a:gd name="T71" fmla="*/ 201 h 294"/>
              <a:gd name="T72" fmla="*/ 129 w 184"/>
              <a:gd name="T73" fmla="*/ 196 h 294"/>
              <a:gd name="T74" fmla="*/ 161 w 184"/>
              <a:gd name="T75" fmla="*/ 190 h 294"/>
              <a:gd name="T76" fmla="*/ 171 w 184"/>
              <a:gd name="T77" fmla="*/ 215 h 294"/>
              <a:gd name="T78" fmla="*/ 180 w 184"/>
              <a:gd name="T79" fmla="*/ 235 h 294"/>
              <a:gd name="T80" fmla="*/ 172 w 184"/>
              <a:gd name="T81" fmla="*/ 254 h 294"/>
              <a:gd name="T82" fmla="*/ 117 w 184"/>
              <a:gd name="T83" fmla="*/ 268 h 294"/>
              <a:gd name="T84" fmla="*/ 108 w 184"/>
              <a:gd name="T85" fmla="*/ 270 h 294"/>
              <a:gd name="T86" fmla="*/ 108 w 184"/>
              <a:gd name="T87" fmla="*/ 294 h 294"/>
              <a:gd name="T88" fmla="*/ 74 w 184"/>
              <a:gd name="T89" fmla="*/ 294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84" h="294">
                <a:moveTo>
                  <a:pt x="74" y="294"/>
                </a:moveTo>
                <a:cubicBezTo>
                  <a:pt x="74" y="287"/>
                  <a:pt x="74" y="282"/>
                  <a:pt x="74" y="276"/>
                </a:cubicBezTo>
                <a:cubicBezTo>
                  <a:pt x="75" y="271"/>
                  <a:pt x="73" y="269"/>
                  <a:pt x="67" y="268"/>
                </a:cubicBezTo>
                <a:cubicBezTo>
                  <a:pt x="49" y="264"/>
                  <a:pt x="31" y="259"/>
                  <a:pt x="13" y="254"/>
                </a:cubicBezTo>
                <a:cubicBezTo>
                  <a:pt x="2" y="250"/>
                  <a:pt x="0" y="245"/>
                  <a:pt x="5" y="234"/>
                </a:cubicBezTo>
                <a:cubicBezTo>
                  <a:pt x="12" y="218"/>
                  <a:pt x="19" y="202"/>
                  <a:pt x="25" y="186"/>
                </a:cubicBezTo>
                <a:cubicBezTo>
                  <a:pt x="26" y="184"/>
                  <a:pt x="25" y="181"/>
                  <a:pt x="25" y="178"/>
                </a:cubicBezTo>
                <a:cubicBezTo>
                  <a:pt x="25" y="174"/>
                  <a:pt x="24" y="169"/>
                  <a:pt x="25" y="166"/>
                </a:cubicBezTo>
                <a:cubicBezTo>
                  <a:pt x="32" y="148"/>
                  <a:pt x="40" y="132"/>
                  <a:pt x="47" y="114"/>
                </a:cubicBezTo>
                <a:cubicBezTo>
                  <a:pt x="48" y="111"/>
                  <a:pt x="50" y="110"/>
                  <a:pt x="54" y="110"/>
                </a:cubicBezTo>
                <a:cubicBezTo>
                  <a:pt x="66" y="111"/>
                  <a:pt x="77" y="110"/>
                  <a:pt x="89" y="109"/>
                </a:cubicBezTo>
                <a:cubicBezTo>
                  <a:pt x="78" y="107"/>
                  <a:pt x="68" y="105"/>
                  <a:pt x="58" y="103"/>
                </a:cubicBezTo>
                <a:cubicBezTo>
                  <a:pt x="47" y="100"/>
                  <a:pt x="45" y="95"/>
                  <a:pt x="49" y="85"/>
                </a:cubicBezTo>
                <a:cubicBezTo>
                  <a:pt x="60" y="59"/>
                  <a:pt x="71" y="34"/>
                  <a:pt x="83" y="9"/>
                </a:cubicBezTo>
                <a:cubicBezTo>
                  <a:pt x="85" y="5"/>
                  <a:pt x="89" y="1"/>
                  <a:pt x="93" y="1"/>
                </a:cubicBezTo>
                <a:cubicBezTo>
                  <a:pt x="96" y="0"/>
                  <a:pt x="100" y="5"/>
                  <a:pt x="102" y="9"/>
                </a:cubicBezTo>
                <a:cubicBezTo>
                  <a:pt x="113" y="34"/>
                  <a:pt x="124" y="59"/>
                  <a:pt x="136" y="84"/>
                </a:cubicBezTo>
                <a:cubicBezTo>
                  <a:pt x="138" y="90"/>
                  <a:pt x="139" y="95"/>
                  <a:pt x="135" y="100"/>
                </a:cubicBezTo>
                <a:cubicBezTo>
                  <a:pt x="134" y="101"/>
                  <a:pt x="134" y="105"/>
                  <a:pt x="135" y="108"/>
                </a:cubicBezTo>
                <a:cubicBezTo>
                  <a:pt x="143" y="127"/>
                  <a:pt x="151" y="146"/>
                  <a:pt x="159" y="165"/>
                </a:cubicBezTo>
                <a:cubicBezTo>
                  <a:pt x="163" y="175"/>
                  <a:pt x="161" y="180"/>
                  <a:pt x="151" y="184"/>
                </a:cubicBezTo>
                <a:cubicBezTo>
                  <a:pt x="142" y="187"/>
                  <a:pt x="134" y="189"/>
                  <a:pt x="125" y="192"/>
                </a:cubicBezTo>
                <a:cubicBezTo>
                  <a:pt x="126" y="191"/>
                  <a:pt x="126" y="190"/>
                  <a:pt x="126" y="190"/>
                </a:cubicBezTo>
                <a:cubicBezTo>
                  <a:pt x="122" y="187"/>
                  <a:pt x="118" y="183"/>
                  <a:pt x="114" y="182"/>
                </a:cubicBezTo>
                <a:cubicBezTo>
                  <a:pt x="111" y="181"/>
                  <a:pt x="107" y="185"/>
                  <a:pt x="104" y="188"/>
                </a:cubicBezTo>
                <a:cubicBezTo>
                  <a:pt x="103" y="188"/>
                  <a:pt x="104" y="192"/>
                  <a:pt x="105" y="193"/>
                </a:cubicBezTo>
                <a:cubicBezTo>
                  <a:pt x="106" y="193"/>
                  <a:pt x="109" y="193"/>
                  <a:pt x="110" y="192"/>
                </a:cubicBezTo>
                <a:cubicBezTo>
                  <a:pt x="112" y="192"/>
                  <a:pt x="113" y="190"/>
                  <a:pt x="115" y="189"/>
                </a:cubicBezTo>
                <a:cubicBezTo>
                  <a:pt x="115" y="190"/>
                  <a:pt x="116" y="191"/>
                  <a:pt x="116" y="191"/>
                </a:cubicBezTo>
                <a:cubicBezTo>
                  <a:pt x="114" y="192"/>
                  <a:pt x="112" y="194"/>
                  <a:pt x="110" y="195"/>
                </a:cubicBezTo>
                <a:cubicBezTo>
                  <a:pt x="110" y="195"/>
                  <a:pt x="108" y="195"/>
                  <a:pt x="108" y="195"/>
                </a:cubicBezTo>
                <a:cubicBezTo>
                  <a:pt x="108" y="197"/>
                  <a:pt x="109" y="198"/>
                  <a:pt x="108" y="199"/>
                </a:cubicBezTo>
                <a:cubicBezTo>
                  <a:pt x="107" y="203"/>
                  <a:pt x="104" y="206"/>
                  <a:pt x="104" y="210"/>
                </a:cubicBezTo>
                <a:cubicBezTo>
                  <a:pt x="103" y="217"/>
                  <a:pt x="106" y="219"/>
                  <a:pt x="113" y="218"/>
                </a:cubicBezTo>
                <a:cubicBezTo>
                  <a:pt x="116" y="217"/>
                  <a:pt x="120" y="218"/>
                  <a:pt x="124" y="218"/>
                </a:cubicBezTo>
                <a:cubicBezTo>
                  <a:pt x="124" y="212"/>
                  <a:pt x="123" y="207"/>
                  <a:pt x="124" y="201"/>
                </a:cubicBezTo>
                <a:cubicBezTo>
                  <a:pt x="124" y="199"/>
                  <a:pt x="127" y="196"/>
                  <a:pt x="129" y="196"/>
                </a:cubicBezTo>
                <a:cubicBezTo>
                  <a:pt x="139" y="194"/>
                  <a:pt x="149" y="192"/>
                  <a:pt x="161" y="190"/>
                </a:cubicBezTo>
                <a:cubicBezTo>
                  <a:pt x="164" y="198"/>
                  <a:pt x="168" y="207"/>
                  <a:pt x="171" y="215"/>
                </a:cubicBezTo>
                <a:cubicBezTo>
                  <a:pt x="174" y="222"/>
                  <a:pt x="177" y="228"/>
                  <a:pt x="180" y="235"/>
                </a:cubicBezTo>
                <a:cubicBezTo>
                  <a:pt x="184" y="245"/>
                  <a:pt x="183" y="251"/>
                  <a:pt x="172" y="254"/>
                </a:cubicBezTo>
                <a:cubicBezTo>
                  <a:pt x="154" y="259"/>
                  <a:pt x="135" y="263"/>
                  <a:pt x="117" y="268"/>
                </a:cubicBezTo>
                <a:cubicBezTo>
                  <a:pt x="114" y="269"/>
                  <a:pt x="112" y="269"/>
                  <a:pt x="108" y="270"/>
                </a:cubicBezTo>
                <a:cubicBezTo>
                  <a:pt x="108" y="278"/>
                  <a:pt x="108" y="285"/>
                  <a:pt x="108" y="294"/>
                </a:cubicBezTo>
                <a:cubicBezTo>
                  <a:pt x="97" y="294"/>
                  <a:pt x="86" y="294"/>
                  <a:pt x="74" y="29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8" name="Freeform 16">
            <a:extLst>
              <a:ext uri="{FF2B5EF4-FFF2-40B4-BE49-F238E27FC236}">
                <a16:creationId xmlns:a16="http://schemas.microsoft.com/office/drawing/2014/main" id="{E44C46D3-922D-48C4-BF81-A6359187C9E0}"/>
              </a:ext>
            </a:extLst>
          </p:cNvPr>
          <p:cNvSpPr>
            <a:spLocks noEditPoints="1"/>
          </p:cNvSpPr>
          <p:nvPr/>
        </p:nvSpPr>
        <p:spPr bwMode="auto">
          <a:xfrm>
            <a:off x="3838575" y="1624013"/>
            <a:ext cx="1136650" cy="619125"/>
          </a:xfrm>
          <a:custGeom>
            <a:avLst/>
            <a:gdLst>
              <a:gd name="T0" fmla="*/ 100 w 362"/>
              <a:gd name="T1" fmla="*/ 197 h 197"/>
              <a:gd name="T2" fmla="*/ 81 w 362"/>
              <a:gd name="T3" fmla="*/ 155 h 197"/>
              <a:gd name="T4" fmla="*/ 65 w 362"/>
              <a:gd name="T5" fmla="*/ 143 h 197"/>
              <a:gd name="T6" fmla="*/ 48 w 362"/>
              <a:gd name="T7" fmla="*/ 155 h 197"/>
              <a:gd name="T8" fmla="*/ 33 w 362"/>
              <a:gd name="T9" fmla="*/ 191 h 197"/>
              <a:gd name="T10" fmla="*/ 23 w 362"/>
              <a:gd name="T11" fmla="*/ 197 h 197"/>
              <a:gd name="T12" fmla="*/ 0 w 362"/>
              <a:gd name="T13" fmla="*/ 197 h 197"/>
              <a:gd name="T14" fmla="*/ 90 w 362"/>
              <a:gd name="T15" fmla="*/ 107 h 197"/>
              <a:gd name="T16" fmla="*/ 97 w 362"/>
              <a:gd name="T17" fmla="*/ 133 h 197"/>
              <a:gd name="T18" fmla="*/ 88 w 362"/>
              <a:gd name="T19" fmla="*/ 152 h 197"/>
              <a:gd name="T20" fmla="*/ 90 w 362"/>
              <a:gd name="T21" fmla="*/ 153 h 197"/>
              <a:gd name="T22" fmla="*/ 209 w 362"/>
              <a:gd name="T23" fmla="*/ 0 h 197"/>
              <a:gd name="T24" fmla="*/ 362 w 362"/>
              <a:gd name="T25" fmla="*/ 196 h 197"/>
              <a:gd name="T26" fmla="*/ 354 w 362"/>
              <a:gd name="T27" fmla="*/ 197 h 197"/>
              <a:gd name="T28" fmla="*/ 282 w 362"/>
              <a:gd name="T29" fmla="*/ 197 h 197"/>
              <a:gd name="T30" fmla="*/ 272 w 362"/>
              <a:gd name="T31" fmla="*/ 190 h 197"/>
              <a:gd name="T32" fmla="*/ 256 w 362"/>
              <a:gd name="T33" fmla="*/ 155 h 197"/>
              <a:gd name="T34" fmla="*/ 240 w 362"/>
              <a:gd name="T35" fmla="*/ 143 h 197"/>
              <a:gd name="T36" fmla="*/ 224 w 362"/>
              <a:gd name="T37" fmla="*/ 154 h 197"/>
              <a:gd name="T38" fmla="*/ 205 w 362"/>
              <a:gd name="T39" fmla="*/ 197 h 197"/>
              <a:gd name="T40" fmla="*/ 176 w 362"/>
              <a:gd name="T41" fmla="*/ 130 h 197"/>
              <a:gd name="T42" fmla="*/ 171 w 362"/>
              <a:gd name="T43" fmla="*/ 121 h 197"/>
              <a:gd name="T44" fmla="*/ 153 w 362"/>
              <a:gd name="T45" fmla="*/ 107 h 197"/>
              <a:gd name="T46" fmla="*/ 133 w 362"/>
              <a:gd name="T47" fmla="*/ 121 h 197"/>
              <a:gd name="T48" fmla="*/ 104 w 362"/>
              <a:gd name="T49" fmla="*/ 187 h 197"/>
              <a:gd name="T50" fmla="*/ 100 w 362"/>
              <a:gd name="T51" fmla="*/ 197 h 197"/>
              <a:gd name="T52" fmla="*/ 146 w 362"/>
              <a:gd name="T53" fmla="*/ 99 h 197"/>
              <a:gd name="T54" fmla="*/ 170 w 362"/>
              <a:gd name="T55" fmla="*/ 92 h 197"/>
              <a:gd name="T56" fmla="*/ 180 w 362"/>
              <a:gd name="T57" fmla="*/ 94 h 197"/>
              <a:gd name="T58" fmla="*/ 205 w 362"/>
              <a:gd name="T59" fmla="*/ 120 h 197"/>
              <a:gd name="T60" fmla="*/ 218 w 362"/>
              <a:gd name="T61" fmla="*/ 120 h 197"/>
              <a:gd name="T62" fmla="*/ 237 w 362"/>
              <a:gd name="T63" fmla="*/ 100 h 197"/>
              <a:gd name="T64" fmla="*/ 248 w 362"/>
              <a:gd name="T65" fmla="*/ 98 h 197"/>
              <a:gd name="T66" fmla="*/ 281 w 362"/>
              <a:gd name="T67" fmla="*/ 111 h 197"/>
              <a:gd name="T68" fmla="*/ 262 w 362"/>
              <a:gd name="T69" fmla="*/ 92 h 197"/>
              <a:gd name="T70" fmla="*/ 247 w 362"/>
              <a:gd name="T71" fmla="*/ 86 h 197"/>
              <a:gd name="T72" fmla="*/ 234 w 362"/>
              <a:gd name="T73" fmla="*/ 89 h 197"/>
              <a:gd name="T74" fmla="*/ 212 w 362"/>
              <a:gd name="T75" fmla="*/ 112 h 197"/>
              <a:gd name="T76" fmla="*/ 184 w 362"/>
              <a:gd name="T77" fmla="*/ 84 h 197"/>
              <a:gd name="T78" fmla="*/ 176 w 362"/>
              <a:gd name="T79" fmla="*/ 79 h 197"/>
              <a:gd name="T80" fmla="*/ 146 w 362"/>
              <a:gd name="T81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62" h="197">
                <a:moveTo>
                  <a:pt x="100" y="197"/>
                </a:moveTo>
                <a:cubicBezTo>
                  <a:pt x="93" y="182"/>
                  <a:pt x="87" y="169"/>
                  <a:pt x="81" y="155"/>
                </a:cubicBezTo>
                <a:cubicBezTo>
                  <a:pt x="78" y="148"/>
                  <a:pt x="73" y="143"/>
                  <a:pt x="65" y="143"/>
                </a:cubicBezTo>
                <a:cubicBezTo>
                  <a:pt x="57" y="143"/>
                  <a:pt x="52" y="148"/>
                  <a:pt x="48" y="155"/>
                </a:cubicBezTo>
                <a:cubicBezTo>
                  <a:pt x="43" y="167"/>
                  <a:pt x="38" y="179"/>
                  <a:pt x="33" y="191"/>
                </a:cubicBezTo>
                <a:cubicBezTo>
                  <a:pt x="31" y="196"/>
                  <a:pt x="28" y="197"/>
                  <a:pt x="23" y="197"/>
                </a:cubicBezTo>
                <a:cubicBezTo>
                  <a:pt x="15" y="197"/>
                  <a:pt x="8" y="197"/>
                  <a:pt x="0" y="197"/>
                </a:cubicBezTo>
                <a:cubicBezTo>
                  <a:pt x="31" y="167"/>
                  <a:pt x="60" y="137"/>
                  <a:pt x="90" y="107"/>
                </a:cubicBezTo>
                <a:cubicBezTo>
                  <a:pt x="104" y="117"/>
                  <a:pt x="104" y="117"/>
                  <a:pt x="97" y="133"/>
                </a:cubicBezTo>
                <a:cubicBezTo>
                  <a:pt x="94" y="139"/>
                  <a:pt x="91" y="146"/>
                  <a:pt x="88" y="152"/>
                </a:cubicBezTo>
                <a:cubicBezTo>
                  <a:pt x="89" y="152"/>
                  <a:pt x="89" y="153"/>
                  <a:pt x="90" y="153"/>
                </a:cubicBezTo>
                <a:cubicBezTo>
                  <a:pt x="129" y="102"/>
                  <a:pt x="169" y="52"/>
                  <a:pt x="209" y="0"/>
                </a:cubicBezTo>
                <a:cubicBezTo>
                  <a:pt x="260" y="65"/>
                  <a:pt x="311" y="130"/>
                  <a:pt x="362" y="196"/>
                </a:cubicBezTo>
                <a:cubicBezTo>
                  <a:pt x="358" y="197"/>
                  <a:pt x="356" y="197"/>
                  <a:pt x="354" y="197"/>
                </a:cubicBezTo>
                <a:cubicBezTo>
                  <a:pt x="330" y="197"/>
                  <a:pt x="306" y="197"/>
                  <a:pt x="282" y="197"/>
                </a:cubicBezTo>
                <a:cubicBezTo>
                  <a:pt x="277" y="197"/>
                  <a:pt x="274" y="195"/>
                  <a:pt x="272" y="190"/>
                </a:cubicBezTo>
                <a:cubicBezTo>
                  <a:pt x="267" y="178"/>
                  <a:pt x="261" y="167"/>
                  <a:pt x="256" y="155"/>
                </a:cubicBezTo>
                <a:cubicBezTo>
                  <a:pt x="253" y="147"/>
                  <a:pt x="248" y="143"/>
                  <a:pt x="240" y="143"/>
                </a:cubicBezTo>
                <a:cubicBezTo>
                  <a:pt x="232" y="143"/>
                  <a:pt x="227" y="147"/>
                  <a:pt x="224" y="154"/>
                </a:cubicBezTo>
                <a:cubicBezTo>
                  <a:pt x="218" y="168"/>
                  <a:pt x="212" y="182"/>
                  <a:pt x="205" y="197"/>
                </a:cubicBezTo>
                <a:cubicBezTo>
                  <a:pt x="195" y="174"/>
                  <a:pt x="185" y="152"/>
                  <a:pt x="176" y="130"/>
                </a:cubicBezTo>
                <a:cubicBezTo>
                  <a:pt x="174" y="127"/>
                  <a:pt x="173" y="124"/>
                  <a:pt x="171" y="121"/>
                </a:cubicBezTo>
                <a:cubicBezTo>
                  <a:pt x="168" y="113"/>
                  <a:pt x="162" y="107"/>
                  <a:pt x="153" y="107"/>
                </a:cubicBezTo>
                <a:cubicBezTo>
                  <a:pt x="143" y="107"/>
                  <a:pt x="137" y="112"/>
                  <a:pt x="133" y="121"/>
                </a:cubicBezTo>
                <a:cubicBezTo>
                  <a:pt x="124" y="143"/>
                  <a:pt x="114" y="165"/>
                  <a:pt x="104" y="187"/>
                </a:cubicBezTo>
                <a:cubicBezTo>
                  <a:pt x="103" y="190"/>
                  <a:pt x="102" y="193"/>
                  <a:pt x="100" y="197"/>
                </a:cubicBezTo>
                <a:close/>
                <a:moveTo>
                  <a:pt x="146" y="99"/>
                </a:moveTo>
                <a:cubicBezTo>
                  <a:pt x="154" y="97"/>
                  <a:pt x="162" y="95"/>
                  <a:pt x="170" y="92"/>
                </a:cubicBezTo>
                <a:cubicBezTo>
                  <a:pt x="174" y="90"/>
                  <a:pt x="177" y="91"/>
                  <a:pt x="180" y="94"/>
                </a:cubicBezTo>
                <a:cubicBezTo>
                  <a:pt x="188" y="103"/>
                  <a:pt x="197" y="111"/>
                  <a:pt x="205" y="120"/>
                </a:cubicBezTo>
                <a:cubicBezTo>
                  <a:pt x="210" y="124"/>
                  <a:pt x="214" y="125"/>
                  <a:pt x="218" y="120"/>
                </a:cubicBezTo>
                <a:cubicBezTo>
                  <a:pt x="224" y="113"/>
                  <a:pt x="231" y="107"/>
                  <a:pt x="237" y="100"/>
                </a:cubicBezTo>
                <a:cubicBezTo>
                  <a:pt x="241" y="97"/>
                  <a:pt x="244" y="96"/>
                  <a:pt x="248" y="98"/>
                </a:cubicBezTo>
                <a:cubicBezTo>
                  <a:pt x="259" y="103"/>
                  <a:pt x="270" y="107"/>
                  <a:pt x="281" y="111"/>
                </a:cubicBezTo>
                <a:cubicBezTo>
                  <a:pt x="277" y="103"/>
                  <a:pt x="272" y="95"/>
                  <a:pt x="262" y="92"/>
                </a:cubicBezTo>
                <a:cubicBezTo>
                  <a:pt x="257" y="91"/>
                  <a:pt x="252" y="89"/>
                  <a:pt x="247" y="86"/>
                </a:cubicBezTo>
                <a:cubicBezTo>
                  <a:pt x="242" y="84"/>
                  <a:pt x="238" y="85"/>
                  <a:pt x="234" y="89"/>
                </a:cubicBezTo>
                <a:cubicBezTo>
                  <a:pt x="227" y="97"/>
                  <a:pt x="220" y="104"/>
                  <a:pt x="212" y="112"/>
                </a:cubicBezTo>
                <a:cubicBezTo>
                  <a:pt x="202" y="102"/>
                  <a:pt x="193" y="93"/>
                  <a:pt x="184" y="84"/>
                </a:cubicBezTo>
                <a:cubicBezTo>
                  <a:pt x="182" y="82"/>
                  <a:pt x="179" y="79"/>
                  <a:pt x="176" y="79"/>
                </a:cubicBezTo>
                <a:cubicBezTo>
                  <a:pt x="165" y="78"/>
                  <a:pt x="152" y="87"/>
                  <a:pt x="146" y="9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" name="Freeform 17">
            <a:extLst>
              <a:ext uri="{FF2B5EF4-FFF2-40B4-BE49-F238E27FC236}">
                <a16:creationId xmlns:a16="http://schemas.microsoft.com/office/drawing/2014/main" id="{1DB91B90-2F09-449C-9301-24CF9A56F558}"/>
              </a:ext>
            </a:extLst>
          </p:cNvPr>
          <p:cNvSpPr>
            <a:spLocks/>
          </p:cNvSpPr>
          <p:nvPr/>
        </p:nvSpPr>
        <p:spPr bwMode="auto">
          <a:xfrm>
            <a:off x="3844925" y="2098675"/>
            <a:ext cx="292100" cy="623887"/>
          </a:xfrm>
          <a:custGeom>
            <a:avLst/>
            <a:gdLst>
              <a:gd name="T0" fmla="*/ 50 w 93"/>
              <a:gd name="T1" fmla="*/ 199 h 199"/>
              <a:gd name="T2" fmla="*/ 50 w 93"/>
              <a:gd name="T3" fmla="*/ 185 h 199"/>
              <a:gd name="T4" fmla="*/ 15 w 93"/>
              <a:gd name="T5" fmla="*/ 176 h 199"/>
              <a:gd name="T6" fmla="*/ 6 w 93"/>
              <a:gd name="T7" fmla="*/ 156 h 199"/>
              <a:gd name="T8" fmla="*/ 15 w 93"/>
              <a:gd name="T9" fmla="*/ 136 h 199"/>
              <a:gd name="T10" fmla="*/ 17 w 93"/>
              <a:gd name="T11" fmla="*/ 119 h 199"/>
              <a:gd name="T12" fmla="*/ 18 w 93"/>
              <a:gd name="T13" fmla="*/ 112 h 199"/>
              <a:gd name="T14" fmla="*/ 31 w 93"/>
              <a:gd name="T15" fmla="*/ 82 h 199"/>
              <a:gd name="T16" fmla="*/ 39 w 93"/>
              <a:gd name="T17" fmla="*/ 77 h 199"/>
              <a:gd name="T18" fmla="*/ 59 w 93"/>
              <a:gd name="T19" fmla="*/ 76 h 199"/>
              <a:gd name="T20" fmla="*/ 38 w 93"/>
              <a:gd name="T21" fmla="*/ 71 h 199"/>
              <a:gd name="T22" fmla="*/ 33 w 93"/>
              <a:gd name="T23" fmla="*/ 61 h 199"/>
              <a:gd name="T24" fmla="*/ 57 w 93"/>
              <a:gd name="T25" fmla="*/ 7 h 199"/>
              <a:gd name="T26" fmla="*/ 69 w 93"/>
              <a:gd name="T27" fmla="*/ 7 h 199"/>
              <a:gd name="T28" fmla="*/ 92 w 93"/>
              <a:gd name="T29" fmla="*/ 61 h 199"/>
              <a:gd name="T30" fmla="*/ 93 w 93"/>
              <a:gd name="T31" fmla="*/ 61 h 199"/>
              <a:gd name="T32" fmla="*/ 90 w 93"/>
              <a:gd name="T33" fmla="*/ 87 h 199"/>
              <a:gd name="T34" fmla="*/ 73 w 93"/>
              <a:gd name="T35" fmla="*/ 129 h 199"/>
              <a:gd name="T36" fmla="*/ 72 w 93"/>
              <a:gd name="T37" fmla="*/ 146 h 199"/>
              <a:gd name="T38" fmla="*/ 72 w 93"/>
              <a:gd name="T39" fmla="*/ 152 h 199"/>
              <a:gd name="T40" fmla="*/ 52 w 93"/>
              <a:gd name="T41" fmla="*/ 199 h 199"/>
              <a:gd name="T42" fmla="*/ 50 w 93"/>
              <a:gd name="T43" fmla="*/ 199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3" h="199">
                <a:moveTo>
                  <a:pt x="50" y="199"/>
                </a:moveTo>
                <a:cubicBezTo>
                  <a:pt x="50" y="194"/>
                  <a:pt x="50" y="190"/>
                  <a:pt x="50" y="185"/>
                </a:cubicBezTo>
                <a:cubicBezTo>
                  <a:pt x="38" y="182"/>
                  <a:pt x="26" y="180"/>
                  <a:pt x="15" y="176"/>
                </a:cubicBezTo>
                <a:cubicBezTo>
                  <a:pt x="1" y="172"/>
                  <a:pt x="0" y="170"/>
                  <a:pt x="6" y="156"/>
                </a:cubicBezTo>
                <a:cubicBezTo>
                  <a:pt x="9" y="149"/>
                  <a:pt x="12" y="143"/>
                  <a:pt x="15" y="136"/>
                </a:cubicBezTo>
                <a:cubicBezTo>
                  <a:pt x="17" y="131"/>
                  <a:pt x="20" y="126"/>
                  <a:pt x="17" y="119"/>
                </a:cubicBezTo>
                <a:cubicBezTo>
                  <a:pt x="16" y="118"/>
                  <a:pt x="18" y="114"/>
                  <a:pt x="18" y="112"/>
                </a:cubicBezTo>
                <a:cubicBezTo>
                  <a:pt x="23" y="102"/>
                  <a:pt x="27" y="92"/>
                  <a:pt x="31" y="82"/>
                </a:cubicBezTo>
                <a:cubicBezTo>
                  <a:pt x="33" y="78"/>
                  <a:pt x="35" y="77"/>
                  <a:pt x="39" y="77"/>
                </a:cubicBezTo>
                <a:cubicBezTo>
                  <a:pt x="46" y="78"/>
                  <a:pt x="52" y="77"/>
                  <a:pt x="59" y="76"/>
                </a:cubicBezTo>
                <a:cubicBezTo>
                  <a:pt x="52" y="74"/>
                  <a:pt x="45" y="73"/>
                  <a:pt x="38" y="71"/>
                </a:cubicBezTo>
                <a:cubicBezTo>
                  <a:pt x="33" y="70"/>
                  <a:pt x="31" y="66"/>
                  <a:pt x="33" y="61"/>
                </a:cubicBezTo>
                <a:cubicBezTo>
                  <a:pt x="41" y="43"/>
                  <a:pt x="49" y="25"/>
                  <a:pt x="57" y="7"/>
                </a:cubicBezTo>
                <a:cubicBezTo>
                  <a:pt x="60" y="0"/>
                  <a:pt x="66" y="1"/>
                  <a:pt x="69" y="7"/>
                </a:cubicBezTo>
                <a:cubicBezTo>
                  <a:pt x="77" y="25"/>
                  <a:pt x="85" y="43"/>
                  <a:pt x="92" y="61"/>
                </a:cubicBezTo>
                <a:cubicBezTo>
                  <a:pt x="93" y="61"/>
                  <a:pt x="93" y="61"/>
                  <a:pt x="93" y="61"/>
                </a:cubicBezTo>
                <a:cubicBezTo>
                  <a:pt x="92" y="70"/>
                  <a:pt x="93" y="79"/>
                  <a:pt x="90" y="87"/>
                </a:cubicBezTo>
                <a:cubicBezTo>
                  <a:pt x="86" y="101"/>
                  <a:pt x="79" y="115"/>
                  <a:pt x="73" y="129"/>
                </a:cubicBezTo>
                <a:cubicBezTo>
                  <a:pt x="71" y="134"/>
                  <a:pt x="72" y="140"/>
                  <a:pt x="72" y="146"/>
                </a:cubicBezTo>
                <a:cubicBezTo>
                  <a:pt x="72" y="148"/>
                  <a:pt x="73" y="150"/>
                  <a:pt x="72" y="152"/>
                </a:cubicBezTo>
                <a:cubicBezTo>
                  <a:pt x="66" y="168"/>
                  <a:pt x="59" y="184"/>
                  <a:pt x="52" y="199"/>
                </a:cubicBezTo>
                <a:cubicBezTo>
                  <a:pt x="52" y="199"/>
                  <a:pt x="51" y="199"/>
                  <a:pt x="50" y="19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" name="Freeform 18">
            <a:extLst>
              <a:ext uri="{FF2B5EF4-FFF2-40B4-BE49-F238E27FC236}">
                <a16:creationId xmlns:a16="http://schemas.microsoft.com/office/drawing/2014/main" id="{990B6259-F60D-4927-AD6E-847A28328A10}"/>
              </a:ext>
            </a:extLst>
          </p:cNvPr>
          <p:cNvSpPr>
            <a:spLocks/>
          </p:cNvSpPr>
          <p:nvPr/>
        </p:nvSpPr>
        <p:spPr bwMode="auto">
          <a:xfrm>
            <a:off x="4492625" y="2108200"/>
            <a:ext cx="295275" cy="608012"/>
          </a:xfrm>
          <a:custGeom>
            <a:avLst/>
            <a:gdLst>
              <a:gd name="T0" fmla="*/ 45 w 94"/>
              <a:gd name="T1" fmla="*/ 133 h 194"/>
              <a:gd name="T2" fmla="*/ 78 w 94"/>
              <a:gd name="T3" fmla="*/ 128 h 194"/>
              <a:gd name="T4" fmla="*/ 92 w 94"/>
              <a:gd name="T5" fmla="*/ 160 h 194"/>
              <a:gd name="T6" fmla="*/ 86 w 94"/>
              <a:gd name="T7" fmla="*/ 171 h 194"/>
              <a:gd name="T8" fmla="*/ 43 w 94"/>
              <a:gd name="T9" fmla="*/ 183 h 194"/>
              <a:gd name="T10" fmla="*/ 42 w 94"/>
              <a:gd name="T11" fmla="*/ 194 h 194"/>
              <a:gd name="T12" fmla="*/ 36 w 94"/>
              <a:gd name="T13" fmla="*/ 182 h 194"/>
              <a:gd name="T14" fmla="*/ 26 w 94"/>
              <a:gd name="T15" fmla="*/ 157 h 194"/>
              <a:gd name="T16" fmla="*/ 23 w 94"/>
              <a:gd name="T17" fmla="*/ 139 h 194"/>
              <a:gd name="T18" fmla="*/ 21 w 94"/>
              <a:gd name="T19" fmla="*/ 125 h 194"/>
              <a:gd name="T20" fmla="*/ 4 w 94"/>
              <a:gd name="T21" fmla="*/ 84 h 194"/>
              <a:gd name="T22" fmla="*/ 1 w 94"/>
              <a:gd name="T23" fmla="*/ 74 h 194"/>
              <a:gd name="T24" fmla="*/ 28 w 94"/>
              <a:gd name="T25" fmla="*/ 74 h 194"/>
              <a:gd name="T26" fmla="*/ 28 w 94"/>
              <a:gd name="T27" fmla="*/ 73 h 194"/>
              <a:gd name="T28" fmla="*/ 8 w 94"/>
              <a:gd name="T29" fmla="*/ 69 h 194"/>
              <a:gd name="T30" fmla="*/ 2 w 94"/>
              <a:gd name="T31" fmla="*/ 57 h 194"/>
              <a:gd name="T32" fmla="*/ 26 w 94"/>
              <a:gd name="T33" fmla="*/ 5 h 194"/>
              <a:gd name="T34" fmla="*/ 31 w 94"/>
              <a:gd name="T35" fmla="*/ 0 h 194"/>
              <a:gd name="T36" fmla="*/ 38 w 94"/>
              <a:gd name="T37" fmla="*/ 5 h 194"/>
              <a:gd name="T38" fmla="*/ 61 w 94"/>
              <a:gd name="T39" fmla="*/ 57 h 194"/>
              <a:gd name="T40" fmla="*/ 61 w 94"/>
              <a:gd name="T41" fmla="*/ 66 h 194"/>
              <a:gd name="T42" fmla="*/ 61 w 94"/>
              <a:gd name="T43" fmla="*/ 73 h 194"/>
              <a:gd name="T44" fmla="*/ 76 w 94"/>
              <a:gd name="T45" fmla="*/ 109 h 194"/>
              <a:gd name="T46" fmla="*/ 70 w 94"/>
              <a:gd name="T47" fmla="*/ 124 h 194"/>
              <a:gd name="T48" fmla="*/ 45 w 94"/>
              <a:gd name="T49" fmla="*/ 131 h 194"/>
              <a:gd name="T50" fmla="*/ 45 w 94"/>
              <a:gd name="T51" fmla="*/ 13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4" h="194">
                <a:moveTo>
                  <a:pt x="45" y="133"/>
                </a:moveTo>
                <a:cubicBezTo>
                  <a:pt x="56" y="131"/>
                  <a:pt x="67" y="130"/>
                  <a:pt x="78" y="128"/>
                </a:cubicBezTo>
                <a:cubicBezTo>
                  <a:pt x="83" y="139"/>
                  <a:pt x="87" y="149"/>
                  <a:pt x="92" y="160"/>
                </a:cubicBezTo>
                <a:cubicBezTo>
                  <a:pt x="94" y="166"/>
                  <a:pt x="91" y="170"/>
                  <a:pt x="86" y="171"/>
                </a:cubicBezTo>
                <a:cubicBezTo>
                  <a:pt x="72" y="175"/>
                  <a:pt x="58" y="179"/>
                  <a:pt x="43" y="183"/>
                </a:cubicBezTo>
                <a:cubicBezTo>
                  <a:pt x="42" y="185"/>
                  <a:pt x="42" y="188"/>
                  <a:pt x="42" y="194"/>
                </a:cubicBezTo>
                <a:cubicBezTo>
                  <a:pt x="40" y="189"/>
                  <a:pt x="38" y="185"/>
                  <a:pt x="36" y="182"/>
                </a:cubicBezTo>
                <a:cubicBezTo>
                  <a:pt x="33" y="174"/>
                  <a:pt x="30" y="165"/>
                  <a:pt x="26" y="157"/>
                </a:cubicBezTo>
                <a:cubicBezTo>
                  <a:pt x="23" y="151"/>
                  <a:pt x="21" y="146"/>
                  <a:pt x="23" y="139"/>
                </a:cubicBezTo>
                <a:cubicBezTo>
                  <a:pt x="25" y="135"/>
                  <a:pt x="23" y="129"/>
                  <a:pt x="21" y="125"/>
                </a:cubicBezTo>
                <a:cubicBezTo>
                  <a:pt x="16" y="111"/>
                  <a:pt x="10" y="98"/>
                  <a:pt x="4" y="84"/>
                </a:cubicBezTo>
                <a:cubicBezTo>
                  <a:pt x="3" y="81"/>
                  <a:pt x="2" y="78"/>
                  <a:pt x="1" y="74"/>
                </a:cubicBezTo>
                <a:cubicBezTo>
                  <a:pt x="11" y="74"/>
                  <a:pt x="19" y="74"/>
                  <a:pt x="28" y="74"/>
                </a:cubicBezTo>
                <a:cubicBezTo>
                  <a:pt x="28" y="73"/>
                  <a:pt x="28" y="73"/>
                  <a:pt x="28" y="73"/>
                </a:cubicBezTo>
                <a:cubicBezTo>
                  <a:pt x="21" y="71"/>
                  <a:pt x="14" y="70"/>
                  <a:pt x="8" y="69"/>
                </a:cubicBezTo>
                <a:cubicBezTo>
                  <a:pt x="1" y="67"/>
                  <a:pt x="0" y="63"/>
                  <a:pt x="2" y="57"/>
                </a:cubicBezTo>
                <a:cubicBezTo>
                  <a:pt x="10" y="40"/>
                  <a:pt x="18" y="22"/>
                  <a:pt x="26" y="5"/>
                </a:cubicBezTo>
                <a:cubicBezTo>
                  <a:pt x="27" y="3"/>
                  <a:pt x="30" y="0"/>
                  <a:pt x="31" y="0"/>
                </a:cubicBezTo>
                <a:cubicBezTo>
                  <a:pt x="34" y="0"/>
                  <a:pt x="37" y="3"/>
                  <a:pt x="38" y="5"/>
                </a:cubicBezTo>
                <a:cubicBezTo>
                  <a:pt x="46" y="22"/>
                  <a:pt x="54" y="39"/>
                  <a:pt x="61" y="57"/>
                </a:cubicBezTo>
                <a:cubicBezTo>
                  <a:pt x="62" y="59"/>
                  <a:pt x="61" y="63"/>
                  <a:pt x="61" y="66"/>
                </a:cubicBezTo>
                <a:cubicBezTo>
                  <a:pt x="61" y="69"/>
                  <a:pt x="61" y="71"/>
                  <a:pt x="61" y="73"/>
                </a:cubicBezTo>
                <a:cubicBezTo>
                  <a:pt x="66" y="85"/>
                  <a:pt x="71" y="97"/>
                  <a:pt x="76" y="109"/>
                </a:cubicBezTo>
                <a:cubicBezTo>
                  <a:pt x="80" y="118"/>
                  <a:pt x="79" y="121"/>
                  <a:pt x="70" y="124"/>
                </a:cubicBezTo>
                <a:cubicBezTo>
                  <a:pt x="62" y="127"/>
                  <a:pt x="54" y="129"/>
                  <a:pt x="45" y="131"/>
                </a:cubicBezTo>
                <a:cubicBezTo>
                  <a:pt x="45" y="132"/>
                  <a:pt x="45" y="132"/>
                  <a:pt x="45" y="13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" name="Freeform 19">
            <a:extLst>
              <a:ext uri="{FF2B5EF4-FFF2-40B4-BE49-F238E27FC236}">
                <a16:creationId xmlns:a16="http://schemas.microsoft.com/office/drawing/2014/main" id="{AF4406CC-DABE-433D-A399-B5D36C896914}"/>
              </a:ext>
            </a:extLst>
          </p:cNvPr>
          <p:cNvSpPr>
            <a:spLocks/>
          </p:cNvSpPr>
          <p:nvPr/>
        </p:nvSpPr>
        <p:spPr bwMode="auto">
          <a:xfrm>
            <a:off x="4827588" y="1960563"/>
            <a:ext cx="327025" cy="282575"/>
          </a:xfrm>
          <a:custGeom>
            <a:avLst/>
            <a:gdLst>
              <a:gd name="T0" fmla="*/ 104 w 104"/>
              <a:gd name="T1" fmla="*/ 90 h 90"/>
              <a:gd name="T2" fmla="*/ 64 w 104"/>
              <a:gd name="T3" fmla="*/ 90 h 90"/>
              <a:gd name="T4" fmla="*/ 59 w 104"/>
              <a:gd name="T5" fmla="*/ 87 h 90"/>
              <a:gd name="T6" fmla="*/ 0 w 104"/>
              <a:gd name="T7" fmla="*/ 11 h 90"/>
              <a:gd name="T8" fmla="*/ 13 w 104"/>
              <a:gd name="T9" fmla="*/ 0 h 90"/>
              <a:gd name="T10" fmla="*/ 104 w 104"/>
              <a:gd name="T11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90">
                <a:moveTo>
                  <a:pt x="104" y="90"/>
                </a:moveTo>
                <a:cubicBezTo>
                  <a:pt x="90" y="90"/>
                  <a:pt x="77" y="90"/>
                  <a:pt x="64" y="90"/>
                </a:cubicBezTo>
                <a:cubicBezTo>
                  <a:pt x="62" y="90"/>
                  <a:pt x="60" y="88"/>
                  <a:pt x="59" y="87"/>
                </a:cubicBezTo>
                <a:cubicBezTo>
                  <a:pt x="39" y="62"/>
                  <a:pt x="20" y="37"/>
                  <a:pt x="0" y="11"/>
                </a:cubicBezTo>
                <a:cubicBezTo>
                  <a:pt x="5" y="7"/>
                  <a:pt x="9" y="3"/>
                  <a:pt x="13" y="0"/>
                </a:cubicBezTo>
                <a:cubicBezTo>
                  <a:pt x="43" y="30"/>
                  <a:pt x="73" y="60"/>
                  <a:pt x="104" y="9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6" name="Freeform 23">
            <a:extLst>
              <a:ext uri="{FF2B5EF4-FFF2-40B4-BE49-F238E27FC236}">
                <a16:creationId xmlns:a16="http://schemas.microsoft.com/office/drawing/2014/main" id="{02B02590-72E4-43F8-8B0D-9E390CEA4CB7}"/>
              </a:ext>
            </a:extLst>
          </p:cNvPr>
          <p:cNvSpPr>
            <a:spLocks noEditPoints="1"/>
          </p:cNvSpPr>
          <p:nvPr/>
        </p:nvSpPr>
        <p:spPr bwMode="auto">
          <a:xfrm>
            <a:off x="6851791" y="1374099"/>
            <a:ext cx="912813" cy="1325563"/>
          </a:xfrm>
          <a:custGeom>
            <a:avLst/>
            <a:gdLst>
              <a:gd name="T0" fmla="*/ 111 w 241"/>
              <a:gd name="T1" fmla="*/ 277 h 350"/>
              <a:gd name="T2" fmla="*/ 111 w 241"/>
              <a:gd name="T3" fmla="*/ 223 h 350"/>
              <a:gd name="T4" fmla="*/ 116 w 241"/>
              <a:gd name="T5" fmla="*/ 215 h 350"/>
              <a:gd name="T6" fmla="*/ 155 w 241"/>
              <a:gd name="T7" fmla="*/ 177 h 350"/>
              <a:gd name="T8" fmla="*/ 144 w 241"/>
              <a:gd name="T9" fmla="*/ 172 h 350"/>
              <a:gd name="T10" fmla="*/ 111 w 241"/>
              <a:gd name="T11" fmla="*/ 204 h 350"/>
              <a:gd name="T12" fmla="*/ 100 w 241"/>
              <a:gd name="T13" fmla="*/ 232 h 350"/>
              <a:gd name="T14" fmla="*/ 100 w 241"/>
              <a:gd name="T15" fmla="*/ 345 h 350"/>
              <a:gd name="T16" fmla="*/ 100 w 241"/>
              <a:gd name="T17" fmla="*/ 350 h 350"/>
              <a:gd name="T18" fmla="*/ 87 w 241"/>
              <a:gd name="T19" fmla="*/ 336 h 350"/>
              <a:gd name="T20" fmla="*/ 84 w 241"/>
              <a:gd name="T21" fmla="*/ 327 h 350"/>
              <a:gd name="T22" fmla="*/ 84 w 241"/>
              <a:gd name="T23" fmla="*/ 225 h 350"/>
              <a:gd name="T24" fmla="*/ 77 w 241"/>
              <a:gd name="T25" fmla="*/ 209 h 350"/>
              <a:gd name="T26" fmla="*/ 74 w 241"/>
              <a:gd name="T27" fmla="*/ 207 h 350"/>
              <a:gd name="T28" fmla="*/ 69 w 241"/>
              <a:gd name="T29" fmla="*/ 177 h 350"/>
              <a:gd name="T30" fmla="*/ 89 w 241"/>
              <a:gd name="T31" fmla="*/ 201 h 350"/>
              <a:gd name="T32" fmla="*/ 150 w 241"/>
              <a:gd name="T33" fmla="*/ 140 h 350"/>
              <a:gd name="T34" fmla="*/ 143 w 241"/>
              <a:gd name="T35" fmla="*/ 134 h 350"/>
              <a:gd name="T36" fmla="*/ 92 w 241"/>
              <a:gd name="T37" fmla="*/ 186 h 350"/>
              <a:gd name="T38" fmla="*/ 70 w 241"/>
              <a:gd name="T39" fmla="*/ 163 h 350"/>
              <a:gd name="T40" fmla="*/ 68 w 241"/>
              <a:gd name="T41" fmla="*/ 157 h 350"/>
              <a:gd name="T42" fmla="*/ 27 w 241"/>
              <a:gd name="T43" fmla="*/ 103 h 350"/>
              <a:gd name="T44" fmla="*/ 19 w 241"/>
              <a:gd name="T45" fmla="*/ 95 h 350"/>
              <a:gd name="T46" fmla="*/ 0 w 241"/>
              <a:gd name="T47" fmla="*/ 62 h 350"/>
              <a:gd name="T48" fmla="*/ 25 w 241"/>
              <a:gd name="T49" fmla="*/ 43 h 350"/>
              <a:gd name="T50" fmla="*/ 35 w 241"/>
              <a:gd name="T51" fmla="*/ 35 h 350"/>
              <a:gd name="T52" fmla="*/ 139 w 241"/>
              <a:gd name="T53" fmla="*/ 34 h 350"/>
              <a:gd name="T54" fmla="*/ 147 w 241"/>
              <a:gd name="T55" fmla="*/ 39 h 350"/>
              <a:gd name="T56" fmla="*/ 204 w 241"/>
              <a:gd name="T57" fmla="*/ 122 h 350"/>
              <a:gd name="T58" fmla="*/ 208 w 241"/>
              <a:gd name="T59" fmla="*/ 133 h 350"/>
              <a:gd name="T60" fmla="*/ 186 w 241"/>
              <a:gd name="T61" fmla="*/ 234 h 350"/>
              <a:gd name="T62" fmla="*/ 174 w 241"/>
              <a:gd name="T63" fmla="*/ 244 h 350"/>
              <a:gd name="T64" fmla="*/ 111 w 241"/>
              <a:gd name="T65" fmla="*/ 277 h 350"/>
              <a:gd name="T66" fmla="*/ 110 w 241"/>
              <a:gd name="T67" fmla="*/ 117 h 350"/>
              <a:gd name="T68" fmla="*/ 111 w 241"/>
              <a:gd name="T69" fmla="*/ 126 h 350"/>
              <a:gd name="T70" fmla="*/ 120 w 241"/>
              <a:gd name="T71" fmla="*/ 117 h 350"/>
              <a:gd name="T72" fmla="*/ 110 w 241"/>
              <a:gd name="T73" fmla="*/ 117 h 350"/>
              <a:gd name="T74" fmla="*/ 152 w 241"/>
              <a:gd name="T75" fmla="*/ 232 h 350"/>
              <a:gd name="T76" fmla="*/ 152 w 241"/>
              <a:gd name="T77" fmla="*/ 222 h 350"/>
              <a:gd name="T78" fmla="*/ 142 w 241"/>
              <a:gd name="T79" fmla="*/ 222 h 350"/>
              <a:gd name="T80" fmla="*/ 142 w 241"/>
              <a:gd name="T81" fmla="*/ 232 h 350"/>
              <a:gd name="T82" fmla="*/ 152 w 241"/>
              <a:gd name="T83" fmla="*/ 232 h 350"/>
              <a:gd name="T84" fmla="*/ 49 w 241"/>
              <a:gd name="T85" fmla="*/ 94 h 350"/>
              <a:gd name="T86" fmla="*/ 40 w 241"/>
              <a:gd name="T87" fmla="*/ 94 h 350"/>
              <a:gd name="T88" fmla="*/ 40 w 241"/>
              <a:gd name="T89" fmla="*/ 104 h 350"/>
              <a:gd name="T90" fmla="*/ 49 w 241"/>
              <a:gd name="T91" fmla="*/ 104 h 350"/>
              <a:gd name="T92" fmla="*/ 49 w 241"/>
              <a:gd name="T93" fmla="*/ 94 h 350"/>
              <a:gd name="T94" fmla="*/ 183 w 241"/>
              <a:gd name="T95" fmla="*/ 173 h 350"/>
              <a:gd name="T96" fmla="*/ 183 w 241"/>
              <a:gd name="T97" fmla="*/ 185 h 350"/>
              <a:gd name="T98" fmla="*/ 192 w 241"/>
              <a:gd name="T99" fmla="*/ 182 h 350"/>
              <a:gd name="T100" fmla="*/ 192 w 241"/>
              <a:gd name="T101" fmla="*/ 176 h 350"/>
              <a:gd name="T102" fmla="*/ 183 w 241"/>
              <a:gd name="T103" fmla="*/ 173 h 350"/>
              <a:gd name="T104" fmla="*/ 144 w 241"/>
              <a:gd name="T105" fmla="*/ 86 h 350"/>
              <a:gd name="T106" fmla="*/ 144 w 241"/>
              <a:gd name="T107" fmla="*/ 96 h 350"/>
              <a:gd name="T108" fmla="*/ 153 w 241"/>
              <a:gd name="T109" fmla="*/ 96 h 350"/>
              <a:gd name="T110" fmla="*/ 144 w 241"/>
              <a:gd name="T111" fmla="*/ 86 h 350"/>
              <a:gd name="T112" fmla="*/ 104 w 241"/>
              <a:gd name="T113" fmla="*/ 62 h 350"/>
              <a:gd name="T114" fmla="*/ 104 w 241"/>
              <a:gd name="T115" fmla="*/ 52 h 350"/>
              <a:gd name="T116" fmla="*/ 95 w 241"/>
              <a:gd name="T117" fmla="*/ 52 h 350"/>
              <a:gd name="T118" fmla="*/ 95 w 241"/>
              <a:gd name="T119" fmla="*/ 62 h 350"/>
              <a:gd name="T120" fmla="*/ 104 w 241"/>
              <a:gd name="T121" fmla="*/ 62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41" h="350">
                <a:moveTo>
                  <a:pt x="111" y="277"/>
                </a:moveTo>
                <a:cubicBezTo>
                  <a:pt x="111" y="259"/>
                  <a:pt x="111" y="241"/>
                  <a:pt x="111" y="223"/>
                </a:cubicBezTo>
                <a:cubicBezTo>
                  <a:pt x="111" y="220"/>
                  <a:pt x="114" y="217"/>
                  <a:pt x="116" y="215"/>
                </a:cubicBezTo>
                <a:cubicBezTo>
                  <a:pt x="128" y="203"/>
                  <a:pt x="141" y="191"/>
                  <a:pt x="155" y="177"/>
                </a:cubicBezTo>
                <a:cubicBezTo>
                  <a:pt x="150" y="175"/>
                  <a:pt x="148" y="174"/>
                  <a:pt x="144" y="172"/>
                </a:cubicBezTo>
                <a:cubicBezTo>
                  <a:pt x="134" y="182"/>
                  <a:pt x="123" y="194"/>
                  <a:pt x="111" y="204"/>
                </a:cubicBezTo>
                <a:cubicBezTo>
                  <a:pt x="102" y="212"/>
                  <a:pt x="99" y="220"/>
                  <a:pt x="100" y="232"/>
                </a:cubicBezTo>
                <a:cubicBezTo>
                  <a:pt x="100" y="270"/>
                  <a:pt x="100" y="308"/>
                  <a:pt x="100" y="345"/>
                </a:cubicBezTo>
                <a:cubicBezTo>
                  <a:pt x="100" y="347"/>
                  <a:pt x="100" y="348"/>
                  <a:pt x="100" y="350"/>
                </a:cubicBezTo>
                <a:cubicBezTo>
                  <a:pt x="95" y="345"/>
                  <a:pt x="91" y="341"/>
                  <a:pt x="87" y="336"/>
                </a:cubicBezTo>
                <a:cubicBezTo>
                  <a:pt x="85" y="333"/>
                  <a:pt x="84" y="330"/>
                  <a:pt x="84" y="327"/>
                </a:cubicBezTo>
                <a:cubicBezTo>
                  <a:pt x="83" y="293"/>
                  <a:pt x="83" y="259"/>
                  <a:pt x="84" y="225"/>
                </a:cubicBezTo>
                <a:cubicBezTo>
                  <a:pt x="84" y="219"/>
                  <a:pt x="82" y="213"/>
                  <a:pt x="77" y="209"/>
                </a:cubicBezTo>
                <a:cubicBezTo>
                  <a:pt x="76" y="209"/>
                  <a:pt x="75" y="207"/>
                  <a:pt x="74" y="207"/>
                </a:cubicBezTo>
                <a:cubicBezTo>
                  <a:pt x="62" y="195"/>
                  <a:pt x="62" y="195"/>
                  <a:pt x="69" y="177"/>
                </a:cubicBezTo>
                <a:cubicBezTo>
                  <a:pt x="76" y="185"/>
                  <a:pt x="83" y="193"/>
                  <a:pt x="89" y="201"/>
                </a:cubicBezTo>
                <a:cubicBezTo>
                  <a:pt x="111" y="180"/>
                  <a:pt x="130" y="160"/>
                  <a:pt x="150" y="140"/>
                </a:cubicBezTo>
                <a:cubicBezTo>
                  <a:pt x="148" y="138"/>
                  <a:pt x="146" y="136"/>
                  <a:pt x="143" y="134"/>
                </a:cubicBezTo>
                <a:cubicBezTo>
                  <a:pt x="126" y="151"/>
                  <a:pt x="109" y="168"/>
                  <a:pt x="92" y="186"/>
                </a:cubicBezTo>
                <a:cubicBezTo>
                  <a:pt x="84" y="178"/>
                  <a:pt x="77" y="171"/>
                  <a:pt x="70" y="163"/>
                </a:cubicBezTo>
                <a:cubicBezTo>
                  <a:pt x="69" y="162"/>
                  <a:pt x="69" y="159"/>
                  <a:pt x="68" y="157"/>
                </a:cubicBezTo>
                <a:cubicBezTo>
                  <a:pt x="65" y="132"/>
                  <a:pt x="51" y="114"/>
                  <a:pt x="27" y="103"/>
                </a:cubicBezTo>
                <a:cubicBezTo>
                  <a:pt x="23" y="102"/>
                  <a:pt x="21" y="99"/>
                  <a:pt x="19" y="95"/>
                </a:cubicBezTo>
                <a:cubicBezTo>
                  <a:pt x="14" y="84"/>
                  <a:pt x="7" y="74"/>
                  <a:pt x="0" y="62"/>
                </a:cubicBezTo>
                <a:cubicBezTo>
                  <a:pt x="5" y="54"/>
                  <a:pt x="14" y="48"/>
                  <a:pt x="25" y="43"/>
                </a:cubicBezTo>
                <a:cubicBezTo>
                  <a:pt x="29" y="41"/>
                  <a:pt x="32" y="38"/>
                  <a:pt x="35" y="35"/>
                </a:cubicBezTo>
                <a:cubicBezTo>
                  <a:pt x="61" y="1"/>
                  <a:pt x="112" y="0"/>
                  <a:pt x="139" y="34"/>
                </a:cubicBezTo>
                <a:cubicBezTo>
                  <a:pt x="141" y="36"/>
                  <a:pt x="144" y="39"/>
                  <a:pt x="147" y="39"/>
                </a:cubicBezTo>
                <a:cubicBezTo>
                  <a:pt x="186" y="49"/>
                  <a:pt x="209" y="82"/>
                  <a:pt x="204" y="122"/>
                </a:cubicBezTo>
                <a:cubicBezTo>
                  <a:pt x="203" y="127"/>
                  <a:pt x="204" y="130"/>
                  <a:pt x="208" y="133"/>
                </a:cubicBezTo>
                <a:cubicBezTo>
                  <a:pt x="241" y="164"/>
                  <a:pt x="229" y="220"/>
                  <a:pt x="186" y="234"/>
                </a:cubicBezTo>
                <a:cubicBezTo>
                  <a:pt x="180" y="236"/>
                  <a:pt x="177" y="239"/>
                  <a:pt x="174" y="244"/>
                </a:cubicBezTo>
                <a:cubicBezTo>
                  <a:pt x="161" y="266"/>
                  <a:pt x="136" y="279"/>
                  <a:pt x="111" y="277"/>
                </a:cubicBezTo>
                <a:close/>
                <a:moveTo>
                  <a:pt x="110" y="117"/>
                </a:moveTo>
                <a:cubicBezTo>
                  <a:pt x="111" y="121"/>
                  <a:pt x="111" y="124"/>
                  <a:pt x="111" y="126"/>
                </a:cubicBezTo>
                <a:cubicBezTo>
                  <a:pt x="121" y="129"/>
                  <a:pt x="122" y="128"/>
                  <a:pt x="120" y="117"/>
                </a:cubicBezTo>
                <a:cubicBezTo>
                  <a:pt x="117" y="117"/>
                  <a:pt x="114" y="117"/>
                  <a:pt x="110" y="117"/>
                </a:cubicBezTo>
                <a:close/>
                <a:moveTo>
                  <a:pt x="152" y="232"/>
                </a:moveTo>
                <a:cubicBezTo>
                  <a:pt x="152" y="228"/>
                  <a:pt x="152" y="225"/>
                  <a:pt x="152" y="222"/>
                </a:cubicBezTo>
                <a:cubicBezTo>
                  <a:pt x="148" y="222"/>
                  <a:pt x="145" y="222"/>
                  <a:pt x="142" y="222"/>
                </a:cubicBezTo>
                <a:cubicBezTo>
                  <a:pt x="142" y="226"/>
                  <a:pt x="142" y="229"/>
                  <a:pt x="142" y="232"/>
                </a:cubicBezTo>
                <a:cubicBezTo>
                  <a:pt x="146" y="232"/>
                  <a:pt x="148" y="232"/>
                  <a:pt x="152" y="232"/>
                </a:cubicBezTo>
                <a:close/>
                <a:moveTo>
                  <a:pt x="49" y="94"/>
                </a:moveTo>
                <a:cubicBezTo>
                  <a:pt x="45" y="94"/>
                  <a:pt x="43" y="94"/>
                  <a:pt x="40" y="94"/>
                </a:cubicBezTo>
                <a:cubicBezTo>
                  <a:pt x="40" y="98"/>
                  <a:pt x="40" y="101"/>
                  <a:pt x="40" y="104"/>
                </a:cubicBezTo>
                <a:cubicBezTo>
                  <a:pt x="43" y="104"/>
                  <a:pt x="46" y="104"/>
                  <a:pt x="49" y="104"/>
                </a:cubicBezTo>
                <a:cubicBezTo>
                  <a:pt x="49" y="100"/>
                  <a:pt x="49" y="97"/>
                  <a:pt x="49" y="94"/>
                </a:cubicBezTo>
                <a:close/>
                <a:moveTo>
                  <a:pt x="183" y="173"/>
                </a:moveTo>
                <a:cubicBezTo>
                  <a:pt x="183" y="178"/>
                  <a:pt x="183" y="181"/>
                  <a:pt x="183" y="185"/>
                </a:cubicBezTo>
                <a:cubicBezTo>
                  <a:pt x="187" y="184"/>
                  <a:pt x="190" y="184"/>
                  <a:pt x="192" y="182"/>
                </a:cubicBezTo>
                <a:cubicBezTo>
                  <a:pt x="193" y="181"/>
                  <a:pt x="193" y="176"/>
                  <a:pt x="192" y="176"/>
                </a:cubicBezTo>
                <a:cubicBezTo>
                  <a:pt x="190" y="174"/>
                  <a:pt x="186" y="174"/>
                  <a:pt x="183" y="173"/>
                </a:cubicBezTo>
                <a:close/>
                <a:moveTo>
                  <a:pt x="144" y="86"/>
                </a:moveTo>
                <a:cubicBezTo>
                  <a:pt x="144" y="90"/>
                  <a:pt x="144" y="93"/>
                  <a:pt x="144" y="96"/>
                </a:cubicBezTo>
                <a:cubicBezTo>
                  <a:pt x="148" y="96"/>
                  <a:pt x="150" y="96"/>
                  <a:pt x="153" y="96"/>
                </a:cubicBezTo>
                <a:cubicBezTo>
                  <a:pt x="155" y="86"/>
                  <a:pt x="155" y="85"/>
                  <a:pt x="144" y="86"/>
                </a:cubicBezTo>
                <a:close/>
                <a:moveTo>
                  <a:pt x="104" y="62"/>
                </a:moveTo>
                <a:cubicBezTo>
                  <a:pt x="104" y="58"/>
                  <a:pt x="104" y="55"/>
                  <a:pt x="104" y="52"/>
                </a:cubicBezTo>
                <a:cubicBezTo>
                  <a:pt x="101" y="52"/>
                  <a:pt x="98" y="52"/>
                  <a:pt x="95" y="52"/>
                </a:cubicBezTo>
                <a:cubicBezTo>
                  <a:pt x="95" y="56"/>
                  <a:pt x="95" y="58"/>
                  <a:pt x="95" y="62"/>
                </a:cubicBezTo>
                <a:cubicBezTo>
                  <a:pt x="98" y="62"/>
                  <a:pt x="101" y="62"/>
                  <a:pt x="104" y="6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7" name="Freeform 24">
            <a:extLst>
              <a:ext uri="{FF2B5EF4-FFF2-40B4-BE49-F238E27FC236}">
                <a16:creationId xmlns:a16="http://schemas.microsoft.com/office/drawing/2014/main" id="{FE8D5C75-0C2B-49F3-909B-D564B34FA312}"/>
              </a:ext>
            </a:extLst>
          </p:cNvPr>
          <p:cNvSpPr>
            <a:spLocks/>
          </p:cNvSpPr>
          <p:nvPr/>
        </p:nvSpPr>
        <p:spPr bwMode="auto">
          <a:xfrm>
            <a:off x="6396179" y="2628224"/>
            <a:ext cx="1019175" cy="355600"/>
          </a:xfrm>
          <a:custGeom>
            <a:avLst/>
            <a:gdLst>
              <a:gd name="T0" fmla="*/ 148 w 269"/>
              <a:gd name="T1" fmla="*/ 2 h 94"/>
              <a:gd name="T2" fmla="*/ 147 w 269"/>
              <a:gd name="T3" fmla="*/ 12 h 94"/>
              <a:gd name="T4" fmla="*/ 153 w 269"/>
              <a:gd name="T5" fmla="*/ 18 h 94"/>
              <a:gd name="T6" fmla="*/ 167 w 269"/>
              <a:gd name="T7" fmla="*/ 18 h 94"/>
              <a:gd name="T8" fmla="*/ 168 w 269"/>
              <a:gd name="T9" fmla="*/ 8 h 94"/>
              <a:gd name="T10" fmla="*/ 183 w 269"/>
              <a:gd name="T11" fmla="*/ 8 h 94"/>
              <a:gd name="T12" fmla="*/ 212 w 269"/>
              <a:gd name="T13" fmla="*/ 33 h 94"/>
              <a:gd name="T14" fmla="*/ 216 w 269"/>
              <a:gd name="T15" fmla="*/ 41 h 94"/>
              <a:gd name="T16" fmla="*/ 231 w 269"/>
              <a:gd name="T17" fmla="*/ 80 h 94"/>
              <a:gd name="T18" fmla="*/ 230 w 269"/>
              <a:gd name="T19" fmla="*/ 84 h 94"/>
              <a:gd name="T20" fmla="*/ 269 w 269"/>
              <a:gd name="T21" fmla="*/ 84 h 94"/>
              <a:gd name="T22" fmla="*/ 269 w 269"/>
              <a:gd name="T23" fmla="*/ 94 h 94"/>
              <a:gd name="T24" fmla="*/ 0 w 269"/>
              <a:gd name="T25" fmla="*/ 94 h 94"/>
              <a:gd name="T26" fmla="*/ 0 w 269"/>
              <a:gd name="T27" fmla="*/ 85 h 94"/>
              <a:gd name="T28" fmla="*/ 34 w 269"/>
              <a:gd name="T29" fmla="*/ 85 h 94"/>
              <a:gd name="T30" fmla="*/ 31 w 269"/>
              <a:gd name="T31" fmla="*/ 78 h 94"/>
              <a:gd name="T32" fmla="*/ 41 w 269"/>
              <a:gd name="T33" fmla="*/ 43 h 94"/>
              <a:gd name="T34" fmla="*/ 47 w 269"/>
              <a:gd name="T35" fmla="*/ 33 h 94"/>
              <a:gd name="T36" fmla="*/ 89 w 269"/>
              <a:gd name="T37" fmla="*/ 4 h 94"/>
              <a:gd name="T38" fmla="*/ 100 w 269"/>
              <a:gd name="T39" fmla="*/ 3 h 94"/>
              <a:gd name="T40" fmla="*/ 122 w 269"/>
              <a:gd name="T41" fmla="*/ 0 h 94"/>
              <a:gd name="T42" fmla="*/ 148 w 269"/>
              <a:gd name="T43" fmla="*/ 2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69" h="94">
                <a:moveTo>
                  <a:pt x="148" y="2"/>
                </a:moveTo>
                <a:cubicBezTo>
                  <a:pt x="148" y="5"/>
                  <a:pt x="147" y="9"/>
                  <a:pt x="147" y="12"/>
                </a:cubicBezTo>
                <a:cubicBezTo>
                  <a:pt x="148" y="15"/>
                  <a:pt x="151" y="18"/>
                  <a:pt x="153" y="18"/>
                </a:cubicBezTo>
                <a:cubicBezTo>
                  <a:pt x="157" y="19"/>
                  <a:pt x="162" y="18"/>
                  <a:pt x="167" y="18"/>
                </a:cubicBezTo>
                <a:cubicBezTo>
                  <a:pt x="167" y="14"/>
                  <a:pt x="168" y="10"/>
                  <a:pt x="168" y="8"/>
                </a:cubicBezTo>
                <a:cubicBezTo>
                  <a:pt x="173" y="8"/>
                  <a:pt x="178" y="8"/>
                  <a:pt x="183" y="8"/>
                </a:cubicBezTo>
                <a:cubicBezTo>
                  <a:pt x="198" y="8"/>
                  <a:pt x="210" y="19"/>
                  <a:pt x="212" y="33"/>
                </a:cubicBezTo>
                <a:cubicBezTo>
                  <a:pt x="212" y="36"/>
                  <a:pt x="214" y="40"/>
                  <a:pt x="216" y="41"/>
                </a:cubicBezTo>
                <a:cubicBezTo>
                  <a:pt x="233" y="49"/>
                  <a:pt x="239" y="64"/>
                  <a:pt x="231" y="80"/>
                </a:cubicBezTo>
                <a:cubicBezTo>
                  <a:pt x="230" y="81"/>
                  <a:pt x="230" y="82"/>
                  <a:pt x="230" y="84"/>
                </a:cubicBezTo>
                <a:cubicBezTo>
                  <a:pt x="243" y="84"/>
                  <a:pt x="256" y="84"/>
                  <a:pt x="269" y="84"/>
                </a:cubicBezTo>
                <a:cubicBezTo>
                  <a:pt x="269" y="88"/>
                  <a:pt x="269" y="91"/>
                  <a:pt x="269" y="94"/>
                </a:cubicBezTo>
                <a:cubicBezTo>
                  <a:pt x="179" y="94"/>
                  <a:pt x="90" y="94"/>
                  <a:pt x="0" y="94"/>
                </a:cubicBezTo>
                <a:cubicBezTo>
                  <a:pt x="0" y="92"/>
                  <a:pt x="0" y="89"/>
                  <a:pt x="0" y="85"/>
                </a:cubicBezTo>
                <a:cubicBezTo>
                  <a:pt x="11" y="85"/>
                  <a:pt x="22" y="85"/>
                  <a:pt x="34" y="85"/>
                </a:cubicBezTo>
                <a:cubicBezTo>
                  <a:pt x="32" y="82"/>
                  <a:pt x="32" y="80"/>
                  <a:pt x="31" y="78"/>
                </a:cubicBezTo>
                <a:cubicBezTo>
                  <a:pt x="25" y="65"/>
                  <a:pt x="29" y="51"/>
                  <a:pt x="41" y="43"/>
                </a:cubicBezTo>
                <a:cubicBezTo>
                  <a:pt x="43" y="40"/>
                  <a:pt x="46" y="37"/>
                  <a:pt x="47" y="33"/>
                </a:cubicBezTo>
                <a:cubicBezTo>
                  <a:pt x="51" y="13"/>
                  <a:pt x="69" y="0"/>
                  <a:pt x="89" y="4"/>
                </a:cubicBezTo>
                <a:cubicBezTo>
                  <a:pt x="93" y="5"/>
                  <a:pt x="96" y="4"/>
                  <a:pt x="100" y="3"/>
                </a:cubicBezTo>
                <a:cubicBezTo>
                  <a:pt x="107" y="2"/>
                  <a:pt x="115" y="0"/>
                  <a:pt x="122" y="0"/>
                </a:cubicBezTo>
                <a:cubicBezTo>
                  <a:pt x="131" y="0"/>
                  <a:pt x="139" y="2"/>
                  <a:pt x="148" y="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8" name="Freeform 25">
            <a:extLst>
              <a:ext uri="{FF2B5EF4-FFF2-40B4-BE49-F238E27FC236}">
                <a16:creationId xmlns:a16="http://schemas.microsoft.com/office/drawing/2014/main" id="{FC9F296B-D15C-4F26-AD37-D9730B8083C4}"/>
              </a:ext>
            </a:extLst>
          </p:cNvPr>
          <p:cNvSpPr>
            <a:spLocks/>
          </p:cNvSpPr>
          <p:nvPr/>
        </p:nvSpPr>
        <p:spPr bwMode="auto">
          <a:xfrm>
            <a:off x="6988316" y="2150387"/>
            <a:ext cx="147638" cy="280988"/>
          </a:xfrm>
          <a:custGeom>
            <a:avLst/>
            <a:gdLst>
              <a:gd name="T0" fmla="*/ 21 w 39"/>
              <a:gd name="T1" fmla="*/ 0 h 74"/>
              <a:gd name="T2" fmla="*/ 37 w 39"/>
              <a:gd name="T3" fmla="*/ 34 h 74"/>
              <a:gd name="T4" fmla="*/ 37 w 39"/>
              <a:gd name="T5" fmla="*/ 56 h 74"/>
              <a:gd name="T6" fmla="*/ 28 w 39"/>
              <a:gd name="T7" fmla="*/ 69 h 74"/>
              <a:gd name="T8" fmla="*/ 0 w 39"/>
              <a:gd name="T9" fmla="*/ 71 h 74"/>
              <a:gd name="T10" fmla="*/ 13 w 39"/>
              <a:gd name="T11" fmla="*/ 22 h 74"/>
              <a:gd name="T12" fmla="*/ 21 w 39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" h="74">
                <a:moveTo>
                  <a:pt x="21" y="0"/>
                </a:moveTo>
                <a:cubicBezTo>
                  <a:pt x="33" y="8"/>
                  <a:pt x="39" y="19"/>
                  <a:pt x="37" y="34"/>
                </a:cubicBezTo>
                <a:cubicBezTo>
                  <a:pt x="36" y="42"/>
                  <a:pt x="36" y="49"/>
                  <a:pt x="37" y="56"/>
                </a:cubicBezTo>
                <a:cubicBezTo>
                  <a:pt x="38" y="64"/>
                  <a:pt x="34" y="67"/>
                  <a:pt x="28" y="69"/>
                </a:cubicBezTo>
                <a:cubicBezTo>
                  <a:pt x="19" y="73"/>
                  <a:pt x="10" y="74"/>
                  <a:pt x="0" y="71"/>
                </a:cubicBezTo>
                <a:cubicBezTo>
                  <a:pt x="10" y="56"/>
                  <a:pt x="15" y="39"/>
                  <a:pt x="13" y="22"/>
                </a:cubicBezTo>
                <a:cubicBezTo>
                  <a:pt x="11" y="13"/>
                  <a:pt x="13" y="6"/>
                  <a:pt x="21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9" name="Freeform 26">
            <a:extLst>
              <a:ext uri="{FF2B5EF4-FFF2-40B4-BE49-F238E27FC236}">
                <a16:creationId xmlns:a16="http://schemas.microsoft.com/office/drawing/2014/main" id="{9A834720-C20E-464A-8327-200A04863D88}"/>
              </a:ext>
            </a:extLst>
          </p:cNvPr>
          <p:cNvSpPr>
            <a:spLocks noEditPoints="1"/>
          </p:cNvSpPr>
          <p:nvPr/>
        </p:nvSpPr>
        <p:spPr bwMode="auto">
          <a:xfrm>
            <a:off x="6078679" y="1583649"/>
            <a:ext cx="1046163" cy="1055688"/>
          </a:xfrm>
          <a:custGeom>
            <a:avLst/>
            <a:gdLst>
              <a:gd name="T0" fmla="*/ 215 w 276"/>
              <a:gd name="T1" fmla="*/ 48 h 279"/>
              <a:gd name="T2" fmla="*/ 133 w 276"/>
              <a:gd name="T3" fmla="*/ 13 h 279"/>
              <a:gd name="T4" fmla="*/ 67 w 276"/>
              <a:gd name="T5" fmla="*/ 35 h 279"/>
              <a:gd name="T6" fmla="*/ 5 w 276"/>
              <a:gd name="T7" fmla="*/ 96 h 279"/>
              <a:gd name="T8" fmla="*/ 12 w 276"/>
              <a:gd name="T9" fmla="*/ 142 h 279"/>
              <a:gd name="T10" fmla="*/ 57 w 276"/>
              <a:gd name="T11" fmla="*/ 219 h 279"/>
              <a:gd name="T12" fmla="*/ 119 w 276"/>
              <a:gd name="T13" fmla="*/ 260 h 279"/>
              <a:gd name="T14" fmla="*/ 125 w 276"/>
              <a:gd name="T15" fmla="*/ 214 h 279"/>
              <a:gd name="T16" fmla="*/ 65 w 276"/>
              <a:gd name="T17" fmla="*/ 148 h 279"/>
              <a:gd name="T18" fmla="*/ 68 w 276"/>
              <a:gd name="T19" fmla="*/ 135 h 279"/>
              <a:gd name="T20" fmla="*/ 136 w 276"/>
              <a:gd name="T21" fmla="*/ 210 h 279"/>
              <a:gd name="T22" fmla="*/ 137 w 276"/>
              <a:gd name="T23" fmla="*/ 279 h 279"/>
              <a:gd name="T24" fmla="*/ 153 w 276"/>
              <a:gd name="T25" fmla="*/ 259 h 279"/>
              <a:gd name="T26" fmla="*/ 152 w 276"/>
              <a:gd name="T27" fmla="*/ 128 h 279"/>
              <a:gd name="T28" fmla="*/ 163 w 276"/>
              <a:gd name="T29" fmla="*/ 137 h 279"/>
              <a:gd name="T30" fmla="*/ 173 w 276"/>
              <a:gd name="T31" fmla="*/ 246 h 279"/>
              <a:gd name="T32" fmla="*/ 243 w 276"/>
              <a:gd name="T33" fmla="*/ 152 h 279"/>
              <a:gd name="T34" fmla="*/ 89 w 276"/>
              <a:gd name="T35" fmla="*/ 208 h 279"/>
              <a:gd name="T36" fmla="*/ 99 w 276"/>
              <a:gd name="T37" fmla="*/ 218 h 279"/>
              <a:gd name="T38" fmla="*/ 89 w 276"/>
              <a:gd name="T39" fmla="*/ 208 h 279"/>
              <a:gd name="T40" fmla="*/ 111 w 276"/>
              <a:gd name="T41" fmla="*/ 48 h 279"/>
              <a:gd name="T42" fmla="*/ 102 w 276"/>
              <a:gd name="T43" fmla="*/ 57 h 279"/>
              <a:gd name="T44" fmla="*/ 52 w 276"/>
              <a:gd name="T45" fmla="*/ 177 h 279"/>
              <a:gd name="T46" fmla="*/ 42 w 276"/>
              <a:gd name="T47" fmla="*/ 168 h 279"/>
              <a:gd name="T48" fmla="*/ 52 w 276"/>
              <a:gd name="T49" fmla="*/ 177 h 279"/>
              <a:gd name="T50" fmla="*/ 81 w 276"/>
              <a:gd name="T51" fmla="*/ 122 h 279"/>
              <a:gd name="T52" fmla="*/ 122 w 276"/>
              <a:gd name="T53" fmla="*/ 154 h 279"/>
              <a:gd name="T54" fmla="*/ 125 w 276"/>
              <a:gd name="T55" fmla="*/ 136 h 279"/>
              <a:gd name="T56" fmla="*/ 135 w 276"/>
              <a:gd name="T57" fmla="*/ 177 h 279"/>
              <a:gd name="T58" fmla="*/ 146 w 276"/>
              <a:gd name="T59" fmla="*/ 94 h 279"/>
              <a:gd name="T60" fmla="*/ 156 w 276"/>
              <a:gd name="T61" fmla="*/ 84 h 279"/>
              <a:gd name="T62" fmla="*/ 184 w 276"/>
              <a:gd name="T63" fmla="*/ 205 h 279"/>
              <a:gd name="T64" fmla="*/ 174 w 276"/>
              <a:gd name="T65" fmla="*/ 195 h 279"/>
              <a:gd name="T66" fmla="*/ 184 w 276"/>
              <a:gd name="T67" fmla="*/ 205 h 279"/>
              <a:gd name="T68" fmla="*/ 204 w 276"/>
              <a:gd name="T69" fmla="*/ 104 h 279"/>
              <a:gd name="T70" fmla="*/ 195 w 276"/>
              <a:gd name="T71" fmla="*/ 95 h 279"/>
              <a:gd name="T72" fmla="*/ 198 w 276"/>
              <a:gd name="T73" fmla="*/ 157 h 279"/>
              <a:gd name="T74" fmla="*/ 198 w 276"/>
              <a:gd name="T75" fmla="*/ 166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76" h="279">
                <a:moveTo>
                  <a:pt x="222" y="56"/>
                </a:moveTo>
                <a:cubicBezTo>
                  <a:pt x="217" y="55"/>
                  <a:pt x="215" y="53"/>
                  <a:pt x="215" y="48"/>
                </a:cubicBezTo>
                <a:cubicBezTo>
                  <a:pt x="208" y="17"/>
                  <a:pt x="175" y="0"/>
                  <a:pt x="146" y="13"/>
                </a:cubicBezTo>
                <a:cubicBezTo>
                  <a:pt x="141" y="16"/>
                  <a:pt x="138" y="16"/>
                  <a:pt x="133" y="13"/>
                </a:cubicBezTo>
                <a:cubicBezTo>
                  <a:pt x="109" y="0"/>
                  <a:pt x="78" y="10"/>
                  <a:pt x="68" y="35"/>
                </a:cubicBezTo>
                <a:cubicBezTo>
                  <a:pt x="68" y="35"/>
                  <a:pt x="68" y="35"/>
                  <a:pt x="67" y="35"/>
                </a:cubicBezTo>
                <a:cubicBezTo>
                  <a:pt x="64" y="36"/>
                  <a:pt x="64" y="36"/>
                  <a:pt x="64" y="36"/>
                </a:cubicBezTo>
                <a:cubicBezTo>
                  <a:pt x="64" y="36"/>
                  <a:pt x="1" y="28"/>
                  <a:pt x="5" y="96"/>
                </a:cubicBezTo>
                <a:cubicBezTo>
                  <a:pt x="4" y="108"/>
                  <a:pt x="6" y="120"/>
                  <a:pt x="12" y="130"/>
                </a:cubicBezTo>
                <a:cubicBezTo>
                  <a:pt x="14" y="134"/>
                  <a:pt x="14" y="137"/>
                  <a:pt x="12" y="142"/>
                </a:cubicBezTo>
                <a:cubicBezTo>
                  <a:pt x="0" y="162"/>
                  <a:pt x="3" y="187"/>
                  <a:pt x="20" y="204"/>
                </a:cubicBezTo>
                <a:cubicBezTo>
                  <a:pt x="30" y="214"/>
                  <a:pt x="43" y="219"/>
                  <a:pt x="57" y="219"/>
                </a:cubicBezTo>
                <a:cubicBezTo>
                  <a:pt x="58" y="223"/>
                  <a:pt x="59" y="227"/>
                  <a:pt x="60" y="230"/>
                </a:cubicBezTo>
                <a:cubicBezTo>
                  <a:pt x="67" y="255"/>
                  <a:pt x="95" y="269"/>
                  <a:pt x="119" y="260"/>
                </a:cubicBezTo>
                <a:cubicBezTo>
                  <a:pt x="123" y="258"/>
                  <a:pt x="125" y="256"/>
                  <a:pt x="125" y="251"/>
                </a:cubicBezTo>
                <a:cubicBezTo>
                  <a:pt x="125" y="239"/>
                  <a:pt x="125" y="227"/>
                  <a:pt x="125" y="214"/>
                </a:cubicBezTo>
                <a:cubicBezTo>
                  <a:pt x="125" y="211"/>
                  <a:pt x="123" y="206"/>
                  <a:pt x="121" y="204"/>
                </a:cubicBezTo>
                <a:cubicBezTo>
                  <a:pt x="102" y="185"/>
                  <a:pt x="83" y="167"/>
                  <a:pt x="65" y="148"/>
                </a:cubicBezTo>
                <a:cubicBezTo>
                  <a:pt x="63" y="146"/>
                  <a:pt x="62" y="145"/>
                  <a:pt x="60" y="143"/>
                </a:cubicBezTo>
                <a:cubicBezTo>
                  <a:pt x="63" y="141"/>
                  <a:pt x="65" y="138"/>
                  <a:pt x="68" y="135"/>
                </a:cubicBezTo>
                <a:cubicBezTo>
                  <a:pt x="90" y="158"/>
                  <a:pt x="112" y="179"/>
                  <a:pt x="133" y="201"/>
                </a:cubicBezTo>
                <a:cubicBezTo>
                  <a:pt x="135" y="203"/>
                  <a:pt x="136" y="207"/>
                  <a:pt x="136" y="210"/>
                </a:cubicBezTo>
                <a:cubicBezTo>
                  <a:pt x="136" y="231"/>
                  <a:pt x="136" y="252"/>
                  <a:pt x="136" y="272"/>
                </a:cubicBezTo>
                <a:cubicBezTo>
                  <a:pt x="136" y="274"/>
                  <a:pt x="136" y="276"/>
                  <a:pt x="137" y="279"/>
                </a:cubicBezTo>
                <a:cubicBezTo>
                  <a:pt x="139" y="277"/>
                  <a:pt x="141" y="275"/>
                  <a:pt x="144" y="275"/>
                </a:cubicBezTo>
                <a:cubicBezTo>
                  <a:pt x="152" y="273"/>
                  <a:pt x="153" y="267"/>
                  <a:pt x="153" y="259"/>
                </a:cubicBezTo>
                <a:cubicBezTo>
                  <a:pt x="152" y="219"/>
                  <a:pt x="153" y="178"/>
                  <a:pt x="152" y="137"/>
                </a:cubicBezTo>
                <a:cubicBezTo>
                  <a:pt x="152" y="134"/>
                  <a:pt x="152" y="131"/>
                  <a:pt x="152" y="128"/>
                </a:cubicBezTo>
                <a:cubicBezTo>
                  <a:pt x="157" y="128"/>
                  <a:pt x="159" y="128"/>
                  <a:pt x="163" y="128"/>
                </a:cubicBezTo>
                <a:cubicBezTo>
                  <a:pt x="163" y="131"/>
                  <a:pt x="163" y="134"/>
                  <a:pt x="163" y="137"/>
                </a:cubicBezTo>
                <a:cubicBezTo>
                  <a:pt x="163" y="170"/>
                  <a:pt x="163" y="203"/>
                  <a:pt x="163" y="236"/>
                </a:cubicBezTo>
                <a:cubicBezTo>
                  <a:pt x="163" y="244"/>
                  <a:pt x="166" y="246"/>
                  <a:pt x="173" y="246"/>
                </a:cubicBezTo>
                <a:cubicBezTo>
                  <a:pt x="217" y="246"/>
                  <a:pt x="250" y="207"/>
                  <a:pt x="240" y="164"/>
                </a:cubicBezTo>
                <a:cubicBezTo>
                  <a:pt x="240" y="159"/>
                  <a:pt x="239" y="156"/>
                  <a:pt x="243" y="152"/>
                </a:cubicBezTo>
                <a:cubicBezTo>
                  <a:pt x="276" y="122"/>
                  <a:pt x="265" y="70"/>
                  <a:pt x="222" y="56"/>
                </a:cubicBezTo>
                <a:close/>
                <a:moveTo>
                  <a:pt x="89" y="208"/>
                </a:moveTo>
                <a:cubicBezTo>
                  <a:pt x="93" y="208"/>
                  <a:pt x="96" y="208"/>
                  <a:pt x="99" y="208"/>
                </a:cubicBezTo>
                <a:cubicBezTo>
                  <a:pt x="99" y="211"/>
                  <a:pt x="99" y="214"/>
                  <a:pt x="99" y="218"/>
                </a:cubicBezTo>
                <a:cubicBezTo>
                  <a:pt x="96" y="218"/>
                  <a:pt x="93" y="218"/>
                  <a:pt x="89" y="218"/>
                </a:cubicBezTo>
                <a:cubicBezTo>
                  <a:pt x="89" y="214"/>
                  <a:pt x="89" y="212"/>
                  <a:pt x="89" y="208"/>
                </a:cubicBezTo>
                <a:close/>
                <a:moveTo>
                  <a:pt x="102" y="48"/>
                </a:moveTo>
                <a:cubicBezTo>
                  <a:pt x="105" y="48"/>
                  <a:pt x="108" y="48"/>
                  <a:pt x="111" y="48"/>
                </a:cubicBezTo>
                <a:cubicBezTo>
                  <a:pt x="111" y="51"/>
                  <a:pt x="111" y="54"/>
                  <a:pt x="111" y="57"/>
                </a:cubicBezTo>
                <a:cubicBezTo>
                  <a:pt x="108" y="57"/>
                  <a:pt x="105" y="57"/>
                  <a:pt x="102" y="57"/>
                </a:cubicBezTo>
                <a:cubicBezTo>
                  <a:pt x="102" y="54"/>
                  <a:pt x="102" y="51"/>
                  <a:pt x="102" y="48"/>
                </a:cubicBezTo>
                <a:close/>
                <a:moveTo>
                  <a:pt x="52" y="177"/>
                </a:moveTo>
                <a:cubicBezTo>
                  <a:pt x="49" y="177"/>
                  <a:pt x="46" y="177"/>
                  <a:pt x="42" y="177"/>
                </a:cubicBezTo>
                <a:cubicBezTo>
                  <a:pt x="42" y="174"/>
                  <a:pt x="42" y="171"/>
                  <a:pt x="42" y="168"/>
                </a:cubicBezTo>
                <a:cubicBezTo>
                  <a:pt x="45" y="168"/>
                  <a:pt x="48" y="168"/>
                  <a:pt x="52" y="168"/>
                </a:cubicBezTo>
                <a:cubicBezTo>
                  <a:pt x="52" y="171"/>
                  <a:pt x="52" y="174"/>
                  <a:pt x="52" y="177"/>
                </a:cubicBezTo>
                <a:close/>
                <a:moveTo>
                  <a:pt x="135" y="177"/>
                </a:moveTo>
                <a:cubicBezTo>
                  <a:pt x="118" y="159"/>
                  <a:pt x="100" y="141"/>
                  <a:pt x="81" y="122"/>
                </a:cubicBezTo>
                <a:cubicBezTo>
                  <a:pt x="82" y="121"/>
                  <a:pt x="84" y="119"/>
                  <a:pt x="88" y="116"/>
                </a:cubicBezTo>
                <a:cubicBezTo>
                  <a:pt x="99" y="129"/>
                  <a:pt x="111" y="141"/>
                  <a:pt x="122" y="154"/>
                </a:cubicBezTo>
                <a:cubicBezTo>
                  <a:pt x="123" y="153"/>
                  <a:pt x="124" y="153"/>
                  <a:pt x="125" y="152"/>
                </a:cubicBezTo>
                <a:cubicBezTo>
                  <a:pt x="125" y="147"/>
                  <a:pt x="125" y="141"/>
                  <a:pt x="125" y="136"/>
                </a:cubicBezTo>
                <a:cubicBezTo>
                  <a:pt x="125" y="127"/>
                  <a:pt x="125" y="126"/>
                  <a:pt x="135" y="128"/>
                </a:cubicBezTo>
                <a:cubicBezTo>
                  <a:pt x="135" y="145"/>
                  <a:pt x="135" y="161"/>
                  <a:pt x="135" y="177"/>
                </a:cubicBezTo>
                <a:close/>
                <a:moveTo>
                  <a:pt x="156" y="94"/>
                </a:moveTo>
                <a:cubicBezTo>
                  <a:pt x="152" y="94"/>
                  <a:pt x="149" y="94"/>
                  <a:pt x="146" y="94"/>
                </a:cubicBezTo>
                <a:cubicBezTo>
                  <a:pt x="146" y="90"/>
                  <a:pt x="146" y="88"/>
                  <a:pt x="146" y="84"/>
                </a:cubicBezTo>
                <a:cubicBezTo>
                  <a:pt x="149" y="84"/>
                  <a:pt x="152" y="84"/>
                  <a:pt x="156" y="84"/>
                </a:cubicBezTo>
                <a:cubicBezTo>
                  <a:pt x="156" y="87"/>
                  <a:pt x="156" y="90"/>
                  <a:pt x="156" y="94"/>
                </a:cubicBezTo>
                <a:close/>
                <a:moveTo>
                  <a:pt x="184" y="205"/>
                </a:moveTo>
                <a:cubicBezTo>
                  <a:pt x="180" y="205"/>
                  <a:pt x="177" y="205"/>
                  <a:pt x="174" y="205"/>
                </a:cubicBezTo>
                <a:cubicBezTo>
                  <a:pt x="174" y="202"/>
                  <a:pt x="174" y="199"/>
                  <a:pt x="174" y="195"/>
                </a:cubicBezTo>
                <a:cubicBezTo>
                  <a:pt x="177" y="195"/>
                  <a:pt x="180" y="195"/>
                  <a:pt x="184" y="195"/>
                </a:cubicBezTo>
                <a:cubicBezTo>
                  <a:pt x="184" y="199"/>
                  <a:pt x="184" y="202"/>
                  <a:pt x="184" y="205"/>
                </a:cubicBezTo>
                <a:close/>
                <a:moveTo>
                  <a:pt x="195" y="95"/>
                </a:moveTo>
                <a:cubicBezTo>
                  <a:pt x="205" y="93"/>
                  <a:pt x="206" y="94"/>
                  <a:pt x="204" y="104"/>
                </a:cubicBezTo>
                <a:cubicBezTo>
                  <a:pt x="201" y="104"/>
                  <a:pt x="198" y="104"/>
                  <a:pt x="195" y="104"/>
                </a:cubicBezTo>
                <a:cubicBezTo>
                  <a:pt x="195" y="101"/>
                  <a:pt x="195" y="98"/>
                  <a:pt x="195" y="95"/>
                </a:cubicBezTo>
                <a:close/>
                <a:moveTo>
                  <a:pt x="198" y="166"/>
                </a:moveTo>
                <a:cubicBezTo>
                  <a:pt x="198" y="163"/>
                  <a:pt x="198" y="161"/>
                  <a:pt x="198" y="157"/>
                </a:cubicBezTo>
                <a:cubicBezTo>
                  <a:pt x="201" y="157"/>
                  <a:pt x="204" y="157"/>
                  <a:pt x="207" y="157"/>
                </a:cubicBezTo>
                <a:cubicBezTo>
                  <a:pt x="209" y="167"/>
                  <a:pt x="208" y="168"/>
                  <a:pt x="198" y="16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44641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7" name="Google Shape;4187;p46"/>
          <p:cNvSpPr txBox="1">
            <a:spLocks noGrp="1"/>
          </p:cNvSpPr>
          <p:nvPr>
            <p:ph type="title" idx="4"/>
          </p:nvPr>
        </p:nvSpPr>
        <p:spPr>
          <a:xfrm>
            <a:off x="1804977" y="337794"/>
            <a:ext cx="6078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0" dirty="0">
                <a:solidFill>
                  <a:schemeClr val="accent5"/>
                </a:solidFill>
              </a:rPr>
              <a:t>FREE TEMPLATE LAYOUT</a:t>
            </a:r>
            <a:endParaRPr sz="4400" b="0" dirty="0">
              <a:solidFill>
                <a:schemeClr val="accent5"/>
              </a:solidFill>
            </a:endParaRPr>
          </a:p>
        </p:txBody>
      </p:sp>
      <p:sp>
        <p:nvSpPr>
          <p:cNvPr id="4188" name="Google Shape;4188;p46"/>
          <p:cNvSpPr txBox="1">
            <a:spLocks noGrp="1"/>
          </p:cNvSpPr>
          <p:nvPr>
            <p:ph type="title"/>
          </p:nvPr>
        </p:nvSpPr>
        <p:spPr>
          <a:xfrm>
            <a:off x="1309735" y="3110349"/>
            <a:ext cx="21753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dirty="0"/>
              <a:t>WOOW</a:t>
            </a:r>
            <a:endParaRPr dirty="0"/>
          </a:p>
        </p:txBody>
      </p:sp>
      <p:sp>
        <p:nvSpPr>
          <p:cNvPr id="4189" name="Google Shape;4189;p46"/>
          <p:cNvSpPr txBox="1">
            <a:spLocks noGrp="1"/>
          </p:cNvSpPr>
          <p:nvPr>
            <p:ph type="subTitle" idx="1"/>
          </p:nvPr>
        </p:nvSpPr>
        <p:spPr>
          <a:xfrm>
            <a:off x="1309735" y="3413724"/>
            <a:ext cx="21753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Despite being red, Mars is a cold place</a:t>
            </a:r>
            <a:endParaRPr dirty="0"/>
          </a:p>
        </p:txBody>
      </p:sp>
      <p:sp>
        <p:nvSpPr>
          <p:cNvPr id="4190" name="Google Shape;4190;p46"/>
          <p:cNvSpPr txBox="1">
            <a:spLocks noGrp="1"/>
          </p:cNvSpPr>
          <p:nvPr>
            <p:ph type="title" idx="2"/>
          </p:nvPr>
        </p:nvSpPr>
        <p:spPr>
          <a:xfrm>
            <a:off x="3627760" y="3110349"/>
            <a:ext cx="21753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VOOV</a:t>
            </a:r>
            <a:endParaRPr dirty="0"/>
          </a:p>
        </p:txBody>
      </p:sp>
      <p:sp>
        <p:nvSpPr>
          <p:cNvPr id="4191" name="Google Shape;4191;p46"/>
          <p:cNvSpPr txBox="1">
            <a:spLocks noGrp="1"/>
          </p:cNvSpPr>
          <p:nvPr>
            <p:ph type="subTitle" idx="3"/>
          </p:nvPr>
        </p:nvSpPr>
        <p:spPr>
          <a:xfrm>
            <a:off x="3627760" y="3413724"/>
            <a:ext cx="21753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is the second planet from the Sun</a:t>
            </a:r>
            <a:endParaRPr/>
          </a:p>
        </p:txBody>
      </p:sp>
      <p:sp>
        <p:nvSpPr>
          <p:cNvPr id="4192" name="Google Shape;4192;p46"/>
          <p:cNvSpPr/>
          <p:nvPr/>
        </p:nvSpPr>
        <p:spPr>
          <a:xfrm>
            <a:off x="2023285" y="2157674"/>
            <a:ext cx="748200" cy="748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93" name="Google Shape;4193;p46"/>
          <p:cNvGrpSpPr/>
          <p:nvPr/>
        </p:nvGrpSpPr>
        <p:grpSpPr>
          <a:xfrm>
            <a:off x="2209285" y="2344101"/>
            <a:ext cx="376196" cy="375341"/>
            <a:chOff x="7429366" y="3223183"/>
            <a:chExt cx="334634" cy="333904"/>
          </a:xfrm>
        </p:grpSpPr>
        <p:sp>
          <p:nvSpPr>
            <p:cNvPr id="4194" name="Google Shape;4194;p46"/>
            <p:cNvSpPr/>
            <p:nvPr/>
          </p:nvSpPr>
          <p:spPr>
            <a:xfrm>
              <a:off x="7429366" y="3223183"/>
              <a:ext cx="334634" cy="333904"/>
            </a:xfrm>
            <a:custGeom>
              <a:avLst/>
              <a:gdLst/>
              <a:ahLst/>
              <a:cxnLst/>
              <a:rect l="l" t="t" r="r" b="b"/>
              <a:pathLst>
                <a:path w="10538" h="10515" extrusionOk="0">
                  <a:moveTo>
                    <a:pt x="6978" y="322"/>
                  </a:moveTo>
                  <a:cubicBezTo>
                    <a:pt x="7930" y="322"/>
                    <a:pt x="8716" y="1096"/>
                    <a:pt x="8716" y="2061"/>
                  </a:cubicBezTo>
                  <a:cubicBezTo>
                    <a:pt x="8716" y="2334"/>
                    <a:pt x="8633" y="2644"/>
                    <a:pt x="8478" y="2942"/>
                  </a:cubicBezTo>
                  <a:cubicBezTo>
                    <a:pt x="8478" y="2954"/>
                    <a:pt x="8466" y="2977"/>
                    <a:pt x="8466" y="2977"/>
                  </a:cubicBezTo>
                  <a:cubicBezTo>
                    <a:pt x="8061" y="3823"/>
                    <a:pt x="7276" y="4704"/>
                    <a:pt x="6978" y="5025"/>
                  </a:cubicBezTo>
                  <a:cubicBezTo>
                    <a:pt x="6680" y="4716"/>
                    <a:pt x="5894" y="3835"/>
                    <a:pt x="5490" y="2989"/>
                  </a:cubicBezTo>
                  <a:cubicBezTo>
                    <a:pt x="5490" y="2977"/>
                    <a:pt x="5478" y="2954"/>
                    <a:pt x="5478" y="2942"/>
                  </a:cubicBezTo>
                  <a:cubicBezTo>
                    <a:pt x="5323" y="2632"/>
                    <a:pt x="5240" y="2334"/>
                    <a:pt x="5240" y="2061"/>
                  </a:cubicBezTo>
                  <a:cubicBezTo>
                    <a:pt x="5240" y="1096"/>
                    <a:pt x="6025" y="322"/>
                    <a:pt x="6978" y="322"/>
                  </a:cubicBezTo>
                  <a:close/>
                  <a:moveTo>
                    <a:pt x="5252" y="3227"/>
                  </a:moveTo>
                  <a:cubicBezTo>
                    <a:pt x="5728" y="4192"/>
                    <a:pt x="6597" y="5121"/>
                    <a:pt x="6811" y="5335"/>
                  </a:cubicBezTo>
                  <a:lnTo>
                    <a:pt x="6811" y="5811"/>
                  </a:lnTo>
                  <a:lnTo>
                    <a:pt x="3751" y="6728"/>
                  </a:lnTo>
                  <a:lnTo>
                    <a:pt x="3751" y="3668"/>
                  </a:lnTo>
                  <a:lnTo>
                    <a:pt x="5252" y="3227"/>
                  </a:lnTo>
                  <a:close/>
                  <a:moveTo>
                    <a:pt x="8704" y="3239"/>
                  </a:moveTo>
                  <a:lnTo>
                    <a:pt x="10205" y="3668"/>
                  </a:lnTo>
                  <a:lnTo>
                    <a:pt x="10205" y="6728"/>
                  </a:lnTo>
                  <a:lnTo>
                    <a:pt x="7145" y="5811"/>
                  </a:lnTo>
                  <a:lnTo>
                    <a:pt x="7145" y="5335"/>
                  </a:lnTo>
                  <a:cubicBezTo>
                    <a:pt x="7371" y="5121"/>
                    <a:pt x="8228" y="4192"/>
                    <a:pt x="8704" y="3239"/>
                  </a:cubicBezTo>
                  <a:close/>
                  <a:moveTo>
                    <a:pt x="358" y="2763"/>
                  </a:moveTo>
                  <a:lnTo>
                    <a:pt x="3418" y="3668"/>
                  </a:lnTo>
                  <a:lnTo>
                    <a:pt x="3418" y="6728"/>
                  </a:lnTo>
                  <a:lnTo>
                    <a:pt x="2263" y="6383"/>
                  </a:lnTo>
                  <a:cubicBezTo>
                    <a:pt x="2244" y="6375"/>
                    <a:pt x="2225" y="6372"/>
                    <a:pt x="2208" y="6372"/>
                  </a:cubicBezTo>
                  <a:cubicBezTo>
                    <a:pt x="2136" y="6372"/>
                    <a:pt x="2077" y="6425"/>
                    <a:pt x="2049" y="6502"/>
                  </a:cubicBezTo>
                  <a:cubicBezTo>
                    <a:pt x="2025" y="6585"/>
                    <a:pt x="2084" y="6680"/>
                    <a:pt x="2168" y="6704"/>
                  </a:cubicBezTo>
                  <a:lnTo>
                    <a:pt x="3418" y="7085"/>
                  </a:lnTo>
                  <a:lnTo>
                    <a:pt x="3418" y="10121"/>
                  </a:lnTo>
                  <a:lnTo>
                    <a:pt x="358" y="9204"/>
                  </a:lnTo>
                  <a:lnTo>
                    <a:pt x="358" y="6168"/>
                  </a:lnTo>
                  <a:lnTo>
                    <a:pt x="1513" y="6514"/>
                  </a:lnTo>
                  <a:lnTo>
                    <a:pt x="1561" y="6514"/>
                  </a:lnTo>
                  <a:cubicBezTo>
                    <a:pt x="1632" y="6514"/>
                    <a:pt x="1692" y="6466"/>
                    <a:pt x="1727" y="6394"/>
                  </a:cubicBezTo>
                  <a:cubicBezTo>
                    <a:pt x="1751" y="6311"/>
                    <a:pt x="1692" y="6216"/>
                    <a:pt x="1608" y="6192"/>
                  </a:cubicBezTo>
                  <a:lnTo>
                    <a:pt x="358" y="5811"/>
                  </a:lnTo>
                  <a:lnTo>
                    <a:pt x="358" y="2763"/>
                  </a:lnTo>
                  <a:close/>
                  <a:moveTo>
                    <a:pt x="7145" y="6156"/>
                  </a:moveTo>
                  <a:lnTo>
                    <a:pt x="10205" y="7061"/>
                  </a:lnTo>
                  <a:lnTo>
                    <a:pt x="10205" y="10121"/>
                  </a:lnTo>
                  <a:lnTo>
                    <a:pt x="7145" y="9204"/>
                  </a:lnTo>
                  <a:lnTo>
                    <a:pt x="7145" y="7990"/>
                  </a:lnTo>
                  <a:cubicBezTo>
                    <a:pt x="7145" y="7895"/>
                    <a:pt x="7073" y="7823"/>
                    <a:pt x="6978" y="7823"/>
                  </a:cubicBezTo>
                  <a:cubicBezTo>
                    <a:pt x="6895" y="7823"/>
                    <a:pt x="6811" y="7895"/>
                    <a:pt x="6811" y="7990"/>
                  </a:cubicBezTo>
                  <a:lnTo>
                    <a:pt x="6811" y="9204"/>
                  </a:lnTo>
                  <a:lnTo>
                    <a:pt x="3751" y="10121"/>
                  </a:lnTo>
                  <a:lnTo>
                    <a:pt x="3751" y="7061"/>
                  </a:lnTo>
                  <a:lnTo>
                    <a:pt x="6811" y="6156"/>
                  </a:lnTo>
                  <a:lnTo>
                    <a:pt x="6811" y="7311"/>
                  </a:lnTo>
                  <a:cubicBezTo>
                    <a:pt x="6811" y="7407"/>
                    <a:pt x="6895" y="7478"/>
                    <a:pt x="6978" y="7478"/>
                  </a:cubicBezTo>
                  <a:cubicBezTo>
                    <a:pt x="7073" y="7478"/>
                    <a:pt x="7145" y="7407"/>
                    <a:pt x="7145" y="7311"/>
                  </a:cubicBezTo>
                  <a:lnTo>
                    <a:pt x="7145" y="6156"/>
                  </a:lnTo>
                  <a:close/>
                  <a:moveTo>
                    <a:pt x="6966" y="1"/>
                  </a:moveTo>
                  <a:cubicBezTo>
                    <a:pt x="5823" y="1"/>
                    <a:pt x="4894" y="918"/>
                    <a:pt x="4894" y="2061"/>
                  </a:cubicBezTo>
                  <a:cubicBezTo>
                    <a:pt x="4894" y="2334"/>
                    <a:pt x="4966" y="2632"/>
                    <a:pt x="5085" y="2930"/>
                  </a:cubicBezTo>
                  <a:lnTo>
                    <a:pt x="3573" y="3370"/>
                  </a:lnTo>
                  <a:lnTo>
                    <a:pt x="215" y="2382"/>
                  </a:lnTo>
                  <a:cubicBezTo>
                    <a:pt x="205" y="2375"/>
                    <a:pt x="192" y="2372"/>
                    <a:pt x="179" y="2372"/>
                  </a:cubicBezTo>
                  <a:cubicBezTo>
                    <a:pt x="146" y="2372"/>
                    <a:pt x="106" y="2389"/>
                    <a:pt x="72" y="2406"/>
                  </a:cubicBezTo>
                  <a:cubicBezTo>
                    <a:pt x="25" y="2442"/>
                    <a:pt x="1" y="2477"/>
                    <a:pt x="1" y="2537"/>
                  </a:cubicBezTo>
                  <a:lnTo>
                    <a:pt x="1" y="5954"/>
                  </a:lnTo>
                  <a:lnTo>
                    <a:pt x="1" y="9335"/>
                  </a:lnTo>
                  <a:cubicBezTo>
                    <a:pt x="1" y="9419"/>
                    <a:pt x="37" y="9478"/>
                    <a:pt x="120" y="9502"/>
                  </a:cubicBezTo>
                  <a:lnTo>
                    <a:pt x="3513" y="10514"/>
                  </a:lnTo>
                  <a:lnTo>
                    <a:pt x="3573" y="10514"/>
                  </a:lnTo>
                  <a:lnTo>
                    <a:pt x="6847" y="9550"/>
                  </a:lnTo>
                  <a:cubicBezTo>
                    <a:pt x="6859" y="9562"/>
                    <a:pt x="6883" y="9562"/>
                    <a:pt x="6918" y="9562"/>
                  </a:cubicBezTo>
                  <a:cubicBezTo>
                    <a:pt x="6942" y="9562"/>
                    <a:pt x="6966" y="9562"/>
                    <a:pt x="6990" y="9550"/>
                  </a:cubicBezTo>
                  <a:lnTo>
                    <a:pt x="10264" y="10514"/>
                  </a:lnTo>
                  <a:lnTo>
                    <a:pt x="10312" y="10514"/>
                  </a:lnTo>
                  <a:cubicBezTo>
                    <a:pt x="10335" y="10514"/>
                    <a:pt x="10383" y="10502"/>
                    <a:pt x="10419" y="10490"/>
                  </a:cubicBezTo>
                  <a:cubicBezTo>
                    <a:pt x="10455" y="10454"/>
                    <a:pt x="10490" y="10407"/>
                    <a:pt x="10490" y="10347"/>
                  </a:cubicBezTo>
                  <a:lnTo>
                    <a:pt x="10538" y="6942"/>
                  </a:lnTo>
                  <a:lnTo>
                    <a:pt x="10538" y="3549"/>
                  </a:lnTo>
                  <a:cubicBezTo>
                    <a:pt x="10538" y="3477"/>
                    <a:pt x="10490" y="3418"/>
                    <a:pt x="10419" y="3394"/>
                  </a:cubicBezTo>
                  <a:lnTo>
                    <a:pt x="8835" y="2930"/>
                  </a:lnTo>
                  <a:cubicBezTo>
                    <a:pt x="8954" y="2632"/>
                    <a:pt x="9038" y="2334"/>
                    <a:pt x="9038" y="2061"/>
                  </a:cubicBezTo>
                  <a:cubicBezTo>
                    <a:pt x="9038" y="918"/>
                    <a:pt x="8109" y="1"/>
                    <a:pt x="6966" y="1"/>
                  </a:cubicBezTo>
                  <a:close/>
                </a:path>
              </a:pathLst>
            </a:custGeom>
            <a:solidFill>
              <a:srgbClr val="FFFC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5" name="Google Shape;4195;p46"/>
            <p:cNvSpPr/>
            <p:nvPr/>
          </p:nvSpPr>
          <p:spPr>
            <a:xfrm>
              <a:off x="7613514" y="3251541"/>
              <a:ext cx="74878" cy="74529"/>
            </a:xfrm>
            <a:custGeom>
              <a:avLst/>
              <a:gdLst/>
              <a:ahLst/>
              <a:cxnLst/>
              <a:rect l="l" t="t" r="r" b="b"/>
              <a:pathLst>
                <a:path w="2358" h="2347" extrusionOk="0">
                  <a:moveTo>
                    <a:pt x="1179" y="322"/>
                  </a:moveTo>
                  <a:cubicBezTo>
                    <a:pt x="1643" y="322"/>
                    <a:pt x="2012" y="691"/>
                    <a:pt x="2012" y="1156"/>
                  </a:cubicBezTo>
                  <a:cubicBezTo>
                    <a:pt x="2012" y="1620"/>
                    <a:pt x="1643" y="1989"/>
                    <a:pt x="1179" y="1989"/>
                  </a:cubicBezTo>
                  <a:cubicBezTo>
                    <a:pt x="715" y="1989"/>
                    <a:pt x="345" y="1620"/>
                    <a:pt x="345" y="1156"/>
                  </a:cubicBezTo>
                  <a:cubicBezTo>
                    <a:pt x="334" y="703"/>
                    <a:pt x="715" y="322"/>
                    <a:pt x="1179" y="322"/>
                  </a:cubicBezTo>
                  <a:close/>
                  <a:moveTo>
                    <a:pt x="1179" y="1"/>
                  </a:moveTo>
                  <a:cubicBezTo>
                    <a:pt x="524" y="1"/>
                    <a:pt x="0" y="513"/>
                    <a:pt x="0" y="1168"/>
                  </a:cubicBezTo>
                  <a:cubicBezTo>
                    <a:pt x="0" y="1811"/>
                    <a:pt x="524" y="2346"/>
                    <a:pt x="1179" y="2346"/>
                  </a:cubicBezTo>
                  <a:cubicBezTo>
                    <a:pt x="1834" y="2346"/>
                    <a:pt x="2358" y="1822"/>
                    <a:pt x="2358" y="1168"/>
                  </a:cubicBezTo>
                  <a:cubicBezTo>
                    <a:pt x="2358" y="513"/>
                    <a:pt x="1834" y="1"/>
                    <a:pt x="1179" y="1"/>
                  </a:cubicBezTo>
                  <a:close/>
                </a:path>
              </a:pathLst>
            </a:custGeom>
            <a:solidFill>
              <a:srgbClr val="FFFC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96" name="Google Shape;4196;p46"/>
          <p:cNvSpPr/>
          <p:nvPr/>
        </p:nvSpPr>
        <p:spPr>
          <a:xfrm>
            <a:off x="4341335" y="2157674"/>
            <a:ext cx="748200" cy="748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97" name="Google Shape;4197;p46"/>
          <p:cNvGrpSpPr/>
          <p:nvPr/>
        </p:nvGrpSpPr>
        <p:grpSpPr>
          <a:xfrm>
            <a:off x="4535805" y="2363884"/>
            <a:ext cx="359269" cy="335780"/>
            <a:chOff x="1748582" y="3372635"/>
            <a:chExt cx="359269" cy="335780"/>
          </a:xfrm>
        </p:grpSpPr>
        <p:sp>
          <p:nvSpPr>
            <p:cNvPr id="4198" name="Google Shape;4198;p46"/>
            <p:cNvSpPr/>
            <p:nvPr/>
          </p:nvSpPr>
          <p:spPr>
            <a:xfrm>
              <a:off x="2080161" y="3535210"/>
              <a:ext cx="27690" cy="10630"/>
            </a:xfrm>
            <a:custGeom>
              <a:avLst/>
              <a:gdLst/>
              <a:ahLst/>
              <a:cxnLst/>
              <a:rect l="l" t="t" r="r" b="b"/>
              <a:pathLst>
                <a:path w="870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703" y="333"/>
                  </a:lnTo>
                  <a:cubicBezTo>
                    <a:pt x="786" y="333"/>
                    <a:pt x="870" y="262"/>
                    <a:pt x="870" y="167"/>
                  </a:cubicBezTo>
                  <a:cubicBezTo>
                    <a:pt x="870" y="83"/>
                    <a:pt x="786" y="0"/>
                    <a:pt x="703" y="0"/>
                  </a:cubicBezTo>
                  <a:close/>
                </a:path>
              </a:pathLst>
            </a:custGeom>
            <a:solidFill>
              <a:srgbClr val="FFFC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99" name="Google Shape;4199;p46"/>
            <p:cNvGrpSpPr/>
            <p:nvPr/>
          </p:nvGrpSpPr>
          <p:grpSpPr>
            <a:xfrm>
              <a:off x="1748582" y="3372635"/>
              <a:ext cx="333520" cy="335780"/>
              <a:chOff x="1748582" y="3372635"/>
              <a:chExt cx="333520" cy="335780"/>
            </a:xfrm>
          </p:grpSpPr>
          <p:sp>
            <p:nvSpPr>
              <p:cNvPr id="4200" name="Google Shape;4200;p46"/>
              <p:cNvSpPr/>
              <p:nvPr/>
            </p:nvSpPr>
            <p:spPr>
              <a:xfrm>
                <a:off x="1748582" y="3372635"/>
                <a:ext cx="308504" cy="335780"/>
              </a:xfrm>
              <a:custGeom>
                <a:avLst/>
                <a:gdLst/>
                <a:ahLst/>
                <a:cxnLst/>
                <a:rect l="l" t="t" r="r" b="b"/>
                <a:pathLst>
                  <a:path w="9693" h="10550" extrusionOk="0">
                    <a:moveTo>
                      <a:pt x="8454" y="4215"/>
                    </a:moveTo>
                    <a:cubicBezTo>
                      <a:pt x="8978" y="4298"/>
                      <a:pt x="9359" y="4739"/>
                      <a:pt x="9359" y="5275"/>
                    </a:cubicBezTo>
                    <a:cubicBezTo>
                      <a:pt x="9359" y="5811"/>
                      <a:pt x="8978" y="6263"/>
                      <a:pt x="8454" y="6334"/>
                    </a:cubicBezTo>
                    <a:lnTo>
                      <a:pt x="8454" y="4215"/>
                    </a:lnTo>
                    <a:close/>
                    <a:moveTo>
                      <a:pt x="1251" y="4036"/>
                    </a:moveTo>
                    <a:lnTo>
                      <a:pt x="1251" y="6525"/>
                    </a:lnTo>
                    <a:lnTo>
                      <a:pt x="894" y="6525"/>
                    </a:lnTo>
                    <a:cubicBezTo>
                      <a:pt x="596" y="6525"/>
                      <a:pt x="358" y="6287"/>
                      <a:pt x="358" y="5989"/>
                    </a:cubicBezTo>
                    <a:lnTo>
                      <a:pt x="358" y="4572"/>
                    </a:lnTo>
                    <a:cubicBezTo>
                      <a:pt x="358" y="4275"/>
                      <a:pt x="596" y="4036"/>
                      <a:pt x="894" y="4036"/>
                    </a:cubicBezTo>
                    <a:close/>
                    <a:moveTo>
                      <a:pt x="2668" y="4025"/>
                    </a:moveTo>
                    <a:lnTo>
                      <a:pt x="2668" y="6525"/>
                    </a:lnTo>
                    <a:lnTo>
                      <a:pt x="1584" y="6525"/>
                    </a:lnTo>
                    <a:lnTo>
                      <a:pt x="1584" y="4025"/>
                    </a:lnTo>
                    <a:close/>
                    <a:moveTo>
                      <a:pt x="2846" y="7727"/>
                    </a:moveTo>
                    <a:lnTo>
                      <a:pt x="2846" y="8466"/>
                    </a:lnTo>
                    <a:lnTo>
                      <a:pt x="2537" y="8466"/>
                    </a:lnTo>
                    <a:lnTo>
                      <a:pt x="2727" y="7727"/>
                    </a:lnTo>
                    <a:close/>
                    <a:moveTo>
                      <a:pt x="2608" y="6834"/>
                    </a:moveTo>
                    <a:lnTo>
                      <a:pt x="2001" y="9156"/>
                    </a:lnTo>
                    <a:lnTo>
                      <a:pt x="1584" y="9156"/>
                    </a:lnTo>
                    <a:lnTo>
                      <a:pt x="1584" y="6834"/>
                    </a:lnTo>
                    <a:close/>
                    <a:moveTo>
                      <a:pt x="8133" y="357"/>
                    </a:moveTo>
                    <a:lnTo>
                      <a:pt x="8133" y="10228"/>
                    </a:lnTo>
                    <a:lnTo>
                      <a:pt x="7394" y="10228"/>
                    </a:lnTo>
                    <a:lnTo>
                      <a:pt x="7394" y="3251"/>
                    </a:lnTo>
                    <a:cubicBezTo>
                      <a:pt x="7394" y="3167"/>
                      <a:pt x="7323" y="3084"/>
                      <a:pt x="7240" y="3084"/>
                    </a:cubicBezTo>
                    <a:cubicBezTo>
                      <a:pt x="7144" y="3084"/>
                      <a:pt x="7073" y="3167"/>
                      <a:pt x="7073" y="3251"/>
                    </a:cubicBezTo>
                    <a:lnTo>
                      <a:pt x="7073" y="9144"/>
                    </a:lnTo>
                    <a:cubicBezTo>
                      <a:pt x="6859" y="8859"/>
                      <a:pt x="6549" y="8466"/>
                      <a:pt x="6132" y="8073"/>
                    </a:cubicBezTo>
                    <a:cubicBezTo>
                      <a:pt x="5668" y="7632"/>
                      <a:pt x="5192" y="7275"/>
                      <a:pt x="4704" y="7013"/>
                    </a:cubicBezTo>
                    <a:cubicBezTo>
                      <a:pt x="4132" y="6715"/>
                      <a:pt x="3561" y="6561"/>
                      <a:pt x="2989" y="6537"/>
                    </a:cubicBezTo>
                    <a:lnTo>
                      <a:pt x="2989" y="4036"/>
                    </a:lnTo>
                    <a:cubicBezTo>
                      <a:pt x="3572" y="4013"/>
                      <a:pt x="4132" y="3846"/>
                      <a:pt x="4704" y="3560"/>
                    </a:cubicBezTo>
                    <a:cubicBezTo>
                      <a:pt x="5192" y="3310"/>
                      <a:pt x="5668" y="2953"/>
                      <a:pt x="6132" y="2501"/>
                    </a:cubicBezTo>
                    <a:cubicBezTo>
                      <a:pt x="6537" y="2108"/>
                      <a:pt x="6847" y="1715"/>
                      <a:pt x="7073" y="1429"/>
                    </a:cubicBezTo>
                    <a:lnTo>
                      <a:pt x="7073" y="2489"/>
                    </a:lnTo>
                    <a:cubicBezTo>
                      <a:pt x="7073" y="2584"/>
                      <a:pt x="7144" y="2655"/>
                      <a:pt x="7240" y="2655"/>
                    </a:cubicBezTo>
                    <a:cubicBezTo>
                      <a:pt x="7323" y="2655"/>
                      <a:pt x="7394" y="2584"/>
                      <a:pt x="7394" y="2489"/>
                    </a:cubicBezTo>
                    <a:lnTo>
                      <a:pt x="7394" y="357"/>
                    </a:lnTo>
                    <a:close/>
                    <a:moveTo>
                      <a:pt x="7228" y="0"/>
                    </a:moveTo>
                    <a:cubicBezTo>
                      <a:pt x="7144" y="0"/>
                      <a:pt x="7073" y="84"/>
                      <a:pt x="7073" y="167"/>
                    </a:cubicBezTo>
                    <a:lnTo>
                      <a:pt x="7073" y="822"/>
                    </a:lnTo>
                    <a:cubicBezTo>
                      <a:pt x="6966" y="988"/>
                      <a:pt x="6549" y="1631"/>
                      <a:pt x="5906" y="2251"/>
                    </a:cubicBezTo>
                    <a:cubicBezTo>
                      <a:pt x="5227" y="2905"/>
                      <a:pt x="4132" y="3703"/>
                      <a:pt x="2822" y="3703"/>
                    </a:cubicBezTo>
                    <a:lnTo>
                      <a:pt x="882" y="3703"/>
                    </a:lnTo>
                    <a:cubicBezTo>
                      <a:pt x="405" y="3703"/>
                      <a:pt x="1" y="4084"/>
                      <a:pt x="1" y="4572"/>
                    </a:cubicBezTo>
                    <a:lnTo>
                      <a:pt x="1" y="5989"/>
                    </a:lnTo>
                    <a:cubicBezTo>
                      <a:pt x="1" y="6465"/>
                      <a:pt x="382" y="6870"/>
                      <a:pt x="882" y="6870"/>
                    </a:cubicBezTo>
                    <a:lnTo>
                      <a:pt x="1239" y="6870"/>
                    </a:lnTo>
                    <a:lnTo>
                      <a:pt x="1239" y="9359"/>
                    </a:lnTo>
                    <a:cubicBezTo>
                      <a:pt x="1239" y="9442"/>
                      <a:pt x="1310" y="9513"/>
                      <a:pt x="1394" y="9513"/>
                    </a:cubicBezTo>
                    <a:lnTo>
                      <a:pt x="2096" y="9513"/>
                    </a:lnTo>
                    <a:cubicBezTo>
                      <a:pt x="2168" y="9513"/>
                      <a:pt x="2227" y="9478"/>
                      <a:pt x="2263" y="9394"/>
                    </a:cubicBezTo>
                    <a:lnTo>
                      <a:pt x="2406" y="8823"/>
                    </a:lnTo>
                    <a:lnTo>
                      <a:pt x="2977" y="8823"/>
                    </a:lnTo>
                    <a:cubicBezTo>
                      <a:pt x="3061" y="8823"/>
                      <a:pt x="3144" y="8739"/>
                      <a:pt x="3144" y="8656"/>
                    </a:cubicBezTo>
                    <a:lnTo>
                      <a:pt x="3144" y="7573"/>
                    </a:lnTo>
                    <a:cubicBezTo>
                      <a:pt x="3144" y="7477"/>
                      <a:pt x="3061" y="7406"/>
                      <a:pt x="2977" y="7406"/>
                    </a:cubicBezTo>
                    <a:lnTo>
                      <a:pt x="2787" y="7406"/>
                    </a:lnTo>
                    <a:lnTo>
                      <a:pt x="2930" y="6858"/>
                    </a:lnTo>
                    <a:cubicBezTo>
                      <a:pt x="4180" y="6894"/>
                      <a:pt x="5227" y="7656"/>
                      <a:pt x="5882" y="8299"/>
                    </a:cubicBezTo>
                    <a:cubicBezTo>
                      <a:pt x="6537" y="8942"/>
                      <a:pt x="6954" y="9573"/>
                      <a:pt x="7037" y="9728"/>
                    </a:cubicBezTo>
                    <a:lnTo>
                      <a:pt x="7037" y="10383"/>
                    </a:lnTo>
                    <a:cubicBezTo>
                      <a:pt x="7037" y="10466"/>
                      <a:pt x="7109" y="10549"/>
                      <a:pt x="7204" y="10549"/>
                    </a:cubicBezTo>
                    <a:lnTo>
                      <a:pt x="8264" y="10549"/>
                    </a:lnTo>
                    <a:cubicBezTo>
                      <a:pt x="8347" y="10549"/>
                      <a:pt x="8430" y="10466"/>
                      <a:pt x="8430" y="10383"/>
                    </a:cubicBezTo>
                    <a:lnTo>
                      <a:pt x="8430" y="6656"/>
                    </a:lnTo>
                    <a:cubicBezTo>
                      <a:pt x="9121" y="6573"/>
                      <a:pt x="9657" y="5989"/>
                      <a:pt x="9657" y="5275"/>
                    </a:cubicBezTo>
                    <a:cubicBezTo>
                      <a:pt x="9692" y="4560"/>
                      <a:pt x="9168" y="3965"/>
                      <a:pt x="8454" y="3894"/>
                    </a:cubicBezTo>
                    <a:lnTo>
                      <a:pt x="8454" y="167"/>
                    </a:lnTo>
                    <a:cubicBezTo>
                      <a:pt x="8454" y="84"/>
                      <a:pt x="8383" y="0"/>
                      <a:pt x="8287" y="0"/>
                    </a:cubicBezTo>
                    <a:close/>
                  </a:path>
                </a:pathLst>
              </a:custGeom>
              <a:solidFill>
                <a:srgbClr val="FFFC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1" name="Google Shape;4201;p46"/>
              <p:cNvSpPr/>
              <p:nvPr/>
            </p:nvSpPr>
            <p:spPr>
              <a:xfrm>
                <a:off x="2057054" y="3472000"/>
                <a:ext cx="25048" cy="22311"/>
              </a:xfrm>
              <a:custGeom>
                <a:avLst/>
                <a:gdLst/>
                <a:ahLst/>
                <a:cxnLst/>
                <a:rect l="l" t="t" r="r" b="b"/>
                <a:pathLst>
                  <a:path w="787" h="701" extrusionOk="0">
                    <a:moveTo>
                      <a:pt x="600" y="1"/>
                    </a:moveTo>
                    <a:cubicBezTo>
                      <a:pt x="557" y="1"/>
                      <a:pt x="512" y="16"/>
                      <a:pt x="477" y="45"/>
                    </a:cubicBezTo>
                    <a:lnTo>
                      <a:pt x="107" y="414"/>
                    </a:lnTo>
                    <a:cubicBezTo>
                      <a:pt x="0" y="522"/>
                      <a:pt x="72" y="700"/>
                      <a:pt x="227" y="700"/>
                    </a:cubicBezTo>
                    <a:cubicBezTo>
                      <a:pt x="262" y="700"/>
                      <a:pt x="310" y="676"/>
                      <a:pt x="346" y="653"/>
                    </a:cubicBezTo>
                    <a:lnTo>
                      <a:pt x="715" y="283"/>
                    </a:lnTo>
                    <a:cubicBezTo>
                      <a:pt x="786" y="200"/>
                      <a:pt x="786" y="105"/>
                      <a:pt x="715" y="45"/>
                    </a:cubicBezTo>
                    <a:cubicBezTo>
                      <a:pt x="685" y="16"/>
                      <a:pt x="643" y="1"/>
                      <a:pt x="600" y="1"/>
                    </a:cubicBezTo>
                    <a:close/>
                  </a:path>
                </a:pathLst>
              </a:custGeom>
              <a:solidFill>
                <a:srgbClr val="FFFC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2" name="Google Shape;4202;p46"/>
              <p:cNvSpPr/>
              <p:nvPr/>
            </p:nvSpPr>
            <p:spPr>
              <a:xfrm>
                <a:off x="2058550" y="3586834"/>
                <a:ext cx="23552" cy="22629"/>
              </a:xfrm>
              <a:custGeom>
                <a:avLst/>
                <a:gdLst/>
                <a:ahLst/>
                <a:cxnLst/>
                <a:rect l="l" t="t" r="r" b="b"/>
                <a:pathLst>
                  <a:path w="740" h="711" extrusionOk="0">
                    <a:moveTo>
                      <a:pt x="184" y="0"/>
                    </a:moveTo>
                    <a:cubicBezTo>
                      <a:pt x="141" y="0"/>
                      <a:pt x="96" y="15"/>
                      <a:pt x="60" y="45"/>
                    </a:cubicBezTo>
                    <a:cubicBezTo>
                      <a:pt x="1" y="104"/>
                      <a:pt x="1" y="212"/>
                      <a:pt x="60" y="283"/>
                    </a:cubicBezTo>
                    <a:lnTo>
                      <a:pt x="430" y="664"/>
                    </a:lnTo>
                    <a:cubicBezTo>
                      <a:pt x="461" y="696"/>
                      <a:pt x="500" y="711"/>
                      <a:pt x="538" y="711"/>
                    </a:cubicBezTo>
                    <a:cubicBezTo>
                      <a:pt x="586" y="711"/>
                      <a:pt x="634" y="687"/>
                      <a:pt x="668" y="640"/>
                    </a:cubicBezTo>
                    <a:cubicBezTo>
                      <a:pt x="739" y="581"/>
                      <a:pt x="727" y="485"/>
                      <a:pt x="668" y="426"/>
                    </a:cubicBezTo>
                    <a:lnTo>
                      <a:pt x="299" y="45"/>
                    </a:lnTo>
                    <a:cubicBezTo>
                      <a:pt x="269" y="15"/>
                      <a:pt x="227" y="0"/>
                      <a:pt x="184" y="0"/>
                    </a:cubicBezTo>
                    <a:close/>
                  </a:path>
                </a:pathLst>
              </a:custGeom>
              <a:solidFill>
                <a:srgbClr val="FFFC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58FCBF01-41F5-4068-8612-77CE67778DDD}"/>
              </a:ext>
            </a:extLst>
          </p:cNvPr>
          <p:cNvGrpSpPr/>
          <p:nvPr/>
        </p:nvGrpSpPr>
        <p:grpSpPr>
          <a:xfrm>
            <a:off x="8257877" y="162620"/>
            <a:ext cx="770690" cy="772280"/>
            <a:chOff x="8215309" y="153987"/>
            <a:chExt cx="769937" cy="771526"/>
          </a:xfrm>
        </p:grpSpPr>
        <p:sp>
          <p:nvSpPr>
            <p:cNvPr id="62" name="Freeform 5">
              <a:extLst>
                <a:ext uri="{FF2B5EF4-FFF2-40B4-BE49-F238E27FC236}">
                  <a16:creationId xmlns:a16="http://schemas.microsoft.com/office/drawing/2014/main" id="{B558CD5E-CC4C-4F6E-BBA3-AF9DC7C855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5309" y="153987"/>
              <a:ext cx="769937" cy="771526"/>
            </a:xfrm>
            <a:custGeom>
              <a:avLst/>
              <a:gdLst>
                <a:gd name="T0" fmla="*/ 0 w 313"/>
                <a:gd name="T1" fmla="*/ 158 h 314"/>
                <a:gd name="T2" fmla="*/ 154 w 313"/>
                <a:gd name="T3" fmla="*/ 1 h 314"/>
                <a:gd name="T4" fmla="*/ 313 w 313"/>
                <a:gd name="T5" fmla="*/ 157 h 314"/>
                <a:gd name="T6" fmla="*/ 156 w 313"/>
                <a:gd name="T7" fmla="*/ 314 h 314"/>
                <a:gd name="T8" fmla="*/ 0 w 313"/>
                <a:gd name="T9" fmla="*/ 158 h 314"/>
                <a:gd name="T10" fmla="*/ 156 w 313"/>
                <a:gd name="T11" fmla="*/ 309 h 314"/>
                <a:gd name="T12" fmla="*/ 308 w 313"/>
                <a:gd name="T13" fmla="*/ 157 h 314"/>
                <a:gd name="T14" fmla="*/ 157 w 313"/>
                <a:gd name="T15" fmla="*/ 6 h 314"/>
                <a:gd name="T16" fmla="*/ 5 w 313"/>
                <a:gd name="T17" fmla="*/ 157 h 314"/>
                <a:gd name="T18" fmla="*/ 156 w 313"/>
                <a:gd name="T19" fmla="*/ 30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314">
                  <a:moveTo>
                    <a:pt x="0" y="158"/>
                  </a:moveTo>
                  <a:cubicBezTo>
                    <a:pt x="0" y="70"/>
                    <a:pt x="69" y="2"/>
                    <a:pt x="154" y="1"/>
                  </a:cubicBezTo>
                  <a:cubicBezTo>
                    <a:pt x="243" y="0"/>
                    <a:pt x="313" y="70"/>
                    <a:pt x="313" y="157"/>
                  </a:cubicBezTo>
                  <a:cubicBezTo>
                    <a:pt x="313" y="244"/>
                    <a:pt x="243" y="314"/>
                    <a:pt x="156" y="314"/>
                  </a:cubicBezTo>
                  <a:cubicBezTo>
                    <a:pt x="71" y="314"/>
                    <a:pt x="0" y="243"/>
                    <a:pt x="0" y="158"/>
                  </a:cubicBezTo>
                  <a:close/>
                  <a:moveTo>
                    <a:pt x="156" y="309"/>
                  </a:moveTo>
                  <a:cubicBezTo>
                    <a:pt x="239" y="308"/>
                    <a:pt x="308" y="243"/>
                    <a:pt x="308" y="157"/>
                  </a:cubicBezTo>
                  <a:cubicBezTo>
                    <a:pt x="308" y="71"/>
                    <a:pt x="239" y="6"/>
                    <a:pt x="157" y="6"/>
                  </a:cubicBezTo>
                  <a:cubicBezTo>
                    <a:pt x="74" y="5"/>
                    <a:pt x="5" y="74"/>
                    <a:pt x="5" y="157"/>
                  </a:cubicBezTo>
                  <a:cubicBezTo>
                    <a:pt x="5" y="240"/>
                    <a:pt x="74" y="309"/>
                    <a:pt x="156" y="30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63" name="Freeform 6">
              <a:extLst>
                <a:ext uri="{FF2B5EF4-FFF2-40B4-BE49-F238E27FC236}">
                  <a16:creationId xmlns:a16="http://schemas.microsoft.com/office/drawing/2014/main" id="{8E1FC0FB-F9EC-4A0B-8269-7DE56935D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663" y="311150"/>
              <a:ext cx="503237" cy="400050"/>
            </a:xfrm>
            <a:custGeom>
              <a:avLst/>
              <a:gdLst>
                <a:gd name="T0" fmla="*/ 161 w 205"/>
                <a:gd name="T1" fmla="*/ 142 h 163"/>
                <a:gd name="T2" fmla="*/ 156 w 205"/>
                <a:gd name="T3" fmla="*/ 140 h 163"/>
                <a:gd name="T4" fmla="*/ 111 w 205"/>
                <a:gd name="T5" fmla="*/ 140 h 163"/>
                <a:gd name="T6" fmla="*/ 111 w 205"/>
                <a:gd name="T7" fmla="*/ 163 h 163"/>
                <a:gd name="T8" fmla="*/ 94 w 205"/>
                <a:gd name="T9" fmla="*/ 163 h 163"/>
                <a:gd name="T10" fmla="*/ 94 w 205"/>
                <a:gd name="T11" fmla="*/ 140 h 163"/>
                <a:gd name="T12" fmla="*/ 50 w 205"/>
                <a:gd name="T13" fmla="*/ 140 h 163"/>
                <a:gd name="T14" fmla="*/ 61 w 205"/>
                <a:gd name="T15" fmla="*/ 141 h 163"/>
                <a:gd name="T16" fmla="*/ 61 w 205"/>
                <a:gd name="T17" fmla="*/ 163 h 163"/>
                <a:gd name="T18" fmla="*/ 47 w 205"/>
                <a:gd name="T19" fmla="*/ 163 h 163"/>
                <a:gd name="T20" fmla="*/ 46 w 205"/>
                <a:gd name="T21" fmla="*/ 152 h 163"/>
                <a:gd name="T22" fmla="*/ 56 w 205"/>
                <a:gd name="T23" fmla="*/ 116 h 163"/>
                <a:gd name="T24" fmla="*/ 64 w 205"/>
                <a:gd name="T25" fmla="*/ 103 h 163"/>
                <a:gd name="T26" fmla="*/ 63 w 205"/>
                <a:gd name="T27" fmla="*/ 101 h 163"/>
                <a:gd name="T28" fmla="*/ 57 w 205"/>
                <a:gd name="T29" fmla="*/ 105 h 163"/>
                <a:gd name="T30" fmla="*/ 39 w 205"/>
                <a:gd name="T31" fmla="*/ 136 h 163"/>
                <a:gd name="T32" fmla="*/ 31 w 205"/>
                <a:gd name="T33" fmla="*/ 140 h 163"/>
                <a:gd name="T34" fmla="*/ 0 w 205"/>
                <a:gd name="T35" fmla="*/ 140 h 163"/>
                <a:gd name="T36" fmla="*/ 20 w 205"/>
                <a:gd name="T37" fmla="*/ 104 h 163"/>
                <a:gd name="T38" fmla="*/ 12 w 205"/>
                <a:gd name="T39" fmla="*/ 103 h 163"/>
                <a:gd name="T40" fmla="*/ 28 w 205"/>
                <a:gd name="T41" fmla="*/ 74 h 163"/>
                <a:gd name="T42" fmla="*/ 19 w 205"/>
                <a:gd name="T43" fmla="*/ 73 h 163"/>
                <a:gd name="T44" fmla="*/ 56 w 205"/>
                <a:gd name="T45" fmla="*/ 8 h 163"/>
                <a:gd name="T46" fmla="*/ 72 w 205"/>
                <a:gd name="T47" fmla="*/ 36 h 163"/>
                <a:gd name="T48" fmla="*/ 71 w 205"/>
                <a:gd name="T49" fmla="*/ 44 h 163"/>
                <a:gd name="T50" fmla="*/ 57 w 205"/>
                <a:gd name="T51" fmla="*/ 70 h 163"/>
                <a:gd name="T52" fmla="*/ 66 w 205"/>
                <a:gd name="T53" fmla="*/ 70 h 163"/>
                <a:gd name="T54" fmla="*/ 49 w 205"/>
                <a:gd name="T55" fmla="*/ 101 h 163"/>
                <a:gd name="T56" fmla="*/ 50 w 205"/>
                <a:gd name="T57" fmla="*/ 102 h 163"/>
                <a:gd name="T58" fmla="*/ 56 w 205"/>
                <a:gd name="T59" fmla="*/ 100 h 163"/>
                <a:gd name="T60" fmla="*/ 73 w 205"/>
                <a:gd name="T61" fmla="*/ 69 h 163"/>
                <a:gd name="T62" fmla="*/ 63 w 205"/>
                <a:gd name="T63" fmla="*/ 68 h 163"/>
                <a:gd name="T64" fmla="*/ 102 w 205"/>
                <a:gd name="T65" fmla="*/ 0 h 163"/>
                <a:gd name="T66" fmla="*/ 142 w 205"/>
                <a:gd name="T67" fmla="*/ 68 h 163"/>
                <a:gd name="T68" fmla="*/ 133 w 205"/>
                <a:gd name="T69" fmla="*/ 69 h 163"/>
                <a:gd name="T70" fmla="*/ 156 w 205"/>
                <a:gd name="T71" fmla="*/ 102 h 163"/>
                <a:gd name="T72" fmla="*/ 138 w 205"/>
                <a:gd name="T73" fmla="*/ 71 h 163"/>
                <a:gd name="T74" fmla="*/ 148 w 205"/>
                <a:gd name="T75" fmla="*/ 70 h 163"/>
                <a:gd name="T76" fmla="*/ 133 w 205"/>
                <a:gd name="T77" fmla="*/ 45 h 163"/>
                <a:gd name="T78" fmla="*/ 133 w 205"/>
                <a:gd name="T79" fmla="*/ 34 h 163"/>
                <a:gd name="T80" fmla="*/ 148 w 205"/>
                <a:gd name="T81" fmla="*/ 9 h 163"/>
                <a:gd name="T82" fmla="*/ 186 w 205"/>
                <a:gd name="T83" fmla="*/ 73 h 163"/>
                <a:gd name="T84" fmla="*/ 177 w 205"/>
                <a:gd name="T85" fmla="*/ 74 h 163"/>
                <a:gd name="T86" fmla="*/ 193 w 205"/>
                <a:gd name="T87" fmla="*/ 103 h 163"/>
                <a:gd name="T88" fmla="*/ 184 w 205"/>
                <a:gd name="T89" fmla="*/ 104 h 163"/>
                <a:gd name="T90" fmla="*/ 205 w 205"/>
                <a:gd name="T91" fmla="*/ 140 h 163"/>
                <a:gd name="T92" fmla="*/ 172 w 205"/>
                <a:gd name="T93" fmla="*/ 140 h 163"/>
                <a:gd name="T94" fmla="*/ 166 w 205"/>
                <a:gd name="T95" fmla="*/ 136 h 163"/>
                <a:gd name="T96" fmla="*/ 148 w 205"/>
                <a:gd name="T97" fmla="*/ 105 h 163"/>
                <a:gd name="T98" fmla="*/ 143 w 205"/>
                <a:gd name="T99" fmla="*/ 101 h 163"/>
                <a:gd name="T100" fmla="*/ 141 w 205"/>
                <a:gd name="T101" fmla="*/ 103 h 163"/>
                <a:gd name="T102" fmla="*/ 159 w 205"/>
                <a:gd name="T103" fmla="*/ 133 h 163"/>
                <a:gd name="T104" fmla="*/ 160 w 205"/>
                <a:gd name="T105" fmla="*/ 142 h 163"/>
                <a:gd name="T106" fmla="*/ 161 w 205"/>
                <a:gd name="T107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5" h="163">
                  <a:moveTo>
                    <a:pt x="161" y="142"/>
                  </a:moveTo>
                  <a:cubicBezTo>
                    <a:pt x="159" y="141"/>
                    <a:pt x="157" y="140"/>
                    <a:pt x="156" y="140"/>
                  </a:cubicBezTo>
                  <a:cubicBezTo>
                    <a:pt x="141" y="140"/>
                    <a:pt x="126" y="140"/>
                    <a:pt x="111" y="140"/>
                  </a:cubicBezTo>
                  <a:cubicBezTo>
                    <a:pt x="111" y="148"/>
                    <a:pt x="111" y="155"/>
                    <a:pt x="111" y="163"/>
                  </a:cubicBezTo>
                  <a:cubicBezTo>
                    <a:pt x="105" y="163"/>
                    <a:pt x="100" y="163"/>
                    <a:pt x="94" y="163"/>
                  </a:cubicBezTo>
                  <a:cubicBezTo>
                    <a:pt x="94" y="155"/>
                    <a:pt x="94" y="148"/>
                    <a:pt x="94" y="140"/>
                  </a:cubicBezTo>
                  <a:cubicBezTo>
                    <a:pt x="80" y="140"/>
                    <a:pt x="65" y="140"/>
                    <a:pt x="50" y="140"/>
                  </a:cubicBezTo>
                  <a:cubicBezTo>
                    <a:pt x="54" y="141"/>
                    <a:pt x="57" y="141"/>
                    <a:pt x="61" y="141"/>
                  </a:cubicBezTo>
                  <a:cubicBezTo>
                    <a:pt x="61" y="149"/>
                    <a:pt x="61" y="155"/>
                    <a:pt x="61" y="163"/>
                  </a:cubicBezTo>
                  <a:cubicBezTo>
                    <a:pt x="56" y="163"/>
                    <a:pt x="52" y="163"/>
                    <a:pt x="47" y="163"/>
                  </a:cubicBezTo>
                  <a:cubicBezTo>
                    <a:pt x="47" y="159"/>
                    <a:pt x="47" y="155"/>
                    <a:pt x="46" y="152"/>
                  </a:cubicBezTo>
                  <a:cubicBezTo>
                    <a:pt x="42" y="138"/>
                    <a:pt x="50" y="127"/>
                    <a:pt x="56" y="116"/>
                  </a:cubicBezTo>
                  <a:cubicBezTo>
                    <a:pt x="59" y="112"/>
                    <a:pt x="61" y="107"/>
                    <a:pt x="64" y="103"/>
                  </a:cubicBezTo>
                  <a:cubicBezTo>
                    <a:pt x="63" y="102"/>
                    <a:pt x="63" y="102"/>
                    <a:pt x="63" y="101"/>
                  </a:cubicBezTo>
                  <a:cubicBezTo>
                    <a:pt x="61" y="102"/>
                    <a:pt x="58" y="103"/>
                    <a:pt x="57" y="105"/>
                  </a:cubicBezTo>
                  <a:cubicBezTo>
                    <a:pt x="51" y="115"/>
                    <a:pt x="45" y="126"/>
                    <a:pt x="39" y="136"/>
                  </a:cubicBezTo>
                  <a:cubicBezTo>
                    <a:pt x="37" y="138"/>
                    <a:pt x="34" y="140"/>
                    <a:pt x="31" y="140"/>
                  </a:cubicBezTo>
                  <a:cubicBezTo>
                    <a:pt x="21" y="140"/>
                    <a:pt x="11" y="140"/>
                    <a:pt x="0" y="140"/>
                  </a:cubicBezTo>
                  <a:cubicBezTo>
                    <a:pt x="7" y="128"/>
                    <a:pt x="14" y="116"/>
                    <a:pt x="20" y="104"/>
                  </a:cubicBezTo>
                  <a:cubicBezTo>
                    <a:pt x="17" y="104"/>
                    <a:pt x="15" y="103"/>
                    <a:pt x="12" y="103"/>
                  </a:cubicBezTo>
                  <a:cubicBezTo>
                    <a:pt x="17" y="93"/>
                    <a:pt x="22" y="84"/>
                    <a:pt x="28" y="74"/>
                  </a:cubicBezTo>
                  <a:cubicBezTo>
                    <a:pt x="25" y="74"/>
                    <a:pt x="23" y="73"/>
                    <a:pt x="19" y="73"/>
                  </a:cubicBezTo>
                  <a:cubicBezTo>
                    <a:pt x="32" y="51"/>
                    <a:pt x="44" y="30"/>
                    <a:pt x="56" y="8"/>
                  </a:cubicBezTo>
                  <a:cubicBezTo>
                    <a:pt x="62" y="18"/>
                    <a:pt x="67" y="27"/>
                    <a:pt x="72" y="36"/>
                  </a:cubicBezTo>
                  <a:cubicBezTo>
                    <a:pt x="73" y="38"/>
                    <a:pt x="72" y="42"/>
                    <a:pt x="71" y="44"/>
                  </a:cubicBezTo>
                  <a:cubicBezTo>
                    <a:pt x="67" y="53"/>
                    <a:pt x="62" y="61"/>
                    <a:pt x="57" y="70"/>
                  </a:cubicBezTo>
                  <a:cubicBezTo>
                    <a:pt x="60" y="70"/>
                    <a:pt x="63" y="70"/>
                    <a:pt x="66" y="70"/>
                  </a:cubicBezTo>
                  <a:cubicBezTo>
                    <a:pt x="60" y="81"/>
                    <a:pt x="55" y="91"/>
                    <a:pt x="49" y="101"/>
                  </a:cubicBezTo>
                  <a:cubicBezTo>
                    <a:pt x="49" y="101"/>
                    <a:pt x="50" y="102"/>
                    <a:pt x="50" y="102"/>
                  </a:cubicBezTo>
                  <a:cubicBezTo>
                    <a:pt x="52" y="101"/>
                    <a:pt x="55" y="101"/>
                    <a:pt x="56" y="100"/>
                  </a:cubicBezTo>
                  <a:cubicBezTo>
                    <a:pt x="62" y="90"/>
                    <a:pt x="67" y="80"/>
                    <a:pt x="73" y="69"/>
                  </a:cubicBezTo>
                  <a:cubicBezTo>
                    <a:pt x="70" y="69"/>
                    <a:pt x="67" y="69"/>
                    <a:pt x="63" y="68"/>
                  </a:cubicBezTo>
                  <a:cubicBezTo>
                    <a:pt x="76" y="46"/>
                    <a:pt x="89" y="24"/>
                    <a:pt x="102" y="0"/>
                  </a:cubicBezTo>
                  <a:cubicBezTo>
                    <a:pt x="116" y="23"/>
                    <a:pt x="129" y="46"/>
                    <a:pt x="142" y="68"/>
                  </a:cubicBezTo>
                  <a:cubicBezTo>
                    <a:pt x="138" y="69"/>
                    <a:pt x="136" y="69"/>
                    <a:pt x="133" y="69"/>
                  </a:cubicBezTo>
                  <a:cubicBezTo>
                    <a:pt x="138" y="84"/>
                    <a:pt x="150" y="101"/>
                    <a:pt x="156" y="102"/>
                  </a:cubicBezTo>
                  <a:cubicBezTo>
                    <a:pt x="150" y="91"/>
                    <a:pt x="144" y="81"/>
                    <a:pt x="138" y="71"/>
                  </a:cubicBezTo>
                  <a:cubicBezTo>
                    <a:pt x="142" y="70"/>
                    <a:pt x="144" y="70"/>
                    <a:pt x="148" y="70"/>
                  </a:cubicBezTo>
                  <a:cubicBezTo>
                    <a:pt x="143" y="61"/>
                    <a:pt x="138" y="53"/>
                    <a:pt x="133" y="45"/>
                  </a:cubicBezTo>
                  <a:cubicBezTo>
                    <a:pt x="131" y="41"/>
                    <a:pt x="131" y="38"/>
                    <a:pt x="133" y="34"/>
                  </a:cubicBezTo>
                  <a:cubicBezTo>
                    <a:pt x="139" y="26"/>
                    <a:pt x="143" y="18"/>
                    <a:pt x="148" y="9"/>
                  </a:cubicBezTo>
                  <a:cubicBezTo>
                    <a:pt x="161" y="30"/>
                    <a:pt x="173" y="51"/>
                    <a:pt x="186" y="73"/>
                  </a:cubicBezTo>
                  <a:cubicBezTo>
                    <a:pt x="182" y="73"/>
                    <a:pt x="180" y="73"/>
                    <a:pt x="177" y="74"/>
                  </a:cubicBezTo>
                  <a:cubicBezTo>
                    <a:pt x="182" y="84"/>
                    <a:pt x="187" y="93"/>
                    <a:pt x="193" y="103"/>
                  </a:cubicBezTo>
                  <a:cubicBezTo>
                    <a:pt x="190" y="103"/>
                    <a:pt x="188" y="103"/>
                    <a:pt x="184" y="104"/>
                  </a:cubicBezTo>
                  <a:cubicBezTo>
                    <a:pt x="191" y="116"/>
                    <a:pt x="198" y="128"/>
                    <a:pt x="205" y="140"/>
                  </a:cubicBezTo>
                  <a:cubicBezTo>
                    <a:pt x="193" y="140"/>
                    <a:pt x="183" y="140"/>
                    <a:pt x="172" y="140"/>
                  </a:cubicBezTo>
                  <a:cubicBezTo>
                    <a:pt x="170" y="140"/>
                    <a:pt x="167" y="138"/>
                    <a:pt x="166" y="136"/>
                  </a:cubicBezTo>
                  <a:cubicBezTo>
                    <a:pt x="160" y="126"/>
                    <a:pt x="154" y="115"/>
                    <a:pt x="148" y="105"/>
                  </a:cubicBezTo>
                  <a:cubicBezTo>
                    <a:pt x="147" y="103"/>
                    <a:pt x="144" y="102"/>
                    <a:pt x="143" y="101"/>
                  </a:cubicBezTo>
                  <a:cubicBezTo>
                    <a:pt x="142" y="101"/>
                    <a:pt x="142" y="102"/>
                    <a:pt x="141" y="103"/>
                  </a:cubicBezTo>
                  <a:cubicBezTo>
                    <a:pt x="147" y="113"/>
                    <a:pt x="153" y="123"/>
                    <a:pt x="159" y="133"/>
                  </a:cubicBezTo>
                  <a:cubicBezTo>
                    <a:pt x="160" y="136"/>
                    <a:pt x="160" y="139"/>
                    <a:pt x="160" y="142"/>
                  </a:cubicBezTo>
                  <a:lnTo>
                    <a:pt x="161" y="142"/>
                  </a:ln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7">
              <a:extLst>
                <a:ext uri="{FF2B5EF4-FFF2-40B4-BE49-F238E27FC236}">
                  <a16:creationId xmlns:a16="http://schemas.microsoft.com/office/drawing/2014/main" id="{A7B1CD50-D029-41F9-A087-298E3C697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720725"/>
              <a:ext cx="622300" cy="182563"/>
            </a:xfrm>
            <a:custGeom>
              <a:avLst/>
              <a:gdLst>
                <a:gd name="T0" fmla="*/ 253 w 253"/>
                <a:gd name="T1" fmla="*/ 0 h 74"/>
                <a:gd name="T2" fmla="*/ 142 w 253"/>
                <a:gd name="T3" fmla="*/ 68 h 74"/>
                <a:gd name="T4" fmla="*/ 0 w 253"/>
                <a:gd name="T5" fmla="*/ 0 h 74"/>
                <a:gd name="T6" fmla="*/ 253 w 253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74">
                  <a:moveTo>
                    <a:pt x="253" y="0"/>
                  </a:moveTo>
                  <a:cubicBezTo>
                    <a:pt x="226" y="41"/>
                    <a:pt x="189" y="64"/>
                    <a:pt x="142" y="68"/>
                  </a:cubicBezTo>
                  <a:cubicBezTo>
                    <a:pt x="82" y="74"/>
                    <a:pt x="35" y="51"/>
                    <a:pt x="0" y="0"/>
                  </a:cubicBezTo>
                  <a:cubicBezTo>
                    <a:pt x="85" y="0"/>
                    <a:pt x="168" y="0"/>
                    <a:pt x="253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8">
              <a:extLst>
                <a:ext uri="{FF2B5EF4-FFF2-40B4-BE49-F238E27FC236}">
                  <a16:creationId xmlns:a16="http://schemas.microsoft.com/office/drawing/2014/main" id="{794B9139-A84D-4A3D-A923-6890C8B93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7438" y="657225"/>
              <a:ext cx="36512" cy="53975"/>
            </a:xfrm>
            <a:custGeom>
              <a:avLst/>
              <a:gdLst>
                <a:gd name="T0" fmla="*/ 14 w 15"/>
                <a:gd name="T1" fmla="*/ 1 h 22"/>
                <a:gd name="T2" fmla="*/ 14 w 15"/>
                <a:gd name="T3" fmla="*/ 22 h 22"/>
                <a:gd name="T4" fmla="*/ 0 w 15"/>
                <a:gd name="T5" fmla="*/ 22 h 22"/>
                <a:gd name="T6" fmla="*/ 0 w 15"/>
                <a:gd name="T7" fmla="*/ 0 h 22"/>
                <a:gd name="T8" fmla="*/ 15 w 15"/>
                <a:gd name="T9" fmla="*/ 1 h 22"/>
                <a:gd name="T10" fmla="*/ 14 w 15"/>
                <a:gd name="T1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14" y="1"/>
                  </a:moveTo>
                  <a:cubicBezTo>
                    <a:pt x="14" y="7"/>
                    <a:pt x="14" y="14"/>
                    <a:pt x="14" y="22"/>
                  </a:cubicBezTo>
                  <a:cubicBezTo>
                    <a:pt x="9" y="22"/>
                    <a:pt x="5" y="22"/>
                    <a:pt x="0" y="22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5" y="0"/>
                    <a:pt x="10" y="0"/>
                    <a:pt x="15" y="1"/>
                  </a:cubicBezTo>
                  <a:cubicBezTo>
                    <a:pt x="15" y="1"/>
                    <a:pt x="14" y="1"/>
                    <a:pt x="14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EB77F8CE-6BBD-47F1-B8FA-31F6476AA530}"/>
              </a:ext>
            </a:extLst>
          </p:cNvPr>
          <p:cNvCxnSpPr>
            <a:cxnSpLocks/>
          </p:cNvCxnSpPr>
          <p:nvPr/>
        </p:nvCxnSpPr>
        <p:spPr>
          <a:xfrm flipH="1">
            <a:off x="96982" y="86909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upo 66">
            <a:extLst>
              <a:ext uri="{FF2B5EF4-FFF2-40B4-BE49-F238E27FC236}">
                <a16:creationId xmlns:a16="http://schemas.microsoft.com/office/drawing/2014/main" id="{BEBA264F-7AC8-4260-BE7B-886926F620F2}"/>
              </a:ext>
            </a:extLst>
          </p:cNvPr>
          <p:cNvGrpSpPr/>
          <p:nvPr/>
        </p:nvGrpSpPr>
        <p:grpSpPr>
          <a:xfrm>
            <a:off x="-1" y="3878633"/>
            <a:ext cx="9209751" cy="1459797"/>
            <a:chOff x="-1" y="3878633"/>
            <a:chExt cx="9209751" cy="1459797"/>
          </a:xfrm>
        </p:grpSpPr>
        <p:grpSp>
          <p:nvGrpSpPr>
            <p:cNvPr id="68" name="Google Shape;1794;p13">
              <a:extLst>
                <a:ext uri="{FF2B5EF4-FFF2-40B4-BE49-F238E27FC236}">
                  <a16:creationId xmlns:a16="http://schemas.microsoft.com/office/drawing/2014/main" id="{6045BDE4-56FB-4895-82CD-F3BBCEA13C98}"/>
                </a:ext>
              </a:extLst>
            </p:cNvPr>
            <p:cNvGrpSpPr/>
            <p:nvPr/>
          </p:nvGrpSpPr>
          <p:grpSpPr>
            <a:xfrm>
              <a:off x="7530755" y="3878633"/>
              <a:ext cx="1678995" cy="1277671"/>
              <a:chOff x="0" y="3611325"/>
              <a:chExt cx="1754725" cy="1335300"/>
            </a:xfrm>
          </p:grpSpPr>
          <p:sp>
            <p:nvSpPr>
              <p:cNvPr id="84" name="Google Shape;1795;p13">
                <a:extLst>
                  <a:ext uri="{FF2B5EF4-FFF2-40B4-BE49-F238E27FC236}">
                    <a16:creationId xmlns:a16="http://schemas.microsoft.com/office/drawing/2014/main" id="{4CBC7B90-7AED-4E70-BF97-69B0EBB9BEE7}"/>
                  </a:ext>
                </a:extLst>
              </p:cNvPr>
              <p:cNvSpPr/>
              <p:nvPr/>
            </p:nvSpPr>
            <p:spPr>
              <a:xfrm>
                <a:off x="0" y="3611325"/>
                <a:ext cx="1754725" cy="1335300"/>
              </a:xfrm>
              <a:custGeom>
                <a:avLst/>
                <a:gdLst/>
                <a:ahLst/>
                <a:cxnLst/>
                <a:rect l="l" t="t" r="r" b="b"/>
                <a:pathLst>
                  <a:path w="70189" h="53412" extrusionOk="0">
                    <a:moveTo>
                      <a:pt x="54750" y="2255"/>
                    </a:moveTo>
                    <a:cubicBezTo>
                      <a:pt x="54860" y="2287"/>
                      <a:pt x="54969" y="2319"/>
                      <a:pt x="55078" y="2351"/>
                    </a:cubicBezTo>
                    <a:cubicBezTo>
                      <a:pt x="54970" y="2315"/>
                      <a:pt x="54860" y="2283"/>
                      <a:pt x="54750" y="2255"/>
                    </a:cubicBezTo>
                    <a:close/>
                    <a:moveTo>
                      <a:pt x="41840" y="0"/>
                    </a:moveTo>
                    <a:cubicBezTo>
                      <a:pt x="39511" y="2831"/>
                      <a:pt x="37183" y="5638"/>
                      <a:pt x="34855" y="8446"/>
                    </a:cubicBezTo>
                    <a:cubicBezTo>
                      <a:pt x="29217" y="15248"/>
                      <a:pt x="28304" y="25405"/>
                      <a:pt x="29172" y="33987"/>
                    </a:cubicBezTo>
                    <a:cubicBezTo>
                      <a:pt x="28761" y="30016"/>
                      <a:pt x="28350" y="26044"/>
                      <a:pt x="27231" y="22209"/>
                    </a:cubicBezTo>
                    <a:cubicBezTo>
                      <a:pt x="26455" y="19539"/>
                      <a:pt x="25405" y="16115"/>
                      <a:pt x="23557" y="14038"/>
                    </a:cubicBezTo>
                    <a:cubicBezTo>
                      <a:pt x="21616" y="11847"/>
                      <a:pt x="18421" y="10363"/>
                      <a:pt x="15887" y="8994"/>
                    </a:cubicBezTo>
                    <a:cubicBezTo>
                      <a:pt x="12909" y="7393"/>
                      <a:pt x="9471" y="5848"/>
                      <a:pt x="6210" y="5848"/>
                    </a:cubicBezTo>
                    <a:cubicBezTo>
                      <a:pt x="4822" y="5848"/>
                      <a:pt x="3467" y="6128"/>
                      <a:pt x="2192" y="6802"/>
                    </a:cubicBezTo>
                    <a:cubicBezTo>
                      <a:pt x="8583" y="7373"/>
                      <a:pt x="14632" y="10820"/>
                      <a:pt x="18375" y="16024"/>
                    </a:cubicBezTo>
                    <a:cubicBezTo>
                      <a:pt x="16960" y="15596"/>
                      <a:pt x="15485" y="15389"/>
                      <a:pt x="14008" y="15389"/>
                    </a:cubicBezTo>
                    <a:cubicBezTo>
                      <a:pt x="9888" y="15389"/>
                      <a:pt x="5749" y="16997"/>
                      <a:pt x="2808" y="19904"/>
                    </a:cubicBezTo>
                    <a:cubicBezTo>
                      <a:pt x="5691" y="18853"/>
                      <a:pt x="8751" y="17788"/>
                      <a:pt x="11753" y="17788"/>
                    </a:cubicBezTo>
                    <a:cubicBezTo>
                      <a:pt x="12791" y="17788"/>
                      <a:pt x="13822" y="17916"/>
                      <a:pt x="14837" y="18215"/>
                    </a:cubicBezTo>
                    <a:cubicBezTo>
                      <a:pt x="18056" y="19151"/>
                      <a:pt x="20566" y="21753"/>
                      <a:pt x="22187" y="24674"/>
                    </a:cubicBezTo>
                    <a:cubicBezTo>
                      <a:pt x="23351" y="26820"/>
                      <a:pt x="24036" y="29194"/>
                      <a:pt x="24903" y="31454"/>
                    </a:cubicBezTo>
                    <a:cubicBezTo>
                      <a:pt x="25785" y="33781"/>
                      <a:pt x="25592" y="36646"/>
                      <a:pt x="26474" y="38829"/>
                    </a:cubicBezTo>
                    <a:lnTo>
                      <a:pt x="26474" y="38829"/>
                    </a:lnTo>
                    <a:cubicBezTo>
                      <a:pt x="25387" y="36179"/>
                      <a:pt x="24249" y="33444"/>
                      <a:pt x="22415" y="31202"/>
                    </a:cubicBezTo>
                    <a:cubicBezTo>
                      <a:pt x="20156" y="28463"/>
                      <a:pt x="18033" y="28075"/>
                      <a:pt x="14541" y="27961"/>
                    </a:cubicBezTo>
                    <a:cubicBezTo>
                      <a:pt x="14227" y="27953"/>
                      <a:pt x="13909" y="27947"/>
                      <a:pt x="13589" y="27947"/>
                    </a:cubicBezTo>
                    <a:cubicBezTo>
                      <a:pt x="10584" y="27947"/>
                      <a:pt x="7400" y="28406"/>
                      <a:pt x="5502" y="30655"/>
                    </a:cubicBezTo>
                    <a:cubicBezTo>
                      <a:pt x="7168" y="30769"/>
                      <a:pt x="8811" y="30883"/>
                      <a:pt x="10478" y="30997"/>
                    </a:cubicBezTo>
                    <a:cubicBezTo>
                      <a:pt x="6209" y="32914"/>
                      <a:pt x="2512" y="36110"/>
                      <a:pt x="1" y="40059"/>
                    </a:cubicBezTo>
                    <a:cubicBezTo>
                      <a:pt x="3082" y="37822"/>
                      <a:pt x="6392" y="35904"/>
                      <a:pt x="9861" y="34330"/>
                    </a:cubicBezTo>
                    <a:cubicBezTo>
                      <a:pt x="10797" y="33873"/>
                      <a:pt x="11802" y="33462"/>
                      <a:pt x="12851" y="33394"/>
                    </a:cubicBezTo>
                    <a:cubicBezTo>
                      <a:pt x="12980" y="33383"/>
                      <a:pt x="13109" y="33378"/>
                      <a:pt x="13237" y="33378"/>
                    </a:cubicBezTo>
                    <a:cubicBezTo>
                      <a:pt x="15040" y="33378"/>
                      <a:pt x="16772" y="34404"/>
                      <a:pt x="17987" y="35768"/>
                    </a:cubicBezTo>
                    <a:cubicBezTo>
                      <a:pt x="19288" y="37228"/>
                      <a:pt x="20110" y="39032"/>
                      <a:pt x="20932" y="40812"/>
                    </a:cubicBezTo>
                    <a:cubicBezTo>
                      <a:pt x="22826" y="45012"/>
                      <a:pt x="24743" y="49212"/>
                      <a:pt x="26638" y="53411"/>
                    </a:cubicBezTo>
                    <a:lnTo>
                      <a:pt x="35083" y="47523"/>
                    </a:lnTo>
                    <a:cubicBezTo>
                      <a:pt x="41794" y="38666"/>
                      <a:pt x="51860" y="32435"/>
                      <a:pt x="62793" y="30381"/>
                    </a:cubicBezTo>
                    <a:lnTo>
                      <a:pt x="62793" y="30381"/>
                    </a:lnTo>
                    <a:cubicBezTo>
                      <a:pt x="59940" y="30906"/>
                      <a:pt x="57087" y="31454"/>
                      <a:pt x="54234" y="31979"/>
                    </a:cubicBezTo>
                    <a:cubicBezTo>
                      <a:pt x="55900" y="31271"/>
                      <a:pt x="57543" y="30563"/>
                      <a:pt x="59210" y="29856"/>
                    </a:cubicBezTo>
                    <a:lnTo>
                      <a:pt x="59210" y="29856"/>
                    </a:lnTo>
                    <a:cubicBezTo>
                      <a:pt x="52043" y="29970"/>
                      <a:pt x="45012" y="33439"/>
                      <a:pt x="40539" y="39032"/>
                    </a:cubicBezTo>
                    <a:cubicBezTo>
                      <a:pt x="42228" y="35288"/>
                      <a:pt x="43437" y="31750"/>
                      <a:pt x="46108" y="28555"/>
                    </a:cubicBezTo>
                    <a:cubicBezTo>
                      <a:pt x="48900" y="25220"/>
                      <a:pt x="53495" y="22363"/>
                      <a:pt x="58073" y="22363"/>
                    </a:cubicBezTo>
                    <a:cubicBezTo>
                      <a:pt x="58697" y="22363"/>
                      <a:pt x="59321" y="22417"/>
                      <a:pt x="59940" y="22529"/>
                    </a:cubicBezTo>
                    <a:cubicBezTo>
                      <a:pt x="58662" y="21776"/>
                      <a:pt x="57133" y="21456"/>
                      <a:pt x="55649" y="21456"/>
                    </a:cubicBezTo>
                    <a:cubicBezTo>
                      <a:pt x="51152" y="21479"/>
                      <a:pt x="47044" y="24127"/>
                      <a:pt x="44008" y="27413"/>
                    </a:cubicBezTo>
                    <a:cubicBezTo>
                      <a:pt x="42524" y="29011"/>
                      <a:pt x="41223" y="30792"/>
                      <a:pt x="40128" y="32686"/>
                    </a:cubicBezTo>
                    <a:cubicBezTo>
                      <a:pt x="40561" y="30426"/>
                      <a:pt x="41954" y="28486"/>
                      <a:pt x="43323" y="26660"/>
                    </a:cubicBezTo>
                    <a:cubicBezTo>
                      <a:pt x="46610" y="22187"/>
                      <a:pt x="50353" y="17873"/>
                      <a:pt x="55010" y="14768"/>
                    </a:cubicBezTo>
                    <a:cubicBezTo>
                      <a:pt x="57384" y="13171"/>
                      <a:pt x="59940" y="11847"/>
                      <a:pt x="62633" y="10797"/>
                    </a:cubicBezTo>
                    <a:cubicBezTo>
                      <a:pt x="64369" y="10107"/>
                      <a:pt x="67504" y="8612"/>
                      <a:pt x="69632" y="8612"/>
                    </a:cubicBezTo>
                    <a:cubicBezTo>
                      <a:pt x="69826" y="8612"/>
                      <a:pt x="70013" y="8624"/>
                      <a:pt x="70189" y="8651"/>
                    </a:cubicBezTo>
                    <a:cubicBezTo>
                      <a:pt x="68892" y="8442"/>
                      <a:pt x="67580" y="8340"/>
                      <a:pt x="66268" y="8340"/>
                    </a:cubicBezTo>
                    <a:cubicBezTo>
                      <a:pt x="61554" y="8340"/>
                      <a:pt x="56841" y="9666"/>
                      <a:pt x="52841" y="12166"/>
                    </a:cubicBezTo>
                    <a:cubicBezTo>
                      <a:pt x="53481" y="11116"/>
                      <a:pt x="54302" y="10158"/>
                      <a:pt x="55238" y="9359"/>
                    </a:cubicBezTo>
                    <a:lnTo>
                      <a:pt x="55238" y="9359"/>
                    </a:lnTo>
                    <a:cubicBezTo>
                      <a:pt x="46884" y="12417"/>
                      <a:pt x="39534" y="19379"/>
                      <a:pt x="35540" y="27277"/>
                    </a:cubicBezTo>
                    <a:cubicBezTo>
                      <a:pt x="33716" y="30911"/>
                      <a:pt x="32419" y="34760"/>
                      <a:pt x="31382" y="38690"/>
                    </a:cubicBezTo>
                    <a:lnTo>
                      <a:pt x="31382" y="38690"/>
                    </a:lnTo>
                    <a:cubicBezTo>
                      <a:pt x="32685" y="33408"/>
                      <a:pt x="34174" y="28171"/>
                      <a:pt x="35837" y="22985"/>
                    </a:cubicBezTo>
                    <a:cubicBezTo>
                      <a:pt x="36864" y="19813"/>
                      <a:pt x="37685" y="16435"/>
                      <a:pt x="39466" y="13559"/>
                    </a:cubicBezTo>
                    <a:cubicBezTo>
                      <a:pt x="40584" y="11755"/>
                      <a:pt x="43620" y="7487"/>
                      <a:pt x="45971" y="7213"/>
                    </a:cubicBezTo>
                    <a:lnTo>
                      <a:pt x="45971" y="7213"/>
                    </a:lnTo>
                    <a:cubicBezTo>
                      <a:pt x="44761" y="7350"/>
                      <a:pt x="43597" y="7670"/>
                      <a:pt x="42502" y="8126"/>
                    </a:cubicBezTo>
                    <a:cubicBezTo>
                      <a:pt x="45027" y="5860"/>
                      <a:pt x="49439" y="2086"/>
                      <a:pt x="53372" y="2086"/>
                    </a:cubicBezTo>
                    <a:cubicBezTo>
                      <a:pt x="53839" y="2086"/>
                      <a:pt x="54300" y="2140"/>
                      <a:pt x="54750" y="2255"/>
                    </a:cubicBezTo>
                    <a:lnTo>
                      <a:pt x="54750" y="2255"/>
                    </a:lnTo>
                    <a:cubicBezTo>
                      <a:pt x="52985" y="1738"/>
                      <a:pt x="51197" y="1226"/>
                      <a:pt x="49349" y="1119"/>
                    </a:cubicBezTo>
                    <a:cubicBezTo>
                      <a:pt x="49094" y="1101"/>
                      <a:pt x="48815" y="1091"/>
                      <a:pt x="48518" y="1091"/>
                    </a:cubicBezTo>
                    <a:cubicBezTo>
                      <a:pt x="45839" y="1091"/>
                      <a:pt x="41689" y="1871"/>
                      <a:pt x="40333" y="4132"/>
                    </a:cubicBezTo>
                    <a:cubicBezTo>
                      <a:pt x="41086" y="2854"/>
                      <a:pt x="41611" y="1461"/>
                      <a:pt x="418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1796;p13">
                <a:extLst>
                  <a:ext uri="{FF2B5EF4-FFF2-40B4-BE49-F238E27FC236}">
                    <a16:creationId xmlns:a16="http://schemas.microsoft.com/office/drawing/2014/main" id="{62EB083D-A993-4DF6-A92E-84DF6458D5F4}"/>
                  </a:ext>
                </a:extLst>
              </p:cNvPr>
              <p:cNvSpPr/>
              <p:nvPr/>
            </p:nvSpPr>
            <p:spPr>
              <a:xfrm>
                <a:off x="575" y="3655825"/>
                <a:ext cx="1698225" cy="1252575"/>
              </a:xfrm>
              <a:custGeom>
                <a:avLst/>
                <a:gdLst/>
                <a:ahLst/>
                <a:cxnLst/>
                <a:rect l="l" t="t" r="r" b="b"/>
                <a:pathLst>
                  <a:path w="67929" h="50103" extrusionOk="0">
                    <a:moveTo>
                      <a:pt x="10295" y="5593"/>
                    </a:moveTo>
                    <a:cubicBezTo>
                      <a:pt x="10302" y="5599"/>
                      <a:pt x="10309" y="5606"/>
                      <a:pt x="10316" y="5612"/>
                    </a:cubicBezTo>
                    <a:lnTo>
                      <a:pt x="10316" y="5612"/>
                    </a:lnTo>
                    <a:cubicBezTo>
                      <a:pt x="10309" y="5606"/>
                      <a:pt x="10302" y="5599"/>
                      <a:pt x="10295" y="5593"/>
                    </a:cubicBezTo>
                    <a:close/>
                    <a:moveTo>
                      <a:pt x="35" y="37992"/>
                    </a:moveTo>
                    <a:lnTo>
                      <a:pt x="35" y="37992"/>
                    </a:lnTo>
                    <a:cubicBezTo>
                      <a:pt x="23" y="38018"/>
                      <a:pt x="11" y="38045"/>
                      <a:pt x="1" y="38073"/>
                    </a:cubicBezTo>
                    <a:lnTo>
                      <a:pt x="1" y="38073"/>
                    </a:lnTo>
                    <a:cubicBezTo>
                      <a:pt x="12" y="38046"/>
                      <a:pt x="23" y="38019"/>
                      <a:pt x="35" y="37992"/>
                    </a:cubicBezTo>
                    <a:close/>
                    <a:moveTo>
                      <a:pt x="24171" y="47936"/>
                    </a:moveTo>
                    <a:cubicBezTo>
                      <a:pt x="24172" y="47943"/>
                      <a:pt x="24172" y="47950"/>
                      <a:pt x="24173" y="47957"/>
                    </a:cubicBezTo>
                    <a:cubicBezTo>
                      <a:pt x="24172" y="47950"/>
                      <a:pt x="24172" y="47943"/>
                      <a:pt x="24171" y="47936"/>
                    </a:cubicBezTo>
                    <a:close/>
                    <a:moveTo>
                      <a:pt x="49098" y="1"/>
                    </a:moveTo>
                    <a:lnTo>
                      <a:pt x="49098" y="1"/>
                    </a:lnTo>
                    <a:cubicBezTo>
                      <a:pt x="47523" y="800"/>
                      <a:pt x="45240" y="845"/>
                      <a:pt x="43529" y="1553"/>
                    </a:cubicBezTo>
                    <a:cubicBezTo>
                      <a:pt x="41657" y="2329"/>
                      <a:pt x="39899" y="3356"/>
                      <a:pt x="38256" y="4566"/>
                    </a:cubicBezTo>
                    <a:cubicBezTo>
                      <a:pt x="34832" y="7054"/>
                      <a:pt x="32230" y="10044"/>
                      <a:pt x="30746" y="14084"/>
                    </a:cubicBezTo>
                    <a:cubicBezTo>
                      <a:pt x="27551" y="22758"/>
                      <a:pt x="29354" y="32458"/>
                      <a:pt x="27802" y="41566"/>
                    </a:cubicBezTo>
                    <a:cubicBezTo>
                      <a:pt x="28144" y="32755"/>
                      <a:pt x="28007" y="22712"/>
                      <a:pt x="23807" y="14769"/>
                    </a:cubicBezTo>
                    <a:cubicBezTo>
                      <a:pt x="22506" y="12304"/>
                      <a:pt x="20018" y="10614"/>
                      <a:pt x="17667" y="9176"/>
                    </a:cubicBezTo>
                    <a:cubicBezTo>
                      <a:pt x="15599" y="7881"/>
                      <a:pt x="12036" y="7174"/>
                      <a:pt x="10316" y="5612"/>
                    </a:cubicBezTo>
                    <a:lnTo>
                      <a:pt x="10316" y="5612"/>
                    </a:lnTo>
                    <a:cubicBezTo>
                      <a:pt x="13731" y="8735"/>
                      <a:pt x="16783" y="12243"/>
                      <a:pt x="19425" y="16024"/>
                    </a:cubicBezTo>
                    <a:cubicBezTo>
                      <a:pt x="17534" y="14925"/>
                      <a:pt x="15337" y="14361"/>
                      <a:pt x="13140" y="14361"/>
                    </a:cubicBezTo>
                    <a:cubicBezTo>
                      <a:pt x="11731" y="14361"/>
                      <a:pt x="10323" y="14593"/>
                      <a:pt x="8994" y="15065"/>
                    </a:cubicBezTo>
                    <a:cubicBezTo>
                      <a:pt x="9279" y="15039"/>
                      <a:pt x="9563" y="15026"/>
                      <a:pt x="9846" y="15026"/>
                    </a:cubicBezTo>
                    <a:cubicBezTo>
                      <a:pt x="14180" y="15026"/>
                      <a:pt x="18185" y="18069"/>
                      <a:pt x="20521" y="21776"/>
                    </a:cubicBezTo>
                    <a:cubicBezTo>
                      <a:pt x="22392" y="24720"/>
                      <a:pt x="24013" y="28578"/>
                      <a:pt x="24584" y="32025"/>
                    </a:cubicBezTo>
                    <a:cubicBezTo>
                      <a:pt x="23374" y="29628"/>
                      <a:pt x="21274" y="27688"/>
                      <a:pt x="18786" y="26661"/>
                    </a:cubicBezTo>
                    <a:cubicBezTo>
                      <a:pt x="17421" y="26101"/>
                      <a:pt x="16005" y="25879"/>
                      <a:pt x="14578" y="25879"/>
                    </a:cubicBezTo>
                    <a:cubicBezTo>
                      <a:pt x="12689" y="25879"/>
                      <a:pt x="10782" y="26268"/>
                      <a:pt x="8948" y="26775"/>
                    </a:cubicBezTo>
                    <a:cubicBezTo>
                      <a:pt x="7693" y="27117"/>
                      <a:pt x="6460" y="27711"/>
                      <a:pt x="5547" y="28669"/>
                    </a:cubicBezTo>
                    <a:cubicBezTo>
                      <a:pt x="6734" y="28350"/>
                      <a:pt x="7921" y="28007"/>
                      <a:pt x="9154" y="27893"/>
                    </a:cubicBezTo>
                    <a:cubicBezTo>
                      <a:pt x="9433" y="27867"/>
                      <a:pt x="9717" y="27853"/>
                      <a:pt x="10001" y="27853"/>
                    </a:cubicBezTo>
                    <a:cubicBezTo>
                      <a:pt x="10946" y="27853"/>
                      <a:pt x="11900" y="28009"/>
                      <a:pt x="12760" y="28395"/>
                    </a:cubicBezTo>
                    <a:cubicBezTo>
                      <a:pt x="7381" y="28690"/>
                      <a:pt x="2069" y="33139"/>
                      <a:pt x="35" y="37992"/>
                    </a:cubicBezTo>
                    <a:lnTo>
                      <a:pt x="35" y="37992"/>
                    </a:lnTo>
                    <a:cubicBezTo>
                      <a:pt x="274" y="37456"/>
                      <a:pt x="728" y="37210"/>
                      <a:pt x="1119" y="36841"/>
                    </a:cubicBezTo>
                    <a:cubicBezTo>
                      <a:pt x="1576" y="36407"/>
                      <a:pt x="1941" y="35882"/>
                      <a:pt x="2352" y="35448"/>
                    </a:cubicBezTo>
                    <a:cubicBezTo>
                      <a:pt x="3288" y="34467"/>
                      <a:pt x="4337" y="33600"/>
                      <a:pt x="5479" y="32869"/>
                    </a:cubicBezTo>
                    <a:cubicBezTo>
                      <a:pt x="7369" y="31656"/>
                      <a:pt x="10499" y="30160"/>
                      <a:pt x="13232" y="30160"/>
                    </a:cubicBezTo>
                    <a:cubicBezTo>
                      <a:pt x="14460" y="30160"/>
                      <a:pt x="15607" y="30462"/>
                      <a:pt x="16526" y="31226"/>
                    </a:cubicBezTo>
                    <a:cubicBezTo>
                      <a:pt x="18078" y="32504"/>
                      <a:pt x="18991" y="34832"/>
                      <a:pt x="19882" y="36590"/>
                    </a:cubicBezTo>
                    <a:cubicBezTo>
                      <a:pt x="20817" y="38461"/>
                      <a:pt x="21662" y="40401"/>
                      <a:pt x="22392" y="42364"/>
                    </a:cubicBezTo>
                    <a:cubicBezTo>
                      <a:pt x="23029" y="44047"/>
                      <a:pt x="24051" y="46115"/>
                      <a:pt x="24171" y="47936"/>
                    </a:cubicBezTo>
                    <a:lnTo>
                      <a:pt x="24171" y="47936"/>
                    </a:lnTo>
                    <a:cubicBezTo>
                      <a:pt x="23942" y="44382"/>
                      <a:pt x="23212" y="40874"/>
                      <a:pt x="22050" y="37525"/>
                    </a:cubicBezTo>
                    <a:cubicBezTo>
                      <a:pt x="21593" y="36133"/>
                      <a:pt x="21000" y="34832"/>
                      <a:pt x="20406" y="33508"/>
                    </a:cubicBezTo>
                    <a:cubicBezTo>
                      <a:pt x="20204" y="33070"/>
                      <a:pt x="19790" y="31960"/>
                      <a:pt x="19248" y="31409"/>
                    </a:cubicBezTo>
                    <a:lnTo>
                      <a:pt x="19248" y="31409"/>
                    </a:lnTo>
                    <a:cubicBezTo>
                      <a:pt x="21217" y="32535"/>
                      <a:pt x="22693" y="34474"/>
                      <a:pt x="23625" y="36544"/>
                    </a:cubicBezTo>
                    <a:cubicBezTo>
                      <a:pt x="24652" y="38781"/>
                      <a:pt x="25223" y="41246"/>
                      <a:pt x="25428" y="43665"/>
                    </a:cubicBezTo>
                    <a:cubicBezTo>
                      <a:pt x="25565" y="45195"/>
                      <a:pt x="26866" y="48778"/>
                      <a:pt x="26410" y="50102"/>
                    </a:cubicBezTo>
                    <a:cubicBezTo>
                      <a:pt x="27985" y="45628"/>
                      <a:pt x="28806" y="40949"/>
                      <a:pt x="29514" y="36270"/>
                    </a:cubicBezTo>
                    <a:lnTo>
                      <a:pt x="29514" y="36270"/>
                    </a:lnTo>
                    <a:cubicBezTo>
                      <a:pt x="29514" y="39671"/>
                      <a:pt x="29445" y="43095"/>
                      <a:pt x="28715" y="46404"/>
                    </a:cubicBezTo>
                    <a:cubicBezTo>
                      <a:pt x="30199" y="42798"/>
                      <a:pt x="32070" y="39351"/>
                      <a:pt x="34307" y="36156"/>
                    </a:cubicBezTo>
                    <a:lnTo>
                      <a:pt x="34307" y="36156"/>
                    </a:lnTo>
                    <a:cubicBezTo>
                      <a:pt x="33211" y="39648"/>
                      <a:pt x="32093" y="43163"/>
                      <a:pt x="30997" y="46678"/>
                    </a:cubicBezTo>
                    <a:cubicBezTo>
                      <a:pt x="31317" y="45651"/>
                      <a:pt x="32892" y="44373"/>
                      <a:pt x="33622" y="43597"/>
                    </a:cubicBezTo>
                    <a:cubicBezTo>
                      <a:pt x="33851" y="43346"/>
                      <a:pt x="34102" y="43072"/>
                      <a:pt x="34353" y="42821"/>
                    </a:cubicBezTo>
                    <a:cubicBezTo>
                      <a:pt x="36658" y="40424"/>
                      <a:pt x="39146" y="38210"/>
                      <a:pt x="41794" y="36202"/>
                    </a:cubicBezTo>
                    <a:cubicBezTo>
                      <a:pt x="44236" y="34353"/>
                      <a:pt x="46793" y="32413"/>
                      <a:pt x="49486" y="30906"/>
                    </a:cubicBezTo>
                    <a:cubicBezTo>
                      <a:pt x="51928" y="29559"/>
                      <a:pt x="54530" y="28487"/>
                      <a:pt x="57269" y="27870"/>
                    </a:cubicBezTo>
                    <a:lnTo>
                      <a:pt x="57269" y="27870"/>
                    </a:lnTo>
                    <a:cubicBezTo>
                      <a:pt x="47569" y="30016"/>
                      <a:pt x="39009" y="34969"/>
                      <a:pt x="33326" y="43163"/>
                    </a:cubicBezTo>
                    <a:cubicBezTo>
                      <a:pt x="36133" y="38963"/>
                      <a:pt x="38005" y="34261"/>
                      <a:pt x="39694" y="29559"/>
                    </a:cubicBezTo>
                    <a:cubicBezTo>
                      <a:pt x="40995" y="25953"/>
                      <a:pt x="43894" y="22712"/>
                      <a:pt x="46473" y="19904"/>
                    </a:cubicBezTo>
                    <a:cubicBezTo>
                      <a:pt x="49417" y="16686"/>
                      <a:pt x="52818" y="13878"/>
                      <a:pt x="56562" y="11619"/>
                    </a:cubicBezTo>
                    <a:cubicBezTo>
                      <a:pt x="59689" y="9724"/>
                      <a:pt x="64185" y="7054"/>
                      <a:pt x="67929" y="6780"/>
                    </a:cubicBezTo>
                    <a:lnTo>
                      <a:pt x="67929" y="6780"/>
                    </a:lnTo>
                    <a:cubicBezTo>
                      <a:pt x="61971" y="7191"/>
                      <a:pt x="56356" y="9519"/>
                      <a:pt x="50833" y="11824"/>
                    </a:cubicBezTo>
                    <a:cubicBezTo>
                      <a:pt x="50536" y="11185"/>
                      <a:pt x="50582" y="10409"/>
                      <a:pt x="50970" y="9816"/>
                    </a:cubicBezTo>
                    <a:lnTo>
                      <a:pt x="50970" y="9816"/>
                    </a:lnTo>
                    <a:cubicBezTo>
                      <a:pt x="45583" y="12783"/>
                      <a:pt x="40196" y="16800"/>
                      <a:pt x="36612" y="21890"/>
                    </a:cubicBezTo>
                    <a:cubicBezTo>
                      <a:pt x="32915" y="27094"/>
                      <a:pt x="31089" y="34216"/>
                      <a:pt x="30450" y="40516"/>
                    </a:cubicBezTo>
                    <a:cubicBezTo>
                      <a:pt x="30564" y="33600"/>
                      <a:pt x="32344" y="26478"/>
                      <a:pt x="34398" y="19904"/>
                    </a:cubicBezTo>
                    <a:cubicBezTo>
                      <a:pt x="35814" y="15431"/>
                      <a:pt x="37411" y="10272"/>
                      <a:pt x="40881" y="6962"/>
                    </a:cubicBezTo>
                    <a:lnTo>
                      <a:pt x="40881" y="6962"/>
                    </a:lnTo>
                    <a:cubicBezTo>
                      <a:pt x="39762" y="7419"/>
                      <a:pt x="38690" y="8058"/>
                      <a:pt x="37731" y="8834"/>
                    </a:cubicBezTo>
                    <a:cubicBezTo>
                      <a:pt x="40904" y="5205"/>
                      <a:pt x="44807" y="2192"/>
                      <a:pt x="4909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" name="Google Shape;1712;p13">
              <a:extLst>
                <a:ext uri="{FF2B5EF4-FFF2-40B4-BE49-F238E27FC236}">
                  <a16:creationId xmlns:a16="http://schemas.microsoft.com/office/drawing/2014/main" id="{5EA6AC3C-9B39-40EC-B13A-13F4D01CF7B2}"/>
                </a:ext>
              </a:extLst>
            </p:cNvPr>
            <p:cNvGrpSpPr/>
            <p:nvPr/>
          </p:nvGrpSpPr>
          <p:grpSpPr>
            <a:xfrm>
              <a:off x="-1" y="4339638"/>
              <a:ext cx="9106807" cy="855207"/>
              <a:chOff x="-76450" y="4507750"/>
              <a:chExt cx="8187765" cy="635700"/>
            </a:xfrm>
          </p:grpSpPr>
          <p:sp>
            <p:nvSpPr>
              <p:cNvPr id="80" name="Google Shape;1713;p13">
                <a:extLst>
                  <a:ext uri="{FF2B5EF4-FFF2-40B4-BE49-F238E27FC236}">
                    <a16:creationId xmlns:a16="http://schemas.microsoft.com/office/drawing/2014/main" id="{5A260904-3B26-43A5-9CDB-BC3AF1CF7560}"/>
                  </a:ext>
                </a:extLst>
              </p:cNvPr>
              <p:cNvSpPr/>
              <p:nvPr/>
            </p:nvSpPr>
            <p:spPr>
              <a:xfrm>
                <a:off x="-76450" y="4666175"/>
                <a:ext cx="8187765" cy="475850"/>
              </a:xfrm>
              <a:custGeom>
                <a:avLst/>
                <a:gdLst/>
                <a:ahLst/>
                <a:cxnLst/>
                <a:rect l="l" t="t" r="r" b="b"/>
                <a:pathLst>
                  <a:path w="259045" h="19034" extrusionOk="0">
                    <a:moveTo>
                      <a:pt x="36376" y="0"/>
                    </a:moveTo>
                    <a:cubicBezTo>
                      <a:pt x="35375" y="0"/>
                      <a:pt x="34410" y="272"/>
                      <a:pt x="33462" y="581"/>
                    </a:cubicBezTo>
                    <a:cubicBezTo>
                      <a:pt x="25359" y="3137"/>
                      <a:pt x="18215" y="7999"/>
                      <a:pt x="11002" y="12359"/>
                    </a:cubicBezTo>
                    <a:cubicBezTo>
                      <a:pt x="7327" y="14550"/>
                      <a:pt x="3675" y="16764"/>
                      <a:pt x="0" y="18978"/>
                    </a:cubicBezTo>
                    <a:cubicBezTo>
                      <a:pt x="0" y="18978"/>
                      <a:pt x="37000" y="19024"/>
                      <a:pt x="82902" y="19024"/>
                    </a:cubicBezTo>
                    <a:cubicBezTo>
                      <a:pt x="108170" y="19031"/>
                      <a:pt x="136164" y="19034"/>
                      <a:pt x="162259" y="19034"/>
                    </a:cubicBezTo>
                    <a:cubicBezTo>
                      <a:pt x="214449" y="19034"/>
                      <a:pt x="259045" y="19024"/>
                      <a:pt x="259045" y="19024"/>
                    </a:cubicBezTo>
                    <a:cubicBezTo>
                      <a:pt x="257059" y="19024"/>
                      <a:pt x="254708" y="17654"/>
                      <a:pt x="252768" y="17221"/>
                    </a:cubicBezTo>
                    <a:cubicBezTo>
                      <a:pt x="249435" y="16490"/>
                      <a:pt x="246445" y="15531"/>
                      <a:pt x="243204" y="14322"/>
                    </a:cubicBezTo>
                    <a:cubicBezTo>
                      <a:pt x="237589" y="12222"/>
                      <a:pt x="231906" y="10145"/>
                      <a:pt x="226085" y="8661"/>
                    </a:cubicBezTo>
                    <a:cubicBezTo>
                      <a:pt x="223095" y="7908"/>
                      <a:pt x="218142" y="6333"/>
                      <a:pt x="214170" y="6264"/>
                    </a:cubicBezTo>
                    <a:cubicBezTo>
                      <a:pt x="214086" y="6263"/>
                      <a:pt x="214002" y="6262"/>
                      <a:pt x="213918" y="6262"/>
                    </a:cubicBezTo>
                    <a:cubicBezTo>
                      <a:pt x="212649" y="6262"/>
                      <a:pt x="211506" y="6427"/>
                      <a:pt x="210564" y="6812"/>
                    </a:cubicBezTo>
                    <a:cubicBezTo>
                      <a:pt x="210952" y="6630"/>
                      <a:pt x="211340" y="6447"/>
                      <a:pt x="211751" y="6264"/>
                    </a:cubicBezTo>
                    <a:cubicBezTo>
                      <a:pt x="211543" y="6240"/>
                      <a:pt x="211335" y="6228"/>
                      <a:pt x="211127" y="6228"/>
                    </a:cubicBezTo>
                    <a:cubicBezTo>
                      <a:pt x="210473" y="6228"/>
                      <a:pt x="209824" y="6348"/>
                      <a:pt x="209221" y="6579"/>
                    </a:cubicBezTo>
                    <a:lnTo>
                      <a:pt x="209221" y="6579"/>
                    </a:lnTo>
                    <a:cubicBezTo>
                      <a:pt x="209657" y="6224"/>
                      <a:pt x="209948" y="5688"/>
                      <a:pt x="209948" y="5123"/>
                    </a:cubicBezTo>
                    <a:lnTo>
                      <a:pt x="209948" y="5123"/>
                    </a:lnTo>
                    <a:cubicBezTo>
                      <a:pt x="209194" y="5374"/>
                      <a:pt x="208510" y="5876"/>
                      <a:pt x="208076" y="6538"/>
                    </a:cubicBezTo>
                    <a:cubicBezTo>
                      <a:pt x="208144" y="6082"/>
                      <a:pt x="208213" y="5625"/>
                      <a:pt x="208259" y="5146"/>
                    </a:cubicBezTo>
                    <a:lnTo>
                      <a:pt x="208259" y="5146"/>
                    </a:lnTo>
                    <a:cubicBezTo>
                      <a:pt x="207483" y="5945"/>
                      <a:pt x="206615" y="6630"/>
                      <a:pt x="205702" y="7246"/>
                    </a:cubicBezTo>
                    <a:lnTo>
                      <a:pt x="206136" y="6561"/>
                    </a:lnTo>
                    <a:lnTo>
                      <a:pt x="206136" y="6561"/>
                    </a:lnTo>
                    <a:cubicBezTo>
                      <a:pt x="205040" y="7018"/>
                      <a:pt x="203967" y="7497"/>
                      <a:pt x="202872" y="7976"/>
                    </a:cubicBezTo>
                    <a:cubicBezTo>
                      <a:pt x="203054" y="7725"/>
                      <a:pt x="203260" y="7474"/>
                      <a:pt x="203465" y="7223"/>
                    </a:cubicBezTo>
                    <a:lnTo>
                      <a:pt x="203465" y="7223"/>
                    </a:lnTo>
                    <a:cubicBezTo>
                      <a:pt x="202187" y="7428"/>
                      <a:pt x="200977" y="7908"/>
                      <a:pt x="199927" y="8638"/>
                    </a:cubicBezTo>
                    <a:cubicBezTo>
                      <a:pt x="200224" y="8341"/>
                      <a:pt x="200544" y="8045"/>
                      <a:pt x="200840" y="7748"/>
                    </a:cubicBezTo>
                    <a:cubicBezTo>
                      <a:pt x="200852" y="7520"/>
                      <a:pt x="200669" y="7417"/>
                      <a:pt x="200447" y="7417"/>
                    </a:cubicBezTo>
                    <a:cubicBezTo>
                      <a:pt x="200224" y="7417"/>
                      <a:pt x="199962" y="7520"/>
                      <a:pt x="199813" y="7702"/>
                    </a:cubicBezTo>
                    <a:cubicBezTo>
                      <a:pt x="199523" y="8038"/>
                      <a:pt x="199298" y="8548"/>
                      <a:pt x="198860" y="8548"/>
                    </a:cubicBezTo>
                    <a:cubicBezTo>
                      <a:pt x="198851" y="8548"/>
                      <a:pt x="198841" y="8547"/>
                      <a:pt x="198832" y="8547"/>
                    </a:cubicBezTo>
                    <a:cubicBezTo>
                      <a:pt x="199357" y="8250"/>
                      <a:pt x="199653" y="7588"/>
                      <a:pt x="199494" y="6995"/>
                    </a:cubicBezTo>
                    <a:lnTo>
                      <a:pt x="199494" y="6995"/>
                    </a:lnTo>
                    <a:cubicBezTo>
                      <a:pt x="198946" y="7748"/>
                      <a:pt x="198261" y="8387"/>
                      <a:pt x="197485" y="8889"/>
                    </a:cubicBezTo>
                    <a:cubicBezTo>
                      <a:pt x="197622" y="8341"/>
                      <a:pt x="197736" y="7794"/>
                      <a:pt x="197850" y="7269"/>
                    </a:cubicBezTo>
                    <a:lnTo>
                      <a:pt x="197850" y="7269"/>
                    </a:lnTo>
                    <a:cubicBezTo>
                      <a:pt x="196438" y="9060"/>
                      <a:pt x="194466" y="10761"/>
                      <a:pt x="192249" y="10761"/>
                    </a:cubicBezTo>
                    <a:cubicBezTo>
                      <a:pt x="191528" y="10761"/>
                      <a:pt x="190782" y="10582"/>
                      <a:pt x="190021" y="10168"/>
                    </a:cubicBezTo>
                    <a:lnTo>
                      <a:pt x="190021" y="10168"/>
                    </a:lnTo>
                    <a:cubicBezTo>
                      <a:pt x="190364" y="10829"/>
                      <a:pt x="190866" y="11377"/>
                      <a:pt x="191482" y="11765"/>
                    </a:cubicBezTo>
                    <a:cubicBezTo>
                      <a:pt x="190980" y="11697"/>
                      <a:pt x="190478" y="11605"/>
                      <a:pt x="189976" y="11514"/>
                    </a:cubicBezTo>
                    <a:lnTo>
                      <a:pt x="189976" y="11514"/>
                    </a:lnTo>
                    <a:cubicBezTo>
                      <a:pt x="189998" y="11902"/>
                      <a:pt x="190181" y="12267"/>
                      <a:pt x="190455" y="12541"/>
                    </a:cubicBezTo>
                    <a:cubicBezTo>
                      <a:pt x="190299" y="12403"/>
                      <a:pt x="190091" y="12304"/>
                      <a:pt x="189890" y="12304"/>
                    </a:cubicBezTo>
                    <a:cubicBezTo>
                      <a:pt x="189826" y="12304"/>
                      <a:pt x="189762" y="12314"/>
                      <a:pt x="189702" y="12336"/>
                    </a:cubicBezTo>
                    <a:cubicBezTo>
                      <a:pt x="189451" y="12450"/>
                      <a:pt x="189336" y="12838"/>
                      <a:pt x="189542" y="13021"/>
                    </a:cubicBezTo>
                    <a:cubicBezTo>
                      <a:pt x="188606" y="12564"/>
                      <a:pt x="187670" y="12130"/>
                      <a:pt x="186711" y="11674"/>
                    </a:cubicBezTo>
                    <a:lnTo>
                      <a:pt x="186711" y="11674"/>
                    </a:lnTo>
                    <a:cubicBezTo>
                      <a:pt x="187031" y="12564"/>
                      <a:pt x="187944" y="13203"/>
                      <a:pt x="188880" y="13249"/>
                    </a:cubicBezTo>
                    <a:cubicBezTo>
                      <a:pt x="188289" y="13472"/>
                      <a:pt x="187650" y="13586"/>
                      <a:pt x="187009" y="13586"/>
                    </a:cubicBezTo>
                    <a:cubicBezTo>
                      <a:pt x="186338" y="13586"/>
                      <a:pt x="185665" y="13460"/>
                      <a:pt x="185045" y="13203"/>
                    </a:cubicBezTo>
                    <a:lnTo>
                      <a:pt x="185045" y="13203"/>
                    </a:lnTo>
                    <a:cubicBezTo>
                      <a:pt x="185045" y="13751"/>
                      <a:pt x="185388" y="14253"/>
                      <a:pt x="185890" y="14459"/>
                    </a:cubicBezTo>
                    <a:cubicBezTo>
                      <a:pt x="185699" y="14415"/>
                      <a:pt x="185510" y="14392"/>
                      <a:pt x="185325" y="14392"/>
                    </a:cubicBezTo>
                    <a:cubicBezTo>
                      <a:pt x="184936" y="14392"/>
                      <a:pt x="184564" y="14493"/>
                      <a:pt x="184224" y="14710"/>
                    </a:cubicBezTo>
                    <a:cubicBezTo>
                      <a:pt x="184475" y="14847"/>
                      <a:pt x="184726" y="15006"/>
                      <a:pt x="184977" y="15166"/>
                    </a:cubicBezTo>
                    <a:cubicBezTo>
                      <a:pt x="181188" y="16764"/>
                      <a:pt x="177467" y="18567"/>
                      <a:pt x="173222" y="18567"/>
                    </a:cubicBezTo>
                    <a:cubicBezTo>
                      <a:pt x="170026" y="18567"/>
                      <a:pt x="166237" y="17061"/>
                      <a:pt x="163133" y="16444"/>
                    </a:cubicBezTo>
                    <a:cubicBezTo>
                      <a:pt x="161400" y="16129"/>
                      <a:pt x="158758" y="16058"/>
                      <a:pt x="157152" y="15488"/>
                    </a:cubicBezTo>
                    <a:lnTo>
                      <a:pt x="157152" y="15488"/>
                    </a:lnTo>
                    <a:cubicBezTo>
                      <a:pt x="157243" y="15516"/>
                      <a:pt x="157337" y="15530"/>
                      <a:pt x="157431" y="15530"/>
                    </a:cubicBezTo>
                    <a:cubicBezTo>
                      <a:pt x="157727" y="15530"/>
                      <a:pt x="158023" y="15395"/>
                      <a:pt x="158203" y="15166"/>
                    </a:cubicBezTo>
                    <a:cubicBezTo>
                      <a:pt x="157687" y="14834"/>
                      <a:pt x="157063" y="14659"/>
                      <a:pt x="156444" y="14659"/>
                    </a:cubicBezTo>
                    <a:cubicBezTo>
                      <a:pt x="156401" y="14659"/>
                      <a:pt x="156358" y="14659"/>
                      <a:pt x="156314" y="14661"/>
                    </a:cubicBezTo>
                    <a:lnTo>
                      <a:pt x="156314" y="14661"/>
                    </a:lnTo>
                    <a:cubicBezTo>
                      <a:pt x="156573" y="14569"/>
                      <a:pt x="156808" y="14401"/>
                      <a:pt x="156970" y="14185"/>
                    </a:cubicBezTo>
                    <a:lnTo>
                      <a:pt x="156970" y="14185"/>
                    </a:lnTo>
                    <a:cubicBezTo>
                      <a:pt x="156393" y="14293"/>
                      <a:pt x="155830" y="14473"/>
                      <a:pt x="155303" y="14701"/>
                    </a:cubicBezTo>
                    <a:lnTo>
                      <a:pt x="155303" y="14701"/>
                    </a:lnTo>
                    <a:cubicBezTo>
                      <a:pt x="155686" y="14461"/>
                      <a:pt x="155989" y="14081"/>
                      <a:pt x="156126" y="13637"/>
                    </a:cubicBezTo>
                    <a:lnTo>
                      <a:pt x="156126" y="13637"/>
                    </a:lnTo>
                    <a:cubicBezTo>
                      <a:pt x="155441" y="14116"/>
                      <a:pt x="154665" y="14481"/>
                      <a:pt x="153843" y="14710"/>
                    </a:cubicBezTo>
                    <a:cubicBezTo>
                      <a:pt x="154003" y="14367"/>
                      <a:pt x="154163" y="14025"/>
                      <a:pt x="154300" y="13660"/>
                    </a:cubicBezTo>
                    <a:lnTo>
                      <a:pt x="154300" y="13660"/>
                    </a:lnTo>
                    <a:cubicBezTo>
                      <a:pt x="153546" y="14025"/>
                      <a:pt x="152747" y="14299"/>
                      <a:pt x="151926" y="14504"/>
                    </a:cubicBezTo>
                    <a:cubicBezTo>
                      <a:pt x="152108" y="14322"/>
                      <a:pt x="152268" y="14162"/>
                      <a:pt x="152451" y="13979"/>
                    </a:cubicBezTo>
                    <a:cubicBezTo>
                      <a:pt x="151743" y="13934"/>
                      <a:pt x="151058" y="13888"/>
                      <a:pt x="150351" y="13842"/>
                    </a:cubicBezTo>
                    <a:cubicBezTo>
                      <a:pt x="150784" y="13705"/>
                      <a:pt x="151195" y="13591"/>
                      <a:pt x="151629" y="13477"/>
                    </a:cubicBezTo>
                    <a:cubicBezTo>
                      <a:pt x="151119" y="13323"/>
                      <a:pt x="150585" y="13243"/>
                      <a:pt x="150052" y="13243"/>
                    </a:cubicBezTo>
                    <a:cubicBezTo>
                      <a:pt x="149622" y="13243"/>
                      <a:pt x="149192" y="13295"/>
                      <a:pt x="148777" y="13403"/>
                    </a:cubicBezTo>
                    <a:lnTo>
                      <a:pt x="148777" y="13403"/>
                    </a:lnTo>
                    <a:cubicBezTo>
                      <a:pt x="149174" y="13231"/>
                      <a:pt x="149412" y="12711"/>
                      <a:pt x="149232" y="12313"/>
                    </a:cubicBezTo>
                    <a:cubicBezTo>
                      <a:pt x="149203" y="12312"/>
                      <a:pt x="149173" y="12312"/>
                      <a:pt x="149144" y="12312"/>
                    </a:cubicBezTo>
                    <a:cubicBezTo>
                      <a:pt x="148352" y="12312"/>
                      <a:pt x="147565" y="12606"/>
                      <a:pt x="146927" y="13112"/>
                    </a:cubicBezTo>
                    <a:cubicBezTo>
                      <a:pt x="147087" y="12678"/>
                      <a:pt x="147155" y="12245"/>
                      <a:pt x="147110" y="11788"/>
                    </a:cubicBezTo>
                    <a:lnTo>
                      <a:pt x="147110" y="11788"/>
                    </a:lnTo>
                    <a:cubicBezTo>
                      <a:pt x="146813" y="12267"/>
                      <a:pt x="146402" y="12633"/>
                      <a:pt x="145923" y="12884"/>
                    </a:cubicBezTo>
                    <a:cubicBezTo>
                      <a:pt x="145991" y="12564"/>
                      <a:pt x="146060" y="12222"/>
                      <a:pt x="146128" y="11902"/>
                    </a:cubicBezTo>
                    <a:lnTo>
                      <a:pt x="146128" y="11902"/>
                    </a:lnTo>
                    <a:cubicBezTo>
                      <a:pt x="145512" y="12404"/>
                      <a:pt x="144896" y="12884"/>
                      <a:pt x="144302" y="13386"/>
                    </a:cubicBezTo>
                    <a:cubicBezTo>
                      <a:pt x="144348" y="13043"/>
                      <a:pt x="144416" y="12701"/>
                      <a:pt x="144462" y="12382"/>
                    </a:cubicBezTo>
                    <a:lnTo>
                      <a:pt x="144462" y="12382"/>
                    </a:lnTo>
                    <a:cubicBezTo>
                      <a:pt x="143303" y="12885"/>
                      <a:pt x="142038" y="13136"/>
                      <a:pt x="140770" y="13136"/>
                    </a:cubicBezTo>
                    <a:cubicBezTo>
                      <a:pt x="140715" y="13136"/>
                      <a:pt x="140660" y="13136"/>
                      <a:pt x="140604" y="13135"/>
                    </a:cubicBezTo>
                    <a:cubicBezTo>
                      <a:pt x="140924" y="12952"/>
                      <a:pt x="141243" y="12770"/>
                      <a:pt x="141563" y="12587"/>
                    </a:cubicBezTo>
                    <a:cubicBezTo>
                      <a:pt x="141438" y="12471"/>
                      <a:pt x="141281" y="12393"/>
                      <a:pt x="141115" y="12358"/>
                    </a:cubicBezTo>
                    <a:lnTo>
                      <a:pt x="141115" y="12358"/>
                    </a:lnTo>
                    <a:cubicBezTo>
                      <a:pt x="141571" y="12156"/>
                      <a:pt x="141952" y="11777"/>
                      <a:pt x="142134" y="11309"/>
                    </a:cubicBezTo>
                    <a:cubicBezTo>
                      <a:pt x="141941" y="11277"/>
                      <a:pt x="141745" y="11261"/>
                      <a:pt x="141549" y="11261"/>
                    </a:cubicBezTo>
                    <a:cubicBezTo>
                      <a:pt x="140912" y="11261"/>
                      <a:pt x="140273" y="11428"/>
                      <a:pt x="139714" y="11742"/>
                    </a:cubicBezTo>
                    <a:cubicBezTo>
                      <a:pt x="140262" y="11195"/>
                      <a:pt x="140627" y="10487"/>
                      <a:pt x="140810" y="9757"/>
                    </a:cubicBezTo>
                    <a:lnTo>
                      <a:pt x="140810" y="9757"/>
                    </a:lnTo>
                    <a:cubicBezTo>
                      <a:pt x="139570" y="11190"/>
                      <a:pt x="138047" y="11597"/>
                      <a:pt x="136427" y="11597"/>
                    </a:cubicBezTo>
                    <a:cubicBezTo>
                      <a:pt x="134796" y="11597"/>
                      <a:pt x="133066" y="11184"/>
                      <a:pt x="131429" y="10989"/>
                    </a:cubicBezTo>
                    <a:cubicBezTo>
                      <a:pt x="127571" y="10533"/>
                      <a:pt x="123714" y="10145"/>
                      <a:pt x="119833" y="9871"/>
                    </a:cubicBezTo>
                    <a:cubicBezTo>
                      <a:pt x="119833" y="9871"/>
                      <a:pt x="114690" y="9516"/>
                      <a:pt x="110909" y="9516"/>
                    </a:cubicBezTo>
                    <a:cubicBezTo>
                      <a:pt x="109019" y="9516"/>
                      <a:pt x="107470" y="9604"/>
                      <a:pt x="107074" y="9871"/>
                    </a:cubicBezTo>
                    <a:cubicBezTo>
                      <a:pt x="105887" y="10670"/>
                      <a:pt x="94246" y="13386"/>
                      <a:pt x="94246" y="13386"/>
                    </a:cubicBezTo>
                    <a:cubicBezTo>
                      <a:pt x="94090" y="13423"/>
                      <a:pt x="93915" y="13440"/>
                      <a:pt x="93724" y="13440"/>
                    </a:cubicBezTo>
                    <a:cubicBezTo>
                      <a:pt x="91796" y="13440"/>
                      <a:pt x="88276" y="11701"/>
                      <a:pt x="86759" y="11286"/>
                    </a:cubicBezTo>
                    <a:cubicBezTo>
                      <a:pt x="83610" y="10487"/>
                      <a:pt x="79980" y="9118"/>
                      <a:pt x="76808" y="8866"/>
                    </a:cubicBezTo>
                    <a:cubicBezTo>
                      <a:pt x="76259" y="8827"/>
                      <a:pt x="75711" y="8811"/>
                      <a:pt x="75165" y="8811"/>
                    </a:cubicBezTo>
                    <a:cubicBezTo>
                      <a:pt x="72479" y="8811"/>
                      <a:pt x="69821" y="9205"/>
                      <a:pt x="67159" y="9205"/>
                    </a:cubicBezTo>
                    <a:cubicBezTo>
                      <a:pt x="66579" y="9205"/>
                      <a:pt x="65998" y="9186"/>
                      <a:pt x="65418" y="9140"/>
                    </a:cubicBezTo>
                    <a:cubicBezTo>
                      <a:pt x="61218" y="8821"/>
                      <a:pt x="57292" y="8341"/>
                      <a:pt x="53343" y="6721"/>
                    </a:cubicBezTo>
                    <a:cubicBezTo>
                      <a:pt x="51791" y="6721"/>
                      <a:pt x="48892" y="4507"/>
                      <a:pt x="47409" y="3936"/>
                    </a:cubicBezTo>
                    <a:lnTo>
                      <a:pt x="39785" y="878"/>
                    </a:lnTo>
                    <a:cubicBezTo>
                      <a:pt x="38804" y="467"/>
                      <a:pt x="37776" y="56"/>
                      <a:pt x="36704" y="10"/>
                    </a:cubicBezTo>
                    <a:cubicBezTo>
                      <a:pt x="36594" y="4"/>
                      <a:pt x="36485" y="0"/>
                      <a:pt x="36376" y="0"/>
                    </a:cubicBez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1714;p13">
                <a:extLst>
                  <a:ext uri="{FF2B5EF4-FFF2-40B4-BE49-F238E27FC236}">
                    <a16:creationId xmlns:a16="http://schemas.microsoft.com/office/drawing/2014/main" id="{E4867E45-C236-4351-B18C-058EC7F2B199}"/>
                  </a:ext>
                </a:extLst>
              </p:cNvPr>
              <p:cNvSpPr/>
              <p:nvPr/>
            </p:nvSpPr>
            <p:spPr>
              <a:xfrm>
                <a:off x="-76450" y="4522050"/>
                <a:ext cx="1987900" cy="62140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24856" extrusionOk="0">
                    <a:moveTo>
                      <a:pt x="8035" y="0"/>
                    </a:moveTo>
                    <a:lnTo>
                      <a:pt x="0" y="3995"/>
                    </a:lnTo>
                    <a:lnTo>
                      <a:pt x="23" y="24789"/>
                    </a:lnTo>
                    <a:cubicBezTo>
                      <a:pt x="8332" y="24789"/>
                      <a:pt x="16640" y="24743"/>
                      <a:pt x="24949" y="24743"/>
                    </a:cubicBezTo>
                    <a:cubicBezTo>
                      <a:pt x="32664" y="24743"/>
                      <a:pt x="40378" y="24743"/>
                      <a:pt x="48071" y="24766"/>
                    </a:cubicBezTo>
                    <a:cubicBezTo>
                      <a:pt x="54781" y="24766"/>
                      <a:pt x="61469" y="24766"/>
                      <a:pt x="68180" y="24789"/>
                    </a:cubicBezTo>
                    <a:lnTo>
                      <a:pt x="74845" y="24789"/>
                    </a:lnTo>
                    <a:cubicBezTo>
                      <a:pt x="75388" y="24789"/>
                      <a:pt x="76024" y="24855"/>
                      <a:pt x="76634" y="24855"/>
                    </a:cubicBezTo>
                    <a:cubicBezTo>
                      <a:pt x="77153" y="24855"/>
                      <a:pt x="77654" y="24807"/>
                      <a:pt x="78063" y="24629"/>
                    </a:cubicBezTo>
                    <a:cubicBezTo>
                      <a:pt x="77561" y="23282"/>
                      <a:pt x="75803" y="22552"/>
                      <a:pt x="74639" y="21890"/>
                    </a:cubicBezTo>
                    <a:cubicBezTo>
                      <a:pt x="73521" y="21251"/>
                      <a:pt x="72539" y="20178"/>
                      <a:pt x="71307" y="19927"/>
                    </a:cubicBezTo>
                    <a:cubicBezTo>
                      <a:pt x="69823" y="19607"/>
                      <a:pt x="68362" y="19333"/>
                      <a:pt x="66879" y="18991"/>
                    </a:cubicBezTo>
                    <a:cubicBezTo>
                      <a:pt x="65761" y="18728"/>
                      <a:pt x="64601" y="18212"/>
                      <a:pt x="63419" y="18212"/>
                    </a:cubicBezTo>
                    <a:cubicBezTo>
                      <a:pt x="63370" y="18212"/>
                      <a:pt x="63321" y="18213"/>
                      <a:pt x="63272" y="18215"/>
                    </a:cubicBezTo>
                    <a:cubicBezTo>
                      <a:pt x="64094" y="19288"/>
                      <a:pt x="64802" y="20429"/>
                      <a:pt x="65372" y="21639"/>
                    </a:cubicBezTo>
                    <a:cubicBezTo>
                      <a:pt x="63068" y="18546"/>
                      <a:pt x="59994" y="15668"/>
                      <a:pt x="56023" y="15668"/>
                    </a:cubicBezTo>
                    <a:cubicBezTo>
                      <a:pt x="55510" y="15668"/>
                      <a:pt x="54982" y="15717"/>
                      <a:pt x="54439" y="15818"/>
                    </a:cubicBezTo>
                    <a:cubicBezTo>
                      <a:pt x="57566" y="16868"/>
                      <a:pt x="59575" y="19744"/>
                      <a:pt x="61127" y="22506"/>
                    </a:cubicBezTo>
                    <a:cubicBezTo>
                      <a:pt x="57543" y="17736"/>
                      <a:pt x="52179" y="13901"/>
                      <a:pt x="46267" y="12691"/>
                    </a:cubicBezTo>
                    <a:cubicBezTo>
                      <a:pt x="45657" y="12559"/>
                      <a:pt x="45034" y="12463"/>
                      <a:pt x="44408" y="12463"/>
                    </a:cubicBezTo>
                    <a:cubicBezTo>
                      <a:pt x="44168" y="12463"/>
                      <a:pt x="43928" y="12477"/>
                      <a:pt x="43688" y="12509"/>
                    </a:cubicBezTo>
                    <a:cubicBezTo>
                      <a:pt x="42319" y="12668"/>
                      <a:pt x="41086" y="13536"/>
                      <a:pt x="39808" y="14038"/>
                    </a:cubicBezTo>
                    <a:cubicBezTo>
                      <a:pt x="38256" y="14631"/>
                      <a:pt x="36726" y="15339"/>
                      <a:pt x="35288" y="16206"/>
                    </a:cubicBezTo>
                    <a:cubicBezTo>
                      <a:pt x="36247" y="15271"/>
                      <a:pt x="37297" y="14426"/>
                      <a:pt x="38438" y="13718"/>
                    </a:cubicBezTo>
                    <a:cubicBezTo>
                      <a:pt x="37913" y="13308"/>
                      <a:pt x="37229" y="13171"/>
                      <a:pt x="36567" y="13102"/>
                    </a:cubicBezTo>
                    <a:cubicBezTo>
                      <a:pt x="35722" y="12989"/>
                      <a:pt x="34870" y="12903"/>
                      <a:pt x="34022" y="12903"/>
                    </a:cubicBezTo>
                    <a:cubicBezTo>
                      <a:pt x="33336" y="12903"/>
                      <a:pt x="32653" y="12959"/>
                      <a:pt x="31979" y="13102"/>
                    </a:cubicBezTo>
                    <a:cubicBezTo>
                      <a:pt x="29970" y="13536"/>
                      <a:pt x="28190" y="14883"/>
                      <a:pt x="26387" y="15841"/>
                    </a:cubicBezTo>
                    <a:cubicBezTo>
                      <a:pt x="24378" y="16891"/>
                      <a:pt x="22346" y="17941"/>
                      <a:pt x="20383" y="19105"/>
                    </a:cubicBezTo>
                    <a:cubicBezTo>
                      <a:pt x="18557" y="20178"/>
                      <a:pt x="14175" y="22004"/>
                      <a:pt x="13125" y="23830"/>
                    </a:cubicBezTo>
                    <a:cubicBezTo>
                      <a:pt x="14380" y="21639"/>
                      <a:pt x="15841" y="19493"/>
                      <a:pt x="17530" y="17599"/>
                    </a:cubicBezTo>
                    <a:cubicBezTo>
                      <a:pt x="18968" y="15955"/>
                      <a:pt x="20908" y="14791"/>
                      <a:pt x="22552" y="13330"/>
                    </a:cubicBezTo>
                    <a:cubicBezTo>
                      <a:pt x="20269" y="12166"/>
                      <a:pt x="19242" y="11527"/>
                      <a:pt x="17644" y="9176"/>
                    </a:cubicBezTo>
                    <a:cubicBezTo>
                      <a:pt x="16754" y="7875"/>
                      <a:pt x="15864" y="6551"/>
                      <a:pt x="14974" y="5227"/>
                    </a:cubicBezTo>
                    <a:cubicBezTo>
                      <a:pt x="14540" y="4566"/>
                      <a:pt x="13536" y="2283"/>
                      <a:pt x="12828" y="1986"/>
                    </a:cubicBezTo>
                    <a:lnTo>
                      <a:pt x="8035" y="0"/>
                    </a:ln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1715;p13">
                <a:extLst>
                  <a:ext uri="{FF2B5EF4-FFF2-40B4-BE49-F238E27FC236}">
                    <a16:creationId xmlns:a16="http://schemas.microsoft.com/office/drawing/2014/main" id="{2D1EC11B-FC17-4179-9640-AFBA16D1CD05}"/>
                  </a:ext>
                </a:extLst>
              </p:cNvPr>
              <p:cNvSpPr/>
              <p:nvPr/>
            </p:nvSpPr>
            <p:spPr>
              <a:xfrm>
                <a:off x="-19485" y="4507750"/>
                <a:ext cx="1310734" cy="619200"/>
              </a:xfrm>
              <a:custGeom>
                <a:avLst/>
                <a:gdLst/>
                <a:ahLst/>
                <a:cxnLst/>
                <a:rect l="l" t="t" r="r" b="b"/>
                <a:pathLst>
                  <a:path w="51472" h="24768" extrusionOk="0">
                    <a:moveTo>
                      <a:pt x="21092" y="17116"/>
                    </a:moveTo>
                    <a:cubicBezTo>
                      <a:pt x="21084" y="17125"/>
                      <a:pt x="21076" y="17134"/>
                      <a:pt x="21068" y="17144"/>
                    </a:cubicBezTo>
                    <a:cubicBezTo>
                      <a:pt x="21076" y="17134"/>
                      <a:pt x="21084" y="17125"/>
                      <a:pt x="21092" y="17116"/>
                    </a:cubicBezTo>
                    <a:close/>
                    <a:moveTo>
                      <a:pt x="7896" y="1"/>
                    </a:moveTo>
                    <a:cubicBezTo>
                      <a:pt x="7342" y="1"/>
                      <a:pt x="6757" y="94"/>
                      <a:pt x="6140" y="299"/>
                    </a:cubicBezTo>
                    <a:cubicBezTo>
                      <a:pt x="5410" y="550"/>
                      <a:pt x="4702" y="915"/>
                      <a:pt x="4132" y="1485"/>
                    </a:cubicBezTo>
                    <a:cubicBezTo>
                      <a:pt x="4862" y="1965"/>
                      <a:pt x="5570" y="2535"/>
                      <a:pt x="6255" y="3106"/>
                    </a:cubicBezTo>
                    <a:cubicBezTo>
                      <a:pt x="6686" y="2954"/>
                      <a:pt x="7143" y="2881"/>
                      <a:pt x="7601" y="2881"/>
                    </a:cubicBezTo>
                    <a:cubicBezTo>
                      <a:pt x="8450" y="2881"/>
                      <a:pt x="9301" y="3134"/>
                      <a:pt x="9998" y="3608"/>
                    </a:cubicBezTo>
                    <a:cubicBezTo>
                      <a:pt x="9895" y="3354"/>
                      <a:pt x="9752" y="3113"/>
                      <a:pt x="9580" y="2895"/>
                    </a:cubicBezTo>
                    <a:lnTo>
                      <a:pt x="9580" y="2895"/>
                    </a:lnTo>
                    <a:cubicBezTo>
                      <a:pt x="10796" y="3959"/>
                      <a:pt x="11782" y="5286"/>
                      <a:pt x="12440" y="6758"/>
                    </a:cubicBezTo>
                    <a:cubicBezTo>
                      <a:pt x="11481" y="5868"/>
                      <a:pt x="10317" y="5183"/>
                      <a:pt x="9062" y="4795"/>
                    </a:cubicBezTo>
                    <a:cubicBezTo>
                      <a:pt x="8714" y="4672"/>
                      <a:pt x="8366" y="4586"/>
                      <a:pt x="8002" y="4586"/>
                    </a:cubicBezTo>
                    <a:cubicBezTo>
                      <a:pt x="7960" y="4586"/>
                      <a:pt x="7917" y="4587"/>
                      <a:pt x="7875" y="4590"/>
                    </a:cubicBezTo>
                    <a:cubicBezTo>
                      <a:pt x="7396" y="4613"/>
                      <a:pt x="6962" y="4795"/>
                      <a:pt x="6528" y="4955"/>
                    </a:cubicBezTo>
                    <a:cubicBezTo>
                      <a:pt x="5136" y="5526"/>
                      <a:pt x="3721" y="6073"/>
                      <a:pt x="2511" y="6964"/>
                    </a:cubicBezTo>
                    <a:cubicBezTo>
                      <a:pt x="1279" y="7831"/>
                      <a:pt x="274" y="9086"/>
                      <a:pt x="0" y="10570"/>
                    </a:cubicBezTo>
                    <a:cubicBezTo>
                      <a:pt x="893" y="10139"/>
                      <a:pt x="1888" y="9926"/>
                      <a:pt x="2882" y="9926"/>
                    </a:cubicBezTo>
                    <a:cubicBezTo>
                      <a:pt x="4047" y="9926"/>
                      <a:pt x="5211" y="10219"/>
                      <a:pt x="6209" y="10798"/>
                    </a:cubicBezTo>
                    <a:cubicBezTo>
                      <a:pt x="6003" y="11666"/>
                      <a:pt x="5775" y="12533"/>
                      <a:pt x="5547" y="13400"/>
                    </a:cubicBezTo>
                    <a:cubicBezTo>
                      <a:pt x="5561" y="13355"/>
                      <a:pt x="5644" y="13335"/>
                      <a:pt x="5777" y="13335"/>
                    </a:cubicBezTo>
                    <a:cubicBezTo>
                      <a:pt x="6511" y="13335"/>
                      <a:pt x="8756" y="13941"/>
                      <a:pt x="9085" y="14154"/>
                    </a:cubicBezTo>
                    <a:cubicBezTo>
                      <a:pt x="10158" y="14838"/>
                      <a:pt x="11139" y="16368"/>
                      <a:pt x="12052" y="17303"/>
                    </a:cubicBezTo>
                    <a:cubicBezTo>
                      <a:pt x="13536" y="15865"/>
                      <a:pt x="15019" y="14427"/>
                      <a:pt x="16503" y="12989"/>
                    </a:cubicBezTo>
                    <a:lnTo>
                      <a:pt x="16503" y="12989"/>
                    </a:lnTo>
                    <a:cubicBezTo>
                      <a:pt x="16092" y="14359"/>
                      <a:pt x="14814" y="15409"/>
                      <a:pt x="14654" y="16847"/>
                    </a:cubicBezTo>
                    <a:cubicBezTo>
                      <a:pt x="14609" y="17258"/>
                      <a:pt x="14677" y="17669"/>
                      <a:pt x="14586" y="18057"/>
                    </a:cubicBezTo>
                    <a:cubicBezTo>
                      <a:pt x="14494" y="18467"/>
                      <a:pt x="14289" y="18833"/>
                      <a:pt x="14061" y="19198"/>
                    </a:cubicBezTo>
                    <a:cubicBezTo>
                      <a:pt x="12851" y="21138"/>
                      <a:pt x="11481" y="23010"/>
                      <a:pt x="9998" y="24767"/>
                    </a:cubicBezTo>
                    <a:cubicBezTo>
                      <a:pt x="11961" y="22462"/>
                      <a:pt x="14768" y="20476"/>
                      <a:pt x="16868" y="18148"/>
                    </a:cubicBezTo>
                    <a:cubicBezTo>
                      <a:pt x="19105" y="15683"/>
                      <a:pt x="21342" y="13286"/>
                      <a:pt x="24652" y="12350"/>
                    </a:cubicBezTo>
                    <a:lnTo>
                      <a:pt x="24652" y="12350"/>
                    </a:lnTo>
                    <a:cubicBezTo>
                      <a:pt x="23100" y="13012"/>
                      <a:pt x="21707" y="13971"/>
                      <a:pt x="20543" y="15158"/>
                    </a:cubicBezTo>
                    <a:cubicBezTo>
                      <a:pt x="21370" y="14809"/>
                      <a:pt x="22285" y="14622"/>
                      <a:pt x="23206" y="14622"/>
                    </a:cubicBezTo>
                    <a:cubicBezTo>
                      <a:pt x="23429" y="14622"/>
                      <a:pt x="23653" y="14633"/>
                      <a:pt x="23876" y="14656"/>
                    </a:cubicBezTo>
                    <a:cubicBezTo>
                      <a:pt x="22836" y="15356"/>
                      <a:pt x="21908" y="16191"/>
                      <a:pt x="21092" y="17116"/>
                    </a:cubicBezTo>
                    <a:lnTo>
                      <a:pt x="21092" y="17116"/>
                    </a:lnTo>
                    <a:cubicBezTo>
                      <a:pt x="22461" y="15583"/>
                      <a:pt x="26329" y="14832"/>
                      <a:pt x="28167" y="13765"/>
                    </a:cubicBezTo>
                    <a:cubicBezTo>
                      <a:pt x="29694" y="12883"/>
                      <a:pt x="31376" y="12473"/>
                      <a:pt x="33091" y="12473"/>
                    </a:cubicBezTo>
                    <a:cubicBezTo>
                      <a:pt x="34171" y="12473"/>
                      <a:pt x="35263" y="12635"/>
                      <a:pt x="36338" y="12944"/>
                    </a:cubicBezTo>
                    <a:cubicBezTo>
                      <a:pt x="36338" y="13319"/>
                      <a:pt x="36801" y="13455"/>
                      <a:pt x="37206" y="13455"/>
                    </a:cubicBezTo>
                    <a:cubicBezTo>
                      <a:pt x="37269" y="13455"/>
                      <a:pt x="37330" y="13452"/>
                      <a:pt x="37388" y="13446"/>
                    </a:cubicBezTo>
                    <a:cubicBezTo>
                      <a:pt x="39184" y="13264"/>
                      <a:pt x="41041" y="12822"/>
                      <a:pt x="42852" y="12822"/>
                    </a:cubicBezTo>
                    <a:cubicBezTo>
                      <a:pt x="43986" y="12822"/>
                      <a:pt x="45103" y="12996"/>
                      <a:pt x="46176" y="13514"/>
                    </a:cubicBezTo>
                    <a:cubicBezTo>
                      <a:pt x="47934" y="14359"/>
                      <a:pt x="49554" y="15591"/>
                      <a:pt x="51471" y="16002"/>
                    </a:cubicBezTo>
                    <a:cubicBezTo>
                      <a:pt x="49212" y="13880"/>
                      <a:pt x="46427" y="12442"/>
                      <a:pt x="43688" y="11026"/>
                    </a:cubicBezTo>
                    <a:cubicBezTo>
                      <a:pt x="41493" y="9888"/>
                      <a:pt x="38880" y="9107"/>
                      <a:pt x="36316" y="9107"/>
                    </a:cubicBezTo>
                    <a:cubicBezTo>
                      <a:pt x="35334" y="9107"/>
                      <a:pt x="34359" y="9221"/>
                      <a:pt x="33417" y="9474"/>
                    </a:cubicBezTo>
                    <a:cubicBezTo>
                      <a:pt x="30678" y="10205"/>
                      <a:pt x="28327" y="12008"/>
                      <a:pt x="25633" y="12944"/>
                    </a:cubicBezTo>
                    <a:cubicBezTo>
                      <a:pt x="27939" y="11232"/>
                      <a:pt x="30472" y="9862"/>
                      <a:pt x="33143" y="8835"/>
                    </a:cubicBezTo>
                    <a:lnTo>
                      <a:pt x="33143" y="8835"/>
                    </a:lnTo>
                    <a:cubicBezTo>
                      <a:pt x="30472" y="8995"/>
                      <a:pt x="27824" y="9657"/>
                      <a:pt x="25382" y="10798"/>
                    </a:cubicBezTo>
                    <a:cubicBezTo>
                      <a:pt x="24097" y="11407"/>
                      <a:pt x="22635" y="12282"/>
                      <a:pt x="21148" y="12282"/>
                    </a:cubicBezTo>
                    <a:cubicBezTo>
                      <a:pt x="21129" y="12282"/>
                      <a:pt x="21110" y="12282"/>
                      <a:pt x="21091" y="12282"/>
                    </a:cubicBezTo>
                    <a:cubicBezTo>
                      <a:pt x="20996" y="12282"/>
                      <a:pt x="19062" y="11886"/>
                      <a:pt x="18499" y="11886"/>
                    </a:cubicBezTo>
                    <a:cubicBezTo>
                      <a:pt x="18389" y="11886"/>
                      <a:pt x="18332" y="11901"/>
                      <a:pt x="18350" y="11937"/>
                    </a:cubicBezTo>
                    <a:lnTo>
                      <a:pt x="18350" y="11937"/>
                    </a:lnTo>
                    <a:cubicBezTo>
                      <a:pt x="17278" y="10020"/>
                      <a:pt x="16183" y="8127"/>
                      <a:pt x="15088" y="6210"/>
                    </a:cubicBezTo>
                    <a:cubicBezTo>
                      <a:pt x="13482" y="3391"/>
                      <a:pt x="11239" y="1"/>
                      <a:pt x="7896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1716;p13">
                <a:extLst>
                  <a:ext uri="{FF2B5EF4-FFF2-40B4-BE49-F238E27FC236}">
                    <a16:creationId xmlns:a16="http://schemas.microsoft.com/office/drawing/2014/main" id="{6F5FBCAA-6F85-414C-8699-874CD84328C7}"/>
                  </a:ext>
                </a:extLst>
              </p:cNvPr>
              <p:cNvSpPr/>
              <p:nvPr/>
            </p:nvSpPr>
            <p:spPr>
              <a:xfrm>
                <a:off x="1913350" y="4597950"/>
                <a:ext cx="1545300" cy="488525"/>
              </a:xfrm>
              <a:custGeom>
                <a:avLst/>
                <a:gdLst/>
                <a:ahLst/>
                <a:cxnLst/>
                <a:rect l="l" t="t" r="r" b="b"/>
                <a:pathLst>
                  <a:path w="61812" h="19541" extrusionOk="0">
                    <a:moveTo>
                      <a:pt x="10888" y="14403"/>
                    </a:moveTo>
                    <a:cubicBezTo>
                      <a:pt x="10898" y="14411"/>
                      <a:pt x="10908" y="14418"/>
                      <a:pt x="10919" y="14425"/>
                    </a:cubicBezTo>
                    <a:lnTo>
                      <a:pt x="10919" y="14425"/>
                    </a:lnTo>
                    <a:cubicBezTo>
                      <a:pt x="10909" y="14418"/>
                      <a:pt x="10898" y="14410"/>
                      <a:pt x="10888" y="14403"/>
                    </a:cubicBezTo>
                    <a:close/>
                    <a:moveTo>
                      <a:pt x="20708" y="17860"/>
                    </a:moveTo>
                    <a:cubicBezTo>
                      <a:pt x="20714" y="17864"/>
                      <a:pt x="20720" y="17868"/>
                      <a:pt x="20725" y="17872"/>
                    </a:cubicBezTo>
                    <a:cubicBezTo>
                      <a:pt x="20720" y="17868"/>
                      <a:pt x="20714" y="17864"/>
                      <a:pt x="20708" y="17860"/>
                    </a:cubicBezTo>
                    <a:close/>
                    <a:moveTo>
                      <a:pt x="38529" y="18397"/>
                    </a:moveTo>
                    <a:cubicBezTo>
                      <a:pt x="38537" y="18399"/>
                      <a:pt x="38544" y="18400"/>
                      <a:pt x="38551" y="18401"/>
                    </a:cubicBezTo>
                    <a:lnTo>
                      <a:pt x="38551" y="18401"/>
                    </a:lnTo>
                    <a:cubicBezTo>
                      <a:pt x="38544" y="18400"/>
                      <a:pt x="38537" y="18399"/>
                      <a:pt x="38529" y="18397"/>
                    </a:cubicBezTo>
                    <a:close/>
                    <a:moveTo>
                      <a:pt x="61773" y="19326"/>
                    </a:moveTo>
                    <a:lnTo>
                      <a:pt x="61773" y="19326"/>
                    </a:lnTo>
                    <a:cubicBezTo>
                      <a:pt x="61786" y="19329"/>
                      <a:pt x="61799" y="19331"/>
                      <a:pt x="61811" y="19333"/>
                    </a:cubicBezTo>
                    <a:cubicBezTo>
                      <a:pt x="61799" y="19331"/>
                      <a:pt x="61786" y="19329"/>
                      <a:pt x="61773" y="19326"/>
                    </a:cubicBezTo>
                    <a:close/>
                    <a:moveTo>
                      <a:pt x="25131" y="0"/>
                    </a:moveTo>
                    <a:lnTo>
                      <a:pt x="25131" y="0"/>
                    </a:lnTo>
                    <a:cubicBezTo>
                      <a:pt x="23122" y="1530"/>
                      <a:pt x="21912" y="3812"/>
                      <a:pt x="20794" y="6026"/>
                    </a:cubicBezTo>
                    <a:cubicBezTo>
                      <a:pt x="19698" y="8217"/>
                      <a:pt x="18991" y="11185"/>
                      <a:pt x="17530" y="13148"/>
                    </a:cubicBezTo>
                    <a:cubicBezTo>
                      <a:pt x="18968" y="10157"/>
                      <a:pt x="19105" y="6574"/>
                      <a:pt x="17918" y="3470"/>
                    </a:cubicBezTo>
                    <a:lnTo>
                      <a:pt x="17918" y="3470"/>
                    </a:lnTo>
                    <a:cubicBezTo>
                      <a:pt x="17872" y="4930"/>
                      <a:pt x="17530" y="6368"/>
                      <a:pt x="16891" y="7692"/>
                    </a:cubicBezTo>
                    <a:cubicBezTo>
                      <a:pt x="16845" y="5136"/>
                      <a:pt x="16411" y="2602"/>
                      <a:pt x="15613" y="183"/>
                    </a:cubicBezTo>
                    <a:lnTo>
                      <a:pt x="15613" y="183"/>
                    </a:lnTo>
                    <a:cubicBezTo>
                      <a:pt x="16023" y="2077"/>
                      <a:pt x="15955" y="4086"/>
                      <a:pt x="15407" y="5958"/>
                    </a:cubicBezTo>
                    <a:cubicBezTo>
                      <a:pt x="15088" y="7008"/>
                      <a:pt x="14631" y="8058"/>
                      <a:pt x="14700" y="9130"/>
                    </a:cubicBezTo>
                    <a:cubicBezTo>
                      <a:pt x="14380" y="7533"/>
                      <a:pt x="14243" y="5889"/>
                      <a:pt x="14289" y="4246"/>
                    </a:cubicBezTo>
                    <a:lnTo>
                      <a:pt x="14289" y="4246"/>
                    </a:lnTo>
                    <a:cubicBezTo>
                      <a:pt x="13855" y="6026"/>
                      <a:pt x="13992" y="7647"/>
                      <a:pt x="14060" y="9450"/>
                    </a:cubicBezTo>
                    <a:cubicBezTo>
                      <a:pt x="14083" y="10682"/>
                      <a:pt x="13787" y="12235"/>
                      <a:pt x="14426" y="13376"/>
                    </a:cubicBezTo>
                    <a:cubicBezTo>
                      <a:pt x="13421" y="11618"/>
                      <a:pt x="12874" y="9587"/>
                      <a:pt x="12851" y="7578"/>
                    </a:cubicBezTo>
                    <a:lnTo>
                      <a:pt x="12851" y="7578"/>
                    </a:lnTo>
                    <a:cubicBezTo>
                      <a:pt x="12349" y="9496"/>
                      <a:pt x="12486" y="11573"/>
                      <a:pt x="13262" y="13399"/>
                    </a:cubicBezTo>
                    <a:cubicBezTo>
                      <a:pt x="12143" y="12486"/>
                      <a:pt x="11253" y="11322"/>
                      <a:pt x="10682" y="10021"/>
                    </a:cubicBezTo>
                    <a:lnTo>
                      <a:pt x="10682" y="10021"/>
                    </a:lnTo>
                    <a:cubicBezTo>
                      <a:pt x="10819" y="11618"/>
                      <a:pt x="11344" y="13193"/>
                      <a:pt x="12212" y="14563"/>
                    </a:cubicBezTo>
                    <a:cubicBezTo>
                      <a:pt x="12048" y="14632"/>
                      <a:pt x="11872" y="14665"/>
                      <a:pt x="11696" y="14665"/>
                    </a:cubicBezTo>
                    <a:cubicBezTo>
                      <a:pt x="11418" y="14665"/>
                      <a:pt x="11141" y="14582"/>
                      <a:pt x="10919" y="14425"/>
                    </a:cubicBezTo>
                    <a:lnTo>
                      <a:pt x="10919" y="14425"/>
                    </a:lnTo>
                    <a:cubicBezTo>
                      <a:pt x="11100" y="14568"/>
                      <a:pt x="11160" y="14827"/>
                      <a:pt x="11139" y="15065"/>
                    </a:cubicBezTo>
                    <a:cubicBezTo>
                      <a:pt x="10809" y="15151"/>
                      <a:pt x="10446" y="15186"/>
                      <a:pt x="10060" y="15186"/>
                    </a:cubicBezTo>
                    <a:cubicBezTo>
                      <a:pt x="8396" y="15186"/>
                      <a:pt x="6302" y="14534"/>
                      <a:pt x="4579" y="14534"/>
                    </a:cubicBezTo>
                    <a:cubicBezTo>
                      <a:pt x="4379" y="14534"/>
                      <a:pt x="4184" y="14543"/>
                      <a:pt x="3995" y="14563"/>
                    </a:cubicBezTo>
                    <a:cubicBezTo>
                      <a:pt x="4930" y="14654"/>
                      <a:pt x="5843" y="15019"/>
                      <a:pt x="6597" y="15567"/>
                    </a:cubicBezTo>
                    <a:cubicBezTo>
                      <a:pt x="5277" y="15890"/>
                      <a:pt x="3913" y="16049"/>
                      <a:pt x="2550" y="16049"/>
                    </a:cubicBezTo>
                    <a:cubicBezTo>
                      <a:pt x="1697" y="16049"/>
                      <a:pt x="843" y="15987"/>
                      <a:pt x="0" y="15864"/>
                    </a:cubicBezTo>
                    <a:lnTo>
                      <a:pt x="0" y="15864"/>
                    </a:lnTo>
                    <a:cubicBezTo>
                      <a:pt x="1172" y="16295"/>
                      <a:pt x="2399" y="16616"/>
                      <a:pt x="3649" y="16809"/>
                    </a:cubicBezTo>
                    <a:lnTo>
                      <a:pt x="3649" y="16809"/>
                    </a:lnTo>
                    <a:cubicBezTo>
                      <a:pt x="3540" y="16800"/>
                      <a:pt x="3432" y="16795"/>
                      <a:pt x="3325" y="16795"/>
                    </a:cubicBezTo>
                    <a:cubicBezTo>
                      <a:pt x="3003" y="16795"/>
                      <a:pt x="2685" y="16836"/>
                      <a:pt x="2374" y="16914"/>
                    </a:cubicBezTo>
                    <a:cubicBezTo>
                      <a:pt x="3604" y="17052"/>
                      <a:pt x="4841" y="17121"/>
                      <a:pt x="6078" y="17121"/>
                    </a:cubicBezTo>
                    <a:cubicBezTo>
                      <a:pt x="7090" y="17121"/>
                      <a:pt x="8101" y="17075"/>
                      <a:pt x="9107" y="16982"/>
                    </a:cubicBezTo>
                    <a:lnTo>
                      <a:pt x="9107" y="16982"/>
                    </a:lnTo>
                    <a:cubicBezTo>
                      <a:pt x="8162" y="17464"/>
                      <a:pt x="7095" y="17706"/>
                      <a:pt x="6031" y="17706"/>
                    </a:cubicBezTo>
                    <a:cubicBezTo>
                      <a:pt x="5785" y="17706"/>
                      <a:pt x="5540" y="17693"/>
                      <a:pt x="5296" y="17667"/>
                    </a:cubicBezTo>
                    <a:lnTo>
                      <a:pt x="5296" y="17667"/>
                    </a:lnTo>
                    <a:cubicBezTo>
                      <a:pt x="9016" y="18215"/>
                      <a:pt x="12759" y="18512"/>
                      <a:pt x="16526" y="18557"/>
                    </a:cubicBezTo>
                    <a:cubicBezTo>
                      <a:pt x="15818" y="18169"/>
                      <a:pt x="15088" y="17781"/>
                      <a:pt x="14380" y="17393"/>
                    </a:cubicBezTo>
                    <a:cubicBezTo>
                      <a:pt x="14703" y="17393"/>
                      <a:pt x="15273" y="17384"/>
                      <a:pt x="15946" y="17384"/>
                    </a:cubicBezTo>
                    <a:cubicBezTo>
                      <a:pt x="17677" y="17384"/>
                      <a:pt x="20086" y="17443"/>
                      <a:pt x="20708" y="17860"/>
                    </a:cubicBezTo>
                    <a:lnTo>
                      <a:pt x="20708" y="17860"/>
                    </a:lnTo>
                    <a:cubicBezTo>
                      <a:pt x="20200" y="17507"/>
                      <a:pt x="19713" y="17153"/>
                      <a:pt x="19227" y="16820"/>
                    </a:cubicBezTo>
                    <a:lnTo>
                      <a:pt x="19227" y="16820"/>
                    </a:lnTo>
                    <a:cubicBezTo>
                      <a:pt x="20219" y="17483"/>
                      <a:pt x="22221" y="17441"/>
                      <a:pt x="23373" y="17690"/>
                    </a:cubicBezTo>
                    <a:cubicBezTo>
                      <a:pt x="25069" y="18060"/>
                      <a:pt x="26732" y="18331"/>
                      <a:pt x="28461" y="18331"/>
                    </a:cubicBezTo>
                    <a:cubicBezTo>
                      <a:pt x="28756" y="18331"/>
                      <a:pt x="29054" y="18323"/>
                      <a:pt x="29353" y="18306"/>
                    </a:cubicBezTo>
                    <a:cubicBezTo>
                      <a:pt x="27801" y="18101"/>
                      <a:pt x="26318" y="17530"/>
                      <a:pt x="25039" y="16640"/>
                    </a:cubicBezTo>
                    <a:lnTo>
                      <a:pt x="25039" y="16640"/>
                    </a:lnTo>
                    <a:cubicBezTo>
                      <a:pt x="26158" y="17051"/>
                      <a:pt x="27322" y="17279"/>
                      <a:pt x="28509" y="17370"/>
                    </a:cubicBezTo>
                    <a:cubicBezTo>
                      <a:pt x="28281" y="17165"/>
                      <a:pt x="28052" y="16937"/>
                      <a:pt x="27847" y="16731"/>
                    </a:cubicBezTo>
                    <a:lnTo>
                      <a:pt x="27847" y="16731"/>
                    </a:lnTo>
                    <a:cubicBezTo>
                      <a:pt x="28284" y="17156"/>
                      <a:pt x="29549" y="17225"/>
                      <a:pt x="30765" y="17225"/>
                    </a:cubicBezTo>
                    <a:cubicBezTo>
                      <a:pt x="31353" y="17225"/>
                      <a:pt x="31930" y="17209"/>
                      <a:pt x="32397" y="17209"/>
                    </a:cubicBezTo>
                    <a:cubicBezTo>
                      <a:pt x="32677" y="17209"/>
                      <a:pt x="32917" y="17215"/>
                      <a:pt x="33097" y="17233"/>
                    </a:cubicBezTo>
                    <a:cubicBezTo>
                      <a:pt x="34253" y="17355"/>
                      <a:pt x="35430" y="17385"/>
                      <a:pt x="36607" y="17385"/>
                    </a:cubicBezTo>
                    <a:cubicBezTo>
                      <a:pt x="37195" y="17385"/>
                      <a:pt x="37784" y="17378"/>
                      <a:pt x="38369" y="17370"/>
                    </a:cubicBezTo>
                    <a:lnTo>
                      <a:pt x="38369" y="17370"/>
                    </a:lnTo>
                    <a:cubicBezTo>
                      <a:pt x="38210" y="17735"/>
                      <a:pt x="37867" y="17987"/>
                      <a:pt x="37479" y="18078"/>
                    </a:cubicBezTo>
                    <a:cubicBezTo>
                      <a:pt x="38118" y="18032"/>
                      <a:pt x="38757" y="18009"/>
                      <a:pt x="39397" y="17987"/>
                    </a:cubicBezTo>
                    <a:lnTo>
                      <a:pt x="39397" y="17987"/>
                    </a:lnTo>
                    <a:cubicBezTo>
                      <a:pt x="39259" y="18241"/>
                      <a:pt x="38971" y="18412"/>
                      <a:pt x="38676" y="18412"/>
                    </a:cubicBezTo>
                    <a:cubicBezTo>
                      <a:pt x="38634" y="18412"/>
                      <a:pt x="38593" y="18408"/>
                      <a:pt x="38551" y="18401"/>
                    </a:cubicBezTo>
                    <a:lnTo>
                      <a:pt x="38551" y="18401"/>
                    </a:lnTo>
                    <a:cubicBezTo>
                      <a:pt x="41303" y="18908"/>
                      <a:pt x="44013" y="19541"/>
                      <a:pt x="46803" y="19541"/>
                    </a:cubicBezTo>
                    <a:cubicBezTo>
                      <a:pt x="46898" y="19541"/>
                      <a:pt x="46993" y="19540"/>
                      <a:pt x="47089" y="19539"/>
                    </a:cubicBezTo>
                    <a:cubicBezTo>
                      <a:pt x="47363" y="19539"/>
                      <a:pt x="47614" y="19516"/>
                      <a:pt x="47888" y="19516"/>
                    </a:cubicBezTo>
                    <a:cubicBezTo>
                      <a:pt x="47454" y="19333"/>
                      <a:pt x="47020" y="19151"/>
                      <a:pt x="46587" y="18968"/>
                    </a:cubicBezTo>
                    <a:cubicBezTo>
                      <a:pt x="47317" y="18892"/>
                      <a:pt x="48045" y="18862"/>
                      <a:pt x="48772" y="18862"/>
                    </a:cubicBezTo>
                    <a:cubicBezTo>
                      <a:pt x="50454" y="18862"/>
                      <a:pt x="52133" y="19023"/>
                      <a:pt x="53822" y="19151"/>
                    </a:cubicBezTo>
                    <a:cubicBezTo>
                      <a:pt x="54288" y="19184"/>
                      <a:pt x="54770" y="19196"/>
                      <a:pt x="55261" y="19196"/>
                    </a:cubicBezTo>
                    <a:cubicBezTo>
                      <a:pt x="56476" y="19196"/>
                      <a:pt x="57749" y="19123"/>
                      <a:pt x="58987" y="19123"/>
                    </a:cubicBezTo>
                    <a:cubicBezTo>
                      <a:pt x="59952" y="19123"/>
                      <a:pt x="60896" y="19167"/>
                      <a:pt x="61773" y="19326"/>
                    </a:cubicBezTo>
                    <a:lnTo>
                      <a:pt x="61773" y="19326"/>
                    </a:lnTo>
                    <a:cubicBezTo>
                      <a:pt x="60779" y="19138"/>
                      <a:pt x="58048" y="18154"/>
                      <a:pt x="56511" y="18154"/>
                    </a:cubicBezTo>
                    <a:cubicBezTo>
                      <a:pt x="56234" y="18154"/>
                      <a:pt x="55996" y="18186"/>
                      <a:pt x="55814" y="18260"/>
                    </a:cubicBezTo>
                    <a:lnTo>
                      <a:pt x="55814" y="18260"/>
                    </a:lnTo>
                    <a:cubicBezTo>
                      <a:pt x="56706" y="17818"/>
                      <a:pt x="57444" y="17065"/>
                      <a:pt x="57862" y="16183"/>
                    </a:cubicBezTo>
                    <a:lnTo>
                      <a:pt x="57862" y="16183"/>
                    </a:lnTo>
                    <a:cubicBezTo>
                      <a:pt x="56630" y="17325"/>
                      <a:pt x="55100" y="18146"/>
                      <a:pt x="53457" y="18512"/>
                    </a:cubicBezTo>
                    <a:cubicBezTo>
                      <a:pt x="56173" y="16891"/>
                      <a:pt x="59049" y="15111"/>
                      <a:pt x="60373" y="12257"/>
                    </a:cubicBezTo>
                    <a:lnTo>
                      <a:pt x="60373" y="12257"/>
                    </a:lnTo>
                    <a:cubicBezTo>
                      <a:pt x="57634" y="14677"/>
                      <a:pt x="54530" y="16708"/>
                      <a:pt x="51197" y="18238"/>
                    </a:cubicBezTo>
                    <a:cubicBezTo>
                      <a:pt x="50901" y="17735"/>
                      <a:pt x="51631" y="17233"/>
                      <a:pt x="52179" y="17005"/>
                    </a:cubicBezTo>
                    <a:cubicBezTo>
                      <a:pt x="53571" y="16457"/>
                      <a:pt x="54758" y="15430"/>
                      <a:pt x="55534" y="14175"/>
                    </a:cubicBezTo>
                    <a:lnTo>
                      <a:pt x="55534" y="14175"/>
                    </a:lnTo>
                    <a:cubicBezTo>
                      <a:pt x="54142" y="15088"/>
                      <a:pt x="52635" y="15841"/>
                      <a:pt x="51083" y="16457"/>
                    </a:cubicBezTo>
                    <a:cubicBezTo>
                      <a:pt x="53046" y="15248"/>
                      <a:pt x="55146" y="13878"/>
                      <a:pt x="55922" y="11710"/>
                    </a:cubicBezTo>
                    <a:lnTo>
                      <a:pt x="55922" y="11710"/>
                    </a:lnTo>
                    <a:cubicBezTo>
                      <a:pt x="53115" y="14723"/>
                      <a:pt x="49440" y="16914"/>
                      <a:pt x="45445" y="17941"/>
                    </a:cubicBezTo>
                    <a:cubicBezTo>
                      <a:pt x="46632" y="16777"/>
                      <a:pt x="48321" y="16229"/>
                      <a:pt x="49714" y="15293"/>
                    </a:cubicBezTo>
                    <a:cubicBezTo>
                      <a:pt x="51699" y="13969"/>
                      <a:pt x="53092" y="11778"/>
                      <a:pt x="53411" y="9404"/>
                    </a:cubicBezTo>
                    <a:lnTo>
                      <a:pt x="53411" y="9404"/>
                    </a:lnTo>
                    <a:cubicBezTo>
                      <a:pt x="52065" y="12645"/>
                      <a:pt x="49166" y="15225"/>
                      <a:pt x="45788" y="16183"/>
                    </a:cubicBezTo>
                    <a:cubicBezTo>
                      <a:pt x="48915" y="14608"/>
                      <a:pt x="51174" y="11436"/>
                      <a:pt x="51631" y="7966"/>
                    </a:cubicBezTo>
                    <a:lnTo>
                      <a:pt x="51631" y="7966"/>
                    </a:lnTo>
                    <a:cubicBezTo>
                      <a:pt x="50033" y="11573"/>
                      <a:pt x="47226" y="14631"/>
                      <a:pt x="43779" y="16526"/>
                    </a:cubicBezTo>
                    <a:lnTo>
                      <a:pt x="43779" y="16526"/>
                    </a:lnTo>
                    <a:cubicBezTo>
                      <a:pt x="45080" y="15681"/>
                      <a:pt x="46107" y="14403"/>
                      <a:pt x="46632" y="12942"/>
                    </a:cubicBezTo>
                    <a:lnTo>
                      <a:pt x="46632" y="12942"/>
                    </a:lnTo>
                    <a:cubicBezTo>
                      <a:pt x="45765" y="14083"/>
                      <a:pt x="43825" y="16001"/>
                      <a:pt x="42273" y="16046"/>
                    </a:cubicBezTo>
                    <a:cubicBezTo>
                      <a:pt x="42234" y="16048"/>
                      <a:pt x="42197" y="16048"/>
                      <a:pt x="42161" y="16048"/>
                    </a:cubicBezTo>
                    <a:cubicBezTo>
                      <a:pt x="40158" y="16048"/>
                      <a:pt x="41656" y="14204"/>
                      <a:pt x="42889" y="13307"/>
                    </a:cubicBezTo>
                    <a:lnTo>
                      <a:pt x="42889" y="13307"/>
                    </a:lnTo>
                    <a:cubicBezTo>
                      <a:pt x="41519" y="14289"/>
                      <a:pt x="40150" y="15248"/>
                      <a:pt x="38757" y="16183"/>
                    </a:cubicBezTo>
                    <a:cubicBezTo>
                      <a:pt x="40469" y="14677"/>
                      <a:pt x="41816" y="12760"/>
                      <a:pt x="42638" y="10637"/>
                    </a:cubicBezTo>
                    <a:lnTo>
                      <a:pt x="42638" y="10637"/>
                    </a:lnTo>
                    <a:cubicBezTo>
                      <a:pt x="40492" y="12828"/>
                      <a:pt x="38347" y="14677"/>
                      <a:pt x="35927" y="16526"/>
                    </a:cubicBezTo>
                    <a:cubicBezTo>
                      <a:pt x="37456" y="12897"/>
                      <a:pt x="39534" y="9518"/>
                      <a:pt x="42044" y="6483"/>
                    </a:cubicBezTo>
                    <a:lnTo>
                      <a:pt x="42044" y="6483"/>
                    </a:lnTo>
                    <a:cubicBezTo>
                      <a:pt x="39922" y="6985"/>
                      <a:pt x="38415" y="8856"/>
                      <a:pt x="37297" y="10728"/>
                    </a:cubicBezTo>
                    <a:cubicBezTo>
                      <a:pt x="36155" y="12577"/>
                      <a:pt x="35174" y="14631"/>
                      <a:pt x="33439" y="15955"/>
                    </a:cubicBezTo>
                    <a:cubicBezTo>
                      <a:pt x="34010" y="15088"/>
                      <a:pt x="34352" y="14083"/>
                      <a:pt x="34466" y="13033"/>
                    </a:cubicBezTo>
                    <a:lnTo>
                      <a:pt x="34466" y="13033"/>
                    </a:lnTo>
                    <a:cubicBezTo>
                      <a:pt x="33667" y="13878"/>
                      <a:pt x="32846" y="14723"/>
                      <a:pt x="32047" y="15567"/>
                    </a:cubicBezTo>
                    <a:cubicBezTo>
                      <a:pt x="34055" y="11116"/>
                      <a:pt x="36064" y="6049"/>
                      <a:pt x="34307" y="1507"/>
                    </a:cubicBezTo>
                    <a:lnTo>
                      <a:pt x="34307" y="1507"/>
                    </a:lnTo>
                    <a:cubicBezTo>
                      <a:pt x="34946" y="6277"/>
                      <a:pt x="33348" y="11322"/>
                      <a:pt x="30084" y="14859"/>
                    </a:cubicBezTo>
                    <a:cubicBezTo>
                      <a:pt x="30449" y="14038"/>
                      <a:pt x="30837" y="13216"/>
                      <a:pt x="31225" y="12394"/>
                    </a:cubicBezTo>
                    <a:lnTo>
                      <a:pt x="31225" y="12394"/>
                    </a:lnTo>
                    <a:cubicBezTo>
                      <a:pt x="30426" y="13148"/>
                      <a:pt x="29536" y="13764"/>
                      <a:pt x="28600" y="14266"/>
                    </a:cubicBezTo>
                    <a:cubicBezTo>
                      <a:pt x="29673" y="13262"/>
                      <a:pt x="30426" y="11915"/>
                      <a:pt x="30723" y="10477"/>
                    </a:cubicBezTo>
                    <a:lnTo>
                      <a:pt x="30723" y="10477"/>
                    </a:lnTo>
                    <a:cubicBezTo>
                      <a:pt x="29125" y="12349"/>
                      <a:pt x="27231" y="13969"/>
                      <a:pt x="25154" y="15293"/>
                    </a:cubicBezTo>
                    <a:cubicBezTo>
                      <a:pt x="27117" y="13673"/>
                      <a:pt x="28692" y="11573"/>
                      <a:pt x="29719" y="9222"/>
                    </a:cubicBezTo>
                    <a:lnTo>
                      <a:pt x="29719" y="9222"/>
                    </a:lnTo>
                    <a:cubicBezTo>
                      <a:pt x="28693" y="9684"/>
                      <a:pt x="27791" y="10431"/>
                      <a:pt x="27138" y="11336"/>
                    </a:cubicBezTo>
                    <a:lnTo>
                      <a:pt x="27138" y="11336"/>
                    </a:lnTo>
                    <a:cubicBezTo>
                      <a:pt x="28500" y="9280"/>
                      <a:pt x="29740" y="7124"/>
                      <a:pt x="30837" y="4908"/>
                    </a:cubicBezTo>
                    <a:lnTo>
                      <a:pt x="30837" y="4908"/>
                    </a:lnTo>
                    <a:cubicBezTo>
                      <a:pt x="27961" y="8400"/>
                      <a:pt x="25085" y="11915"/>
                      <a:pt x="22209" y="15430"/>
                    </a:cubicBezTo>
                    <a:cubicBezTo>
                      <a:pt x="22825" y="14312"/>
                      <a:pt x="23373" y="13170"/>
                      <a:pt x="23853" y="11983"/>
                    </a:cubicBezTo>
                    <a:lnTo>
                      <a:pt x="23853" y="11983"/>
                    </a:lnTo>
                    <a:cubicBezTo>
                      <a:pt x="23419" y="12349"/>
                      <a:pt x="22985" y="12714"/>
                      <a:pt x="22552" y="13102"/>
                    </a:cubicBezTo>
                    <a:cubicBezTo>
                      <a:pt x="24994" y="9541"/>
                      <a:pt x="27573" y="6117"/>
                      <a:pt x="30312" y="2785"/>
                    </a:cubicBezTo>
                    <a:lnTo>
                      <a:pt x="30312" y="2785"/>
                    </a:lnTo>
                    <a:cubicBezTo>
                      <a:pt x="28714" y="4657"/>
                      <a:pt x="26683" y="6072"/>
                      <a:pt x="24857" y="7715"/>
                    </a:cubicBezTo>
                    <a:cubicBezTo>
                      <a:pt x="23031" y="9359"/>
                      <a:pt x="21365" y="11344"/>
                      <a:pt x="20862" y="13741"/>
                    </a:cubicBezTo>
                    <a:cubicBezTo>
                      <a:pt x="21890" y="8491"/>
                      <a:pt x="25222" y="3744"/>
                      <a:pt x="29810" y="1005"/>
                    </a:cubicBezTo>
                    <a:lnTo>
                      <a:pt x="29810" y="1005"/>
                    </a:lnTo>
                    <a:cubicBezTo>
                      <a:pt x="26957" y="1826"/>
                      <a:pt x="24606" y="3903"/>
                      <a:pt x="22917" y="6323"/>
                    </a:cubicBezTo>
                    <a:cubicBezTo>
                      <a:pt x="21205" y="8742"/>
                      <a:pt x="20064" y="11527"/>
                      <a:pt x="18968" y="14289"/>
                    </a:cubicBezTo>
                    <a:cubicBezTo>
                      <a:pt x="20086" y="9176"/>
                      <a:pt x="22209" y="4314"/>
                      <a:pt x="25131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70" name="Google Shape;1717;p13">
              <a:extLst>
                <a:ext uri="{FF2B5EF4-FFF2-40B4-BE49-F238E27FC236}">
                  <a16:creationId xmlns:a16="http://schemas.microsoft.com/office/drawing/2014/main" id="{7AD882EB-B8D1-4C9D-9944-BB17820F1ACF}"/>
                </a:ext>
              </a:extLst>
            </p:cNvPr>
            <p:cNvSpPr/>
            <p:nvPr/>
          </p:nvSpPr>
          <p:spPr>
            <a:xfrm>
              <a:off x="372802" y="4070352"/>
              <a:ext cx="1366275" cy="1268078"/>
            </a:xfrm>
            <a:custGeom>
              <a:avLst/>
              <a:gdLst/>
              <a:ahLst/>
              <a:cxnLst/>
              <a:rect l="l" t="t" r="r" b="b"/>
              <a:pathLst>
                <a:path w="34923" h="32413" extrusionOk="0">
                  <a:moveTo>
                    <a:pt x="27459" y="1"/>
                  </a:moveTo>
                  <a:cubicBezTo>
                    <a:pt x="22049" y="1302"/>
                    <a:pt x="18306" y="6323"/>
                    <a:pt x="16412" y="11550"/>
                  </a:cubicBezTo>
                  <a:cubicBezTo>
                    <a:pt x="14403" y="17074"/>
                    <a:pt x="13513" y="23351"/>
                    <a:pt x="12120" y="29103"/>
                  </a:cubicBezTo>
                  <a:cubicBezTo>
                    <a:pt x="12508" y="24789"/>
                    <a:pt x="12737" y="20475"/>
                    <a:pt x="12805" y="16161"/>
                  </a:cubicBezTo>
                  <a:cubicBezTo>
                    <a:pt x="12851" y="13148"/>
                    <a:pt x="12805" y="9998"/>
                    <a:pt x="11527" y="7259"/>
                  </a:cubicBezTo>
                  <a:lnTo>
                    <a:pt x="11527" y="7259"/>
                  </a:lnTo>
                  <a:cubicBezTo>
                    <a:pt x="11961" y="14449"/>
                    <a:pt x="12212" y="21708"/>
                    <a:pt x="10865" y="28783"/>
                  </a:cubicBezTo>
                  <a:cubicBezTo>
                    <a:pt x="10956" y="25497"/>
                    <a:pt x="11025" y="22119"/>
                    <a:pt x="9998" y="18991"/>
                  </a:cubicBezTo>
                  <a:cubicBezTo>
                    <a:pt x="8970" y="15842"/>
                    <a:pt x="6619" y="12943"/>
                    <a:pt x="3424" y="12190"/>
                  </a:cubicBezTo>
                  <a:lnTo>
                    <a:pt x="3424" y="12190"/>
                  </a:lnTo>
                  <a:cubicBezTo>
                    <a:pt x="6779" y="14792"/>
                    <a:pt x="8879" y="18923"/>
                    <a:pt x="9062" y="23168"/>
                  </a:cubicBezTo>
                  <a:cubicBezTo>
                    <a:pt x="8309" y="19494"/>
                    <a:pt x="5547" y="16321"/>
                    <a:pt x="2032" y="15065"/>
                  </a:cubicBezTo>
                  <a:lnTo>
                    <a:pt x="2032" y="15065"/>
                  </a:lnTo>
                  <a:cubicBezTo>
                    <a:pt x="3766" y="15705"/>
                    <a:pt x="5022" y="17257"/>
                    <a:pt x="5958" y="18854"/>
                  </a:cubicBezTo>
                  <a:cubicBezTo>
                    <a:pt x="7533" y="21594"/>
                    <a:pt x="8377" y="24743"/>
                    <a:pt x="8377" y="27916"/>
                  </a:cubicBezTo>
                  <a:cubicBezTo>
                    <a:pt x="7669" y="25862"/>
                    <a:pt x="6848" y="23830"/>
                    <a:pt x="5501" y="22141"/>
                  </a:cubicBezTo>
                  <a:cubicBezTo>
                    <a:pt x="4132" y="20475"/>
                    <a:pt x="2146" y="19197"/>
                    <a:pt x="0" y="19151"/>
                  </a:cubicBezTo>
                  <a:lnTo>
                    <a:pt x="0" y="19151"/>
                  </a:lnTo>
                  <a:cubicBezTo>
                    <a:pt x="3378" y="20270"/>
                    <a:pt x="5958" y="23534"/>
                    <a:pt x="6277" y="27094"/>
                  </a:cubicBezTo>
                  <a:cubicBezTo>
                    <a:pt x="5570" y="24447"/>
                    <a:pt x="3310" y="22278"/>
                    <a:pt x="639" y="21662"/>
                  </a:cubicBezTo>
                  <a:lnTo>
                    <a:pt x="639" y="21662"/>
                  </a:lnTo>
                  <a:cubicBezTo>
                    <a:pt x="3104" y="22917"/>
                    <a:pt x="4793" y="25565"/>
                    <a:pt x="4908" y="28304"/>
                  </a:cubicBezTo>
                  <a:lnTo>
                    <a:pt x="26432" y="32413"/>
                  </a:lnTo>
                  <a:cubicBezTo>
                    <a:pt x="28965" y="30861"/>
                    <a:pt x="31225" y="28875"/>
                    <a:pt x="33120" y="26592"/>
                  </a:cubicBezTo>
                  <a:lnTo>
                    <a:pt x="33120" y="26592"/>
                  </a:lnTo>
                  <a:cubicBezTo>
                    <a:pt x="31294" y="27779"/>
                    <a:pt x="29376" y="28852"/>
                    <a:pt x="27413" y="29788"/>
                  </a:cubicBezTo>
                  <a:cubicBezTo>
                    <a:pt x="29924" y="28281"/>
                    <a:pt x="32526" y="26706"/>
                    <a:pt x="34215" y="24310"/>
                  </a:cubicBezTo>
                  <a:lnTo>
                    <a:pt x="34215" y="24310"/>
                  </a:lnTo>
                  <a:cubicBezTo>
                    <a:pt x="32499" y="25750"/>
                    <a:pt x="30618" y="26978"/>
                    <a:pt x="28670" y="28105"/>
                  </a:cubicBezTo>
                  <a:lnTo>
                    <a:pt x="28670" y="28105"/>
                  </a:lnTo>
                  <a:cubicBezTo>
                    <a:pt x="31142" y="26370"/>
                    <a:pt x="33282" y="24171"/>
                    <a:pt x="34923" y="21639"/>
                  </a:cubicBezTo>
                  <a:lnTo>
                    <a:pt x="34923" y="21639"/>
                  </a:lnTo>
                  <a:cubicBezTo>
                    <a:pt x="31316" y="25291"/>
                    <a:pt x="27254" y="27916"/>
                    <a:pt x="22483" y="29856"/>
                  </a:cubicBezTo>
                  <a:cubicBezTo>
                    <a:pt x="27368" y="27688"/>
                    <a:pt x="31499" y="23899"/>
                    <a:pt x="34078" y="19243"/>
                  </a:cubicBezTo>
                  <a:lnTo>
                    <a:pt x="34078" y="19243"/>
                  </a:lnTo>
                  <a:cubicBezTo>
                    <a:pt x="31184" y="22579"/>
                    <a:pt x="27724" y="25439"/>
                    <a:pt x="23903" y="27667"/>
                  </a:cubicBezTo>
                  <a:lnTo>
                    <a:pt x="23903" y="27667"/>
                  </a:lnTo>
                  <a:cubicBezTo>
                    <a:pt x="27725" y="25225"/>
                    <a:pt x="30725" y="21481"/>
                    <a:pt x="32207" y="17165"/>
                  </a:cubicBezTo>
                  <a:lnTo>
                    <a:pt x="32207" y="17165"/>
                  </a:lnTo>
                  <a:cubicBezTo>
                    <a:pt x="30928" y="20270"/>
                    <a:pt x="28144" y="22461"/>
                    <a:pt x="25313" y="24241"/>
                  </a:cubicBezTo>
                  <a:cubicBezTo>
                    <a:pt x="22483" y="26022"/>
                    <a:pt x="19424" y="27574"/>
                    <a:pt x="17119" y="29970"/>
                  </a:cubicBezTo>
                  <a:cubicBezTo>
                    <a:pt x="19310" y="25748"/>
                    <a:pt x="23145" y="21502"/>
                    <a:pt x="28007" y="20384"/>
                  </a:cubicBezTo>
                  <a:lnTo>
                    <a:pt x="28007" y="20384"/>
                  </a:lnTo>
                  <a:cubicBezTo>
                    <a:pt x="23282" y="21411"/>
                    <a:pt x="18922" y="24127"/>
                    <a:pt x="15932" y="27893"/>
                  </a:cubicBezTo>
                  <a:cubicBezTo>
                    <a:pt x="17233" y="25405"/>
                    <a:pt x="18534" y="22917"/>
                    <a:pt x="19835" y="20407"/>
                  </a:cubicBezTo>
                  <a:cubicBezTo>
                    <a:pt x="21479" y="17302"/>
                    <a:pt x="23533" y="13856"/>
                    <a:pt x="26980" y="13171"/>
                  </a:cubicBezTo>
                  <a:lnTo>
                    <a:pt x="26980" y="13171"/>
                  </a:lnTo>
                  <a:cubicBezTo>
                    <a:pt x="23990" y="13605"/>
                    <a:pt x="21342" y="15476"/>
                    <a:pt x="19379" y="17782"/>
                  </a:cubicBezTo>
                  <a:cubicBezTo>
                    <a:pt x="17439" y="20110"/>
                    <a:pt x="16069" y="22849"/>
                    <a:pt x="14722" y="25588"/>
                  </a:cubicBezTo>
                  <a:cubicBezTo>
                    <a:pt x="15955" y="21342"/>
                    <a:pt x="17210" y="17097"/>
                    <a:pt x="18443" y="12851"/>
                  </a:cubicBezTo>
                  <a:cubicBezTo>
                    <a:pt x="19196" y="10227"/>
                    <a:pt x="19972" y="7579"/>
                    <a:pt x="21365" y="5228"/>
                  </a:cubicBezTo>
                  <a:cubicBezTo>
                    <a:pt x="22757" y="2854"/>
                    <a:pt x="24834" y="800"/>
                    <a:pt x="2745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718;p13">
              <a:extLst>
                <a:ext uri="{FF2B5EF4-FFF2-40B4-BE49-F238E27FC236}">
                  <a16:creationId xmlns:a16="http://schemas.microsoft.com/office/drawing/2014/main" id="{020C2756-1AF6-4A38-9DA4-DB397BE44E00}"/>
                </a:ext>
              </a:extLst>
            </p:cNvPr>
            <p:cNvSpPr/>
            <p:nvPr/>
          </p:nvSpPr>
          <p:spPr>
            <a:xfrm>
              <a:off x="112048" y="4553481"/>
              <a:ext cx="1224300" cy="681357"/>
            </a:xfrm>
            <a:custGeom>
              <a:avLst/>
              <a:gdLst/>
              <a:ahLst/>
              <a:cxnLst/>
              <a:rect l="l" t="t" r="r" b="b"/>
              <a:pathLst>
                <a:path w="31294" h="17416" extrusionOk="0">
                  <a:moveTo>
                    <a:pt x="31294" y="0"/>
                  </a:moveTo>
                  <a:lnTo>
                    <a:pt x="31294" y="0"/>
                  </a:lnTo>
                  <a:cubicBezTo>
                    <a:pt x="31264" y="2"/>
                    <a:pt x="31233" y="3"/>
                    <a:pt x="31203" y="4"/>
                  </a:cubicBezTo>
                  <a:lnTo>
                    <a:pt x="31203" y="4"/>
                  </a:lnTo>
                  <a:cubicBezTo>
                    <a:pt x="31233" y="3"/>
                    <a:pt x="31264" y="2"/>
                    <a:pt x="31294" y="0"/>
                  </a:cubicBezTo>
                  <a:close/>
                  <a:moveTo>
                    <a:pt x="26544" y="8177"/>
                  </a:moveTo>
                  <a:lnTo>
                    <a:pt x="26544" y="8177"/>
                  </a:lnTo>
                  <a:cubicBezTo>
                    <a:pt x="26676" y="8248"/>
                    <a:pt x="26806" y="8322"/>
                    <a:pt x="26934" y="8400"/>
                  </a:cubicBezTo>
                  <a:cubicBezTo>
                    <a:pt x="26809" y="8316"/>
                    <a:pt x="26679" y="8242"/>
                    <a:pt x="26544" y="8177"/>
                  </a:cubicBezTo>
                  <a:close/>
                  <a:moveTo>
                    <a:pt x="31203" y="4"/>
                  </a:moveTo>
                  <a:cubicBezTo>
                    <a:pt x="23675" y="323"/>
                    <a:pt x="15708" y="735"/>
                    <a:pt x="11116" y="7578"/>
                  </a:cubicBezTo>
                  <a:cubicBezTo>
                    <a:pt x="9678" y="9747"/>
                    <a:pt x="8628" y="12143"/>
                    <a:pt x="7601" y="14540"/>
                  </a:cubicBezTo>
                  <a:cubicBezTo>
                    <a:pt x="8057" y="12303"/>
                    <a:pt x="8514" y="10043"/>
                    <a:pt x="8446" y="7761"/>
                  </a:cubicBezTo>
                  <a:cubicBezTo>
                    <a:pt x="8354" y="5478"/>
                    <a:pt x="7692" y="3127"/>
                    <a:pt x="6163" y="1438"/>
                  </a:cubicBezTo>
                  <a:lnTo>
                    <a:pt x="6163" y="1438"/>
                  </a:lnTo>
                  <a:cubicBezTo>
                    <a:pt x="7167" y="5319"/>
                    <a:pt x="7327" y="9450"/>
                    <a:pt x="6619" y="13399"/>
                  </a:cubicBezTo>
                  <a:cubicBezTo>
                    <a:pt x="6460" y="11344"/>
                    <a:pt x="6209" y="9245"/>
                    <a:pt x="5410" y="7350"/>
                  </a:cubicBezTo>
                  <a:cubicBezTo>
                    <a:pt x="4588" y="5456"/>
                    <a:pt x="3127" y="3744"/>
                    <a:pt x="1164" y="3082"/>
                  </a:cubicBezTo>
                  <a:lnTo>
                    <a:pt x="1164" y="3082"/>
                  </a:lnTo>
                  <a:cubicBezTo>
                    <a:pt x="3721" y="5844"/>
                    <a:pt x="4337" y="9815"/>
                    <a:pt x="4839" y="13536"/>
                  </a:cubicBezTo>
                  <a:cubicBezTo>
                    <a:pt x="4268" y="10500"/>
                    <a:pt x="2488" y="7692"/>
                    <a:pt x="0" y="5866"/>
                  </a:cubicBezTo>
                  <a:lnTo>
                    <a:pt x="0" y="5866"/>
                  </a:lnTo>
                  <a:cubicBezTo>
                    <a:pt x="1712" y="8948"/>
                    <a:pt x="3447" y="12257"/>
                    <a:pt x="3219" y="15795"/>
                  </a:cubicBezTo>
                  <a:lnTo>
                    <a:pt x="14334" y="17416"/>
                  </a:lnTo>
                  <a:cubicBezTo>
                    <a:pt x="14951" y="15864"/>
                    <a:pt x="16206" y="14608"/>
                    <a:pt x="17667" y="13787"/>
                  </a:cubicBezTo>
                  <a:cubicBezTo>
                    <a:pt x="19128" y="12942"/>
                    <a:pt x="20771" y="12486"/>
                    <a:pt x="22415" y="12121"/>
                  </a:cubicBezTo>
                  <a:cubicBezTo>
                    <a:pt x="21879" y="12026"/>
                    <a:pt x="21338" y="11981"/>
                    <a:pt x="20797" y="11981"/>
                  </a:cubicBezTo>
                  <a:cubicBezTo>
                    <a:pt x="17538" y="11981"/>
                    <a:pt x="14306" y="13641"/>
                    <a:pt x="12486" y="16343"/>
                  </a:cubicBezTo>
                  <a:cubicBezTo>
                    <a:pt x="14722" y="12212"/>
                    <a:pt x="18603" y="8765"/>
                    <a:pt x="23259" y="7921"/>
                  </a:cubicBezTo>
                  <a:cubicBezTo>
                    <a:pt x="23708" y="7846"/>
                    <a:pt x="24177" y="7795"/>
                    <a:pt x="24644" y="7795"/>
                  </a:cubicBezTo>
                  <a:cubicBezTo>
                    <a:pt x="25307" y="7795"/>
                    <a:pt x="25963" y="7897"/>
                    <a:pt x="26544" y="8177"/>
                  </a:cubicBezTo>
                  <a:lnTo>
                    <a:pt x="26544" y="8177"/>
                  </a:lnTo>
                  <a:cubicBezTo>
                    <a:pt x="25225" y="7469"/>
                    <a:pt x="23733" y="7131"/>
                    <a:pt x="22231" y="7131"/>
                  </a:cubicBezTo>
                  <a:cubicBezTo>
                    <a:pt x="21078" y="7131"/>
                    <a:pt x="19920" y="7330"/>
                    <a:pt x="18831" y="7715"/>
                  </a:cubicBezTo>
                  <a:cubicBezTo>
                    <a:pt x="16891" y="8400"/>
                    <a:pt x="15179" y="9633"/>
                    <a:pt x="13787" y="11139"/>
                  </a:cubicBezTo>
                  <a:cubicBezTo>
                    <a:pt x="12832" y="12184"/>
                    <a:pt x="10702" y="13636"/>
                    <a:pt x="10345" y="15045"/>
                  </a:cubicBezTo>
                  <a:lnTo>
                    <a:pt x="10345" y="15045"/>
                  </a:lnTo>
                  <a:cubicBezTo>
                    <a:pt x="10735" y="13478"/>
                    <a:pt x="11623" y="12025"/>
                    <a:pt x="12805" y="10956"/>
                  </a:cubicBezTo>
                  <a:lnTo>
                    <a:pt x="12805" y="10956"/>
                  </a:lnTo>
                  <a:cubicBezTo>
                    <a:pt x="11436" y="11596"/>
                    <a:pt x="10272" y="12691"/>
                    <a:pt x="9541" y="14015"/>
                  </a:cubicBezTo>
                  <a:cubicBezTo>
                    <a:pt x="13591" y="5962"/>
                    <a:pt x="22197" y="403"/>
                    <a:pt x="31203" y="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" name="Google Shape;1786;p13">
              <a:extLst>
                <a:ext uri="{FF2B5EF4-FFF2-40B4-BE49-F238E27FC236}">
                  <a16:creationId xmlns:a16="http://schemas.microsoft.com/office/drawing/2014/main" id="{7384A7F8-776A-4DC2-AA7B-83D366DB90F5}"/>
                </a:ext>
              </a:extLst>
            </p:cNvPr>
            <p:cNvGrpSpPr/>
            <p:nvPr/>
          </p:nvGrpSpPr>
          <p:grpSpPr>
            <a:xfrm>
              <a:off x="4361727" y="4458922"/>
              <a:ext cx="4762599" cy="734796"/>
              <a:chOff x="6443175" y="3669288"/>
              <a:chExt cx="3880550" cy="1496450"/>
            </a:xfrm>
          </p:grpSpPr>
          <p:sp>
            <p:nvSpPr>
              <p:cNvPr id="73" name="Google Shape;1787;p13">
                <a:extLst>
                  <a:ext uri="{FF2B5EF4-FFF2-40B4-BE49-F238E27FC236}">
                    <a16:creationId xmlns:a16="http://schemas.microsoft.com/office/drawing/2014/main" id="{257B0110-9B2D-45DD-A8C1-CDD4F2AEC743}"/>
                  </a:ext>
                </a:extLst>
              </p:cNvPr>
              <p:cNvSpPr/>
              <p:nvPr/>
            </p:nvSpPr>
            <p:spPr>
              <a:xfrm>
                <a:off x="7753575" y="3973663"/>
                <a:ext cx="2570150" cy="1191500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47660" extrusionOk="0">
                    <a:moveTo>
                      <a:pt x="102806" y="1"/>
                    </a:moveTo>
                    <a:lnTo>
                      <a:pt x="93721" y="7054"/>
                    </a:lnTo>
                    <a:lnTo>
                      <a:pt x="85253" y="29263"/>
                    </a:lnTo>
                    <a:lnTo>
                      <a:pt x="80209" y="38644"/>
                    </a:lnTo>
                    <a:lnTo>
                      <a:pt x="16435" y="42022"/>
                    </a:lnTo>
                    <a:lnTo>
                      <a:pt x="0" y="47660"/>
                    </a:lnTo>
                    <a:lnTo>
                      <a:pt x="102806" y="47660"/>
                    </a:lnTo>
                    <a:lnTo>
                      <a:pt x="102806" y="1"/>
                    </a:ln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1788;p13">
                <a:extLst>
                  <a:ext uri="{FF2B5EF4-FFF2-40B4-BE49-F238E27FC236}">
                    <a16:creationId xmlns:a16="http://schemas.microsoft.com/office/drawing/2014/main" id="{71EBD717-D9C3-4E2A-9871-2B66ACA80965}"/>
                  </a:ext>
                </a:extLst>
              </p:cNvPr>
              <p:cNvSpPr/>
              <p:nvPr/>
            </p:nvSpPr>
            <p:spPr>
              <a:xfrm>
                <a:off x="8238600" y="3669288"/>
                <a:ext cx="2085125" cy="1496450"/>
              </a:xfrm>
              <a:custGeom>
                <a:avLst/>
                <a:gdLst/>
                <a:ahLst/>
                <a:cxnLst/>
                <a:rect l="l" t="t" r="r" b="b"/>
                <a:pathLst>
                  <a:path w="83405" h="59858" extrusionOk="0">
                    <a:moveTo>
                      <a:pt x="21858" y="1"/>
                    </a:moveTo>
                    <a:cubicBezTo>
                      <a:pt x="18844" y="1"/>
                      <a:pt x="15692" y="473"/>
                      <a:pt x="13086" y="473"/>
                    </a:cubicBezTo>
                    <a:cubicBezTo>
                      <a:pt x="12906" y="473"/>
                      <a:pt x="12729" y="471"/>
                      <a:pt x="12555" y="466"/>
                    </a:cubicBezTo>
                    <a:cubicBezTo>
                      <a:pt x="12262" y="458"/>
                      <a:pt x="11965" y="449"/>
                      <a:pt x="11669" y="449"/>
                    </a:cubicBezTo>
                    <a:cubicBezTo>
                      <a:pt x="11181" y="449"/>
                      <a:pt x="10695" y="472"/>
                      <a:pt x="10227" y="558"/>
                    </a:cubicBezTo>
                    <a:cubicBezTo>
                      <a:pt x="7214" y="1151"/>
                      <a:pt x="5365" y="5031"/>
                      <a:pt x="3653" y="7291"/>
                    </a:cubicBezTo>
                    <a:cubicBezTo>
                      <a:pt x="2443" y="8934"/>
                      <a:pt x="1234" y="10555"/>
                      <a:pt x="1" y="12176"/>
                    </a:cubicBezTo>
                    <a:lnTo>
                      <a:pt x="1" y="36211"/>
                    </a:lnTo>
                    <a:lnTo>
                      <a:pt x="1" y="59858"/>
                    </a:lnTo>
                    <a:lnTo>
                      <a:pt x="83405" y="59858"/>
                    </a:lnTo>
                    <a:cubicBezTo>
                      <a:pt x="82537" y="59858"/>
                      <a:pt x="80278" y="57529"/>
                      <a:pt x="79524" y="56982"/>
                    </a:cubicBezTo>
                    <a:cubicBezTo>
                      <a:pt x="78497" y="56205"/>
                      <a:pt x="77561" y="55429"/>
                      <a:pt x="76603" y="54562"/>
                    </a:cubicBezTo>
                    <a:cubicBezTo>
                      <a:pt x="75324" y="53421"/>
                      <a:pt x="72905" y="52097"/>
                      <a:pt x="72106" y="50522"/>
                    </a:cubicBezTo>
                    <a:lnTo>
                      <a:pt x="72106" y="50522"/>
                    </a:lnTo>
                    <a:cubicBezTo>
                      <a:pt x="72380" y="51549"/>
                      <a:pt x="72677" y="52576"/>
                      <a:pt x="72951" y="53603"/>
                    </a:cubicBezTo>
                    <a:cubicBezTo>
                      <a:pt x="64574" y="49335"/>
                      <a:pt x="59529" y="40707"/>
                      <a:pt x="54759" y="32627"/>
                    </a:cubicBezTo>
                    <a:cubicBezTo>
                      <a:pt x="54257" y="31782"/>
                      <a:pt x="53709" y="30892"/>
                      <a:pt x="52887" y="30344"/>
                    </a:cubicBezTo>
                    <a:cubicBezTo>
                      <a:pt x="52454" y="30093"/>
                      <a:pt x="51974" y="29911"/>
                      <a:pt x="51518" y="29705"/>
                    </a:cubicBezTo>
                    <a:cubicBezTo>
                      <a:pt x="48619" y="28267"/>
                      <a:pt x="47409" y="25049"/>
                      <a:pt x="46062" y="22333"/>
                    </a:cubicBezTo>
                    <a:cubicBezTo>
                      <a:pt x="44373" y="19000"/>
                      <a:pt x="42616" y="17266"/>
                      <a:pt x="39352" y="15485"/>
                    </a:cubicBezTo>
                    <a:cubicBezTo>
                      <a:pt x="38484" y="15029"/>
                      <a:pt x="37549" y="14641"/>
                      <a:pt x="36818" y="13956"/>
                    </a:cubicBezTo>
                    <a:cubicBezTo>
                      <a:pt x="35996" y="13203"/>
                      <a:pt x="35540" y="12153"/>
                      <a:pt x="35061" y="11126"/>
                    </a:cubicBezTo>
                    <a:cubicBezTo>
                      <a:pt x="33874" y="8638"/>
                      <a:pt x="32527" y="6195"/>
                      <a:pt x="31043" y="3867"/>
                    </a:cubicBezTo>
                    <a:cubicBezTo>
                      <a:pt x="29032" y="710"/>
                      <a:pt x="25550" y="1"/>
                      <a:pt x="21858" y="1"/>
                    </a:cubicBez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789;p13">
                <a:extLst>
                  <a:ext uri="{FF2B5EF4-FFF2-40B4-BE49-F238E27FC236}">
                    <a16:creationId xmlns:a16="http://schemas.microsoft.com/office/drawing/2014/main" id="{62ACD895-CBEE-477E-AA51-F42709E073AB}"/>
                  </a:ext>
                </a:extLst>
              </p:cNvPr>
              <p:cNvSpPr/>
              <p:nvPr/>
            </p:nvSpPr>
            <p:spPr>
              <a:xfrm>
                <a:off x="8222075" y="3691463"/>
                <a:ext cx="1652575" cy="1462300"/>
              </a:xfrm>
              <a:custGeom>
                <a:avLst/>
                <a:gdLst/>
                <a:ahLst/>
                <a:cxnLst/>
                <a:rect l="l" t="t" r="r" b="b"/>
                <a:pathLst>
                  <a:path w="66103" h="58492" extrusionOk="0">
                    <a:moveTo>
                      <a:pt x="20598" y="6308"/>
                    </a:moveTo>
                    <a:lnTo>
                      <a:pt x="20598" y="6308"/>
                    </a:lnTo>
                    <a:cubicBezTo>
                      <a:pt x="20602" y="6309"/>
                      <a:pt x="20607" y="6311"/>
                      <a:pt x="20611" y="6313"/>
                    </a:cubicBezTo>
                    <a:cubicBezTo>
                      <a:pt x="20607" y="6311"/>
                      <a:pt x="20602" y="6309"/>
                      <a:pt x="20598" y="6308"/>
                    </a:cubicBezTo>
                    <a:close/>
                    <a:moveTo>
                      <a:pt x="16480" y="16219"/>
                    </a:moveTo>
                    <a:cubicBezTo>
                      <a:pt x="16478" y="16219"/>
                      <a:pt x="16477" y="16220"/>
                      <a:pt x="16475" y="16221"/>
                    </a:cubicBezTo>
                    <a:lnTo>
                      <a:pt x="16475" y="16221"/>
                    </a:lnTo>
                    <a:cubicBezTo>
                      <a:pt x="16477" y="16220"/>
                      <a:pt x="16478" y="16219"/>
                      <a:pt x="16480" y="16219"/>
                    </a:cubicBezTo>
                    <a:close/>
                    <a:moveTo>
                      <a:pt x="37475" y="17542"/>
                    </a:moveTo>
                    <a:cubicBezTo>
                      <a:pt x="37476" y="17542"/>
                      <a:pt x="37478" y="17542"/>
                      <a:pt x="37479" y="17543"/>
                    </a:cubicBezTo>
                    <a:cubicBezTo>
                      <a:pt x="37478" y="17542"/>
                      <a:pt x="37476" y="17542"/>
                      <a:pt x="37475" y="17542"/>
                    </a:cubicBezTo>
                    <a:close/>
                    <a:moveTo>
                      <a:pt x="18524" y="1"/>
                    </a:moveTo>
                    <a:cubicBezTo>
                      <a:pt x="17894" y="1"/>
                      <a:pt x="17265" y="30"/>
                      <a:pt x="16640" y="104"/>
                    </a:cubicBezTo>
                    <a:cubicBezTo>
                      <a:pt x="13467" y="447"/>
                      <a:pt x="11892" y="2364"/>
                      <a:pt x="9427" y="4030"/>
                    </a:cubicBezTo>
                    <a:cubicBezTo>
                      <a:pt x="7875" y="5080"/>
                      <a:pt x="6323" y="6130"/>
                      <a:pt x="4793" y="7180"/>
                    </a:cubicBezTo>
                    <a:lnTo>
                      <a:pt x="3196" y="12749"/>
                    </a:lnTo>
                    <a:lnTo>
                      <a:pt x="0" y="58491"/>
                    </a:lnTo>
                    <a:lnTo>
                      <a:pt x="45742" y="58491"/>
                    </a:lnTo>
                    <a:cubicBezTo>
                      <a:pt x="44715" y="58491"/>
                      <a:pt x="43391" y="53835"/>
                      <a:pt x="44509" y="53356"/>
                    </a:cubicBezTo>
                    <a:cubicBezTo>
                      <a:pt x="44637" y="53298"/>
                      <a:pt x="44771" y="53274"/>
                      <a:pt x="44906" y="53274"/>
                    </a:cubicBezTo>
                    <a:cubicBezTo>
                      <a:pt x="45255" y="53274"/>
                      <a:pt x="45619" y="53430"/>
                      <a:pt x="45947" y="53561"/>
                    </a:cubicBezTo>
                    <a:cubicBezTo>
                      <a:pt x="49234" y="54976"/>
                      <a:pt x="52886" y="55296"/>
                      <a:pt x="56447" y="55592"/>
                    </a:cubicBezTo>
                    <a:cubicBezTo>
                      <a:pt x="59665" y="55843"/>
                      <a:pt x="62884" y="56117"/>
                      <a:pt x="66102" y="56391"/>
                    </a:cubicBezTo>
                    <a:cubicBezTo>
                      <a:pt x="65007" y="56300"/>
                      <a:pt x="62610" y="52511"/>
                      <a:pt x="61948" y="51621"/>
                    </a:cubicBezTo>
                    <a:cubicBezTo>
                      <a:pt x="60944" y="50297"/>
                      <a:pt x="60396" y="48334"/>
                      <a:pt x="59277" y="47193"/>
                    </a:cubicBezTo>
                    <a:cubicBezTo>
                      <a:pt x="58935" y="46833"/>
                      <a:pt x="58439" y="46576"/>
                      <a:pt x="57952" y="46576"/>
                    </a:cubicBezTo>
                    <a:cubicBezTo>
                      <a:pt x="57789" y="46576"/>
                      <a:pt x="57628" y="46605"/>
                      <a:pt x="57474" y="46668"/>
                    </a:cubicBezTo>
                    <a:cubicBezTo>
                      <a:pt x="57248" y="46743"/>
                      <a:pt x="57022" y="46896"/>
                      <a:pt x="56796" y="46896"/>
                    </a:cubicBezTo>
                    <a:cubicBezTo>
                      <a:pt x="56748" y="46896"/>
                      <a:pt x="56700" y="46889"/>
                      <a:pt x="56652" y="46873"/>
                    </a:cubicBezTo>
                    <a:cubicBezTo>
                      <a:pt x="56447" y="46805"/>
                      <a:pt x="56333" y="46599"/>
                      <a:pt x="56264" y="46417"/>
                    </a:cubicBezTo>
                    <a:cubicBezTo>
                      <a:pt x="55945" y="45732"/>
                      <a:pt x="55785" y="44979"/>
                      <a:pt x="55420" y="44340"/>
                    </a:cubicBezTo>
                    <a:cubicBezTo>
                      <a:pt x="55055" y="43678"/>
                      <a:pt x="54438" y="43084"/>
                      <a:pt x="53708" y="43061"/>
                    </a:cubicBezTo>
                    <a:cubicBezTo>
                      <a:pt x="53069" y="43929"/>
                      <a:pt x="52338" y="44728"/>
                      <a:pt x="51517" y="45435"/>
                    </a:cubicBezTo>
                    <a:cubicBezTo>
                      <a:pt x="51517" y="45116"/>
                      <a:pt x="51699" y="44819"/>
                      <a:pt x="51973" y="44636"/>
                    </a:cubicBezTo>
                    <a:lnTo>
                      <a:pt x="51973" y="44636"/>
                    </a:lnTo>
                    <a:cubicBezTo>
                      <a:pt x="51937" y="44661"/>
                      <a:pt x="51903" y="44672"/>
                      <a:pt x="51871" y="44672"/>
                    </a:cubicBezTo>
                    <a:cubicBezTo>
                      <a:pt x="51668" y="44672"/>
                      <a:pt x="51581" y="44209"/>
                      <a:pt x="51699" y="43952"/>
                    </a:cubicBezTo>
                    <a:cubicBezTo>
                      <a:pt x="51996" y="43312"/>
                      <a:pt x="52316" y="42650"/>
                      <a:pt x="52612" y="42011"/>
                    </a:cubicBezTo>
                    <a:lnTo>
                      <a:pt x="52612" y="42011"/>
                    </a:lnTo>
                    <a:cubicBezTo>
                      <a:pt x="51836" y="42582"/>
                      <a:pt x="51083" y="43153"/>
                      <a:pt x="50307" y="43723"/>
                    </a:cubicBezTo>
                    <a:cubicBezTo>
                      <a:pt x="50535" y="42947"/>
                      <a:pt x="50946" y="42240"/>
                      <a:pt x="51540" y="41669"/>
                    </a:cubicBezTo>
                    <a:cubicBezTo>
                      <a:pt x="51037" y="40802"/>
                      <a:pt x="51060" y="39774"/>
                      <a:pt x="50900" y="38793"/>
                    </a:cubicBezTo>
                    <a:cubicBezTo>
                      <a:pt x="50741" y="37834"/>
                      <a:pt x="50216" y="36762"/>
                      <a:pt x="49257" y="36556"/>
                    </a:cubicBezTo>
                    <a:lnTo>
                      <a:pt x="49257" y="36556"/>
                    </a:lnTo>
                    <a:cubicBezTo>
                      <a:pt x="49029" y="37675"/>
                      <a:pt x="49531" y="38861"/>
                      <a:pt x="49303" y="39980"/>
                    </a:cubicBezTo>
                    <a:cubicBezTo>
                      <a:pt x="49097" y="41007"/>
                      <a:pt x="48207" y="41874"/>
                      <a:pt x="47157" y="42034"/>
                    </a:cubicBezTo>
                    <a:cubicBezTo>
                      <a:pt x="47591" y="41601"/>
                      <a:pt x="48047" y="41167"/>
                      <a:pt x="48481" y="40733"/>
                    </a:cubicBezTo>
                    <a:cubicBezTo>
                      <a:pt x="48618" y="40619"/>
                      <a:pt x="48778" y="40459"/>
                      <a:pt x="48801" y="40277"/>
                    </a:cubicBezTo>
                    <a:cubicBezTo>
                      <a:pt x="48823" y="40117"/>
                      <a:pt x="48778" y="39980"/>
                      <a:pt x="48732" y="39843"/>
                    </a:cubicBezTo>
                    <a:cubicBezTo>
                      <a:pt x="47707" y="36767"/>
                      <a:pt x="47068" y="30576"/>
                      <a:pt x="42730" y="30576"/>
                    </a:cubicBezTo>
                    <a:cubicBezTo>
                      <a:pt x="42722" y="30576"/>
                      <a:pt x="42714" y="30576"/>
                      <a:pt x="42706" y="30576"/>
                    </a:cubicBezTo>
                    <a:cubicBezTo>
                      <a:pt x="41177" y="30599"/>
                      <a:pt x="39625" y="30690"/>
                      <a:pt x="38095" y="30850"/>
                    </a:cubicBezTo>
                    <a:cubicBezTo>
                      <a:pt x="37046" y="32744"/>
                      <a:pt x="37570" y="34433"/>
                      <a:pt x="35083" y="35643"/>
                    </a:cubicBezTo>
                    <a:cubicBezTo>
                      <a:pt x="32686" y="36807"/>
                      <a:pt x="30586" y="38131"/>
                      <a:pt x="28623" y="40003"/>
                    </a:cubicBezTo>
                    <a:cubicBezTo>
                      <a:pt x="29764" y="37606"/>
                      <a:pt x="32047" y="35803"/>
                      <a:pt x="34626" y="35255"/>
                    </a:cubicBezTo>
                    <a:cubicBezTo>
                      <a:pt x="34923" y="35187"/>
                      <a:pt x="35219" y="35141"/>
                      <a:pt x="35425" y="34958"/>
                    </a:cubicBezTo>
                    <a:cubicBezTo>
                      <a:pt x="35699" y="34753"/>
                      <a:pt x="35813" y="34433"/>
                      <a:pt x="35927" y="34137"/>
                    </a:cubicBezTo>
                    <a:cubicBezTo>
                      <a:pt x="35927" y="32767"/>
                      <a:pt x="37319" y="31580"/>
                      <a:pt x="37182" y="30074"/>
                    </a:cubicBezTo>
                    <a:cubicBezTo>
                      <a:pt x="37068" y="28841"/>
                      <a:pt x="36155" y="27494"/>
                      <a:pt x="35653" y="26353"/>
                    </a:cubicBezTo>
                    <a:cubicBezTo>
                      <a:pt x="35516" y="26011"/>
                      <a:pt x="35356" y="25646"/>
                      <a:pt x="35448" y="25280"/>
                    </a:cubicBezTo>
                    <a:cubicBezTo>
                      <a:pt x="35493" y="25098"/>
                      <a:pt x="35608" y="24915"/>
                      <a:pt x="35653" y="24733"/>
                    </a:cubicBezTo>
                    <a:cubicBezTo>
                      <a:pt x="35742" y="24221"/>
                      <a:pt x="35181" y="23796"/>
                      <a:pt x="34666" y="23796"/>
                    </a:cubicBezTo>
                    <a:cubicBezTo>
                      <a:pt x="34653" y="23796"/>
                      <a:pt x="34639" y="23796"/>
                      <a:pt x="34626" y="23797"/>
                    </a:cubicBezTo>
                    <a:cubicBezTo>
                      <a:pt x="34078" y="23842"/>
                      <a:pt x="33622" y="24185"/>
                      <a:pt x="33234" y="24550"/>
                    </a:cubicBezTo>
                    <a:cubicBezTo>
                      <a:pt x="31430" y="26125"/>
                      <a:pt x="30221" y="28111"/>
                      <a:pt x="29490" y="30416"/>
                    </a:cubicBezTo>
                    <a:cubicBezTo>
                      <a:pt x="29970" y="27494"/>
                      <a:pt x="31545" y="24778"/>
                      <a:pt x="33827" y="22907"/>
                    </a:cubicBezTo>
                    <a:cubicBezTo>
                      <a:pt x="34740" y="22131"/>
                      <a:pt x="35859" y="21377"/>
                      <a:pt x="36041" y="20190"/>
                    </a:cubicBezTo>
                    <a:lnTo>
                      <a:pt x="36041" y="20190"/>
                    </a:lnTo>
                    <a:cubicBezTo>
                      <a:pt x="35356" y="20282"/>
                      <a:pt x="34695" y="20373"/>
                      <a:pt x="34010" y="20464"/>
                    </a:cubicBezTo>
                    <a:cubicBezTo>
                      <a:pt x="34458" y="20083"/>
                      <a:pt x="36870" y="17540"/>
                      <a:pt x="37451" y="17540"/>
                    </a:cubicBezTo>
                    <a:cubicBezTo>
                      <a:pt x="37459" y="17540"/>
                      <a:pt x="37467" y="17541"/>
                      <a:pt x="37475" y="17542"/>
                    </a:cubicBezTo>
                    <a:lnTo>
                      <a:pt x="37475" y="17542"/>
                    </a:lnTo>
                    <a:cubicBezTo>
                      <a:pt x="37138" y="17489"/>
                      <a:pt x="36778" y="17463"/>
                      <a:pt x="36402" y="17463"/>
                    </a:cubicBezTo>
                    <a:cubicBezTo>
                      <a:pt x="32600" y="17463"/>
                      <a:pt x="27090" y="20081"/>
                      <a:pt x="25679" y="23340"/>
                    </a:cubicBezTo>
                    <a:cubicBezTo>
                      <a:pt x="26843" y="20624"/>
                      <a:pt x="30061" y="19300"/>
                      <a:pt x="31430" y="16675"/>
                    </a:cubicBezTo>
                    <a:cubicBezTo>
                      <a:pt x="31545" y="16447"/>
                      <a:pt x="31636" y="16219"/>
                      <a:pt x="31841" y="16059"/>
                    </a:cubicBezTo>
                    <a:cubicBezTo>
                      <a:pt x="32047" y="15876"/>
                      <a:pt x="32366" y="15808"/>
                      <a:pt x="32640" y="15762"/>
                    </a:cubicBezTo>
                    <a:cubicBezTo>
                      <a:pt x="33678" y="15589"/>
                      <a:pt x="35321" y="15277"/>
                      <a:pt x="36828" y="15277"/>
                    </a:cubicBezTo>
                    <a:cubicBezTo>
                      <a:pt x="37905" y="15277"/>
                      <a:pt x="38913" y="15437"/>
                      <a:pt x="39579" y="15922"/>
                    </a:cubicBezTo>
                    <a:cubicBezTo>
                      <a:pt x="42181" y="17817"/>
                      <a:pt x="44624" y="20373"/>
                      <a:pt x="46701" y="22815"/>
                    </a:cubicBezTo>
                    <a:cubicBezTo>
                      <a:pt x="45856" y="21172"/>
                      <a:pt x="44783" y="19643"/>
                      <a:pt x="43733" y="18113"/>
                    </a:cubicBezTo>
                    <a:lnTo>
                      <a:pt x="40195" y="13023"/>
                    </a:lnTo>
                    <a:cubicBezTo>
                      <a:pt x="39944" y="12681"/>
                      <a:pt x="39670" y="12293"/>
                      <a:pt x="39305" y="12042"/>
                    </a:cubicBezTo>
                    <a:cubicBezTo>
                      <a:pt x="38255" y="11311"/>
                      <a:pt x="36749" y="11836"/>
                      <a:pt x="35562" y="11380"/>
                    </a:cubicBezTo>
                    <a:cubicBezTo>
                      <a:pt x="35327" y="11295"/>
                      <a:pt x="35093" y="11149"/>
                      <a:pt x="34839" y="11149"/>
                    </a:cubicBezTo>
                    <a:cubicBezTo>
                      <a:pt x="34822" y="11149"/>
                      <a:pt x="34804" y="11150"/>
                      <a:pt x="34786" y="11152"/>
                    </a:cubicBezTo>
                    <a:cubicBezTo>
                      <a:pt x="34558" y="11174"/>
                      <a:pt x="34375" y="11311"/>
                      <a:pt x="34170" y="11426"/>
                    </a:cubicBezTo>
                    <a:cubicBezTo>
                      <a:pt x="29833" y="14393"/>
                      <a:pt x="25382" y="17018"/>
                      <a:pt x="21250" y="20350"/>
                    </a:cubicBezTo>
                    <a:cubicBezTo>
                      <a:pt x="19767" y="21537"/>
                      <a:pt x="17986" y="22359"/>
                      <a:pt x="16571" y="23637"/>
                    </a:cubicBezTo>
                    <a:cubicBezTo>
                      <a:pt x="15065" y="24984"/>
                      <a:pt x="14471" y="26787"/>
                      <a:pt x="13170" y="28271"/>
                    </a:cubicBezTo>
                    <a:cubicBezTo>
                      <a:pt x="12600" y="26102"/>
                      <a:pt x="12759" y="23706"/>
                      <a:pt x="13672" y="21628"/>
                    </a:cubicBezTo>
                    <a:cubicBezTo>
                      <a:pt x="14082" y="20694"/>
                      <a:pt x="15629" y="16555"/>
                      <a:pt x="16475" y="16221"/>
                    </a:cubicBezTo>
                    <a:lnTo>
                      <a:pt x="16475" y="16221"/>
                    </a:lnTo>
                    <a:cubicBezTo>
                      <a:pt x="15493" y="16601"/>
                      <a:pt x="14577" y="17200"/>
                      <a:pt x="13876" y="17974"/>
                    </a:cubicBezTo>
                    <a:lnTo>
                      <a:pt x="13876" y="17974"/>
                    </a:lnTo>
                    <a:cubicBezTo>
                      <a:pt x="15252" y="16434"/>
                      <a:pt x="16563" y="14741"/>
                      <a:pt x="17941" y="13160"/>
                    </a:cubicBezTo>
                    <a:cubicBezTo>
                      <a:pt x="19219" y="11722"/>
                      <a:pt x="20109" y="9805"/>
                      <a:pt x="21935" y="8983"/>
                    </a:cubicBezTo>
                    <a:cubicBezTo>
                      <a:pt x="21707" y="8922"/>
                      <a:pt x="21479" y="8892"/>
                      <a:pt x="21257" y="8892"/>
                    </a:cubicBezTo>
                    <a:cubicBezTo>
                      <a:pt x="21146" y="8892"/>
                      <a:pt x="21037" y="8900"/>
                      <a:pt x="20931" y="8915"/>
                    </a:cubicBezTo>
                    <a:cubicBezTo>
                      <a:pt x="21547" y="8458"/>
                      <a:pt x="22232" y="8116"/>
                      <a:pt x="22962" y="7888"/>
                    </a:cubicBezTo>
                    <a:cubicBezTo>
                      <a:pt x="22770" y="7873"/>
                      <a:pt x="22577" y="7866"/>
                      <a:pt x="22384" y="7866"/>
                    </a:cubicBezTo>
                    <a:cubicBezTo>
                      <a:pt x="19786" y="7866"/>
                      <a:pt x="17187" y="9138"/>
                      <a:pt x="15635" y="11220"/>
                    </a:cubicBezTo>
                    <a:cubicBezTo>
                      <a:pt x="16239" y="10272"/>
                      <a:pt x="18838" y="6270"/>
                      <a:pt x="20355" y="6270"/>
                    </a:cubicBezTo>
                    <a:cubicBezTo>
                      <a:pt x="20439" y="6270"/>
                      <a:pt x="20520" y="6282"/>
                      <a:pt x="20598" y="6308"/>
                    </a:cubicBezTo>
                    <a:lnTo>
                      <a:pt x="20598" y="6308"/>
                    </a:lnTo>
                    <a:cubicBezTo>
                      <a:pt x="20077" y="6127"/>
                      <a:pt x="19557" y="5946"/>
                      <a:pt x="19036" y="5742"/>
                    </a:cubicBezTo>
                    <a:lnTo>
                      <a:pt x="19036" y="5742"/>
                    </a:lnTo>
                    <a:cubicBezTo>
                      <a:pt x="19072" y="5755"/>
                      <a:pt x="19116" y="5761"/>
                      <a:pt x="19167" y="5761"/>
                    </a:cubicBezTo>
                    <a:cubicBezTo>
                      <a:pt x="20102" y="5761"/>
                      <a:pt x="23508" y="3695"/>
                      <a:pt x="24309" y="3414"/>
                    </a:cubicBezTo>
                    <a:cubicBezTo>
                      <a:pt x="26021" y="2775"/>
                      <a:pt x="27801" y="2524"/>
                      <a:pt x="29627" y="2478"/>
                    </a:cubicBezTo>
                    <a:cubicBezTo>
                      <a:pt x="28052" y="1223"/>
                      <a:pt x="26067" y="720"/>
                      <a:pt x="24035" y="447"/>
                    </a:cubicBezTo>
                    <a:cubicBezTo>
                      <a:pt x="23305" y="332"/>
                      <a:pt x="22574" y="264"/>
                      <a:pt x="21867" y="195"/>
                    </a:cubicBezTo>
                    <a:cubicBezTo>
                      <a:pt x="20758" y="93"/>
                      <a:pt x="19639" y="1"/>
                      <a:pt x="18524" y="1"/>
                    </a:cubicBezTo>
                    <a:close/>
                  </a:path>
                </a:pathLst>
              </a:custGeom>
              <a:solidFill>
                <a:srgbClr val="576A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790;p13">
                <a:extLst>
                  <a:ext uri="{FF2B5EF4-FFF2-40B4-BE49-F238E27FC236}">
                    <a16:creationId xmlns:a16="http://schemas.microsoft.com/office/drawing/2014/main" id="{756BE479-BBC5-4462-AE1C-ADEEBCB331FD}"/>
                  </a:ext>
                </a:extLst>
              </p:cNvPr>
              <p:cNvSpPr/>
              <p:nvPr/>
            </p:nvSpPr>
            <p:spPr>
              <a:xfrm>
                <a:off x="8059425" y="3687738"/>
                <a:ext cx="838300" cy="1471650"/>
              </a:xfrm>
              <a:custGeom>
                <a:avLst/>
                <a:gdLst/>
                <a:ahLst/>
                <a:cxnLst/>
                <a:rect l="l" t="t" r="r" b="b"/>
                <a:pathLst>
                  <a:path w="33532" h="58866" extrusionOk="0">
                    <a:moveTo>
                      <a:pt x="25257" y="4197"/>
                    </a:moveTo>
                    <a:lnTo>
                      <a:pt x="25291" y="4202"/>
                    </a:lnTo>
                    <a:cubicBezTo>
                      <a:pt x="25280" y="4200"/>
                      <a:pt x="25268" y="4198"/>
                      <a:pt x="25257" y="4197"/>
                    </a:cubicBezTo>
                    <a:close/>
                    <a:moveTo>
                      <a:pt x="25725" y="35450"/>
                    </a:moveTo>
                    <a:lnTo>
                      <a:pt x="25725" y="35450"/>
                    </a:lnTo>
                    <a:cubicBezTo>
                      <a:pt x="25671" y="35454"/>
                      <a:pt x="25624" y="35469"/>
                      <a:pt x="25583" y="35493"/>
                    </a:cubicBezTo>
                    <a:lnTo>
                      <a:pt x="25583" y="35493"/>
                    </a:lnTo>
                    <a:cubicBezTo>
                      <a:pt x="25630" y="35477"/>
                      <a:pt x="25677" y="35463"/>
                      <a:pt x="25725" y="35450"/>
                    </a:cubicBezTo>
                    <a:close/>
                    <a:moveTo>
                      <a:pt x="17999" y="1"/>
                    </a:moveTo>
                    <a:cubicBezTo>
                      <a:pt x="14858" y="1"/>
                      <a:pt x="11656" y="1239"/>
                      <a:pt x="9930" y="3974"/>
                    </a:cubicBezTo>
                    <a:cubicBezTo>
                      <a:pt x="9702" y="4362"/>
                      <a:pt x="9496" y="4750"/>
                      <a:pt x="9154" y="5046"/>
                    </a:cubicBezTo>
                    <a:cubicBezTo>
                      <a:pt x="8789" y="5389"/>
                      <a:pt x="8309" y="5549"/>
                      <a:pt x="7990" y="5914"/>
                    </a:cubicBezTo>
                    <a:cubicBezTo>
                      <a:pt x="7716" y="6256"/>
                      <a:pt x="7602" y="6713"/>
                      <a:pt x="7510" y="7124"/>
                    </a:cubicBezTo>
                    <a:cubicBezTo>
                      <a:pt x="7510" y="10273"/>
                      <a:pt x="5844" y="13560"/>
                      <a:pt x="5479" y="16687"/>
                    </a:cubicBezTo>
                    <a:cubicBezTo>
                      <a:pt x="4406" y="25292"/>
                      <a:pt x="4246" y="33943"/>
                      <a:pt x="2557" y="42548"/>
                    </a:cubicBezTo>
                    <a:cubicBezTo>
                      <a:pt x="1530" y="47798"/>
                      <a:pt x="1" y="53071"/>
                      <a:pt x="298" y="58412"/>
                    </a:cubicBezTo>
                    <a:cubicBezTo>
                      <a:pt x="318" y="58738"/>
                      <a:pt x="1515" y="58866"/>
                      <a:pt x="3378" y="58866"/>
                    </a:cubicBezTo>
                    <a:cubicBezTo>
                      <a:pt x="9735" y="58866"/>
                      <a:pt x="23845" y="57379"/>
                      <a:pt x="25451" y="57202"/>
                    </a:cubicBezTo>
                    <a:cubicBezTo>
                      <a:pt x="25771" y="57179"/>
                      <a:pt x="26090" y="57134"/>
                      <a:pt x="26364" y="56928"/>
                    </a:cubicBezTo>
                    <a:cubicBezTo>
                      <a:pt x="26661" y="56723"/>
                      <a:pt x="26798" y="56381"/>
                      <a:pt x="26935" y="56038"/>
                    </a:cubicBezTo>
                    <a:cubicBezTo>
                      <a:pt x="27597" y="54326"/>
                      <a:pt x="28510" y="52888"/>
                      <a:pt x="28532" y="51017"/>
                    </a:cubicBezTo>
                    <a:cubicBezTo>
                      <a:pt x="28555" y="50523"/>
                      <a:pt x="27454" y="46196"/>
                      <a:pt x="27264" y="46196"/>
                    </a:cubicBezTo>
                    <a:cubicBezTo>
                      <a:pt x="27260" y="46196"/>
                      <a:pt x="27257" y="46198"/>
                      <a:pt x="27254" y="46200"/>
                    </a:cubicBezTo>
                    <a:cubicBezTo>
                      <a:pt x="26798" y="46703"/>
                      <a:pt x="26318" y="47182"/>
                      <a:pt x="25862" y="47684"/>
                    </a:cubicBezTo>
                    <a:cubicBezTo>
                      <a:pt x="25405" y="46999"/>
                      <a:pt x="24949" y="46292"/>
                      <a:pt x="24766" y="45493"/>
                    </a:cubicBezTo>
                    <a:cubicBezTo>
                      <a:pt x="24561" y="44694"/>
                      <a:pt x="24675" y="43781"/>
                      <a:pt x="25246" y="43188"/>
                    </a:cubicBezTo>
                    <a:cubicBezTo>
                      <a:pt x="25428" y="43005"/>
                      <a:pt x="25656" y="42845"/>
                      <a:pt x="25771" y="42617"/>
                    </a:cubicBezTo>
                    <a:cubicBezTo>
                      <a:pt x="25908" y="42366"/>
                      <a:pt x="25885" y="42069"/>
                      <a:pt x="25862" y="41795"/>
                    </a:cubicBezTo>
                    <a:lnTo>
                      <a:pt x="25360" y="36203"/>
                    </a:lnTo>
                    <a:cubicBezTo>
                      <a:pt x="25341" y="35938"/>
                      <a:pt x="25385" y="35609"/>
                      <a:pt x="25583" y="35493"/>
                    </a:cubicBezTo>
                    <a:lnTo>
                      <a:pt x="25583" y="35493"/>
                    </a:lnTo>
                    <a:cubicBezTo>
                      <a:pt x="24435" y="35861"/>
                      <a:pt x="23467" y="36704"/>
                      <a:pt x="22963" y="37801"/>
                    </a:cubicBezTo>
                    <a:cubicBezTo>
                      <a:pt x="22758" y="38234"/>
                      <a:pt x="22644" y="38714"/>
                      <a:pt x="22507" y="39170"/>
                    </a:cubicBezTo>
                    <a:cubicBezTo>
                      <a:pt x="22187" y="40380"/>
                      <a:pt x="21867" y="41590"/>
                      <a:pt x="21548" y="42777"/>
                    </a:cubicBezTo>
                    <a:cubicBezTo>
                      <a:pt x="21548" y="39147"/>
                      <a:pt x="21959" y="35541"/>
                      <a:pt x="22758" y="31980"/>
                    </a:cubicBezTo>
                    <a:cubicBezTo>
                      <a:pt x="23123" y="30383"/>
                      <a:pt x="23511" y="28830"/>
                      <a:pt x="24013" y="27233"/>
                    </a:cubicBezTo>
                    <a:lnTo>
                      <a:pt x="24013" y="27233"/>
                    </a:lnTo>
                    <a:cubicBezTo>
                      <a:pt x="23374" y="27689"/>
                      <a:pt x="22826" y="28260"/>
                      <a:pt x="22415" y="28922"/>
                    </a:cubicBezTo>
                    <a:cubicBezTo>
                      <a:pt x="22712" y="25817"/>
                      <a:pt x="25177" y="23421"/>
                      <a:pt x="27482" y="21321"/>
                    </a:cubicBezTo>
                    <a:cubicBezTo>
                      <a:pt x="28852" y="20088"/>
                      <a:pt x="30222" y="18856"/>
                      <a:pt x="31568" y="17623"/>
                    </a:cubicBezTo>
                    <a:lnTo>
                      <a:pt x="31568" y="17623"/>
                    </a:lnTo>
                    <a:cubicBezTo>
                      <a:pt x="29834" y="18787"/>
                      <a:pt x="28099" y="19929"/>
                      <a:pt x="26364" y="21070"/>
                    </a:cubicBezTo>
                    <a:cubicBezTo>
                      <a:pt x="25017" y="21960"/>
                      <a:pt x="23648" y="22850"/>
                      <a:pt x="22529" y="24037"/>
                    </a:cubicBezTo>
                    <a:cubicBezTo>
                      <a:pt x="20612" y="26046"/>
                      <a:pt x="19927" y="29196"/>
                      <a:pt x="18786" y="31706"/>
                    </a:cubicBezTo>
                    <a:cubicBezTo>
                      <a:pt x="17553" y="34445"/>
                      <a:pt x="16709" y="37276"/>
                      <a:pt x="14723" y="39627"/>
                    </a:cubicBezTo>
                    <a:cubicBezTo>
                      <a:pt x="13399" y="41156"/>
                      <a:pt x="11893" y="42571"/>
                      <a:pt x="10820" y="44306"/>
                    </a:cubicBezTo>
                    <a:cubicBezTo>
                      <a:pt x="11254" y="42594"/>
                      <a:pt x="12486" y="41225"/>
                      <a:pt x="13491" y="39787"/>
                    </a:cubicBezTo>
                    <a:cubicBezTo>
                      <a:pt x="15591" y="36819"/>
                      <a:pt x="15431" y="32597"/>
                      <a:pt x="16161" y="29127"/>
                    </a:cubicBezTo>
                    <a:cubicBezTo>
                      <a:pt x="16252" y="28762"/>
                      <a:pt x="16321" y="28420"/>
                      <a:pt x="16412" y="28054"/>
                    </a:cubicBezTo>
                    <a:cubicBezTo>
                      <a:pt x="16345" y="28037"/>
                      <a:pt x="16278" y="28030"/>
                      <a:pt x="16212" y="28030"/>
                    </a:cubicBezTo>
                    <a:cubicBezTo>
                      <a:pt x="15747" y="28030"/>
                      <a:pt x="15337" y="28425"/>
                      <a:pt x="14997" y="28785"/>
                    </a:cubicBezTo>
                    <a:cubicBezTo>
                      <a:pt x="14358" y="29515"/>
                      <a:pt x="13719" y="30223"/>
                      <a:pt x="13080" y="30930"/>
                    </a:cubicBezTo>
                    <a:cubicBezTo>
                      <a:pt x="13582" y="29470"/>
                      <a:pt x="14883" y="28100"/>
                      <a:pt x="15225" y="26730"/>
                    </a:cubicBezTo>
                    <a:cubicBezTo>
                      <a:pt x="14837" y="26730"/>
                      <a:pt x="14563" y="26936"/>
                      <a:pt x="14289" y="27255"/>
                    </a:cubicBezTo>
                    <a:cubicBezTo>
                      <a:pt x="13011" y="28602"/>
                      <a:pt x="11756" y="29972"/>
                      <a:pt x="10478" y="31318"/>
                    </a:cubicBezTo>
                    <a:cubicBezTo>
                      <a:pt x="11459" y="29447"/>
                      <a:pt x="12715" y="27712"/>
                      <a:pt x="14221" y="26228"/>
                    </a:cubicBezTo>
                    <a:cubicBezTo>
                      <a:pt x="15636" y="24836"/>
                      <a:pt x="16709" y="23238"/>
                      <a:pt x="17531" y="21458"/>
                    </a:cubicBezTo>
                    <a:cubicBezTo>
                      <a:pt x="18215" y="19997"/>
                      <a:pt x="18375" y="18262"/>
                      <a:pt x="19060" y="16893"/>
                    </a:cubicBezTo>
                    <a:cubicBezTo>
                      <a:pt x="19448" y="16117"/>
                      <a:pt x="20407" y="15615"/>
                      <a:pt x="20475" y="14747"/>
                    </a:cubicBezTo>
                    <a:cubicBezTo>
                      <a:pt x="20516" y="14019"/>
                      <a:pt x="20175" y="13756"/>
                      <a:pt x="19658" y="13756"/>
                    </a:cubicBezTo>
                    <a:cubicBezTo>
                      <a:pt x="18459" y="13756"/>
                      <a:pt x="16313" y="15174"/>
                      <a:pt x="15819" y="15478"/>
                    </a:cubicBezTo>
                    <a:cubicBezTo>
                      <a:pt x="13787" y="16710"/>
                      <a:pt x="11938" y="18239"/>
                      <a:pt x="10386" y="20043"/>
                    </a:cubicBezTo>
                    <a:cubicBezTo>
                      <a:pt x="11938" y="17783"/>
                      <a:pt x="13879" y="15797"/>
                      <a:pt x="16070" y="14154"/>
                    </a:cubicBezTo>
                    <a:cubicBezTo>
                      <a:pt x="16960" y="13492"/>
                      <a:pt x="17919" y="12876"/>
                      <a:pt x="18695" y="12054"/>
                    </a:cubicBezTo>
                    <a:cubicBezTo>
                      <a:pt x="19950" y="10707"/>
                      <a:pt x="19562" y="10410"/>
                      <a:pt x="18284" y="9292"/>
                    </a:cubicBezTo>
                    <a:lnTo>
                      <a:pt x="18284" y="9292"/>
                    </a:lnTo>
                    <a:cubicBezTo>
                      <a:pt x="18387" y="9295"/>
                      <a:pt x="18490" y="9296"/>
                      <a:pt x="18593" y="9296"/>
                    </a:cubicBezTo>
                    <a:cubicBezTo>
                      <a:pt x="19316" y="9296"/>
                      <a:pt x="20050" y="9226"/>
                      <a:pt x="20749" y="9087"/>
                    </a:cubicBezTo>
                    <a:cubicBezTo>
                      <a:pt x="20384" y="8721"/>
                      <a:pt x="19927" y="8470"/>
                      <a:pt x="19425" y="8311"/>
                    </a:cubicBezTo>
                    <a:cubicBezTo>
                      <a:pt x="19631" y="7740"/>
                      <a:pt x="20475" y="7900"/>
                      <a:pt x="20977" y="7580"/>
                    </a:cubicBezTo>
                    <a:cubicBezTo>
                      <a:pt x="22444" y="6602"/>
                      <a:pt x="22584" y="4160"/>
                      <a:pt x="24771" y="4160"/>
                    </a:cubicBezTo>
                    <a:cubicBezTo>
                      <a:pt x="24923" y="4160"/>
                      <a:pt x="25084" y="4172"/>
                      <a:pt x="25257" y="4197"/>
                    </a:cubicBezTo>
                    <a:lnTo>
                      <a:pt x="25257" y="4197"/>
                    </a:lnTo>
                    <a:lnTo>
                      <a:pt x="22210" y="3745"/>
                    </a:lnTo>
                    <a:cubicBezTo>
                      <a:pt x="24903" y="2924"/>
                      <a:pt x="27619" y="2239"/>
                      <a:pt x="30336" y="1646"/>
                    </a:cubicBezTo>
                    <a:cubicBezTo>
                      <a:pt x="30997" y="1502"/>
                      <a:pt x="31686" y="1367"/>
                      <a:pt x="32363" y="1367"/>
                    </a:cubicBezTo>
                    <a:cubicBezTo>
                      <a:pt x="32759" y="1367"/>
                      <a:pt x="33151" y="1413"/>
                      <a:pt x="33531" y="1531"/>
                    </a:cubicBezTo>
                    <a:cubicBezTo>
                      <a:pt x="32595" y="733"/>
                      <a:pt x="31294" y="596"/>
                      <a:pt x="30062" y="459"/>
                    </a:cubicBezTo>
                    <a:cubicBezTo>
                      <a:pt x="29331" y="390"/>
                      <a:pt x="28578" y="322"/>
                      <a:pt x="27848" y="253"/>
                    </a:cubicBezTo>
                    <a:cubicBezTo>
                      <a:pt x="27072" y="185"/>
                      <a:pt x="26273" y="93"/>
                      <a:pt x="25497" y="71"/>
                    </a:cubicBezTo>
                    <a:cubicBezTo>
                      <a:pt x="25397" y="68"/>
                      <a:pt x="25298" y="67"/>
                      <a:pt x="25199" y="67"/>
                    </a:cubicBezTo>
                    <a:cubicBezTo>
                      <a:pt x="22683" y="67"/>
                      <a:pt x="20419" y="790"/>
                      <a:pt x="17941" y="790"/>
                    </a:cubicBezTo>
                    <a:cubicBezTo>
                      <a:pt x="17640" y="790"/>
                      <a:pt x="17336" y="779"/>
                      <a:pt x="17029" y="755"/>
                    </a:cubicBezTo>
                    <a:cubicBezTo>
                      <a:pt x="17325" y="413"/>
                      <a:pt x="17713" y="139"/>
                      <a:pt x="18170" y="2"/>
                    </a:cubicBezTo>
                    <a:cubicBezTo>
                      <a:pt x="18113" y="1"/>
                      <a:pt x="18056" y="1"/>
                      <a:pt x="17999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1791;p13">
                <a:extLst>
                  <a:ext uri="{FF2B5EF4-FFF2-40B4-BE49-F238E27FC236}">
                    <a16:creationId xmlns:a16="http://schemas.microsoft.com/office/drawing/2014/main" id="{AE5C4584-DE73-498D-914D-04FBDB409215}"/>
                  </a:ext>
                </a:extLst>
              </p:cNvPr>
              <p:cNvSpPr/>
              <p:nvPr/>
            </p:nvSpPr>
            <p:spPr>
              <a:xfrm>
                <a:off x="6443175" y="4736725"/>
                <a:ext cx="2029175" cy="406200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6248" extrusionOk="0">
                    <a:moveTo>
                      <a:pt x="42548" y="0"/>
                    </a:moveTo>
                    <a:cubicBezTo>
                      <a:pt x="42417" y="0"/>
                      <a:pt x="42288" y="6"/>
                      <a:pt x="42159" y="19"/>
                    </a:cubicBezTo>
                    <a:cubicBezTo>
                      <a:pt x="41588" y="64"/>
                      <a:pt x="41040" y="270"/>
                      <a:pt x="40515" y="452"/>
                    </a:cubicBezTo>
                    <a:cubicBezTo>
                      <a:pt x="39465" y="817"/>
                      <a:pt x="38415" y="1206"/>
                      <a:pt x="37365" y="1594"/>
                    </a:cubicBezTo>
                    <a:cubicBezTo>
                      <a:pt x="37046" y="1708"/>
                      <a:pt x="36703" y="1845"/>
                      <a:pt x="36452" y="2073"/>
                    </a:cubicBezTo>
                    <a:cubicBezTo>
                      <a:pt x="36247" y="2255"/>
                      <a:pt x="36110" y="2484"/>
                      <a:pt x="35973" y="2712"/>
                    </a:cubicBezTo>
                    <a:cubicBezTo>
                      <a:pt x="35539" y="3442"/>
                      <a:pt x="35083" y="4196"/>
                      <a:pt x="34649" y="4926"/>
                    </a:cubicBezTo>
                    <a:cubicBezTo>
                      <a:pt x="34558" y="5086"/>
                      <a:pt x="34444" y="5246"/>
                      <a:pt x="34307" y="5360"/>
                    </a:cubicBezTo>
                    <a:cubicBezTo>
                      <a:pt x="34147" y="5474"/>
                      <a:pt x="33964" y="5497"/>
                      <a:pt x="33782" y="5542"/>
                    </a:cubicBezTo>
                    <a:cubicBezTo>
                      <a:pt x="31842" y="5885"/>
                      <a:pt x="30130" y="6615"/>
                      <a:pt x="28098" y="6729"/>
                    </a:cubicBezTo>
                    <a:cubicBezTo>
                      <a:pt x="27383" y="6776"/>
                      <a:pt x="26662" y="6786"/>
                      <a:pt x="25940" y="6786"/>
                    </a:cubicBezTo>
                    <a:cubicBezTo>
                      <a:pt x="25406" y="6786"/>
                      <a:pt x="24872" y="6781"/>
                      <a:pt x="24338" y="6781"/>
                    </a:cubicBezTo>
                    <a:cubicBezTo>
                      <a:pt x="22437" y="6781"/>
                      <a:pt x="20550" y="6850"/>
                      <a:pt x="18763" y="7482"/>
                    </a:cubicBezTo>
                    <a:cubicBezTo>
                      <a:pt x="17850" y="7802"/>
                      <a:pt x="16937" y="8281"/>
                      <a:pt x="15978" y="8395"/>
                    </a:cubicBezTo>
                    <a:cubicBezTo>
                      <a:pt x="15704" y="8432"/>
                      <a:pt x="15434" y="8439"/>
                      <a:pt x="15166" y="8439"/>
                    </a:cubicBezTo>
                    <a:cubicBezTo>
                      <a:pt x="14987" y="8439"/>
                      <a:pt x="14809" y="8436"/>
                      <a:pt x="14632" y="8436"/>
                    </a:cubicBezTo>
                    <a:cubicBezTo>
                      <a:pt x="14411" y="8436"/>
                      <a:pt x="14190" y="8441"/>
                      <a:pt x="13969" y="8464"/>
                    </a:cubicBezTo>
                    <a:cubicBezTo>
                      <a:pt x="12988" y="8601"/>
                      <a:pt x="12098" y="9080"/>
                      <a:pt x="11230" y="9537"/>
                    </a:cubicBezTo>
                    <a:cubicBezTo>
                      <a:pt x="7418" y="11637"/>
                      <a:pt x="3538" y="13668"/>
                      <a:pt x="0" y="16225"/>
                    </a:cubicBezTo>
                    <a:cubicBezTo>
                      <a:pt x="6741" y="16225"/>
                      <a:pt x="14710" y="16214"/>
                      <a:pt x="22269" y="16214"/>
                    </a:cubicBezTo>
                    <a:cubicBezTo>
                      <a:pt x="26049" y="16214"/>
                      <a:pt x="29726" y="16217"/>
                      <a:pt x="33097" y="16225"/>
                    </a:cubicBezTo>
                    <a:cubicBezTo>
                      <a:pt x="41109" y="16225"/>
                      <a:pt x="46381" y="16225"/>
                      <a:pt x="54416" y="16247"/>
                    </a:cubicBezTo>
                    <a:cubicBezTo>
                      <a:pt x="56812" y="16247"/>
                      <a:pt x="81167" y="16225"/>
                      <a:pt x="81167" y="16225"/>
                    </a:cubicBezTo>
                    <a:cubicBezTo>
                      <a:pt x="80100" y="14601"/>
                      <a:pt x="77733" y="12545"/>
                      <a:pt x="75691" y="12545"/>
                    </a:cubicBezTo>
                    <a:cubicBezTo>
                      <a:pt x="75637" y="12545"/>
                      <a:pt x="75583" y="12547"/>
                      <a:pt x="75529" y="12550"/>
                    </a:cubicBezTo>
                    <a:cubicBezTo>
                      <a:pt x="75349" y="12564"/>
                      <a:pt x="75169" y="12586"/>
                      <a:pt x="74988" y="12586"/>
                    </a:cubicBezTo>
                    <a:cubicBezTo>
                      <a:pt x="74872" y="12586"/>
                      <a:pt x="74755" y="12577"/>
                      <a:pt x="74639" y="12550"/>
                    </a:cubicBezTo>
                    <a:cubicBezTo>
                      <a:pt x="74365" y="12504"/>
                      <a:pt x="74114" y="12367"/>
                      <a:pt x="73863" y="12230"/>
                    </a:cubicBezTo>
                    <a:cubicBezTo>
                      <a:pt x="72653" y="11568"/>
                      <a:pt x="71421" y="10906"/>
                      <a:pt x="70211" y="10244"/>
                    </a:cubicBezTo>
                    <a:cubicBezTo>
                      <a:pt x="69207" y="9719"/>
                      <a:pt x="68202" y="9172"/>
                      <a:pt x="67084" y="8943"/>
                    </a:cubicBezTo>
                    <a:cubicBezTo>
                      <a:pt x="66775" y="8880"/>
                      <a:pt x="66457" y="8847"/>
                      <a:pt x="66141" y="8847"/>
                    </a:cubicBezTo>
                    <a:cubicBezTo>
                      <a:pt x="65312" y="8847"/>
                      <a:pt x="64493" y="9077"/>
                      <a:pt x="63865" y="9605"/>
                    </a:cubicBezTo>
                    <a:cubicBezTo>
                      <a:pt x="62815" y="7209"/>
                      <a:pt x="61126" y="5109"/>
                      <a:pt x="59049" y="3557"/>
                    </a:cubicBezTo>
                    <a:cubicBezTo>
                      <a:pt x="58264" y="2955"/>
                      <a:pt x="57282" y="2439"/>
                      <a:pt x="56338" y="2439"/>
                    </a:cubicBezTo>
                    <a:cubicBezTo>
                      <a:pt x="55993" y="2439"/>
                      <a:pt x="55653" y="2508"/>
                      <a:pt x="55329" y="2666"/>
                    </a:cubicBezTo>
                    <a:cubicBezTo>
                      <a:pt x="55192" y="2735"/>
                      <a:pt x="55032" y="2826"/>
                      <a:pt x="54872" y="2849"/>
                    </a:cubicBezTo>
                    <a:cubicBezTo>
                      <a:pt x="54758" y="2849"/>
                      <a:pt x="54621" y="2803"/>
                      <a:pt x="54507" y="2758"/>
                    </a:cubicBezTo>
                    <a:cubicBezTo>
                      <a:pt x="52978" y="2210"/>
                      <a:pt x="51494" y="1685"/>
                      <a:pt x="50056" y="977"/>
                    </a:cubicBezTo>
                    <a:cubicBezTo>
                      <a:pt x="49349" y="635"/>
                      <a:pt x="48550" y="612"/>
                      <a:pt x="47751" y="566"/>
                    </a:cubicBezTo>
                    <a:cubicBezTo>
                      <a:pt x="46587" y="498"/>
                      <a:pt x="45400" y="384"/>
                      <a:pt x="44236" y="178"/>
                    </a:cubicBezTo>
                    <a:cubicBezTo>
                      <a:pt x="43680" y="104"/>
                      <a:pt x="43109" y="0"/>
                      <a:pt x="42548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1792;p13">
                <a:extLst>
                  <a:ext uri="{FF2B5EF4-FFF2-40B4-BE49-F238E27FC236}">
                    <a16:creationId xmlns:a16="http://schemas.microsoft.com/office/drawing/2014/main" id="{A25D2984-02E7-467F-B6CB-B360FBD28846}"/>
                  </a:ext>
                </a:extLst>
              </p:cNvPr>
              <p:cNvSpPr/>
              <p:nvPr/>
            </p:nvSpPr>
            <p:spPr>
              <a:xfrm>
                <a:off x="6497013" y="4794525"/>
                <a:ext cx="2029175" cy="364875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4595" extrusionOk="0">
                    <a:moveTo>
                      <a:pt x="45736" y="1"/>
                    </a:moveTo>
                    <a:cubicBezTo>
                      <a:pt x="45138" y="1"/>
                      <a:pt x="44535" y="58"/>
                      <a:pt x="43939" y="123"/>
                    </a:cubicBezTo>
                    <a:cubicBezTo>
                      <a:pt x="42501" y="283"/>
                      <a:pt x="41040" y="443"/>
                      <a:pt x="39739" y="1036"/>
                    </a:cubicBezTo>
                    <a:cubicBezTo>
                      <a:pt x="39054" y="1333"/>
                      <a:pt x="38438" y="1766"/>
                      <a:pt x="37799" y="2177"/>
                    </a:cubicBezTo>
                    <a:cubicBezTo>
                      <a:pt x="37114" y="2657"/>
                      <a:pt x="36429" y="3113"/>
                      <a:pt x="35745" y="3592"/>
                    </a:cubicBezTo>
                    <a:cubicBezTo>
                      <a:pt x="36033" y="3578"/>
                      <a:pt x="36321" y="3571"/>
                      <a:pt x="36609" y="3571"/>
                    </a:cubicBezTo>
                    <a:cubicBezTo>
                      <a:pt x="38626" y="3571"/>
                      <a:pt x="40638" y="3903"/>
                      <a:pt x="42615" y="4323"/>
                    </a:cubicBezTo>
                    <a:cubicBezTo>
                      <a:pt x="43779" y="4551"/>
                      <a:pt x="44966" y="4848"/>
                      <a:pt x="46107" y="5236"/>
                    </a:cubicBezTo>
                    <a:cubicBezTo>
                      <a:pt x="46678" y="5418"/>
                      <a:pt x="47226" y="5624"/>
                      <a:pt x="47774" y="5875"/>
                    </a:cubicBezTo>
                    <a:cubicBezTo>
                      <a:pt x="47879" y="5919"/>
                      <a:pt x="48011" y="5989"/>
                      <a:pt x="48154" y="6069"/>
                    </a:cubicBezTo>
                    <a:lnTo>
                      <a:pt x="48154" y="6069"/>
                    </a:lnTo>
                    <a:cubicBezTo>
                      <a:pt x="46626" y="5501"/>
                      <a:pt x="44870" y="5175"/>
                      <a:pt x="43345" y="4848"/>
                    </a:cubicBezTo>
                    <a:cubicBezTo>
                      <a:pt x="41497" y="4460"/>
                      <a:pt x="39602" y="4232"/>
                      <a:pt x="37685" y="4209"/>
                    </a:cubicBezTo>
                    <a:cubicBezTo>
                      <a:pt x="37553" y="4209"/>
                      <a:pt x="37421" y="4209"/>
                      <a:pt x="37288" y="4209"/>
                    </a:cubicBezTo>
                    <a:cubicBezTo>
                      <a:pt x="35754" y="4209"/>
                      <a:pt x="34110" y="4228"/>
                      <a:pt x="32640" y="4711"/>
                    </a:cubicBezTo>
                    <a:cubicBezTo>
                      <a:pt x="32161" y="4871"/>
                      <a:pt x="31682" y="5053"/>
                      <a:pt x="31202" y="5190"/>
                    </a:cubicBezTo>
                    <a:cubicBezTo>
                      <a:pt x="30609" y="5350"/>
                      <a:pt x="29970" y="5396"/>
                      <a:pt x="29354" y="5464"/>
                    </a:cubicBezTo>
                    <a:cubicBezTo>
                      <a:pt x="26615" y="5692"/>
                      <a:pt x="23898" y="5943"/>
                      <a:pt x="21182" y="6172"/>
                    </a:cubicBezTo>
                    <a:cubicBezTo>
                      <a:pt x="21342" y="6175"/>
                      <a:pt x="21502" y="6177"/>
                      <a:pt x="21662" y="6177"/>
                    </a:cubicBezTo>
                    <a:cubicBezTo>
                      <a:pt x="22728" y="6177"/>
                      <a:pt x="23798" y="6110"/>
                      <a:pt x="24861" y="6110"/>
                    </a:cubicBezTo>
                    <a:cubicBezTo>
                      <a:pt x="25757" y="6110"/>
                      <a:pt x="26649" y="6158"/>
                      <a:pt x="27528" y="6331"/>
                    </a:cubicBezTo>
                    <a:cubicBezTo>
                      <a:pt x="29125" y="6674"/>
                      <a:pt x="30609" y="7427"/>
                      <a:pt x="31819" y="8523"/>
                    </a:cubicBezTo>
                    <a:cubicBezTo>
                      <a:pt x="30267" y="8043"/>
                      <a:pt x="28714" y="7244"/>
                      <a:pt x="27140" y="6902"/>
                    </a:cubicBezTo>
                    <a:cubicBezTo>
                      <a:pt x="26671" y="6801"/>
                      <a:pt x="26163" y="6766"/>
                      <a:pt x="25642" y="6766"/>
                    </a:cubicBezTo>
                    <a:cubicBezTo>
                      <a:pt x="24637" y="6766"/>
                      <a:pt x="23582" y="6895"/>
                      <a:pt x="22666" y="6925"/>
                    </a:cubicBezTo>
                    <a:cubicBezTo>
                      <a:pt x="19425" y="7085"/>
                      <a:pt x="16183" y="7427"/>
                      <a:pt x="13033" y="8203"/>
                    </a:cubicBezTo>
                    <a:cubicBezTo>
                      <a:pt x="8263" y="9367"/>
                      <a:pt x="3972" y="11695"/>
                      <a:pt x="0" y="14549"/>
                    </a:cubicBezTo>
                    <a:cubicBezTo>
                      <a:pt x="10112" y="14549"/>
                      <a:pt x="22985" y="14549"/>
                      <a:pt x="33097" y="14571"/>
                    </a:cubicBezTo>
                    <a:cubicBezTo>
                      <a:pt x="41109" y="14594"/>
                      <a:pt x="46381" y="14594"/>
                      <a:pt x="54416" y="14594"/>
                    </a:cubicBezTo>
                    <a:cubicBezTo>
                      <a:pt x="56812" y="14594"/>
                      <a:pt x="81167" y="14571"/>
                      <a:pt x="81167" y="14571"/>
                    </a:cubicBezTo>
                    <a:cubicBezTo>
                      <a:pt x="80939" y="14571"/>
                      <a:pt x="80619" y="13955"/>
                      <a:pt x="80482" y="13818"/>
                    </a:cubicBezTo>
                    <a:cubicBezTo>
                      <a:pt x="80140" y="13499"/>
                      <a:pt x="79934" y="13362"/>
                      <a:pt x="79432" y="13202"/>
                    </a:cubicBezTo>
                    <a:cubicBezTo>
                      <a:pt x="78468" y="12874"/>
                      <a:pt x="77430" y="12693"/>
                      <a:pt x="76401" y="12693"/>
                    </a:cubicBezTo>
                    <a:cubicBezTo>
                      <a:pt x="76285" y="12693"/>
                      <a:pt x="76169" y="12695"/>
                      <a:pt x="76054" y="12700"/>
                    </a:cubicBezTo>
                    <a:cubicBezTo>
                      <a:pt x="75872" y="12700"/>
                      <a:pt x="75695" y="12711"/>
                      <a:pt x="75521" y="12711"/>
                    </a:cubicBezTo>
                    <a:cubicBezTo>
                      <a:pt x="75347" y="12711"/>
                      <a:pt x="75175" y="12700"/>
                      <a:pt x="75004" y="12654"/>
                    </a:cubicBezTo>
                    <a:cubicBezTo>
                      <a:pt x="74434" y="12494"/>
                      <a:pt x="74000" y="12038"/>
                      <a:pt x="73566" y="11650"/>
                    </a:cubicBezTo>
                    <a:cubicBezTo>
                      <a:pt x="72402" y="10577"/>
                      <a:pt x="70987" y="9824"/>
                      <a:pt x="69595" y="9093"/>
                    </a:cubicBezTo>
                    <a:cubicBezTo>
                      <a:pt x="68554" y="8539"/>
                      <a:pt x="67377" y="7985"/>
                      <a:pt x="66246" y="7985"/>
                    </a:cubicBezTo>
                    <a:cubicBezTo>
                      <a:pt x="65839" y="7985"/>
                      <a:pt x="65439" y="8057"/>
                      <a:pt x="65052" y="8226"/>
                    </a:cubicBezTo>
                    <a:cubicBezTo>
                      <a:pt x="64938" y="8272"/>
                      <a:pt x="64801" y="8340"/>
                      <a:pt x="64733" y="8454"/>
                    </a:cubicBezTo>
                    <a:cubicBezTo>
                      <a:pt x="64641" y="8568"/>
                      <a:pt x="64641" y="8728"/>
                      <a:pt x="64619" y="8865"/>
                    </a:cubicBezTo>
                    <a:lnTo>
                      <a:pt x="64459" y="11330"/>
                    </a:lnTo>
                    <a:cubicBezTo>
                      <a:pt x="63957" y="8409"/>
                      <a:pt x="61720" y="6103"/>
                      <a:pt x="59437" y="4209"/>
                    </a:cubicBezTo>
                    <a:cubicBezTo>
                      <a:pt x="58958" y="3798"/>
                      <a:pt x="58479" y="3433"/>
                      <a:pt x="57954" y="3113"/>
                    </a:cubicBezTo>
                    <a:cubicBezTo>
                      <a:pt x="56949" y="2520"/>
                      <a:pt x="56014" y="2542"/>
                      <a:pt x="54941" y="2291"/>
                    </a:cubicBezTo>
                    <a:cubicBezTo>
                      <a:pt x="54165" y="2109"/>
                      <a:pt x="53571" y="1561"/>
                      <a:pt x="52727" y="1470"/>
                    </a:cubicBezTo>
                    <a:cubicBezTo>
                      <a:pt x="51585" y="1333"/>
                      <a:pt x="50444" y="1219"/>
                      <a:pt x="49349" y="876"/>
                    </a:cubicBezTo>
                    <a:cubicBezTo>
                      <a:pt x="48595" y="625"/>
                      <a:pt x="47865" y="283"/>
                      <a:pt x="47089" y="123"/>
                    </a:cubicBezTo>
                    <a:cubicBezTo>
                      <a:pt x="46645" y="34"/>
                      <a:pt x="46192" y="1"/>
                      <a:pt x="45736" y="1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1793;p13">
                <a:extLst>
                  <a:ext uri="{FF2B5EF4-FFF2-40B4-BE49-F238E27FC236}">
                    <a16:creationId xmlns:a16="http://schemas.microsoft.com/office/drawing/2014/main" id="{65DFDBF5-1FBF-4D53-880E-B70EEB2EAFAF}"/>
                  </a:ext>
                </a:extLst>
              </p:cNvPr>
              <p:cNvSpPr/>
              <p:nvPr/>
            </p:nvSpPr>
            <p:spPr>
              <a:xfrm>
                <a:off x="9798150" y="3995563"/>
                <a:ext cx="511300" cy="100982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40393" extrusionOk="0">
                    <a:moveTo>
                      <a:pt x="20184" y="0"/>
                    </a:moveTo>
                    <a:cubicBezTo>
                      <a:pt x="20044" y="0"/>
                      <a:pt x="19878" y="51"/>
                      <a:pt x="19767" y="129"/>
                    </a:cubicBezTo>
                    <a:cubicBezTo>
                      <a:pt x="16480" y="2252"/>
                      <a:pt x="11961" y="4877"/>
                      <a:pt x="10021" y="8414"/>
                    </a:cubicBezTo>
                    <a:cubicBezTo>
                      <a:pt x="9473" y="9373"/>
                      <a:pt x="9199" y="10492"/>
                      <a:pt x="8948" y="11564"/>
                    </a:cubicBezTo>
                    <a:cubicBezTo>
                      <a:pt x="8697" y="12523"/>
                      <a:pt x="8469" y="13482"/>
                      <a:pt x="8195" y="14440"/>
                    </a:cubicBezTo>
                    <a:cubicBezTo>
                      <a:pt x="6460" y="20672"/>
                      <a:pt x="3607" y="25693"/>
                      <a:pt x="92" y="31034"/>
                    </a:cubicBezTo>
                    <a:cubicBezTo>
                      <a:pt x="46" y="31103"/>
                      <a:pt x="1" y="31171"/>
                      <a:pt x="1" y="31240"/>
                    </a:cubicBezTo>
                    <a:cubicBezTo>
                      <a:pt x="1" y="31308"/>
                      <a:pt x="46" y="31354"/>
                      <a:pt x="92" y="31422"/>
                    </a:cubicBezTo>
                    <a:cubicBezTo>
                      <a:pt x="2899" y="35280"/>
                      <a:pt x="5912" y="38087"/>
                      <a:pt x="10112" y="40393"/>
                    </a:cubicBezTo>
                    <a:cubicBezTo>
                      <a:pt x="7944" y="39183"/>
                      <a:pt x="9542" y="32198"/>
                      <a:pt x="9222" y="30304"/>
                    </a:cubicBezTo>
                    <a:cubicBezTo>
                      <a:pt x="8583" y="26264"/>
                      <a:pt x="9245" y="21836"/>
                      <a:pt x="9245" y="17727"/>
                    </a:cubicBezTo>
                    <a:cubicBezTo>
                      <a:pt x="9815" y="19644"/>
                      <a:pt x="10386" y="21562"/>
                      <a:pt x="10957" y="23479"/>
                    </a:cubicBezTo>
                    <a:cubicBezTo>
                      <a:pt x="12418" y="21425"/>
                      <a:pt x="13148" y="18868"/>
                      <a:pt x="13011" y="16335"/>
                    </a:cubicBezTo>
                    <a:cubicBezTo>
                      <a:pt x="12965" y="15513"/>
                      <a:pt x="12828" y="14691"/>
                      <a:pt x="12874" y="13870"/>
                    </a:cubicBezTo>
                    <a:cubicBezTo>
                      <a:pt x="12965" y="12500"/>
                      <a:pt x="13559" y="11245"/>
                      <a:pt x="14129" y="10012"/>
                    </a:cubicBezTo>
                    <a:lnTo>
                      <a:pt x="14129" y="10012"/>
                    </a:lnTo>
                    <a:cubicBezTo>
                      <a:pt x="13741" y="12843"/>
                      <a:pt x="14746" y="15696"/>
                      <a:pt x="14586" y="18549"/>
                    </a:cubicBezTo>
                    <a:cubicBezTo>
                      <a:pt x="14495" y="20398"/>
                      <a:pt x="13924" y="22201"/>
                      <a:pt x="13536" y="24027"/>
                    </a:cubicBezTo>
                    <a:cubicBezTo>
                      <a:pt x="12828" y="27496"/>
                      <a:pt x="12897" y="31057"/>
                      <a:pt x="12942" y="34595"/>
                    </a:cubicBezTo>
                    <a:cubicBezTo>
                      <a:pt x="13490" y="30509"/>
                      <a:pt x="14152" y="26697"/>
                      <a:pt x="15408" y="22749"/>
                    </a:cubicBezTo>
                    <a:cubicBezTo>
                      <a:pt x="15453" y="24255"/>
                      <a:pt x="15499" y="25762"/>
                      <a:pt x="15545" y="27268"/>
                    </a:cubicBezTo>
                    <a:cubicBezTo>
                      <a:pt x="15385" y="21973"/>
                      <a:pt x="17485" y="16495"/>
                      <a:pt x="16572" y="11268"/>
                    </a:cubicBezTo>
                    <a:cubicBezTo>
                      <a:pt x="16458" y="10583"/>
                      <a:pt x="16298" y="9898"/>
                      <a:pt x="16229" y="9213"/>
                    </a:cubicBezTo>
                    <a:cubicBezTo>
                      <a:pt x="15818" y="5790"/>
                      <a:pt x="17622" y="2115"/>
                      <a:pt x="20452" y="197"/>
                    </a:cubicBezTo>
                    <a:cubicBezTo>
                      <a:pt x="20452" y="57"/>
                      <a:pt x="20332" y="0"/>
                      <a:pt x="20184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2805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uerpo de agua tranquila">
            <a:extLst>
              <a:ext uri="{FF2B5EF4-FFF2-40B4-BE49-F238E27FC236}">
                <a16:creationId xmlns:a16="http://schemas.microsoft.com/office/drawing/2014/main" id="{70CC0D97-BAD7-484A-8DB7-C4CD936C6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51;p11">
            <a:extLst>
              <a:ext uri="{FF2B5EF4-FFF2-40B4-BE49-F238E27FC236}">
                <a16:creationId xmlns:a16="http://schemas.microsoft.com/office/drawing/2014/main" id="{1BB5C4C8-7146-40E9-BAED-6D88B26D09D7}"/>
              </a:ext>
            </a:extLst>
          </p:cNvPr>
          <p:cNvSpPr/>
          <p:nvPr/>
        </p:nvSpPr>
        <p:spPr>
          <a:xfrm>
            <a:off x="3905250" y="2571750"/>
            <a:ext cx="5238750" cy="2598883"/>
          </a:xfrm>
          <a:prstGeom prst="roundRect">
            <a:avLst>
              <a:gd name="adj" fmla="val 13861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5"/>
          <p:cNvSpPr txBox="1">
            <a:spLocks noGrp="1"/>
          </p:cNvSpPr>
          <p:nvPr>
            <p:ph type="title"/>
          </p:nvPr>
        </p:nvSpPr>
        <p:spPr>
          <a:xfrm>
            <a:off x="3371525" y="3689100"/>
            <a:ext cx="5346900" cy="103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0" dirty="0">
                <a:solidFill>
                  <a:srgbClr val="FFFFFF"/>
                </a:solidFill>
              </a:rPr>
              <a:t>A PICTURE IS WORTH A THOUSAND WORDS</a:t>
            </a:r>
            <a:endParaRPr sz="4400" b="0" dirty="0">
              <a:solidFill>
                <a:srgbClr val="FFFFFF"/>
              </a:solidFill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F9DD70AE-E989-4221-9166-4F76B2711D17}"/>
              </a:ext>
            </a:extLst>
          </p:cNvPr>
          <p:cNvCxnSpPr>
            <a:cxnSpLocks/>
          </p:cNvCxnSpPr>
          <p:nvPr/>
        </p:nvCxnSpPr>
        <p:spPr>
          <a:xfrm flipH="1">
            <a:off x="0" y="889052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upo 12">
            <a:extLst>
              <a:ext uri="{FF2B5EF4-FFF2-40B4-BE49-F238E27FC236}">
                <a16:creationId xmlns:a16="http://schemas.microsoft.com/office/drawing/2014/main" id="{BEB04884-1630-4859-A66A-6F57CC8540F5}"/>
              </a:ext>
            </a:extLst>
          </p:cNvPr>
          <p:cNvGrpSpPr/>
          <p:nvPr/>
        </p:nvGrpSpPr>
        <p:grpSpPr>
          <a:xfrm>
            <a:off x="7988184" y="89599"/>
            <a:ext cx="993746" cy="1066101"/>
            <a:chOff x="8551862" y="-1087438"/>
            <a:chExt cx="1395413" cy="1497014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B4205A72-9000-4E3B-90FB-63B30DA55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862" y="-1087438"/>
              <a:ext cx="1395413" cy="809626"/>
            </a:xfrm>
            <a:custGeom>
              <a:avLst/>
              <a:gdLst>
                <a:gd name="T0" fmla="*/ 9 w 368"/>
                <a:gd name="T1" fmla="*/ 197 h 213"/>
                <a:gd name="T2" fmla="*/ 179 w 368"/>
                <a:gd name="T3" fmla="*/ 5 h 213"/>
                <a:gd name="T4" fmla="*/ 365 w 368"/>
                <a:gd name="T5" fmla="*/ 176 h 213"/>
                <a:gd name="T6" fmla="*/ 362 w 368"/>
                <a:gd name="T7" fmla="*/ 213 h 213"/>
                <a:gd name="T8" fmla="*/ 311 w 368"/>
                <a:gd name="T9" fmla="*/ 162 h 213"/>
                <a:gd name="T10" fmla="*/ 303 w 368"/>
                <a:gd name="T11" fmla="*/ 151 h 213"/>
                <a:gd name="T12" fmla="*/ 255 w 368"/>
                <a:gd name="T13" fmla="*/ 151 h 213"/>
                <a:gd name="T14" fmla="*/ 248 w 368"/>
                <a:gd name="T15" fmla="*/ 161 h 213"/>
                <a:gd name="T16" fmla="*/ 239 w 368"/>
                <a:gd name="T17" fmla="*/ 171 h 213"/>
                <a:gd name="T18" fmla="*/ 206 w 368"/>
                <a:gd name="T19" fmla="*/ 198 h 213"/>
                <a:gd name="T20" fmla="*/ 151 w 368"/>
                <a:gd name="T21" fmla="*/ 166 h 213"/>
                <a:gd name="T22" fmla="*/ 123 w 368"/>
                <a:gd name="T23" fmla="*/ 123 h 213"/>
                <a:gd name="T24" fmla="*/ 107 w 368"/>
                <a:gd name="T25" fmla="*/ 95 h 213"/>
                <a:gd name="T26" fmla="*/ 80 w 368"/>
                <a:gd name="T27" fmla="*/ 95 h 213"/>
                <a:gd name="T28" fmla="*/ 75 w 368"/>
                <a:gd name="T29" fmla="*/ 106 h 213"/>
                <a:gd name="T30" fmla="*/ 27 w 368"/>
                <a:gd name="T31" fmla="*/ 186 h 213"/>
                <a:gd name="T32" fmla="*/ 9 w 368"/>
                <a:gd name="T33" fmla="*/ 1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8" h="213">
                  <a:moveTo>
                    <a:pt x="9" y="197"/>
                  </a:moveTo>
                  <a:cubicBezTo>
                    <a:pt x="0" y="102"/>
                    <a:pt x="74" y="11"/>
                    <a:pt x="179" y="5"/>
                  </a:cubicBezTo>
                  <a:cubicBezTo>
                    <a:pt x="275" y="0"/>
                    <a:pt x="363" y="76"/>
                    <a:pt x="365" y="176"/>
                  </a:cubicBezTo>
                  <a:cubicBezTo>
                    <a:pt x="366" y="188"/>
                    <a:pt x="368" y="201"/>
                    <a:pt x="362" y="213"/>
                  </a:cubicBezTo>
                  <a:cubicBezTo>
                    <a:pt x="339" y="202"/>
                    <a:pt x="329" y="178"/>
                    <a:pt x="311" y="162"/>
                  </a:cubicBezTo>
                  <a:cubicBezTo>
                    <a:pt x="308" y="159"/>
                    <a:pt x="306" y="154"/>
                    <a:pt x="303" y="151"/>
                  </a:cubicBezTo>
                  <a:cubicBezTo>
                    <a:pt x="278" y="125"/>
                    <a:pt x="278" y="125"/>
                    <a:pt x="255" y="151"/>
                  </a:cubicBezTo>
                  <a:cubicBezTo>
                    <a:pt x="253" y="154"/>
                    <a:pt x="250" y="157"/>
                    <a:pt x="248" y="161"/>
                  </a:cubicBezTo>
                  <a:cubicBezTo>
                    <a:pt x="246" y="164"/>
                    <a:pt x="243" y="168"/>
                    <a:pt x="239" y="171"/>
                  </a:cubicBezTo>
                  <a:cubicBezTo>
                    <a:pt x="229" y="182"/>
                    <a:pt x="223" y="203"/>
                    <a:pt x="206" y="198"/>
                  </a:cubicBezTo>
                  <a:cubicBezTo>
                    <a:pt x="186" y="193"/>
                    <a:pt x="163" y="189"/>
                    <a:pt x="151" y="166"/>
                  </a:cubicBezTo>
                  <a:cubicBezTo>
                    <a:pt x="144" y="151"/>
                    <a:pt x="133" y="137"/>
                    <a:pt x="123" y="123"/>
                  </a:cubicBezTo>
                  <a:cubicBezTo>
                    <a:pt x="119" y="113"/>
                    <a:pt x="113" y="104"/>
                    <a:pt x="107" y="95"/>
                  </a:cubicBezTo>
                  <a:cubicBezTo>
                    <a:pt x="96" y="77"/>
                    <a:pt x="91" y="77"/>
                    <a:pt x="80" y="95"/>
                  </a:cubicBezTo>
                  <a:cubicBezTo>
                    <a:pt x="78" y="99"/>
                    <a:pt x="77" y="102"/>
                    <a:pt x="75" y="106"/>
                  </a:cubicBezTo>
                  <a:cubicBezTo>
                    <a:pt x="57" y="131"/>
                    <a:pt x="46" y="161"/>
                    <a:pt x="27" y="186"/>
                  </a:cubicBezTo>
                  <a:cubicBezTo>
                    <a:pt x="23" y="191"/>
                    <a:pt x="20" y="201"/>
                    <a:pt x="9" y="197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85CBA7E5-DBE5-413E-A1AA-92DA25C26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7113" y="-239712"/>
              <a:ext cx="1217613" cy="649288"/>
            </a:xfrm>
            <a:custGeom>
              <a:avLst/>
              <a:gdLst>
                <a:gd name="T0" fmla="*/ 321 w 321"/>
                <a:gd name="T1" fmla="*/ 45 h 171"/>
                <a:gd name="T2" fmla="*/ 3 w 321"/>
                <a:gd name="T3" fmla="*/ 45 h 171"/>
                <a:gd name="T4" fmla="*/ 19 w 321"/>
                <a:gd name="T5" fmla="*/ 24 h 171"/>
                <a:gd name="T6" fmla="*/ 114 w 321"/>
                <a:gd name="T7" fmla="*/ 5 h 171"/>
                <a:gd name="T8" fmla="*/ 295 w 321"/>
                <a:gd name="T9" fmla="*/ 23 h 171"/>
                <a:gd name="T10" fmla="*/ 321 w 321"/>
                <a:gd name="T11" fmla="*/ 4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71">
                  <a:moveTo>
                    <a:pt x="321" y="45"/>
                  </a:moveTo>
                  <a:cubicBezTo>
                    <a:pt x="258" y="170"/>
                    <a:pt x="68" y="171"/>
                    <a:pt x="3" y="45"/>
                  </a:cubicBezTo>
                  <a:cubicBezTo>
                    <a:pt x="0" y="31"/>
                    <a:pt x="9" y="28"/>
                    <a:pt x="19" y="24"/>
                  </a:cubicBezTo>
                  <a:cubicBezTo>
                    <a:pt x="49" y="12"/>
                    <a:pt x="81" y="7"/>
                    <a:pt x="114" y="5"/>
                  </a:cubicBezTo>
                  <a:cubicBezTo>
                    <a:pt x="175" y="0"/>
                    <a:pt x="236" y="6"/>
                    <a:pt x="295" y="23"/>
                  </a:cubicBezTo>
                  <a:cubicBezTo>
                    <a:pt x="306" y="26"/>
                    <a:pt x="321" y="27"/>
                    <a:pt x="321" y="4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5297A38-CA5F-40CA-9000-FD1F744C9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5200" y="-692150"/>
              <a:ext cx="1343025" cy="622300"/>
            </a:xfrm>
            <a:custGeom>
              <a:avLst/>
              <a:gdLst>
                <a:gd name="T0" fmla="*/ 337 w 354"/>
                <a:gd name="T1" fmla="*/ 164 h 164"/>
                <a:gd name="T2" fmla="*/ 288 w 354"/>
                <a:gd name="T3" fmla="*/ 142 h 164"/>
                <a:gd name="T4" fmla="*/ 146 w 354"/>
                <a:gd name="T5" fmla="*/ 128 h 164"/>
                <a:gd name="T6" fmla="*/ 33 w 354"/>
                <a:gd name="T7" fmla="*/ 149 h 164"/>
                <a:gd name="T8" fmla="*/ 19 w 354"/>
                <a:gd name="T9" fmla="*/ 164 h 164"/>
                <a:gd name="T10" fmla="*/ 0 w 354"/>
                <a:gd name="T11" fmla="*/ 93 h 164"/>
                <a:gd name="T12" fmla="*/ 40 w 354"/>
                <a:gd name="T13" fmla="*/ 36 h 164"/>
                <a:gd name="T14" fmla="*/ 64 w 354"/>
                <a:gd name="T15" fmla="*/ 0 h 164"/>
                <a:gd name="T16" fmla="*/ 80 w 354"/>
                <a:gd name="T17" fmla="*/ 12 h 164"/>
                <a:gd name="T18" fmla="*/ 116 w 354"/>
                <a:gd name="T19" fmla="*/ 16 h 164"/>
                <a:gd name="T20" fmla="*/ 155 w 354"/>
                <a:gd name="T21" fmla="*/ 71 h 164"/>
                <a:gd name="T22" fmla="*/ 191 w 354"/>
                <a:gd name="T23" fmla="*/ 87 h 164"/>
                <a:gd name="T24" fmla="*/ 221 w 354"/>
                <a:gd name="T25" fmla="*/ 70 h 164"/>
                <a:gd name="T26" fmla="*/ 237 w 354"/>
                <a:gd name="T27" fmla="*/ 53 h 164"/>
                <a:gd name="T28" fmla="*/ 251 w 354"/>
                <a:gd name="T29" fmla="*/ 52 h 164"/>
                <a:gd name="T30" fmla="*/ 296 w 354"/>
                <a:gd name="T31" fmla="*/ 45 h 164"/>
                <a:gd name="T32" fmla="*/ 353 w 354"/>
                <a:gd name="T33" fmla="*/ 109 h 164"/>
                <a:gd name="T34" fmla="*/ 337 w 354"/>
                <a:gd name="T3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164">
                  <a:moveTo>
                    <a:pt x="337" y="164"/>
                  </a:moveTo>
                  <a:cubicBezTo>
                    <a:pt x="326" y="144"/>
                    <a:pt x="305" y="146"/>
                    <a:pt x="288" y="142"/>
                  </a:cubicBezTo>
                  <a:cubicBezTo>
                    <a:pt x="242" y="130"/>
                    <a:pt x="194" y="126"/>
                    <a:pt x="146" y="128"/>
                  </a:cubicBezTo>
                  <a:cubicBezTo>
                    <a:pt x="107" y="130"/>
                    <a:pt x="70" y="137"/>
                    <a:pt x="33" y="149"/>
                  </a:cubicBezTo>
                  <a:cubicBezTo>
                    <a:pt x="26" y="151"/>
                    <a:pt x="19" y="155"/>
                    <a:pt x="19" y="164"/>
                  </a:cubicBezTo>
                  <a:cubicBezTo>
                    <a:pt x="8" y="141"/>
                    <a:pt x="1" y="118"/>
                    <a:pt x="0" y="93"/>
                  </a:cubicBezTo>
                  <a:cubicBezTo>
                    <a:pt x="21" y="79"/>
                    <a:pt x="28" y="56"/>
                    <a:pt x="40" y="36"/>
                  </a:cubicBezTo>
                  <a:cubicBezTo>
                    <a:pt x="47" y="23"/>
                    <a:pt x="53" y="10"/>
                    <a:pt x="64" y="0"/>
                  </a:cubicBezTo>
                  <a:cubicBezTo>
                    <a:pt x="71" y="1"/>
                    <a:pt x="76" y="7"/>
                    <a:pt x="80" y="12"/>
                  </a:cubicBezTo>
                  <a:cubicBezTo>
                    <a:pt x="91" y="26"/>
                    <a:pt x="102" y="31"/>
                    <a:pt x="116" y="16"/>
                  </a:cubicBezTo>
                  <a:cubicBezTo>
                    <a:pt x="134" y="31"/>
                    <a:pt x="142" y="53"/>
                    <a:pt x="155" y="71"/>
                  </a:cubicBezTo>
                  <a:cubicBezTo>
                    <a:pt x="164" y="86"/>
                    <a:pt x="180" y="78"/>
                    <a:pt x="191" y="87"/>
                  </a:cubicBezTo>
                  <a:cubicBezTo>
                    <a:pt x="208" y="101"/>
                    <a:pt x="212" y="79"/>
                    <a:pt x="221" y="70"/>
                  </a:cubicBezTo>
                  <a:cubicBezTo>
                    <a:pt x="227" y="65"/>
                    <a:pt x="232" y="58"/>
                    <a:pt x="237" y="53"/>
                  </a:cubicBezTo>
                  <a:cubicBezTo>
                    <a:pt x="241" y="51"/>
                    <a:pt x="246" y="51"/>
                    <a:pt x="251" y="52"/>
                  </a:cubicBezTo>
                  <a:cubicBezTo>
                    <a:pt x="267" y="58"/>
                    <a:pt x="283" y="57"/>
                    <a:pt x="296" y="45"/>
                  </a:cubicBezTo>
                  <a:cubicBezTo>
                    <a:pt x="315" y="66"/>
                    <a:pt x="334" y="87"/>
                    <a:pt x="353" y="109"/>
                  </a:cubicBezTo>
                  <a:cubicBezTo>
                    <a:pt x="354" y="129"/>
                    <a:pt x="345" y="146"/>
                    <a:pt x="337" y="164"/>
                  </a:cubicBezTo>
                  <a:close/>
                </a:path>
              </a:pathLst>
            </a:custGeom>
            <a:solidFill>
              <a:srgbClr val="C9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989A7D64-DF23-409B-9CE1-6A6D06A9F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-809625"/>
              <a:ext cx="198438" cy="265113"/>
            </a:xfrm>
            <a:custGeom>
              <a:avLst/>
              <a:gdLst>
                <a:gd name="T0" fmla="*/ 52 w 52"/>
                <a:gd name="T1" fmla="*/ 47 h 70"/>
                <a:gd name="T2" fmla="*/ 17 w 52"/>
                <a:gd name="T3" fmla="*/ 50 h 70"/>
                <a:gd name="T4" fmla="*/ 0 w 52"/>
                <a:gd name="T5" fmla="*/ 31 h 70"/>
                <a:gd name="T6" fmla="*/ 1 w 52"/>
                <a:gd name="T7" fmla="*/ 23 h 70"/>
                <a:gd name="T8" fmla="*/ 19 w 52"/>
                <a:gd name="T9" fmla="*/ 1 h 70"/>
                <a:gd name="T10" fmla="*/ 39 w 52"/>
                <a:gd name="T11" fmla="*/ 21 h 70"/>
                <a:gd name="T12" fmla="*/ 52 w 52"/>
                <a:gd name="T13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0">
                  <a:moveTo>
                    <a:pt x="52" y="47"/>
                  </a:moveTo>
                  <a:cubicBezTo>
                    <a:pt x="37" y="70"/>
                    <a:pt x="37" y="70"/>
                    <a:pt x="17" y="50"/>
                  </a:cubicBezTo>
                  <a:cubicBezTo>
                    <a:pt x="11" y="44"/>
                    <a:pt x="6" y="38"/>
                    <a:pt x="0" y="31"/>
                  </a:cubicBezTo>
                  <a:cubicBezTo>
                    <a:pt x="0" y="29"/>
                    <a:pt x="0" y="25"/>
                    <a:pt x="1" y="23"/>
                  </a:cubicBezTo>
                  <a:cubicBezTo>
                    <a:pt x="6" y="15"/>
                    <a:pt x="9" y="2"/>
                    <a:pt x="19" y="1"/>
                  </a:cubicBezTo>
                  <a:cubicBezTo>
                    <a:pt x="30" y="0"/>
                    <a:pt x="34" y="12"/>
                    <a:pt x="39" y="21"/>
                  </a:cubicBezTo>
                  <a:cubicBezTo>
                    <a:pt x="44" y="30"/>
                    <a:pt x="52" y="37"/>
                    <a:pt x="52" y="47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6FDD202D-401B-4570-9CCA-4C196C5EF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-631825"/>
              <a:ext cx="223838" cy="198438"/>
            </a:xfrm>
            <a:custGeom>
              <a:avLst/>
              <a:gdLst>
                <a:gd name="T0" fmla="*/ 59 w 59"/>
                <a:gd name="T1" fmla="*/ 29 h 52"/>
                <a:gd name="T2" fmla="*/ 0 w 59"/>
                <a:gd name="T3" fmla="*/ 37 h 52"/>
                <a:gd name="T4" fmla="*/ 23 w 59"/>
                <a:gd name="T5" fmla="*/ 7 h 52"/>
                <a:gd name="T6" fmla="*/ 40 w 59"/>
                <a:gd name="T7" fmla="*/ 6 h 52"/>
                <a:gd name="T8" fmla="*/ 59 w 59"/>
                <a:gd name="T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59" y="29"/>
                  </a:moveTo>
                  <a:cubicBezTo>
                    <a:pt x="43" y="52"/>
                    <a:pt x="43" y="52"/>
                    <a:pt x="0" y="37"/>
                  </a:cubicBezTo>
                  <a:cubicBezTo>
                    <a:pt x="8" y="27"/>
                    <a:pt x="15" y="17"/>
                    <a:pt x="23" y="7"/>
                  </a:cubicBezTo>
                  <a:cubicBezTo>
                    <a:pt x="28" y="0"/>
                    <a:pt x="34" y="0"/>
                    <a:pt x="40" y="6"/>
                  </a:cubicBezTo>
                  <a:cubicBezTo>
                    <a:pt x="46" y="14"/>
                    <a:pt x="55" y="20"/>
                    <a:pt x="59" y="29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350247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" name="Google Shape;4404;p54"/>
          <p:cNvSpPr txBox="1">
            <a:spLocks noGrp="1"/>
          </p:cNvSpPr>
          <p:nvPr>
            <p:ph type="title"/>
          </p:nvPr>
        </p:nvSpPr>
        <p:spPr>
          <a:xfrm>
            <a:off x="190114" y="21443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0" dirty="0">
                <a:solidFill>
                  <a:srgbClr val="67BB8C"/>
                </a:solidFill>
              </a:rPr>
              <a:t>WAASDFHTUYOPhat do they say about us?</a:t>
            </a:r>
            <a:endParaRPr sz="4000" b="0" dirty="0">
              <a:solidFill>
                <a:srgbClr val="67BB8C"/>
              </a:solidFill>
            </a:endParaRPr>
          </a:p>
        </p:txBody>
      </p:sp>
      <p:sp>
        <p:nvSpPr>
          <p:cNvPr id="4405" name="Google Shape;4405;p54"/>
          <p:cNvSpPr txBox="1">
            <a:spLocks noGrp="1"/>
          </p:cNvSpPr>
          <p:nvPr>
            <p:ph type="title" idx="2"/>
          </p:nvPr>
        </p:nvSpPr>
        <p:spPr>
          <a:xfrm>
            <a:off x="1097066" y="1798972"/>
            <a:ext cx="39219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John Doe, 32</a:t>
            </a:r>
            <a:endParaRPr dirty="0"/>
          </a:p>
        </p:txBody>
      </p:sp>
      <p:sp>
        <p:nvSpPr>
          <p:cNvPr id="4406" name="Google Shape;4406;p54"/>
          <p:cNvSpPr txBox="1">
            <a:spLocks noGrp="1"/>
          </p:cNvSpPr>
          <p:nvPr>
            <p:ph type="subTitle" idx="1"/>
          </p:nvPr>
        </p:nvSpPr>
        <p:spPr>
          <a:xfrm>
            <a:off x="1097066" y="2119722"/>
            <a:ext cx="39219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“Jupiter is a gas giant and the biggest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planet in the Solar System”</a:t>
            </a:r>
            <a:endParaRPr/>
          </a:p>
        </p:txBody>
      </p:sp>
      <p:sp>
        <p:nvSpPr>
          <p:cNvPr id="4407" name="Google Shape;4407;p54"/>
          <p:cNvSpPr txBox="1">
            <a:spLocks noGrp="1"/>
          </p:cNvSpPr>
          <p:nvPr>
            <p:ph type="title" idx="3"/>
          </p:nvPr>
        </p:nvSpPr>
        <p:spPr>
          <a:xfrm>
            <a:off x="1097066" y="2868134"/>
            <a:ext cx="39219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Senna Harry, 27</a:t>
            </a:r>
            <a:endParaRPr/>
          </a:p>
        </p:txBody>
      </p:sp>
      <p:sp>
        <p:nvSpPr>
          <p:cNvPr id="4408" name="Google Shape;4408;p54"/>
          <p:cNvSpPr txBox="1">
            <a:spLocks noGrp="1"/>
          </p:cNvSpPr>
          <p:nvPr>
            <p:ph type="subTitle" idx="4"/>
          </p:nvPr>
        </p:nvSpPr>
        <p:spPr>
          <a:xfrm>
            <a:off x="1097066" y="3188884"/>
            <a:ext cx="39219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“Venus has a beautiful name and is the second planet from the Sun. It’s terribly hot”</a:t>
            </a:r>
            <a:endParaRPr/>
          </a:p>
        </p:txBody>
      </p:sp>
      <p:sp>
        <p:nvSpPr>
          <p:cNvPr id="4409" name="Google Shape;4409;p54"/>
          <p:cNvSpPr/>
          <p:nvPr/>
        </p:nvSpPr>
        <p:spPr>
          <a:xfrm>
            <a:off x="411991" y="1816384"/>
            <a:ext cx="572700" cy="572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0" name="Google Shape;4410;p54"/>
          <p:cNvSpPr/>
          <p:nvPr/>
        </p:nvSpPr>
        <p:spPr>
          <a:xfrm>
            <a:off x="412016" y="2872172"/>
            <a:ext cx="572700" cy="572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11" name="Google Shape;4411;p54"/>
          <p:cNvGrpSpPr/>
          <p:nvPr/>
        </p:nvGrpSpPr>
        <p:grpSpPr>
          <a:xfrm>
            <a:off x="570749" y="1939009"/>
            <a:ext cx="255247" cy="327458"/>
            <a:chOff x="6974158" y="2789537"/>
            <a:chExt cx="255247" cy="327458"/>
          </a:xfrm>
        </p:grpSpPr>
        <p:sp>
          <p:nvSpPr>
            <p:cNvPr id="4412" name="Google Shape;4412;p54"/>
            <p:cNvSpPr/>
            <p:nvPr/>
          </p:nvSpPr>
          <p:spPr>
            <a:xfrm>
              <a:off x="7066407" y="2897282"/>
              <a:ext cx="9876" cy="14798"/>
            </a:xfrm>
            <a:custGeom>
              <a:avLst/>
              <a:gdLst/>
              <a:ahLst/>
              <a:cxnLst/>
              <a:rect l="l" t="t" r="r" b="b"/>
              <a:pathLst>
                <a:path w="311" h="466" extrusionOk="0">
                  <a:moveTo>
                    <a:pt x="144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322"/>
                  </a:lnTo>
                  <a:cubicBezTo>
                    <a:pt x="1" y="405"/>
                    <a:pt x="72" y="465"/>
                    <a:pt x="144" y="465"/>
                  </a:cubicBezTo>
                  <a:cubicBezTo>
                    <a:pt x="227" y="465"/>
                    <a:pt x="299" y="394"/>
                    <a:pt x="299" y="322"/>
                  </a:cubicBezTo>
                  <a:lnTo>
                    <a:pt x="299" y="155"/>
                  </a:lnTo>
                  <a:cubicBezTo>
                    <a:pt x="310" y="60"/>
                    <a:pt x="239" y="1"/>
                    <a:pt x="144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3" name="Google Shape;4413;p54"/>
            <p:cNvSpPr/>
            <p:nvPr/>
          </p:nvSpPr>
          <p:spPr>
            <a:xfrm>
              <a:off x="7127662" y="2897282"/>
              <a:ext cx="9495" cy="14798"/>
            </a:xfrm>
            <a:custGeom>
              <a:avLst/>
              <a:gdLst/>
              <a:ahLst/>
              <a:cxnLst/>
              <a:rect l="l" t="t" r="r" b="b"/>
              <a:pathLst>
                <a:path w="299" h="466" extrusionOk="0">
                  <a:moveTo>
                    <a:pt x="155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322"/>
                  </a:lnTo>
                  <a:cubicBezTo>
                    <a:pt x="1" y="405"/>
                    <a:pt x="84" y="465"/>
                    <a:pt x="155" y="465"/>
                  </a:cubicBezTo>
                  <a:cubicBezTo>
                    <a:pt x="227" y="465"/>
                    <a:pt x="298" y="394"/>
                    <a:pt x="298" y="322"/>
                  </a:cubicBezTo>
                  <a:lnTo>
                    <a:pt x="298" y="155"/>
                  </a:lnTo>
                  <a:cubicBezTo>
                    <a:pt x="298" y="60"/>
                    <a:pt x="239" y="1"/>
                    <a:pt x="155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4" name="Google Shape;4414;p54"/>
            <p:cNvSpPr/>
            <p:nvPr/>
          </p:nvSpPr>
          <p:spPr>
            <a:xfrm>
              <a:off x="7081935" y="2933292"/>
              <a:ext cx="40837" cy="14703"/>
            </a:xfrm>
            <a:custGeom>
              <a:avLst/>
              <a:gdLst/>
              <a:ahLst/>
              <a:cxnLst/>
              <a:rect l="l" t="t" r="r" b="b"/>
              <a:pathLst>
                <a:path w="1286" h="463" extrusionOk="0">
                  <a:moveTo>
                    <a:pt x="162" y="1"/>
                  </a:moveTo>
                  <a:cubicBezTo>
                    <a:pt x="125" y="1"/>
                    <a:pt x="89" y="16"/>
                    <a:pt x="60" y="45"/>
                  </a:cubicBezTo>
                  <a:cubicBezTo>
                    <a:pt x="0" y="105"/>
                    <a:pt x="0" y="200"/>
                    <a:pt x="60" y="260"/>
                  </a:cubicBezTo>
                  <a:cubicBezTo>
                    <a:pt x="191" y="391"/>
                    <a:pt x="417" y="462"/>
                    <a:pt x="655" y="462"/>
                  </a:cubicBezTo>
                  <a:cubicBezTo>
                    <a:pt x="893" y="462"/>
                    <a:pt x="1119" y="391"/>
                    <a:pt x="1250" y="260"/>
                  </a:cubicBezTo>
                  <a:cubicBezTo>
                    <a:pt x="1286" y="200"/>
                    <a:pt x="1286" y="105"/>
                    <a:pt x="1226" y="45"/>
                  </a:cubicBezTo>
                  <a:cubicBezTo>
                    <a:pt x="1197" y="16"/>
                    <a:pt x="1158" y="1"/>
                    <a:pt x="1119" y="1"/>
                  </a:cubicBezTo>
                  <a:cubicBezTo>
                    <a:pt x="1081" y="1"/>
                    <a:pt x="1042" y="16"/>
                    <a:pt x="1012" y="45"/>
                  </a:cubicBezTo>
                  <a:cubicBezTo>
                    <a:pt x="953" y="105"/>
                    <a:pt x="822" y="164"/>
                    <a:pt x="643" y="164"/>
                  </a:cubicBezTo>
                  <a:cubicBezTo>
                    <a:pt x="464" y="164"/>
                    <a:pt x="310" y="105"/>
                    <a:pt x="274" y="45"/>
                  </a:cubicBezTo>
                  <a:cubicBezTo>
                    <a:pt x="238" y="16"/>
                    <a:pt x="199" y="1"/>
                    <a:pt x="16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5" name="Google Shape;4415;p54"/>
            <p:cNvSpPr/>
            <p:nvPr/>
          </p:nvSpPr>
          <p:spPr>
            <a:xfrm>
              <a:off x="6974158" y="2789537"/>
              <a:ext cx="255247" cy="327458"/>
            </a:xfrm>
            <a:custGeom>
              <a:avLst/>
              <a:gdLst/>
              <a:ahLst/>
              <a:cxnLst/>
              <a:rect l="l" t="t" r="r" b="b"/>
              <a:pathLst>
                <a:path w="8038" h="10312" extrusionOk="0">
                  <a:moveTo>
                    <a:pt x="6228" y="2167"/>
                  </a:moveTo>
                  <a:lnTo>
                    <a:pt x="6132" y="3239"/>
                  </a:lnTo>
                  <a:lnTo>
                    <a:pt x="6121" y="3239"/>
                  </a:lnTo>
                  <a:cubicBezTo>
                    <a:pt x="6025" y="3239"/>
                    <a:pt x="5942" y="3156"/>
                    <a:pt x="5942" y="3060"/>
                  </a:cubicBezTo>
                  <a:lnTo>
                    <a:pt x="5942" y="2227"/>
                  </a:lnTo>
                  <a:cubicBezTo>
                    <a:pt x="6049" y="2227"/>
                    <a:pt x="6132" y="2191"/>
                    <a:pt x="6228" y="2167"/>
                  </a:cubicBezTo>
                  <a:close/>
                  <a:moveTo>
                    <a:pt x="5787" y="322"/>
                  </a:moveTo>
                  <a:cubicBezTo>
                    <a:pt x="6240" y="322"/>
                    <a:pt x="6609" y="691"/>
                    <a:pt x="6609" y="1131"/>
                  </a:cubicBezTo>
                  <a:cubicBezTo>
                    <a:pt x="6609" y="1584"/>
                    <a:pt x="6240" y="1953"/>
                    <a:pt x="5787" y="1953"/>
                  </a:cubicBezTo>
                  <a:cubicBezTo>
                    <a:pt x="5490" y="1953"/>
                    <a:pt x="5228" y="1786"/>
                    <a:pt x="5073" y="1536"/>
                  </a:cubicBezTo>
                  <a:cubicBezTo>
                    <a:pt x="5048" y="1487"/>
                    <a:pt x="4996" y="1455"/>
                    <a:pt x="4942" y="1455"/>
                  </a:cubicBezTo>
                  <a:cubicBezTo>
                    <a:pt x="4918" y="1455"/>
                    <a:pt x="4893" y="1462"/>
                    <a:pt x="4870" y="1477"/>
                  </a:cubicBezTo>
                  <a:cubicBezTo>
                    <a:pt x="4799" y="1524"/>
                    <a:pt x="4763" y="1608"/>
                    <a:pt x="4811" y="1691"/>
                  </a:cubicBezTo>
                  <a:cubicBezTo>
                    <a:pt x="4823" y="1703"/>
                    <a:pt x="4823" y="1715"/>
                    <a:pt x="4835" y="1727"/>
                  </a:cubicBezTo>
                  <a:cubicBezTo>
                    <a:pt x="4775" y="1763"/>
                    <a:pt x="4716" y="1786"/>
                    <a:pt x="4656" y="1786"/>
                  </a:cubicBezTo>
                  <a:cubicBezTo>
                    <a:pt x="4477" y="1786"/>
                    <a:pt x="4335" y="1643"/>
                    <a:pt x="4335" y="1465"/>
                  </a:cubicBezTo>
                  <a:cubicBezTo>
                    <a:pt x="4335" y="1370"/>
                    <a:pt x="4263" y="1310"/>
                    <a:pt x="4180" y="1310"/>
                  </a:cubicBezTo>
                  <a:cubicBezTo>
                    <a:pt x="4108" y="1310"/>
                    <a:pt x="4037" y="1393"/>
                    <a:pt x="4037" y="1465"/>
                  </a:cubicBezTo>
                  <a:cubicBezTo>
                    <a:pt x="4037" y="1810"/>
                    <a:pt x="4323" y="2108"/>
                    <a:pt x="4680" y="2108"/>
                  </a:cubicBezTo>
                  <a:cubicBezTo>
                    <a:pt x="4811" y="2108"/>
                    <a:pt x="4942" y="2060"/>
                    <a:pt x="5061" y="1965"/>
                  </a:cubicBezTo>
                  <a:cubicBezTo>
                    <a:pt x="5228" y="2120"/>
                    <a:pt x="5442" y="2227"/>
                    <a:pt x="5668" y="2251"/>
                  </a:cubicBezTo>
                  <a:lnTo>
                    <a:pt x="5668" y="3072"/>
                  </a:lnTo>
                  <a:cubicBezTo>
                    <a:pt x="5668" y="3334"/>
                    <a:pt x="5882" y="3548"/>
                    <a:pt x="6144" y="3548"/>
                  </a:cubicBezTo>
                  <a:lnTo>
                    <a:pt x="6382" y="3548"/>
                  </a:lnTo>
                  <a:cubicBezTo>
                    <a:pt x="6454" y="3548"/>
                    <a:pt x="6513" y="3572"/>
                    <a:pt x="6573" y="3632"/>
                  </a:cubicBezTo>
                  <a:cubicBezTo>
                    <a:pt x="6621" y="3691"/>
                    <a:pt x="6656" y="3751"/>
                    <a:pt x="6633" y="3834"/>
                  </a:cubicBezTo>
                  <a:cubicBezTo>
                    <a:pt x="6621" y="3953"/>
                    <a:pt x="6502" y="4049"/>
                    <a:pt x="6371" y="4049"/>
                  </a:cubicBezTo>
                  <a:lnTo>
                    <a:pt x="6299" y="4049"/>
                  </a:lnTo>
                  <a:lnTo>
                    <a:pt x="6299" y="4037"/>
                  </a:lnTo>
                  <a:cubicBezTo>
                    <a:pt x="6299" y="3953"/>
                    <a:pt x="6216" y="3894"/>
                    <a:pt x="6144" y="3894"/>
                  </a:cubicBezTo>
                  <a:cubicBezTo>
                    <a:pt x="6061" y="3894"/>
                    <a:pt x="6001" y="3965"/>
                    <a:pt x="6001" y="4037"/>
                  </a:cubicBezTo>
                  <a:cubicBezTo>
                    <a:pt x="6001" y="5108"/>
                    <a:pt x="5120" y="5977"/>
                    <a:pt x="4049" y="5977"/>
                  </a:cubicBezTo>
                  <a:cubicBezTo>
                    <a:pt x="2953" y="5977"/>
                    <a:pt x="2084" y="5096"/>
                    <a:pt x="2084" y="4025"/>
                  </a:cubicBezTo>
                  <a:cubicBezTo>
                    <a:pt x="2084" y="3929"/>
                    <a:pt x="2013" y="3870"/>
                    <a:pt x="1941" y="3870"/>
                  </a:cubicBezTo>
                  <a:cubicBezTo>
                    <a:pt x="1858" y="3870"/>
                    <a:pt x="1787" y="3953"/>
                    <a:pt x="1787" y="4025"/>
                  </a:cubicBezTo>
                  <a:lnTo>
                    <a:pt x="1787" y="4037"/>
                  </a:lnTo>
                  <a:lnTo>
                    <a:pt x="1703" y="4037"/>
                  </a:lnTo>
                  <a:cubicBezTo>
                    <a:pt x="1620" y="4037"/>
                    <a:pt x="1560" y="4013"/>
                    <a:pt x="1501" y="3953"/>
                  </a:cubicBezTo>
                  <a:cubicBezTo>
                    <a:pt x="1465" y="3894"/>
                    <a:pt x="1429" y="3834"/>
                    <a:pt x="1441" y="3751"/>
                  </a:cubicBezTo>
                  <a:cubicBezTo>
                    <a:pt x="1465" y="3632"/>
                    <a:pt x="1584" y="3537"/>
                    <a:pt x="1715" y="3537"/>
                  </a:cubicBezTo>
                  <a:lnTo>
                    <a:pt x="1941" y="3537"/>
                  </a:lnTo>
                  <a:cubicBezTo>
                    <a:pt x="2203" y="3537"/>
                    <a:pt x="2418" y="3322"/>
                    <a:pt x="2418" y="3060"/>
                  </a:cubicBezTo>
                  <a:lnTo>
                    <a:pt x="2418" y="2358"/>
                  </a:lnTo>
                  <a:cubicBezTo>
                    <a:pt x="2418" y="2084"/>
                    <a:pt x="2632" y="1870"/>
                    <a:pt x="2906" y="1870"/>
                  </a:cubicBezTo>
                  <a:lnTo>
                    <a:pt x="3525" y="1870"/>
                  </a:lnTo>
                  <a:cubicBezTo>
                    <a:pt x="3620" y="1870"/>
                    <a:pt x="3680" y="1786"/>
                    <a:pt x="3680" y="1715"/>
                  </a:cubicBezTo>
                  <a:cubicBezTo>
                    <a:pt x="3680" y="1632"/>
                    <a:pt x="3608" y="1572"/>
                    <a:pt x="3525" y="1572"/>
                  </a:cubicBezTo>
                  <a:lnTo>
                    <a:pt x="2906" y="1572"/>
                  </a:lnTo>
                  <a:cubicBezTo>
                    <a:pt x="2477" y="1572"/>
                    <a:pt x="2120" y="1929"/>
                    <a:pt x="2120" y="2358"/>
                  </a:cubicBezTo>
                  <a:lnTo>
                    <a:pt x="2120" y="3060"/>
                  </a:lnTo>
                  <a:cubicBezTo>
                    <a:pt x="2120" y="3144"/>
                    <a:pt x="2037" y="3239"/>
                    <a:pt x="1941" y="3239"/>
                  </a:cubicBezTo>
                  <a:lnTo>
                    <a:pt x="1906" y="3239"/>
                  </a:lnTo>
                  <a:lnTo>
                    <a:pt x="1739" y="1572"/>
                  </a:lnTo>
                  <a:cubicBezTo>
                    <a:pt x="1715" y="1251"/>
                    <a:pt x="1822" y="929"/>
                    <a:pt x="2025" y="691"/>
                  </a:cubicBezTo>
                  <a:cubicBezTo>
                    <a:pt x="2239" y="453"/>
                    <a:pt x="2549" y="322"/>
                    <a:pt x="2870" y="322"/>
                  </a:cubicBezTo>
                  <a:close/>
                  <a:moveTo>
                    <a:pt x="5013" y="6013"/>
                  </a:moveTo>
                  <a:lnTo>
                    <a:pt x="5013" y="6537"/>
                  </a:lnTo>
                  <a:cubicBezTo>
                    <a:pt x="5013" y="6823"/>
                    <a:pt x="5204" y="7073"/>
                    <a:pt x="5478" y="7144"/>
                  </a:cubicBezTo>
                  <a:lnTo>
                    <a:pt x="5740" y="7227"/>
                  </a:lnTo>
                  <a:cubicBezTo>
                    <a:pt x="5668" y="7478"/>
                    <a:pt x="5537" y="7716"/>
                    <a:pt x="5370" y="7906"/>
                  </a:cubicBezTo>
                  <a:cubicBezTo>
                    <a:pt x="5311" y="7966"/>
                    <a:pt x="5323" y="8073"/>
                    <a:pt x="5382" y="8120"/>
                  </a:cubicBezTo>
                  <a:cubicBezTo>
                    <a:pt x="5418" y="8144"/>
                    <a:pt x="5442" y="8156"/>
                    <a:pt x="5490" y="8156"/>
                  </a:cubicBezTo>
                  <a:cubicBezTo>
                    <a:pt x="5537" y="8156"/>
                    <a:pt x="5585" y="8144"/>
                    <a:pt x="5609" y="8120"/>
                  </a:cubicBezTo>
                  <a:cubicBezTo>
                    <a:pt x="5823" y="7882"/>
                    <a:pt x="5966" y="7608"/>
                    <a:pt x="6061" y="7311"/>
                  </a:cubicBezTo>
                  <a:lnTo>
                    <a:pt x="6382" y="7418"/>
                  </a:lnTo>
                  <a:cubicBezTo>
                    <a:pt x="6204" y="7906"/>
                    <a:pt x="5930" y="8335"/>
                    <a:pt x="5525" y="8668"/>
                  </a:cubicBezTo>
                  <a:cubicBezTo>
                    <a:pt x="5085" y="9013"/>
                    <a:pt x="4573" y="9204"/>
                    <a:pt x="4001" y="9204"/>
                  </a:cubicBezTo>
                  <a:cubicBezTo>
                    <a:pt x="3442" y="9204"/>
                    <a:pt x="2918" y="9025"/>
                    <a:pt x="2489" y="8668"/>
                  </a:cubicBezTo>
                  <a:cubicBezTo>
                    <a:pt x="2096" y="8359"/>
                    <a:pt x="1810" y="7918"/>
                    <a:pt x="1668" y="7442"/>
                  </a:cubicBezTo>
                  <a:lnTo>
                    <a:pt x="2001" y="7347"/>
                  </a:lnTo>
                  <a:cubicBezTo>
                    <a:pt x="2108" y="7739"/>
                    <a:pt x="2358" y="8097"/>
                    <a:pt x="2680" y="8370"/>
                  </a:cubicBezTo>
                  <a:cubicBezTo>
                    <a:pt x="3049" y="8668"/>
                    <a:pt x="3513" y="8847"/>
                    <a:pt x="4001" y="8847"/>
                  </a:cubicBezTo>
                  <a:cubicBezTo>
                    <a:pt x="4382" y="8847"/>
                    <a:pt x="4739" y="8751"/>
                    <a:pt x="5049" y="8561"/>
                  </a:cubicBezTo>
                  <a:cubicBezTo>
                    <a:pt x="5120" y="8513"/>
                    <a:pt x="5132" y="8430"/>
                    <a:pt x="5109" y="8359"/>
                  </a:cubicBezTo>
                  <a:cubicBezTo>
                    <a:pt x="5077" y="8304"/>
                    <a:pt x="5031" y="8280"/>
                    <a:pt x="4979" y="8280"/>
                  </a:cubicBezTo>
                  <a:cubicBezTo>
                    <a:pt x="4952" y="8280"/>
                    <a:pt x="4923" y="8287"/>
                    <a:pt x="4894" y="8299"/>
                  </a:cubicBezTo>
                  <a:cubicBezTo>
                    <a:pt x="4632" y="8442"/>
                    <a:pt x="4311" y="8537"/>
                    <a:pt x="4001" y="8537"/>
                  </a:cubicBezTo>
                  <a:cubicBezTo>
                    <a:pt x="3215" y="8537"/>
                    <a:pt x="2513" y="8001"/>
                    <a:pt x="2299" y="7239"/>
                  </a:cubicBezTo>
                  <a:lnTo>
                    <a:pt x="2596" y="7144"/>
                  </a:lnTo>
                  <a:cubicBezTo>
                    <a:pt x="2858" y="7073"/>
                    <a:pt x="3049" y="6823"/>
                    <a:pt x="3049" y="6537"/>
                  </a:cubicBezTo>
                  <a:lnTo>
                    <a:pt x="3049" y="6013"/>
                  </a:lnTo>
                  <a:cubicBezTo>
                    <a:pt x="3346" y="6168"/>
                    <a:pt x="3680" y="6239"/>
                    <a:pt x="4037" y="6239"/>
                  </a:cubicBezTo>
                  <a:cubicBezTo>
                    <a:pt x="4394" y="6239"/>
                    <a:pt x="4716" y="6168"/>
                    <a:pt x="5013" y="6013"/>
                  </a:cubicBezTo>
                  <a:close/>
                  <a:moveTo>
                    <a:pt x="2870" y="0"/>
                  </a:moveTo>
                  <a:cubicBezTo>
                    <a:pt x="2477" y="0"/>
                    <a:pt x="2084" y="179"/>
                    <a:pt x="1799" y="477"/>
                  </a:cubicBezTo>
                  <a:cubicBezTo>
                    <a:pt x="1537" y="774"/>
                    <a:pt x="1406" y="1179"/>
                    <a:pt x="1429" y="1596"/>
                  </a:cubicBezTo>
                  <a:lnTo>
                    <a:pt x="1596" y="3251"/>
                  </a:lnTo>
                  <a:cubicBezTo>
                    <a:pt x="1358" y="3298"/>
                    <a:pt x="1144" y="3489"/>
                    <a:pt x="1132" y="3739"/>
                  </a:cubicBezTo>
                  <a:cubicBezTo>
                    <a:pt x="1120" y="3894"/>
                    <a:pt x="1168" y="4049"/>
                    <a:pt x="1263" y="4168"/>
                  </a:cubicBezTo>
                  <a:cubicBezTo>
                    <a:pt x="1370" y="4287"/>
                    <a:pt x="1525" y="4346"/>
                    <a:pt x="1680" y="4346"/>
                  </a:cubicBezTo>
                  <a:lnTo>
                    <a:pt x="1799" y="4346"/>
                  </a:lnTo>
                  <a:cubicBezTo>
                    <a:pt x="1894" y="4989"/>
                    <a:pt x="2251" y="5525"/>
                    <a:pt x="2739" y="5882"/>
                  </a:cubicBezTo>
                  <a:lnTo>
                    <a:pt x="2739" y="6585"/>
                  </a:lnTo>
                  <a:cubicBezTo>
                    <a:pt x="2739" y="6727"/>
                    <a:pt x="2632" y="6870"/>
                    <a:pt x="2501" y="6894"/>
                  </a:cubicBezTo>
                  <a:lnTo>
                    <a:pt x="810" y="7406"/>
                  </a:lnTo>
                  <a:cubicBezTo>
                    <a:pt x="322" y="7537"/>
                    <a:pt x="1" y="7978"/>
                    <a:pt x="1" y="8478"/>
                  </a:cubicBezTo>
                  <a:lnTo>
                    <a:pt x="1" y="10168"/>
                  </a:lnTo>
                  <a:cubicBezTo>
                    <a:pt x="1" y="10252"/>
                    <a:pt x="72" y="10311"/>
                    <a:pt x="144" y="10311"/>
                  </a:cubicBezTo>
                  <a:cubicBezTo>
                    <a:pt x="227" y="10311"/>
                    <a:pt x="298" y="10240"/>
                    <a:pt x="298" y="10168"/>
                  </a:cubicBezTo>
                  <a:lnTo>
                    <a:pt x="298" y="8466"/>
                  </a:lnTo>
                  <a:cubicBezTo>
                    <a:pt x="298" y="8109"/>
                    <a:pt x="537" y="7787"/>
                    <a:pt x="882" y="7680"/>
                  </a:cubicBezTo>
                  <a:lnTo>
                    <a:pt x="1370" y="7537"/>
                  </a:lnTo>
                  <a:cubicBezTo>
                    <a:pt x="1513" y="8073"/>
                    <a:pt x="1846" y="8549"/>
                    <a:pt x="2275" y="8906"/>
                  </a:cubicBezTo>
                  <a:cubicBezTo>
                    <a:pt x="2751" y="9287"/>
                    <a:pt x="3358" y="9502"/>
                    <a:pt x="3989" y="9502"/>
                  </a:cubicBezTo>
                  <a:cubicBezTo>
                    <a:pt x="4608" y="9502"/>
                    <a:pt x="5204" y="9287"/>
                    <a:pt x="5704" y="8906"/>
                  </a:cubicBezTo>
                  <a:cubicBezTo>
                    <a:pt x="6144" y="8549"/>
                    <a:pt x="6454" y="8073"/>
                    <a:pt x="6621" y="7537"/>
                  </a:cubicBezTo>
                  <a:lnTo>
                    <a:pt x="7144" y="7680"/>
                  </a:lnTo>
                  <a:cubicBezTo>
                    <a:pt x="7490" y="7787"/>
                    <a:pt x="7728" y="8097"/>
                    <a:pt x="7728" y="8466"/>
                  </a:cubicBezTo>
                  <a:lnTo>
                    <a:pt x="7728" y="10168"/>
                  </a:lnTo>
                  <a:cubicBezTo>
                    <a:pt x="7728" y="10252"/>
                    <a:pt x="7799" y="10311"/>
                    <a:pt x="7871" y="10311"/>
                  </a:cubicBezTo>
                  <a:cubicBezTo>
                    <a:pt x="7966" y="10311"/>
                    <a:pt x="8026" y="10240"/>
                    <a:pt x="8026" y="10168"/>
                  </a:cubicBezTo>
                  <a:lnTo>
                    <a:pt x="8026" y="8466"/>
                  </a:lnTo>
                  <a:cubicBezTo>
                    <a:pt x="8037" y="7966"/>
                    <a:pt x="7716" y="7525"/>
                    <a:pt x="7240" y="7382"/>
                  </a:cubicBezTo>
                  <a:lnTo>
                    <a:pt x="5537" y="6882"/>
                  </a:lnTo>
                  <a:cubicBezTo>
                    <a:pt x="5406" y="6835"/>
                    <a:pt x="5299" y="6704"/>
                    <a:pt x="5299" y="6573"/>
                  </a:cubicBezTo>
                  <a:lnTo>
                    <a:pt x="5299" y="5870"/>
                  </a:lnTo>
                  <a:cubicBezTo>
                    <a:pt x="5811" y="5525"/>
                    <a:pt x="6168" y="4977"/>
                    <a:pt x="6240" y="4334"/>
                  </a:cubicBezTo>
                  <a:lnTo>
                    <a:pt x="6323" y="4334"/>
                  </a:lnTo>
                  <a:cubicBezTo>
                    <a:pt x="6621" y="4334"/>
                    <a:pt x="6871" y="4108"/>
                    <a:pt x="6906" y="3846"/>
                  </a:cubicBezTo>
                  <a:cubicBezTo>
                    <a:pt x="6918" y="3691"/>
                    <a:pt x="6871" y="3525"/>
                    <a:pt x="6775" y="3417"/>
                  </a:cubicBezTo>
                  <a:cubicBezTo>
                    <a:pt x="6680" y="3322"/>
                    <a:pt x="6561" y="3251"/>
                    <a:pt x="6442" y="3239"/>
                  </a:cubicBezTo>
                  <a:lnTo>
                    <a:pt x="6549" y="1941"/>
                  </a:lnTo>
                  <a:cubicBezTo>
                    <a:pt x="6775" y="1727"/>
                    <a:pt x="6906" y="1453"/>
                    <a:pt x="6906" y="1120"/>
                  </a:cubicBezTo>
                  <a:cubicBezTo>
                    <a:pt x="6906" y="512"/>
                    <a:pt x="6394" y="0"/>
                    <a:pt x="578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6" name="Google Shape;4416;p54"/>
            <p:cNvSpPr/>
            <p:nvPr/>
          </p:nvSpPr>
          <p:spPr>
            <a:xfrm>
              <a:off x="7061135" y="2881785"/>
              <a:ext cx="20069" cy="9495"/>
            </a:xfrm>
            <a:custGeom>
              <a:avLst/>
              <a:gdLst/>
              <a:ahLst/>
              <a:cxnLst/>
              <a:rect l="l" t="t" r="r" b="b"/>
              <a:pathLst>
                <a:path w="632" h="299" extrusionOk="0">
                  <a:moveTo>
                    <a:pt x="155" y="1"/>
                  </a:moveTo>
                  <a:cubicBezTo>
                    <a:pt x="60" y="1"/>
                    <a:pt x="0" y="72"/>
                    <a:pt x="0" y="155"/>
                  </a:cubicBezTo>
                  <a:cubicBezTo>
                    <a:pt x="0" y="227"/>
                    <a:pt x="72" y="298"/>
                    <a:pt x="155" y="298"/>
                  </a:cubicBezTo>
                  <a:lnTo>
                    <a:pt x="476" y="298"/>
                  </a:lnTo>
                  <a:cubicBezTo>
                    <a:pt x="560" y="298"/>
                    <a:pt x="631" y="227"/>
                    <a:pt x="631" y="155"/>
                  </a:cubicBezTo>
                  <a:cubicBezTo>
                    <a:pt x="631" y="72"/>
                    <a:pt x="572" y="1"/>
                    <a:pt x="476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7" name="Google Shape;4417;p54"/>
            <p:cNvSpPr/>
            <p:nvPr/>
          </p:nvSpPr>
          <p:spPr>
            <a:xfrm>
              <a:off x="7122740" y="2881785"/>
              <a:ext cx="19688" cy="9495"/>
            </a:xfrm>
            <a:custGeom>
              <a:avLst/>
              <a:gdLst/>
              <a:ahLst/>
              <a:cxnLst/>
              <a:rect l="l" t="t" r="r" b="b"/>
              <a:pathLst>
                <a:path w="620" h="299" extrusionOk="0">
                  <a:moveTo>
                    <a:pt x="144" y="1"/>
                  </a:moveTo>
                  <a:cubicBezTo>
                    <a:pt x="60" y="1"/>
                    <a:pt x="1" y="72"/>
                    <a:pt x="1" y="155"/>
                  </a:cubicBezTo>
                  <a:cubicBezTo>
                    <a:pt x="1" y="227"/>
                    <a:pt x="72" y="298"/>
                    <a:pt x="144" y="298"/>
                  </a:cubicBezTo>
                  <a:lnTo>
                    <a:pt x="477" y="298"/>
                  </a:lnTo>
                  <a:cubicBezTo>
                    <a:pt x="560" y="298"/>
                    <a:pt x="620" y="227"/>
                    <a:pt x="620" y="155"/>
                  </a:cubicBezTo>
                  <a:cubicBezTo>
                    <a:pt x="620" y="72"/>
                    <a:pt x="560" y="1"/>
                    <a:pt x="477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18" name="Google Shape;4418;p54"/>
          <p:cNvGrpSpPr/>
          <p:nvPr/>
        </p:nvGrpSpPr>
        <p:grpSpPr>
          <a:xfrm>
            <a:off x="576163" y="2995258"/>
            <a:ext cx="244291" cy="326314"/>
            <a:chOff x="7530697" y="2790299"/>
            <a:chExt cx="244291" cy="326314"/>
          </a:xfrm>
        </p:grpSpPr>
        <p:sp>
          <p:nvSpPr>
            <p:cNvPr id="4419" name="Google Shape;4419;p54"/>
            <p:cNvSpPr/>
            <p:nvPr/>
          </p:nvSpPr>
          <p:spPr>
            <a:xfrm>
              <a:off x="7616911" y="2907507"/>
              <a:ext cx="9463" cy="14385"/>
            </a:xfrm>
            <a:custGeom>
              <a:avLst/>
              <a:gdLst/>
              <a:ahLst/>
              <a:cxnLst/>
              <a:rect l="l" t="t" r="r" b="b"/>
              <a:pathLst>
                <a:path w="298" h="453" extrusionOk="0">
                  <a:moveTo>
                    <a:pt x="155" y="0"/>
                  </a:moveTo>
                  <a:cubicBezTo>
                    <a:pt x="60" y="0"/>
                    <a:pt x="0" y="72"/>
                    <a:pt x="0" y="143"/>
                  </a:cubicBezTo>
                  <a:lnTo>
                    <a:pt x="0" y="310"/>
                  </a:lnTo>
                  <a:cubicBezTo>
                    <a:pt x="0" y="393"/>
                    <a:pt x="72" y="453"/>
                    <a:pt x="155" y="453"/>
                  </a:cubicBezTo>
                  <a:cubicBezTo>
                    <a:pt x="227" y="453"/>
                    <a:pt x="298" y="381"/>
                    <a:pt x="298" y="310"/>
                  </a:cubicBezTo>
                  <a:lnTo>
                    <a:pt x="298" y="143"/>
                  </a:lnTo>
                  <a:cubicBezTo>
                    <a:pt x="298" y="72"/>
                    <a:pt x="238" y="0"/>
                    <a:pt x="15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0" name="Google Shape;4420;p54"/>
            <p:cNvSpPr/>
            <p:nvPr/>
          </p:nvSpPr>
          <p:spPr>
            <a:xfrm>
              <a:off x="7678548" y="2907507"/>
              <a:ext cx="9463" cy="14385"/>
            </a:xfrm>
            <a:custGeom>
              <a:avLst/>
              <a:gdLst/>
              <a:ahLst/>
              <a:cxnLst/>
              <a:rect l="l" t="t" r="r" b="b"/>
              <a:pathLst>
                <a:path w="298" h="453" extrusionOk="0">
                  <a:moveTo>
                    <a:pt x="143" y="0"/>
                  </a:moveTo>
                  <a:cubicBezTo>
                    <a:pt x="60" y="0"/>
                    <a:pt x="0" y="72"/>
                    <a:pt x="0" y="143"/>
                  </a:cubicBezTo>
                  <a:lnTo>
                    <a:pt x="0" y="310"/>
                  </a:lnTo>
                  <a:cubicBezTo>
                    <a:pt x="0" y="393"/>
                    <a:pt x="72" y="453"/>
                    <a:pt x="143" y="453"/>
                  </a:cubicBezTo>
                  <a:cubicBezTo>
                    <a:pt x="214" y="453"/>
                    <a:pt x="298" y="381"/>
                    <a:pt x="298" y="310"/>
                  </a:cubicBezTo>
                  <a:lnTo>
                    <a:pt x="298" y="143"/>
                  </a:lnTo>
                  <a:cubicBezTo>
                    <a:pt x="298" y="72"/>
                    <a:pt x="238" y="0"/>
                    <a:pt x="14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1" name="Google Shape;4421;p54"/>
            <p:cNvSpPr/>
            <p:nvPr/>
          </p:nvSpPr>
          <p:spPr>
            <a:xfrm>
              <a:off x="7632408" y="2943136"/>
              <a:ext cx="40869" cy="14671"/>
            </a:xfrm>
            <a:custGeom>
              <a:avLst/>
              <a:gdLst/>
              <a:ahLst/>
              <a:cxnLst/>
              <a:rect l="l" t="t" r="r" b="b"/>
              <a:pathLst>
                <a:path w="1287" h="462" extrusionOk="0">
                  <a:moveTo>
                    <a:pt x="167" y="0"/>
                  </a:moveTo>
                  <a:cubicBezTo>
                    <a:pt x="129" y="0"/>
                    <a:pt x="90" y="15"/>
                    <a:pt x="60" y="45"/>
                  </a:cubicBezTo>
                  <a:cubicBezTo>
                    <a:pt x="1" y="104"/>
                    <a:pt x="1" y="200"/>
                    <a:pt x="60" y="259"/>
                  </a:cubicBezTo>
                  <a:cubicBezTo>
                    <a:pt x="203" y="390"/>
                    <a:pt x="417" y="462"/>
                    <a:pt x="655" y="462"/>
                  </a:cubicBezTo>
                  <a:cubicBezTo>
                    <a:pt x="893" y="462"/>
                    <a:pt x="1120" y="390"/>
                    <a:pt x="1251" y="259"/>
                  </a:cubicBezTo>
                  <a:cubicBezTo>
                    <a:pt x="1286" y="212"/>
                    <a:pt x="1286" y="104"/>
                    <a:pt x="1227" y="45"/>
                  </a:cubicBezTo>
                  <a:cubicBezTo>
                    <a:pt x="1197" y="15"/>
                    <a:pt x="1158" y="0"/>
                    <a:pt x="1120" y="0"/>
                  </a:cubicBezTo>
                  <a:cubicBezTo>
                    <a:pt x="1081" y="0"/>
                    <a:pt x="1042" y="15"/>
                    <a:pt x="1013" y="45"/>
                  </a:cubicBezTo>
                  <a:cubicBezTo>
                    <a:pt x="953" y="104"/>
                    <a:pt x="822" y="164"/>
                    <a:pt x="643" y="164"/>
                  </a:cubicBezTo>
                  <a:cubicBezTo>
                    <a:pt x="465" y="164"/>
                    <a:pt x="322" y="104"/>
                    <a:pt x="274" y="45"/>
                  </a:cubicBezTo>
                  <a:cubicBezTo>
                    <a:pt x="245" y="15"/>
                    <a:pt x="206" y="0"/>
                    <a:pt x="16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2" name="Google Shape;4422;p54"/>
            <p:cNvSpPr/>
            <p:nvPr/>
          </p:nvSpPr>
          <p:spPr>
            <a:xfrm>
              <a:off x="7530697" y="2790299"/>
              <a:ext cx="244291" cy="326314"/>
            </a:xfrm>
            <a:custGeom>
              <a:avLst/>
              <a:gdLst/>
              <a:ahLst/>
              <a:cxnLst/>
              <a:rect l="l" t="t" r="r" b="b"/>
              <a:pathLst>
                <a:path w="7693" h="10276" extrusionOk="0">
                  <a:moveTo>
                    <a:pt x="3846" y="298"/>
                  </a:moveTo>
                  <a:cubicBezTo>
                    <a:pt x="5275" y="298"/>
                    <a:pt x="6442" y="1453"/>
                    <a:pt x="6442" y="2882"/>
                  </a:cubicBezTo>
                  <a:lnTo>
                    <a:pt x="6442" y="4013"/>
                  </a:lnTo>
                  <a:cubicBezTo>
                    <a:pt x="6442" y="4846"/>
                    <a:pt x="6633" y="5489"/>
                    <a:pt x="6799" y="5870"/>
                  </a:cubicBezTo>
                  <a:cubicBezTo>
                    <a:pt x="6811" y="5918"/>
                    <a:pt x="6811" y="5965"/>
                    <a:pt x="6799" y="6001"/>
                  </a:cubicBezTo>
                  <a:cubicBezTo>
                    <a:pt x="6775" y="6049"/>
                    <a:pt x="6752" y="6084"/>
                    <a:pt x="6704" y="6096"/>
                  </a:cubicBezTo>
                  <a:cubicBezTo>
                    <a:pt x="6359" y="6227"/>
                    <a:pt x="5692" y="6489"/>
                    <a:pt x="4978" y="6632"/>
                  </a:cubicBezTo>
                  <a:lnTo>
                    <a:pt x="4978" y="6132"/>
                  </a:lnTo>
                  <a:cubicBezTo>
                    <a:pt x="5644" y="5739"/>
                    <a:pt x="6109" y="5013"/>
                    <a:pt x="6109" y="4179"/>
                  </a:cubicBezTo>
                  <a:lnTo>
                    <a:pt x="6109" y="3536"/>
                  </a:lnTo>
                  <a:cubicBezTo>
                    <a:pt x="6109" y="3108"/>
                    <a:pt x="5751" y="2751"/>
                    <a:pt x="5323" y="2751"/>
                  </a:cubicBezTo>
                  <a:lnTo>
                    <a:pt x="5073" y="2751"/>
                  </a:lnTo>
                  <a:lnTo>
                    <a:pt x="4311" y="1989"/>
                  </a:lnTo>
                  <a:cubicBezTo>
                    <a:pt x="4282" y="1960"/>
                    <a:pt x="4249" y="1944"/>
                    <a:pt x="4214" y="1944"/>
                  </a:cubicBezTo>
                  <a:cubicBezTo>
                    <a:pt x="4191" y="1944"/>
                    <a:pt x="4168" y="1951"/>
                    <a:pt x="4144" y="1965"/>
                  </a:cubicBezTo>
                  <a:cubicBezTo>
                    <a:pt x="4085" y="1989"/>
                    <a:pt x="4061" y="2036"/>
                    <a:pt x="4061" y="2096"/>
                  </a:cubicBezTo>
                  <a:lnTo>
                    <a:pt x="4061" y="2751"/>
                  </a:lnTo>
                  <a:lnTo>
                    <a:pt x="3239" y="2751"/>
                  </a:lnTo>
                  <a:cubicBezTo>
                    <a:pt x="3144" y="2751"/>
                    <a:pt x="3084" y="2822"/>
                    <a:pt x="3084" y="2893"/>
                  </a:cubicBezTo>
                  <a:cubicBezTo>
                    <a:pt x="3084" y="2965"/>
                    <a:pt x="3168" y="3048"/>
                    <a:pt x="3239" y="3048"/>
                  </a:cubicBezTo>
                  <a:lnTo>
                    <a:pt x="4204" y="3048"/>
                  </a:lnTo>
                  <a:cubicBezTo>
                    <a:pt x="4299" y="3048"/>
                    <a:pt x="4358" y="2965"/>
                    <a:pt x="4358" y="2893"/>
                  </a:cubicBezTo>
                  <a:lnTo>
                    <a:pt x="4358" y="2453"/>
                  </a:lnTo>
                  <a:lnTo>
                    <a:pt x="4906" y="3001"/>
                  </a:lnTo>
                  <a:cubicBezTo>
                    <a:pt x="4930" y="3024"/>
                    <a:pt x="4966" y="3048"/>
                    <a:pt x="5013" y="3048"/>
                  </a:cubicBezTo>
                  <a:lnTo>
                    <a:pt x="5335" y="3048"/>
                  </a:lnTo>
                  <a:cubicBezTo>
                    <a:pt x="5609" y="3048"/>
                    <a:pt x="5823" y="3263"/>
                    <a:pt x="5823" y="3536"/>
                  </a:cubicBezTo>
                  <a:lnTo>
                    <a:pt x="5823" y="4179"/>
                  </a:lnTo>
                  <a:cubicBezTo>
                    <a:pt x="5823" y="5251"/>
                    <a:pt x="4954" y="6132"/>
                    <a:pt x="3882" y="6132"/>
                  </a:cubicBezTo>
                  <a:cubicBezTo>
                    <a:pt x="2811" y="6132"/>
                    <a:pt x="1930" y="5251"/>
                    <a:pt x="1930" y="4179"/>
                  </a:cubicBezTo>
                  <a:lnTo>
                    <a:pt x="1930" y="3536"/>
                  </a:lnTo>
                  <a:cubicBezTo>
                    <a:pt x="1930" y="3263"/>
                    <a:pt x="2156" y="3048"/>
                    <a:pt x="2418" y="3048"/>
                  </a:cubicBezTo>
                  <a:lnTo>
                    <a:pt x="2584" y="3048"/>
                  </a:lnTo>
                  <a:cubicBezTo>
                    <a:pt x="2668" y="3048"/>
                    <a:pt x="2727" y="2965"/>
                    <a:pt x="2727" y="2893"/>
                  </a:cubicBezTo>
                  <a:cubicBezTo>
                    <a:pt x="2727" y="2822"/>
                    <a:pt x="2656" y="2751"/>
                    <a:pt x="2584" y="2751"/>
                  </a:cubicBezTo>
                  <a:lnTo>
                    <a:pt x="2418" y="2751"/>
                  </a:lnTo>
                  <a:cubicBezTo>
                    <a:pt x="1989" y="2751"/>
                    <a:pt x="1632" y="3108"/>
                    <a:pt x="1632" y="3536"/>
                  </a:cubicBezTo>
                  <a:lnTo>
                    <a:pt x="1632" y="4179"/>
                  </a:lnTo>
                  <a:cubicBezTo>
                    <a:pt x="1632" y="5013"/>
                    <a:pt x="2096" y="5739"/>
                    <a:pt x="2763" y="6132"/>
                  </a:cubicBezTo>
                  <a:lnTo>
                    <a:pt x="2763" y="6632"/>
                  </a:lnTo>
                  <a:cubicBezTo>
                    <a:pt x="2001" y="6465"/>
                    <a:pt x="1334" y="6227"/>
                    <a:pt x="989" y="6096"/>
                  </a:cubicBezTo>
                  <a:cubicBezTo>
                    <a:pt x="941" y="6084"/>
                    <a:pt x="918" y="6049"/>
                    <a:pt x="906" y="6001"/>
                  </a:cubicBezTo>
                  <a:cubicBezTo>
                    <a:pt x="882" y="5965"/>
                    <a:pt x="882" y="5918"/>
                    <a:pt x="906" y="5870"/>
                  </a:cubicBezTo>
                  <a:cubicBezTo>
                    <a:pt x="1060" y="5489"/>
                    <a:pt x="1263" y="4846"/>
                    <a:pt x="1263" y="4013"/>
                  </a:cubicBezTo>
                  <a:lnTo>
                    <a:pt x="1263" y="2882"/>
                  </a:lnTo>
                  <a:cubicBezTo>
                    <a:pt x="1263" y="1453"/>
                    <a:pt x="2418" y="298"/>
                    <a:pt x="3846" y="298"/>
                  </a:cubicBezTo>
                  <a:close/>
                  <a:moveTo>
                    <a:pt x="4632" y="6275"/>
                  </a:moveTo>
                  <a:lnTo>
                    <a:pt x="4632" y="6787"/>
                  </a:lnTo>
                  <a:cubicBezTo>
                    <a:pt x="4632" y="7025"/>
                    <a:pt x="4739" y="7239"/>
                    <a:pt x="4918" y="7394"/>
                  </a:cubicBezTo>
                  <a:cubicBezTo>
                    <a:pt x="4894" y="7442"/>
                    <a:pt x="4858" y="7477"/>
                    <a:pt x="4835" y="7513"/>
                  </a:cubicBezTo>
                  <a:cubicBezTo>
                    <a:pt x="4787" y="7573"/>
                    <a:pt x="4787" y="7680"/>
                    <a:pt x="4858" y="7715"/>
                  </a:cubicBezTo>
                  <a:cubicBezTo>
                    <a:pt x="4894" y="7739"/>
                    <a:pt x="4918" y="7751"/>
                    <a:pt x="4954" y="7751"/>
                  </a:cubicBezTo>
                  <a:cubicBezTo>
                    <a:pt x="4989" y="7751"/>
                    <a:pt x="5037" y="7739"/>
                    <a:pt x="5073" y="7692"/>
                  </a:cubicBezTo>
                  <a:cubicBezTo>
                    <a:pt x="5109" y="7632"/>
                    <a:pt x="5156" y="7584"/>
                    <a:pt x="5192" y="7525"/>
                  </a:cubicBezTo>
                  <a:lnTo>
                    <a:pt x="5525" y="7644"/>
                  </a:lnTo>
                  <a:cubicBezTo>
                    <a:pt x="4918" y="8573"/>
                    <a:pt x="4299" y="8894"/>
                    <a:pt x="3882" y="9001"/>
                  </a:cubicBezTo>
                  <a:cubicBezTo>
                    <a:pt x="3864" y="9007"/>
                    <a:pt x="3849" y="9010"/>
                    <a:pt x="3835" y="9010"/>
                  </a:cubicBezTo>
                  <a:cubicBezTo>
                    <a:pt x="3820" y="9010"/>
                    <a:pt x="3805" y="9007"/>
                    <a:pt x="3787" y="9001"/>
                  </a:cubicBezTo>
                  <a:cubicBezTo>
                    <a:pt x="3370" y="8882"/>
                    <a:pt x="2751" y="8549"/>
                    <a:pt x="2120" y="7644"/>
                  </a:cubicBezTo>
                  <a:lnTo>
                    <a:pt x="2465" y="7525"/>
                  </a:lnTo>
                  <a:cubicBezTo>
                    <a:pt x="2763" y="7942"/>
                    <a:pt x="3204" y="8442"/>
                    <a:pt x="3787" y="8644"/>
                  </a:cubicBezTo>
                  <a:cubicBezTo>
                    <a:pt x="3799" y="8644"/>
                    <a:pt x="3823" y="8656"/>
                    <a:pt x="3835" y="8656"/>
                  </a:cubicBezTo>
                  <a:cubicBezTo>
                    <a:pt x="3846" y="8656"/>
                    <a:pt x="3858" y="8656"/>
                    <a:pt x="3882" y="8644"/>
                  </a:cubicBezTo>
                  <a:cubicBezTo>
                    <a:pt x="4144" y="8549"/>
                    <a:pt x="4418" y="8382"/>
                    <a:pt x="4668" y="8132"/>
                  </a:cubicBezTo>
                  <a:cubicBezTo>
                    <a:pt x="4728" y="8073"/>
                    <a:pt x="4728" y="7989"/>
                    <a:pt x="4668" y="7930"/>
                  </a:cubicBezTo>
                  <a:cubicBezTo>
                    <a:pt x="4638" y="7900"/>
                    <a:pt x="4600" y="7885"/>
                    <a:pt x="4561" y="7885"/>
                  </a:cubicBezTo>
                  <a:cubicBezTo>
                    <a:pt x="4522" y="7885"/>
                    <a:pt x="4483" y="7900"/>
                    <a:pt x="4454" y="7930"/>
                  </a:cubicBezTo>
                  <a:cubicBezTo>
                    <a:pt x="4251" y="8120"/>
                    <a:pt x="4025" y="8275"/>
                    <a:pt x="3823" y="8346"/>
                  </a:cubicBezTo>
                  <a:cubicBezTo>
                    <a:pt x="3358" y="8168"/>
                    <a:pt x="2965" y="7751"/>
                    <a:pt x="2715" y="7394"/>
                  </a:cubicBezTo>
                  <a:cubicBezTo>
                    <a:pt x="2894" y="7239"/>
                    <a:pt x="3001" y="7025"/>
                    <a:pt x="3001" y="6787"/>
                  </a:cubicBezTo>
                  <a:lnTo>
                    <a:pt x="3001" y="6275"/>
                  </a:lnTo>
                  <a:cubicBezTo>
                    <a:pt x="3251" y="6382"/>
                    <a:pt x="3525" y="6430"/>
                    <a:pt x="3823" y="6430"/>
                  </a:cubicBezTo>
                  <a:cubicBezTo>
                    <a:pt x="4120" y="6430"/>
                    <a:pt x="4382" y="6370"/>
                    <a:pt x="4632" y="6275"/>
                  </a:cubicBezTo>
                  <a:close/>
                  <a:moveTo>
                    <a:pt x="3846" y="0"/>
                  </a:moveTo>
                  <a:cubicBezTo>
                    <a:pt x="2251" y="0"/>
                    <a:pt x="953" y="1286"/>
                    <a:pt x="953" y="2882"/>
                  </a:cubicBezTo>
                  <a:lnTo>
                    <a:pt x="953" y="4013"/>
                  </a:lnTo>
                  <a:cubicBezTo>
                    <a:pt x="953" y="4846"/>
                    <a:pt x="751" y="5453"/>
                    <a:pt x="632" y="5775"/>
                  </a:cubicBezTo>
                  <a:cubicBezTo>
                    <a:pt x="584" y="5894"/>
                    <a:pt x="584" y="6013"/>
                    <a:pt x="632" y="6132"/>
                  </a:cubicBezTo>
                  <a:cubicBezTo>
                    <a:pt x="679" y="6251"/>
                    <a:pt x="775" y="6334"/>
                    <a:pt x="894" y="6382"/>
                  </a:cubicBezTo>
                  <a:cubicBezTo>
                    <a:pt x="1251" y="6525"/>
                    <a:pt x="1965" y="6787"/>
                    <a:pt x="2715" y="6930"/>
                  </a:cubicBezTo>
                  <a:cubicBezTo>
                    <a:pt x="2668" y="7084"/>
                    <a:pt x="2549" y="7180"/>
                    <a:pt x="2418" y="7239"/>
                  </a:cubicBezTo>
                  <a:lnTo>
                    <a:pt x="751" y="7823"/>
                  </a:lnTo>
                  <a:cubicBezTo>
                    <a:pt x="298" y="7989"/>
                    <a:pt x="1" y="8406"/>
                    <a:pt x="1" y="8882"/>
                  </a:cubicBezTo>
                  <a:lnTo>
                    <a:pt x="1" y="10132"/>
                  </a:lnTo>
                  <a:cubicBezTo>
                    <a:pt x="1" y="10216"/>
                    <a:pt x="84" y="10275"/>
                    <a:pt x="156" y="10275"/>
                  </a:cubicBezTo>
                  <a:cubicBezTo>
                    <a:pt x="227" y="10275"/>
                    <a:pt x="298" y="10204"/>
                    <a:pt x="298" y="10132"/>
                  </a:cubicBezTo>
                  <a:lnTo>
                    <a:pt x="298" y="8882"/>
                  </a:lnTo>
                  <a:cubicBezTo>
                    <a:pt x="298" y="8775"/>
                    <a:pt x="322" y="8692"/>
                    <a:pt x="358" y="8597"/>
                  </a:cubicBezTo>
                  <a:lnTo>
                    <a:pt x="1120" y="9251"/>
                  </a:lnTo>
                  <a:cubicBezTo>
                    <a:pt x="1227" y="9347"/>
                    <a:pt x="1299" y="9478"/>
                    <a:pt x="1299" y="9620"/>
                  </a:cubicBezTo>
                  <a:lnTo>
                    <a:pt x="1299" y="10132"/>
                  </a:lnTo>
                  <a:cubicBezTo>
                    <a:pt x="1299" y="10216"/>
                    <a:pt x="1370" y="10275"/>
                    <a:pt x="1453" y="10275"/>
                  </a:cubicBezTo>
                  <a:cubicBezTo>
                    <a:pt x="1525" y="10275"/>
                    <a:pt x="1596" y="10204"/>
                    <a:pt x="1596" y="10132"/>
                  </a:cubicBezTo>
                  <a:lnTo>
                    <a:pt x="1596" y="9609"/>
                  </a:lnTo>
                  <a:cubicBezTo>
                    <a:pt x="1596" y="9370"/>
                    <a:pt x="1489" y="9168"/>
                    <a:pt x="1310" y="9001"/>
                  </a:cubicBezTo>
                  <a:lnTo>
                    <a:pt x="513" y="8311"/>
                  </a:lnTo>
                  <a:cubicBezTo>
                    <a:pt x="596" y="8216"/>
                    <a:pt x="715" y="8132"/>
                    <a:pt x="834" y="8085"/>
                  </a:cubicBezTo>
                  <a:lnTo>
                    <a:pt x="1846" y="7739"/>
                  </a:lnTo>
                  <a:cubicBezTo>
                    <a:pt x="2537" y="8775"/>
                    <a:pt x="3251" y="9144"/>
                    <a:pt x="3727" y="9275"/>
                  </a:cubicBezTo>
                  <a:cubicBezTo>
                    <a:pt x="3775" y="9299"/>
                    <a:pt x="3799" y="9299"/>
                    <a:pt x="3846" y="9299"/>
                  </a:cubicBezTo>
                  <a:cubicBezTo>
                    <a:pt x="3894" y="9299"/>
                    <a:pt x="3930" y="9299"/>
                    <a:pt x="3966" y="9275"/>
                  </a:cubicBezTo>
                  <a:cubicBezTo>
                    <a:pt x="4442" y="9144"/>
                    <a:pt x="5156" y="8775"/>
                    <a:pt x="5835" y="7739"/>
                  </a:cubicBezTo>
                  <a:lnTo>
                    <a:pt x="6847" y="8085"/>
                  </a:lnTo>
                  <a:cubicBezTo>
                    <a:pt x="6990" y="8132"/>
                    <a:pt x="7085" y="8216"/>
                    <a:pt x="7180" y="8311"/>
                  </a:cubicBezTo>
                  <a:lnTo>
                    <a:pt x="6371" y="9001"/>
                  </a:lnTo>
                  <a:cubicBezTo>
                    <a:pt x="6192" y="9144"/>
                    <a:pt x="6097" y="9370"/>
                    <a:pt x="6097" y="9609"/>
                  </a:cubicBezTo>
                  <a:lnTo>
                    <a:pt x="6097" y="10120"/>
                  </a:lnTo>
                  <a:cubicBezTo>
                    <a:pt x="6097" y="10204"/>
                    <a:pt x="6168" y="10263"/>
                    <a:pt x="6240" y="10263"/>
                  </a:cubicBezTo>
                  <a:cubicBezTo>
                    <a:pt x="6311" y="10263"/>
                    <a:pt x="6394" y="10192"/>
                    <a:pt x="6394" y="10120"/>
                  </a:cubicBezTo>
                  <a:lnTo>
                    <a:pt x="6394" y="9609"/>
                  </a:lnTo>
                  <a:cubicBezTo>
                    <a:pt x="6394" y="9466"/>
                    <a:pt x="6454" y="9323"/>
                    <a:pt x="6573" y="9239"/>
                  </a:cubicBezTo>
                  <a:lnTo>
                    <a:pt x="7323" y="8585"/>
                  </a:lnTo>
                  <a:cubicBezTo>
                    <a:pt x="7359" y="8668"/>
                    <a:pt x="7383" y="8775"/>
                    <a:pt x="7383" y="8870"/>
                  </a:cubicBezTo>
                  <a:lnTo>
                    <a:pt x="7383" y="10120"/>
                  </a:lnTo>
                  <a:cubicBezTo>
                    <a:pt x="7383" y="10204"/>
                    <a:pt x="7466" y="10263"/>
                    <a:pt x="7537" y="10263"/>
                  </a:cubicBezTo>
                  <a:cubicBezTo>
                    <a:pt x="7609" y="10263"/>
                    <a:pt x="7680" y="10192"/>
                    <a:pt x="7680" y="10120"/>
                  </a:cubicBezTo>
                  <a:lnTo>
                    <a:pt x="7680" y="8870"/>
                  </a:lnTo>
                  <a:cubicBezTo>
                    <a:pt x="7692" y="8406"/>
                    <a:pt x="7395" y="7977"/>
                    <a:pt x="6942" y="7823"/>
                  </a:cubicBezTo>
                  <a:lnTo>
                    <a:pt x="5275" y="7239"/>
                  </a:lnTo>
                  <a:cubicBezTo>
                    <a:pt x="5132" y="7203"/>
                    <a:pt x="5025" y="7084"/>
                    <a:pt x="4978" y="6930"/>
                  </a:cubicBezTo>
                  <a:cubicBezTo>
                    <a:pt x="5740" y="6787"/>
                    <a:pt x="6442" y="6513"/>
                    <a:pt x="6799" y="6382"/>
                  </a:cubicBezTo>
                  <a:cubicBezTo>
                    <a:pt x="6918" y="6334"/>
                    <a:pt x="7002" y="6251"/>
                    <a:pt x="7061" y="6132"/>
                  </a:cubicBezTo>
                  <a:cubicBezTo>
                    <a:pt x="7109" y="6013"/>
                    <a:pt x="7109" y="5894"/>
                    <a:pt x="7061" y="5775"/>
                  </a:cubicBezTo>
                  <a:cubicBezTo>
                    <a:pt x="6942" y="5477"/>
                    <a:pt x="6740" y="4846"/>
                    <a:pt x="6740" y="4013"/>
                  </a:cubicBezTo>
                  <a:lnTo>
                    <a:pt x="6740" y="2882"/>
                  </a:lnTo>
                  <a:cubicBezTo>
                    <a:pt x="6740" y="1286"/>
                    <a:pt x="5442" y="0"/>
                    <a:pt x="384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3" name="Google Shape;4423;p54"/>
            <p:cNvSpPr/>
            <p:nvPr/>
          </p:nvSpPr>
          <p:spPr>
            <a:xfrm>
              <a:off x="7611608" y="2891630"/>
              <a:ext cx="20069" cy="9463"/>
            </a:xfrm>
            <a:custGeom>
              <a:avLst/>
              <a:gdLst/>
              <a:ahLst/>
              <a:cxnLst/>
              <a:rect l="l" t="t" r="r" b="b"/>
              <a:pathLst>
                <a:path w="632" h="298" extrusionOk="0">
                  <a:moveTo>
                    <a:pt x="155" y="0"/>
                  </a:moveTo>
                  <a:cubicBezTo>
                    <a:pt x="60" y="0"/>
                    <a:pt x="1" y="83"/>
                    <a:pt x="1" y="155"/>
                  </a:cubicBezTo>
                  <a:cubicBezTo>
                    <a:pt x="1" y="226"/>
                    <a:pt x="84" y="298"/>
                    <a:pt x="155" y="298"/>
                  </a:cubicBezTo>
                  <a:lnTo>
                    <a:pt x="477" y="298"/>
                  </a:lnTo>
                  <a:cubicBezTo>
                    <a:pt x="572" y="298"/>
                    <a:pt x="632" y="226"/>
                    <a:pt x="632" y="155"/>
                  </a:cubicBezTo>
                  <a:cubicBezTo>
                    <a:pt x="632" y="83"/>
                    <a:pt x="572" y="0"/>
                    <a:pt x="47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4" name="Google Shape;4424;p54"/>
            <p:cNvSpPr/>
            <p:nvPr/>
          </p:nvSpPr>
          <p:spPr>
            <a:xfrm>
              <a:off x="7673245" y="2891630"/>
              <a:ext cx="19688" cy="9463"/>
            </a:xfrm>
            <a:custGeom>
              <a:avLst/>
              <a:gdLst/>
              <a:ahLst/>
              <a:cxnLst/>
              <a:rect l="l" t="t" r="r" b="b"/>
              <a:pathLst>
                <a:path w="620" h="298" extrusionOk="0">
                  <a:moveTo>
                    <a:pt x="143" y="0"/>
                  </a:moveTo>
                  <a:cubicBezTo>
                    <a:pt x="60" y="0"/>
                    <a:pt x="0" y="83"/>
                    <a:pt x="0" y="155"/>
                  </a:cubicBezTo>
                  <a:cubicBezTo>
                    <a:pt x="0" y="226"/>
                    <a:pt x="72" y="298"/>
                    <a:pt x="143" y="298"/>
                  </a:cubicBezTo>
                  <a:lnTo>
                    <a:pt x="477" y="298"/>
                  </a:lnTo>
                  <a:cubicBezTo>
                    <a:pt x="560" y="298"/>
                    <a:pt x="620" y="226"/>
                    <a:pt x="620" y="155"/>
                  </a:cubicBezTo>
                  <a:cubicBezTo>
                    <a:pt x="620" y="83"/>
                    <a:pt x="548" y="0"/>
                    <a:pt x="47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EBEB4EA5-D728-45B5-8AD7-22F7ADF18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2" y="3656864"/>
            <a:ext cx="9108213" cy="1469263"/>
          </a:xfrm>
          <a:prstGeom prst="rect">
            <a:avLst/>
          </a:prstGeom>
        </p:spPr>
      </p:pic>
      <p:grpSp>
        <p:nvGrpSpPr>
          <p:cNvPr id="24" name="Grupo 23">
            <a:extLst>
              <a:ext uri="{FF2B5EF4-FFF2-40B4-BE49-F238E27FC236}">
                <a16:creationId xmlns:a16="http://schemas.microsoft.com/office/drawing/2014/main" id="{90D55F75-B8A2-4831-A4EB-49D5BAE9793A}"/>
              </a:ext>
            </a:extLst>
          </p:cNvPr>
          <p:cNvGrpSpPr/>
          <p:nvPr/>
        </p:nvGrpSpPr>
        <p:grpSpPr>
          <a:xfrm>
            <a:off x="8257877" y="134910"/>
            <a:ext cx="770690" cy="772280"/>
            <a:chOff x="8215309" y="153987"/>
            <a:chExt cx="769937" cy="771526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C6B3B4ED-C445-42F7-B83A-55AF19C8DD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5309" y="153987"/>
              <a:ext cx="769937" cy="771526"/>
            </a:xfrm>
            <a:custGeom>
              <a:avLst/>
              <a:gdLst>
                <a:gd name="T0" fmla="*/ 0 w 313"/>
                <a:gd name="T1" fmla="*/ 158 h 314"/>
                <a:gd name="T2" fmla="*/ 154 w 313"/>
                <a:gd name="T3" fmla="*/ 1 h 314"/>
                <a:gd name="T4" fmla="*/ 313 w 313"/>
                <a:gd name="T5" fmla="*/ 157 h 314"/>
                <a:gd name="T6" fmla="*/ 156 w 313"/>
                <a:gd name="T7" fmla="*/ 314 h 314"/>
                <a:gd name="T8" fmla="*/ 0 w 313"/>
                <a:gd name="T9" fmla="*/ 158 h 314"/>
                <a:gd name="T10" fmla="*/ 156 w 313"/>
                <a:gd name="T11" fmla="*/ 309 h 314"/>
                <a:gd name="T12" fmla="*/ 308 w 313"/>
                <a:gd name="T13" fmla="*/ 157 h 314"/>
                <a:gd name="T14" fmla="*/ 157 w 313"/>
                <a:gd name="T15" fmla="*/ 6 h 314"/>
                <a:gd name="T16" fmla="*/ 5 w 313"/>
                <a:gd name="T17" fmla="*/ 157 h 314"/>
                <a:gd name="T18" fmla="*/ 156 w 313"/>
                <a:gd name="T19" fmla="*/ 30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314">
                  <a:moveTo>
                    <a:pt x="0" y="158"/>
                  </a:moveTo>
                  <a:cubicBezTo>
                    <a:pt x="0" y="70"/>
                    <a:pt x="69" y="2"/>
                    <a:pt x="154" y="1"/>
                  </a:cubicBezTo>
                  <a:cubicBezTo>
                    <a:pt x="243" y="0"/>
                    <a:pt x="313" y="70"/>
                    <a:pt x="313" y="157"/>
                  </a:cubicBezTo>
                  <a:cubicBezTo>
                    <a:pt x="313" y="244"/>
                    <a:pt x="243" y="314"/>
                    <a:pt x="156" y="314"/>
                  </a:cubicBezTo>
                  <a:cubicBezTo>
                    <a:pt x="71" y="314"/>
                    <a:pt x="0" y="243"/>
                    <a:pt x="0" y="158"/>
                  </a:cubicBezTo>
                  <a:close/>
                  <a:moveTo>
                    <a:pt x="156" y="309"/>
                  </a:moveTo>
                  <a:cubicBezTo>
                    <a:pt x="239" y="308"/>
                    <a:pt x="308" y="243"/>
                    <a:pt x="308" y="157"/>
                  </a:cubicBezTo>
                  <a:cubicBezTo>
                    <a:pt x="308" y="71"/>
                    <a:pt x="239" y="6"/>
                    <a:pt x="157" y="6"/>
                  </a:cubicBezTo>
                  <a:cubicBezTo>
                    <a:pt x="74" y="5"/>
                    <a:pt x="5" y="74"/>
                    <a:pt x="5" y="157"/>
                  </a:cubicBezTo>
                  <a:cubicBezTo>
                    <a:pt x="5" y="240"/>
                    <a:pt x="74" y="309"/>
                    <a:pt x="156" y="30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93AF35FD-2D35-4215-859C-B32186016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663" y="311150"/>
              <a:ext cx="503237" cy="400050"/>
            </a:xfrm>
            <a:custGeom>
              <a:avLst/>
              <a:gdLst>
                <a:gd name="T0" fmla="*/ 161 w 205"/>
                <a:gd name="T1" fmla="*/ 142 h 163"/>
                <a:gd name="T2" fmla="*/ 156 w 205"/>
                <a:gd name="T3" fmla="*/ 140 h 163"/>
                <a:gd name="T4" fmla="*/ 111 w 205"/>
                <a:gd name="T5" fmla="*/ 140 h 163"/>
                <a:gd name="T6" fmla="*/ 111 w 205"/>
                <a:gd name="T7" fmla="*/ 163 h 163"/>
                <a:gd name="T8" fmla="*/ 94 w 205"/>
                <a:gd name="T9" fmla="*/ 163 h 163"/>
                <a:gd name="T10" fmla="*/ 94 w 205"/>
                <a:gd name="T11" fmla="*/ 140 h 163"/>
                <a:gd name="T12" fmla="*/ 50 w 205"/>
                <a:gd name="T13" fmla="*/ 140 h 163"/>
                <a:gd name="T14" fmla="*/ 61 w 205"/>
                <a:gd name="T15" fmla="*/ 141 h 163"/>
                <a:gd name="T16" fmla="*/ 61 w 205"/>
                <a:gd name="T17" fmla="*/ 163 h 163"/>
                <a:gd name="T18" fmla="*/ 47 w 205"/>
                <a:gd name="T19" fmla="*/ 163 h 163"/>
                <a:gd name="T20" fmla="*/ 46 w 205"/>
                <a:gd name="T21" fmla="*/ 152 h 163"/>
                <a:gd name="T22" fmla="*/ 56 w 205"/>
                <a:gd name="T23" fmla="*/ 116 h 163"/>
                <a:gd name="T24" fmla="*/ 64 w 205"/>
                <a:gd name="T25" fmla="*/ 103 h 163"/>
                <a:gd name="T26" fmla="*/ 63 w 205"/>
                <a:gd name="T27" fmla="*/ 101 h 163"/>
                <a:gd name="T28" fmla="*/ 57 w 205"/>
                <a:gd name="T29" fmla="*/ 105 h 163"/>
                <a:gd name="T30" fmla="*/ 39 w 205"/>
                <a:gd name="T31" fmla="*/ 136 h 163"/>
                <a:gd name="T32" fmla="*/ 31 w 205"/>
                <a:gd name="T33" fmla="*/ 140 h 163"/>
                <a:gd name="T34" fmla="*/ 0 w 205"/>
                <a:gd name="T35" fmla="*/ 140 h 163"/>
                <a:gd name="T36" fmla="*/ 20 w 205"/>
                <a:gd name="T37" fmla="*/ 104 h 163"/>
                <a:gd name="T38" fmla="*/ 12 w 205"/>
                <a:gd name="T39" fmla="*/ 103 h 163"/>
                <a:gd name="T40" fmla="*/ 28 w 205"/>
                <a:gd name="T41" fmla="*/ 74 h 163"/>
                <a:gd name="T42" fmla="*/ 19 w 205"/>
                <a:gd name="T43" fmla="*/ 73 h 163"/>
                <a:gd name="T44" fmla="*/ 56 w 205"/>
                <a:gd name="T45" fmla="*/ 8 h 163"/>
                <a:gd name="T46" fmla="*/ 72 w 205"/>
                <a:gd name="T47" fmla="*/ 36 h 163"/>
                <a:gd name="T48" fmla="*/ 71 w 205"/>
                <a:gd name="T49" fmla="*/ 44 h 163"/>
                <a:gd name="T50" fmla="*/ 57 w 205"/>
                <a:gd name="T51" fmla="*/ 70 h 163"/>
                <a:gd name="T52" fmla="*/ 66 w 205"/>
                <a:gd name="T53" fmla="*/ 70 h 163"/>
                <a:gd name="T54" fmla="*/ 49 w 205"/>
                <a:gd name="T55" fmla="*/ 101 h 163"/>
                <a:gd name="T56" fmla="*/ 50 w 205"/>
                <a:gd name="T57" fmla="*/ 102 h 163"/>
                <a:gd name="T58" fmla="*/ 56 w 205"/>
                <a:gd name="T59" fmla="*/ 100 h 163"/>
                <a:gd name="T60" fmla="*/ 73 w 205"/>
                <a:gd name="T61" fmla="*/ 69 h 163"/>
                <a:gd name="T62" fmla="*/ 63 w 205"/>
                <a:gd name="T63" fmla="*/ 68 h 163"/>
                <a:gd name="T64" fmla="*/ 102 w 205"/>
                <a:gd name="T65" fmla="*/ 0 h 163"/>
                <a:gd name="T66" fmla="*/ 142 w 205"/>
                <a:gd name="T67" fmla="*/ 68 h 163"/>
                <a:gd name="T68" fmla="*/ 133 w 205"/>
                <a:gd name="T69" fmla="*/ 69 h 163"/>
                <a:gd name="T70" fmla="*/ 156 w 205"/>
                <a:gd name="T71" fmla="*/ 102 h 163"/>
                <a:gd name="T72" fmla="*/ 138 w 205"/>
                <a:gd name="T73" fmla="*/ 71 h 163"/>
                <a:gd name="T74" fmla="*/ 148 w 205"/>
                <a:gd name="T75" fmla="*/ 70 h 163"/>
                <a:gd name="T76" fmla="*/ 133 w 205"/>
                <a:gd name="T77" fmla="*/ 45 h 163"/>
                <a:gd name="T78" fmla="*/ 133 w 205"/>
                <a:gd name="T79" fmla="*/ 34 h 163"/>
                <a:gd name="T80" fmla="*/ 148 w 205"/>
                <a:gd name="T81" fmla="*/ 9 h 163"/>
                <a:gd name="T82" fmla="*/ 186 w 205"/>
                <a:gd name="T83" fmla="*/ 73 h 163"/>
                <a:gd name="T84" fmla="*/ 177 w 205"/>
                <a:gd name="T85" fmla="*/ 74 h 163"/>
                <a:gd name="T86" fmla="*/ 193 w 205"/>
                <a:gd name="T87" fmla="*/ 103 h 163"/>
                <a:gd name="T88" fmla="*/ 184 w 205"/>
                <a:gd name="T89" fmla="*/ 104 h 163"/>
                <a:gd name="T90" fmla="*/ 205 w 205"/>
                <a:gd name="T91" fmla="*/ 140 h 163"/>
                <a:gd name="T92" fmla="*/ 172 w 205"/>
                <a:gd name="T93" fmla="*/ 140 h 163"/>
                <a:gd name="T94" fmla="*/ 166 w 205"/>
                <a:gd name="T95" fmla="*/ 136 h 163"/>
                <a:gd name="T96" fmla="*/ 148 w 205"/>
                <a:gd name="T97" fmla="*/ 105 h 163"/>
                <a:gd name="T98" fmla="*/ 143 w 205"/>
                <a:gd name="T99" fmla="*/ 101 h 163"/>
                <a:gd name="T100" fmla="*/ 141 w 205"/>
                <a:gd name="T101" fmla="*/ 103 h 163"/>
                <a:gd name="T102" fmla="*/ 159 w 205"/>
                <a:gd name="T103" fmla="*/ 133 h 163"/>
                <a:gd name="T104" fmla="*/ 160 w 205"/>
                <a:gd name="T105" fmla="*/ 142 h 163"/>
                <a:gd name="T106" fmla="*/ 161 w 205"/>
                <a:gd name="T107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5" h="163">
                  <a:moveTo>
                    <a:pt x="161" y="142"/>
                  </a:moveTo>
                  <a:cubicBezTo>
                    <a:pt x="159" y="141"/>
                    <a:pt x="157" y="140"/>
                    <a:pt x="156" y="140"/>
                  </a:cubicBezTo>
                  <a:cubicBezTo>
                    <a:pt x="141" y="140"/>
                    <a:pt x="126" y="140"/>
                    <a:pt x="111" y="140"/>
                  </a:cubicBezTo>
                  <a:cubicBezTo>
                    <a:pt x="111" y="148"/>
                    <a:pt x="111" y="155"/>
                    <a:pt x="111" y="163"/>
                  </a:cubicBezTo>
                  <a:cubicBezTo>
                    <a:pt x="105" y="163"/>
                    <a:pt x="100" y="163"/>
                    <a:pt x="94" y="163"/>
                  </a:cubicBezTo>
                  <a:cubicBezTo>
                    <a:pt x="94" y="155"/>
                    <a:pt x="94" y="148"/>
                    <a:pt x="94" y="140"/>
                  </a:cubicBezTo>
                  <a:cubicBezTo>
                    <a:pt x="80" y="140"/>
                    <a:pt x="65" y="140"/>
                    <a:pt x="50" y="140"/>
                  </a:cubicBezTo>
                  <a:cubicBezTo>
                    <a:pt x="54" y="141"/>
                    <a:pt x="57" y="141"/>
                    <a:pt x="61" y="141"/>
                  </a:cubicBezTo>
                  <a:cubicBezTo>
                    <a:pt x="61" y="149"/>
                    <a:pt x="61" y="155"/>
                    <a:pt x="61" y="163"/>
                  </a:cubicBezTo>
                  <a:cubicBezTo>
                    <a:pt x="56" y="163"/>
                    <a:pt x="52" y="163"/>
                    <a:pt x="47" y="163"/>
                  </a:cubicBezTo>
                  <a:cubicBezTo>
                    <a:pt x="47" y="159"/>
                    <a:pt x="47" y="155"/>
                    <a:pt x="46" y="152"/>
                  </a:cubicBezTo>
                  <a:cubicBezTo>
                    <a:pt x="42" y="138"/>
                    <a:pt x="50" y="127"/>
                    <a:pt x="56" y="116"/>
                  </a:cubicBezTo>
                  <a:cubicBezTo>
                    <a:pt x="59" y="112"/>
                    <a:pt x="61" y="107"/>
                    <a:pt x="64" y="103"/>
                  </a:cubicBezTo>
                  <a:cubicBezTo>
                    <a:pt x="63" y="102"/>
                    <a:pt x="63" y="102"/>
                    <a:pt x="63" y="101"/>
                  </a:cubicBezTo>
                  <a:cubicBezTo>
                    <a:pt x="61" y="102"/>
                    <a:pt x="58" y="103"/>
                    <a:pt x="57" y="105"/>
                  </a:cubicBezTo>
                  <a:cubicBezTo>
                    <a:pt x="51" y="115"/>
                    <a:pt x="45" y="126"/>
                    <a:pt x="39" y="136"/>
                  </a:cubicBezTo>
                  <a:cubicBezTo>
                    <a:pt x="37" y="138"/>
                    <a:pt x="34" y="140"/>
                    <a:pt x="31" y="140"/>
                  </a:cubicBezTo>
                  <a:cubicBezTo>
                    <a:pt x="21" y="140"/>
                    <a:pt x="11" y="140"/>
                    <a:pt x="0" y="140"/>
                  </a:cubicBezTo>
                  <a:cubicBezTo>
                    <a:pt x="7" y="128"/>
                    <a:pt x="14" y="116"/>
                    <a:pt x="20" y="104"/>
                  </a:cubicBezTo>
                  <a:cubicBezTo>
                    <a:pt x="17" y="104"/>
                    <a:pt x="15" y="103"/>
                    <a:pt x="12" y="103"/>
                  </a:cubicBezTo>
                  <a:cubicBezTo>
                    <a:pt x="17" y="93"/>
                    <a:pt x="22" y="84"/>
                    <a:pt x="28" y="74"/>
                  </a:cubicBezTo>
                  <a:cubicBezTo>
                    <a:pt x="25" y="74"/>
                    <a:pt x="23" y="73"/>
                    <a:pt x="19" y="73"/>
                  </a:cubicBezTo>
                  <a:cubicBezTo>
                    <a:pt x="32" y="51"/>
                    <a:pt x="44" y="30"/>
                    <a:pt x="56" y="8"/>
                  </a:cubicBezTo>
                  <a:cubicBezTo>
                    <a:pt x="62" y="18"/>
                    <a:pt x="67" y="27"/>
                    <a:pt x="72" y="36"/>
                  </a:cubicBezTo>
                  <a:cubicBezTo>
                    <a:pt x="73" y="38"/>
                    <a:pt x="72" y="42"/>
                    <a:pt x="71" y="44"/>
                  </a:cubicBezTo>
                  <a:cubicBezTo>
                    <a:pt x="67" y="53"/>
                    <a:pt x="62" y="61"/>
                    <a:pt x="57" y="70"/>
                  </a:cubicBezTo>
                  <a:cubicBezTo>
                    <a:pt x="60" y="70"/>
                    <a:pt x="63" y="70"/>
                    <a:pt x="66" y="70"/>
                  </a:cubicBezTo>
                  <a:cubicBezTo>
                    <a:pt x="60" y="81"/>
                    <a:pt x="55" y="91"/>
                    <a:pt x="49" y="101"/>
                  </a:cubicBezTo>
                  <a:cubicBezTo>
                    <a:pt x="49" y="101"/>
                    <a:pt x="50" y="102"/>
                    <a:pt x="50" y="102"/>
                  </a:cubicBezTo>
                  <a:cubicBezTo>
                    <a:pt x="52" y="101"/>
                    <a:pt x="55" y="101"/>
                    <a:pt x="56" y="100"/>
                  </a:cubicBezTo>
                  <a:cubicBezTo>
                    <a:pt x="62" y="90"/>
                    <a:pt x="67" y="80"/>
                    <a:pt x="73" y="69"/>
                  </a:cubicBezTo>
                  <a:cubicBezTo>
                    <a:pt x="70" y="69"/>
                    <a:pt x="67" y="69"/>
                    <a:pt x="63" y="68"/>
                  </a:cubicBezTo>
                  <a:cubicBezTo>
                    <a:pt x="76" y="46"/>
                    <a:pt x="89" y="24"/>
                    <a:pt x="102" y="0"/>
                  </a:cubicBezTo>
                  <a:cubicBezTo>
                    <a:pt x="116" y="23"/>
                    <a:pt x="129" y="46"/>
                    <a:pt x="142" y="68"/>
                  </a:cubicBezTo>
                  <a:cubicBezTo>
                    <a:pt x="138" y="69"/>
                    <a:pt x="136" y="69"/>
                    <a:pt x="133" y="69"/>
                  </a:cubicBezTo>
                  <a:cubicBezTo>
                    <a:pt x="138" y="84"/>
                    <a:pt x="150" y="101"/>
                    <a:pt x="156" y="102"/>
                  </a:cubicBezTo>
                  <a:cubicBezTo>
                    <a:pt x="150" y="91"/>
                    <a:pt x="144" y="81"/>
                    <a:pt x="138" y="71"/>
                  </a:cubicBezTo>
                  <a:cubicBezTo>
                    <a:pt x="142" y="70"/>
                    <a:pt x="144" y="70"/>
                    <a:pt x="148" y="70"/>
                  </a:cubicBezTo>
                  <a:cubicBezTo>
                    <a:pt x="143" y="61"/>
                    <a:pt x="138" y="53"/>
                    <a:pt x="133" y="45"/>
                  </a:cubicBezTo>
                  <a:cubicBezTo>
                    <a:pt x="131" y="41"/>
                    <a:pt x="131" y="38"/>
                    <a:pt x="133" y="34"/>
                  </a:cubicBezTo>
                  <a:cubicBezTo>
                    <a:pt x="139" y="26"/>
                    <a:pt x="143" y="18"/>
                    <a:pt x="148" y="9"/>
                  </a:cubicBezTo>
                  <a:cubicBezTo>
                    <a:pt x="161" y="30"/>
                    <a:pt x="173" y="51"/>
                    <a:pt x="186" y="73"/>
                  </a:cubicBezTo>
                  <a:cubicBezTo>
                    <a:pt x="182" y="73"/>
                    <a:pt x="180" y="73"/>
                    <a:pt x="177" y="74"/>
                  </a:cubicBezTo>
                  <a:cubicBezTo>
                    <a:pt x="182" y="84"/>
                    <a:pt x="187" y="93"/>
                    <a:pt x="193" y="103"/>
                  </a:cubicBezTo>
                  <a:cubicBezTo>
                    <a:pt x="190" y="103"/>
                    <a:pt x="188" y="103"/>
                    <a:pt x="184" y="104"/>
                  </a:cubicBezTo>
                  <a:cubicBezTo>
                    <a:pt x="191" y="116"/>
                    <a:pt x="198" y="128"/>
                    <a:pt x="205" y="140"/>
                  </a:cubicBezTo>
                  <a:cubicBezTo>
                    <a:pt x="193" y="140"/>
                    <a:pt x="183" y="140"/>
                    <a:pt x="172" y="140"/>
                  </a:cubicBezTo>
                  <a:cubicBezTo>
                    <a:pt x="170" y="140"/>
                    <a:pt x="167" y="138"/>
                    <a:pt x="166" y="136"/>
                  </a:cubicBezTo>
                  <a:cubicBezTo>
                    <a:pt x="160" y="126"/>
                    <a:pt x="154" y="115"/>
                    <a:pt x="148" y="105"/>
                  </a:cubicBezTo>
                  <a:cubicBezTo>
                    <a:pt x="147" y="103"/>
                    <a:pt x="144" y="102"/>
                    <a:pt x="143" y="101"/>
                  </a:cubicBezTo>
                  <a:cubicBezTo>
                    <a:pt x="142" y="101"/>
                    <a:pt x="142" y="102"/>
                    <a:pt x="141" y="103"/>
                  </a:cubicBezTo>
                  <a:cubicBezTo>
                    <a:pt x="147" y="113"/>
                    <a:pt x="153" y="123"/>
                    <a:pt x="159" y="133"/>
                  </a:cubicBezTo>
                  <a:cubicBezTo>
                    <a:pt x="160" y="136"/>
                    <a:pt x="160" y="139"/>
                    <a:pt x="160" y="142"/>
                  </a:cubicBezTo>
                  <a:lnTo>
                    <a:pt x="161" y="142"/>
                  </a:ln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930F03E5-52FB-4854-BE55-BEAA8A1A9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720725"/>
              <a:ext cx="622300" cy="182563"/>
            </a:xfrm>
            <a:custGeom>
              <a:avLst/>
              <a:gdLst>
                <a:gd name="T0" fmla="*/ 253 w 253"/>
                <a:gd name="T1" fmla="*/ 0 h 74"/>
                <a:gd name="T2" fmla="*/ 142 w 253"/>
                <a:gd name="T3" fmla="*/ 68 h 74"/>
                <a:gd name="T4" fmla="*/ 0 w 253"/>
                <a:gd name="T5" fmla="*/ 0 h 74"/>
                <a:gd name="T6" fmla="*/ 253 w 253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74">
                  <a:moveTo>
                    <a:pt x="253" y="0"/>
                  </a:moveTo>
                  <a:cubicBezTo>
                    <a:pt x="226" y="41"/>
                    <a:pt x="189" y="64"/>
                    <a:pt x="142" y="68"/>
                  </a:cubicBezTo>
                  <a:cubicBezTo>
                    <a:pt x="82" y="74"/>
                    <a:pt x="35" y="51"/>
                    <a:pt x="0" y="0"/>
                  </a:cubicBezTo>
                  <a:cubicBezTo>
                    <a:pt x="85" y="0"/>
                    <a:pt x="168" y="0"/>
                    <a:pt x="253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4B41B1B1-09ED-43FD-8A1C-CF302FCF9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7438" y="657225"/>
              <a:ext cx="36512" cy="53975"/>
            </a:xfrm>
            <a:custGeom>
              <a:avLst/>
              <a:gdLst>
                <a:gd name="T0" fmla="*/ 14 w 15"/>
                <a:gd name="T1" fmla="*/ 1 h 22"/>
                <a:gd name="T2" fmla="*/ 14 w 15"/>
                <a:gd name="T3" fmla="*/ 22 h 22"/>
                <a:gd name="T4" fmla="*/ 0 w 15"/>
                <a:gd name="T5" fmla="*/ 22 h 22"/>
                <a:gd name="T6" fmla="*/ 0 w 15"/>
                <a:gd name="T7" fmla="*/ 0 h 22"/>
                <a:gd name="T8" fmla="*/ 15 w 15"/>
                <a:gd name="T9" fmla="*/ 1 h 22"/>
                <a:gd name="T10" fmla="*/ 14 w 15"/>
                <a:gd name="T1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14" y="1"/>
                  </a:moveTo>
                  <a:cubicBezTo>
                    <a:pt x="14" y="7"/>
                    <a:pt x="14" y="14"/>
                    <a:pt x="14" y="22"/>
                  </a:cubicBezTo>
                  <a:cubicBezTo>
                    <a:pt x="9" y="22"/>
                    <a:pt x="5" y="22"/>
                    <a:pt x="0" y="22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5" y="0"/>
                    <a:pt x="10" y="0"/>
                    <a:pt x="15" y="1"/>
                  </a:cubicBezTo>
                  <a:cubicBezTo>
                    <a:pt x="15" y="1"/>
                    <a:pt x="14" y="1"/>
                    <a:pt x="14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C9F284E2-AC24-4432-98F3-37C3BEF95230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o 11">
            <a:extLst>
              <a:ext uri="{FF2B5EF4-FFF2-40B4-BE49-F238E27FC236}">
                <a16:creationId xmlns:a16="http://schemas.microsoft.com/office/drawing/2014/main" id="{DA7CF5F1-E9FD-4249-BD63-7607B77DF06E}"/>
              </a:ext>
            </a:extLst>
          </p:cNvPr>
          <p:cNvGrpSpPr/>
          <p:nvPr/>
        </p:nvGrpSpPr>
        <p:grpSpPr>
          <a:xfrm>
            <a:off x="5102226" y="1425575"/>
            <a:ext cx="3629024" cy="3155950"/>
            <a:chOff x="5102226" y="1425575"/>
            <a:chExt cx="3629024" cy="3155950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ADB38537-AF6E-47BF-BB89-2DA42A8B87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15063" y="1511300"/>
              <a:ext cx="1377950" cy="3070225"/>
            </a:xfrm>
            <a:custGeom>
              <a:avLst/>
              <a:gdLst>
                <a:gd name="T0" fmla="*/ 161 w 161"/>
                <a:gd name="T1" fmla="*/ 358 h 358"/>
                <a:gd name="T2" fmla="*/ 86 w 161"/>
                <a:gd name="T3" fmla="*/ 358 h 358"/>
                <a:gd name="T4" fmla="*/ 85 w 161"/>
                <a:gd name="T5" fmla="*/ 345 h 358"/>
                <a:gd name="T6" fmla="*/ 76 w 161"/>
                <a:gd name="T7" fmla="*/ 345 h 358"/>
                <a:gd name="T8" fmla="*/ 74 w 161"/>
                <a:gd name="T9" fmla="*/ 357 h 358"/>
                <a:gd name="T10" fmla="*/ 0 w 161"/>
                <a:gd name="T11" fmla="*/ 357 h 358"/>
                <a:gd name="T12" fmla="*/ 57 w 161"/>
                <a:gd name="T13" fmla="*/ 0 h 358"/>
                <a:gd name="T14" fmla="*/ 75 w 161"/>
                <a:gd name="T15" fmla="*/ 0 h 358"/>
                <a:gd name="T16" fmla="*/ 75 w 161"/>
                <a:gd name="T17" fmla="*/ 16 h 358"/>
                <a:gd name="T18" fmla="*/ 86 w 161"/>
                <a:gd name="T19" fmla="*/ 24 h 358"/>
                <a:gd name="T20" fmla="*/ 86 w 161"/>
                <a:gd name="T21" fmla="*/ 1 h 358"/>
                <a:gd name="T22" fmla="*/ 104 w 161"/>
                <a:gd name="T23" fmla="*/ 1 h 358"/>
                <a:gd name="T24" fmla="*/ 161 w 161"/>
                <a:gd name="T25" fmla="*/ 358 h 358"/>
                <a:gd name="T26" fmla="*/ 85 w 161"/>
                <a:gd name="T27" fmla="*/ 271 h 358"/>
                <a:gd name="T28" fmla="*/ 86 w 161"/>
                <a:gd name="T29" fmla="*/ 268 h 358"/>
                <a:gd name="T30" fmla="*/ 96 w 161"/>
                <a:gd name="T31" fmla="*/ 259 h 358"/>
                <a:gd name="T32" fmla="*/ 100 w 161"/>
                <a:gd name="T33" fmla="*/ 255 h 358"/>
                <a:gd name="T34" fmla="*/ 100 w 161"/>
                <a:gd name="T35" fmla="*/ 238 h 358"/>
                <a:gd name="T36" fmla="*/ 86 w 161"/>
                <a:gd name="T37" fmla="*/ 221 h 358"/>
                <a:gd name="T38" fmla="*/ 86 w 161"/>
                <a:gd name="T39" fmla="*/ 197 h 358"/>
                <a:gd name="T40" fmla="*/ 76 w 161"/>
                <a:gd name="T41" fmla="*/ 197 h 358"/>
                <a:gd name="T42" fmla="*/ 76 w 161"/>
                <a:gd name="T43" fmla="*/ 222 h 358"/>
                <a:gd name="T44" fmla="*/ 81 w 161"/>
                <a:gd name="T45" fmla="*/ 223 h 358"/>
                <a:gd name="T46" fmla="*/ 80 w 161"/>
                <a:gd name="T47" fmla="*/ 234 h 358"/>
                <a:gd name="T48" fmla="*/ 91 w 161"/>
                <a:gd name="T49" fmla="*/ 231 h 358"/>
                <a:gd name="T50" fmla="*/ 87 w 161"/>
                <a:gd name="T51" fmla="*/ 239 h 358"/>
                <a:gd name="T52" fmla="*/ 76 w 161"/>
                <a:gd name="T53" fmla="*/ 249 h 358"/>
                <a:gd name="T54" fmla="*/ 75 w 161"/>
                <a:gd name="T55" fmla="*/ 271 h 358"/>
                <a:gd name="T56" fmla="*/ 85 w 161"/>
                <a:gd name="T57" fmla="*/ 271 h 358"/>
                <a:gd name="T58" fmla="*/ 85 w 161"/>
                <a:gd name="T59" fmla="*/ 296 h 358"/>
                <a:gd name="T60" fmla="*/ 76 w 161"/>
                <a:gd name="T61" fmla="*/ 296 h 358"/>
                <a:gd name="T62" fmla="*/ 76 w 161"/>
                <a:gd name="T63" fmla="*/ 321 h 358"/>
                <a:gd name="T64" fmla="*/ 85 w 161"/>
                <a:gd name="T65" fmla="*/ 321 h 358"/>
                <a:gd name="T66" fmla="*/ 85 w 161"/>
                <a:gd name="T67" fmla="*/ 296 h 358"/>
                <a:gd name="T68" fmla="*/ 85 w 161"/>
                <a:gd name="T69" fmla="*/ 98 h 358"/>
                <a:gd name="T70" fmla="*/ 83 w 161"/>
                <a:gd name="T71" fmla="*/ 96 h 358"/>
                <a:gd name="T72" fmla="*/ 76 w 161"/>
                <a:gd name="T73" fmla="*/ 101 h 358"/>
                <a:gd name="T74" fmla="*/ 75 w 161"/>
                <a:gd name="T75" fmla="*/ 123 h 358"/>
                <a:gd name="T76" fmla="*/ 85 w 161"/>
                <a:gd name="T77" fmla="*/ 123 h 358"/>
                <a:gd name="T78" fmla="*/ 85 w 161"/>
                <a:gd name="T79" fmla="*/ 98 h 358"/>
                <a:gd name="T80" fmla="*/ 75 w 161"/>
                <a:gd name="T81" fmla="*/ 48 h 358"/>
                <a:gd name="T82" fmla="*/ 75 w 161"/>
                <a:gd name="T83" fmla="*/ 66 h 358"/>
                <a:gd name="T84" fmla="*/ 85 w 161"/>
                <a:gd name="T85" fmla="*/ 73 h 358"/>
                <a:gd name="T86" fmla="*/ 85 w 161"/>
                <a:gd name="T87" fmla="*/ 48 h 358"/>
                <a:gd name="T88" fmla="*/ 75 w 161"/>
                <a:gd name="T89" fmla="*/ 48 h 358"/>
                <a:gd name="T90" fmla="*/ 75 w 161"/>
                <a:gd name="T91" fmla="*/ 173 h 358"/>
                <a:gd name="T92" fmla="*/ 85 w 161"/>
                <a:gd name="T93" fmla="*/ 173 h 358"/>
                <a:gd name="T94" fmla="*/ 85 w 161"/>
                <a:gd name="T95" fmla="*/ 145 h 358"/>
                <a:gd name="T96" fmla="*/ 76 w 161"/>
                <a:gd name="T97" fmla="*/ 151 h 358"/>
                <a:gd name="T98" fmla="*/ 75 w 161"/>
                <a:gd name="T99" fmla="*/ 173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1" h="358">
                  <a:moveTo>
                    <a:pt x="161" y="358"/>
                  </a:moveTo>
                  <a:cubicBezTo>
                    <a:pt x="136" y="358"/>
                    <a:pt x="112" y="358"/>
                    <a:pt x="86" y="358"/>
                  </a:cubicBezTo>
                  <a:cubicBezTo>
                    <a:pt x="86" y="354"/>
                    <a:pt x="86" y="349"/>
                    <a:pt x="85" y="345"/>
                  </a:cubicBezTo>
                  <a:cubicBezTo>
                    <a:pt x="82" y="345"/>
                    <a:pt x="79" y="345"/>
                    <a:pt x="76" y="345"/>
                  </a:cubicBezTo>
                  <a:cubicBezTo>
                    <a:pt x="75" y="349"/>
                    <a:pt x="75" y="353"/>
                    <a:pt x="74" y="357"/>
                  </a:cubicBezTo>
                  <a:cubicBezTo>
                    <a:pt x="50" y="357"/>
                    <a:pt x="25" y="357"/>
                    <a:pt x="0" y="357"/>
                  </a:cubicBezTo>
                  <a:cubicBezTo>
                    <a:pt x="19" y="238"/>
                    <a:pt x="38" y="119"/>
                    <a:pt x="57" y="0"/>
                  </a:cubicBezTo>
                  <a:cubicBezTo>
                    <a:pt x="63" y="0"/>
                    <a:pt x="68" y="0"/>
                    <a:pt x="75" y="0"/>
                  </a:cubicBezTo>
                  <a:cubicBezTo>
                    <a:pt x="75" y="6"/>
                    <a:pt x="75" y="11"/>
                    <a:pt x="75" y="16"/>
                  </a:cubicBezTo>
                  <a:cubicBezTo>
                    <a:pt x="74" y="24"/>
                    <a:pt x="78" y="26"/>
                    <a:pt x="86" y="24"/>
                  </a:cubicBezTo>
                  <a:cubicBezTo>
                    <a:pt x="86" y="16"/>
                    <a:pt x="86" y="9"/>
                    <a:pt x="86" y="1"/>
                  </a:cubicBezTo>
                  <a:cubicBezTo>
                    <a:pt x="92" y="1"/>
                    <a:pt x="98" y="1"/>
                    <a:pt x="104" y="1"/>
                  </a:cubicBezTo>
                  <a:cubicBezTo>
                    <a:pt x="123" y="119"/>
                    <a:pt x="142" y="238"/>
                    <a:pt x="161" y="358"/>
                  </a:cubicBezTo>
                  <a:close/>
                  <a:moveTo>
                    <a:pt x="85" y="271"/>
                  </a:moveTo>
                  <a:cubicBezTo>
                    <a:pt x="86" y="270"/>
                    <a:pt x="86" y="269"/>
                    <a:pt x="86" y="268"/>
                  </a:cubicBezTo>
                  <a:cubicBezTo>
                    <a:pt x="86" y="261"/>
                    <a:pt x="86" y="256"/>
                    <a:pt x="96" y="259"/>
                  </a:cubicBezTo>
                  <a:cubicBezTo>
                    <a:pt x="96" y="260"/>
                    <a:pt x="99" y="257"/>
                    <a:pt x="100" y="255"/>
                  </a:cubicBezTo>
                  <a:cubicBezTo>
                    <a:pt x="100" y="249"/>
                    <a:pt x="100" y="244"/>
                    <a:pt x="100" y="238"/>
                  </a:cubicBezTo>
                  <a:cubicBezTo>
                    <a:pt x="100" y="225"/>
                    <a:pt x="99" y="224"/>
                    <a:pt x="86" y="221"/>
                  </a:cubicBezTo>
                  <a:cubicBezTo>
                    <a:pt x="86" y="213"/>
                    <a:pt x="86" y="205"/>
                    <a:pt x="86" y="197"/>
                  </a:cubicBezTo>
                  <a:cubicBezTo>
                    <a:pt x="82" y="197"/>
                    <a:pt x="79" y="197"/>
                    <a:pt x="76" y="197"/>
                  </a:cubicBezTo>
                  <a:cubicBezTo>
                    <a:pt x="76" y="205"/>
                    <a:pt x="76" y="214"/>
                    <a:pt x="76" y="222"/>
                  </a:cubicBezTo>
                  <a:cubicBezTo>
                    <a:pt x="78" y="222"/>
                    <a:pt x="81" y="223"/>
                    <a:pt x="81" y="223"/>
                  </a:cubicBezTo>
                  <a:cubicBezTo>
                    <a:pt x="81" y="227"/>
                    <a:pt x="81" y="230"/>
                    <a:pt x="80" y="234"/>
                  </a:cubicBezTo>
                  <a:cubicBezTo>
                    <a:pt x="84" y="233"/>
                    <a:pt x="87" y="232"/>
                    <a:pt x="91" y="231"/>
                  </a:cubicBezTo>
                  <a:cubicBezTo>
                    <a:pt x="91" y="234"/>
                    <a:pt x="89" y="236"/>
                    <a:pt x="87" y="239"/>
                  </a:cubicBezTo>
                  <a:cubicBezTo>
                    <a:pt x="83" y="242"/>
                    <a:pt x="77" y="245"/>
                    <a:pt x="76" y="249"/>
                  </a:cubicBezTo>
                  <a:cubicBezTo>
                    <a:pt x="74" y="256"/>
                    <a:pt x="75" y="264"/>
                    <a:pt x="75" y="271"/>
                  </a:cubicBezTo>
                  <a:cubicBezTo>
                    <a:pt x="79" y="271"/>
                    <a:pt x="82" y="271"/>
                    <a:pt x="85" y="271"/>
                  </a:cubicBezTo>
                  <a:close/>
                  <a:moveTo>
                    <a:pt x="85" y="296"/>
                  </a:moveTo>
                  <a:cubicBezTo>
                    <a:pt x="82" y="296"/>
                    <a:pt x="79" y="296"/>
                    <a:pt x="76" y="296"/>
                  </a:cubicBezTo>
                  <a:cubicBezTo>
                    <a:pt x="76" y="304"/>
                    <a:pt x="76" y="313"/>
                    <a:pt x="76" y="321"/>
                  </a:cubicBezTo>
                  <a:cubicBezTo>
                    <a:pt x="79" y="321"/>
                    <a:pt x="82" y="321"/>
                    <a:pt x="85" y="321"/>
                  </a:cubicBezTo>
                  <a:cubicBezTo>
                    <a:pt x="85" y="312"/>
                    <a:pt x="85" y="304"/>
                    <a:pt x="85" y="296"/>
                  </a:cubicBezTo>
                  <a:close/>
                  <a:moveTo>
                    <a:pt x="85" y="98"/>
                  </a:moveTo>
                  <a:cubicBezTo>
                    <a:pt x="85" y="97"/>
                    <a:pt x="84" y="97"/>
                    <a:pt x="83" y="96"/>
                  </a:cubicBezTo>
                  <a:cubicBezTo>
                    <a:pt x="81" y="98"/>
                    <a:pt x="76" y="99"/>
                    <a:pt x="76" y="101"/>
                  </a:cubicBezTo>
                  <a:cubicBezTo>
                    <a:pt x="75" y="108"/>
                    <a:pt x="75" y="116"/>
                    <a:pt x="75" y="123"/>
                  </a:cubicBezTo>
                  <a:cubicBezTo>
                    <a:pt x="79" y="123"/>
                    <a:pt x="82" y="123"/>
                    <a:pt x="85" y="123"/>
                  </a:cubicBezTo>
                  <a:cubicBezTo>
                    <a:pt x="85" y="114"/>
                    <a:pt x="85" y="106"/>
                    <a:pt x="85" y="98"/>
                  </a:cubicBezTo>
                  <a:close/>
                  <a:moveTo>
                    <a:pt x="75" y="48"/>
                  </a:moveTo>
                  <a:cubicBezTo>
                    <a:pt x="75" y="54"/>
                    <a:pt x="75" y="60"/>
                    <a:pt x="75" y="66"/>
                  </a:cubicBezTo>
                  <a:cubicBezTo>
                    <a:pt x="75" y="75"/>
                    <a:pt x="76" y="75"/>
                    <a:pt x="85" y="73"/>
                  </a:cubicBezTo>
                  <a:cubicBezTo>
                    <a:pt x="85" y="65"/>
                    <a:pt x="85" y="56"/>
                    <a:pt x="85" y="48"/>
                  </a:cubicBezTo>
                  <a:cubicBezTo>
                    <a:pt x="82" y="48"/>
                    <a:pt x="79" y="48"/>
                    <a:pt x="75" y="48"/>
                  </a:cubicBezTo>
                  <a:close/>
                  <a:moveTo>
                    <a:pt x="75" y="173"/>
                  </a:moveTo>
                  <a:cubicBezTo>
                    <a:pt x="79" y="173"/>
                    <a:pt x="82" y="173"/>
                    <a:pt x="85" y="173"/>
                  </a:cubicBezTo>
                  <a:cubicBezTo>
                    <a:pt x="85" y="164"/>
                    <a:pt x="85" y="156"/>
                    <a:pt x="85" y="145"/>
                  </a:cubicBezTo>
                  <a:cubicBezTo>
                    <a:pt x="81" y="147"/>
                    <a:pt x="76" y="149"/>
                    <a:pt x="76" y="151"/>
                  </a:cubicBezTo>
                  <a:cubicBezTo>
                    <a:pt x="74" y="158"/>
                    <a:pt x="75" y="165"/>
                    <a:pt x="75" y="173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95357988-E530-4412-BEAF-7EAFEA27A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7050" y="1425575"/>
              <a:ext cx="881062" cy="1406525"/>
            </a:xfrm>
            <a:custGeom>
              <a:avLst/>
              <a:gdLst>
                <a:gd name="T0" fmla="*/ 63 w 103"/>
                <a:gd name="T1" fmla="*/ 110 h 164"/>
                <a:gd name="T2" fmla="*/ 90 w 103"/>
                <a:gd name="T3" fmla="*/ 107 h 164"/>
                <a:gd name="T4" fmla="*/ 100 w 103"/>
                <a:gd name="T5" fmla="*/ 131 h 164"/>
                <a:gd name="T6" fmla="*/ 95 w 103"/>
                <a:gd name="T7" fmla="*/ 142 h 164"/>
                <a:gd name="T8" fmla="*/ 60 w 103"/>
                <a:gd name="T9" fmla="*/ 152 h 164"/>
                <a:gd name="T10" fmla="*/ 59 w 103"/>
                <a:gd name="T11" fmla="*/ 164 h 164"/>
                <a:gd name="T12" fmla="*/ 42 w 103"/>
                <a:gd name="T13" fmla="*/ 164 h 164"/>
                <a:gd name="T14" fmla="*/ 41 w 103"/>
                <a:gd name="T15" fmla="*/ 163 h 164"/>
                <a:gd name="T16" fmla="*/ 29 w 103"/>
                <a:gd name="T17" fmla="*/ 148 h 164"/>
                <a:gd name="T18" fmla="*/ 7 w 103"/>
                <a:gd name="T19" fmla="*/ 142 h 164"/>
                <a:gd name="T20" fmla="*/ 2 w 103"/>
                <a:gd name="T21" fmla="*/ 131 h 164"/>
                <a:gd name="T22" fmla="*/ 8 w 103"/>
                <a:gd name="T23" fmla="*/ 117 h 164"/>
                <a:gd name="T24" fmla="*/ 14 w 103"/>
                <a:gd name="T25" fmla="*/ 96 h 164"/>
                <a:gd name="T26" fmla="*/ 26 w 103"/>
                <a:gd name="T27" fmla="*/ 63 h 164"/>
                <a:gd name="T28" fmla="*/ 31 w 103"/>
                <a:gd name="T29" fmla="*/ 62 h 164"/>
                <a:gd name="T30" fmla="*/ 47 w 103"/>
                <a:gd name="T31" fmla="*/ 60 h 164"/>
                <a:gd name="T32" fmla="*/ 33 w 103"/>
                <a:gd name="T33" fmla="*/ 57 h 164"/>
                <a:gd name="T34" fmla="*/ 27 w 103"/>
                <a:gd name="T35" fmla="*/ 47 h 164"/>
                <a:gd name="T36" fmla="*/ 46 w 103"/>
                <a:gd name="T37" fmla="*/ 5 h 164"/>
                <a:gd name="T38" fmla="*/ 51 w 103"/>
                <a:gd name="T39" fmla="*/ 0 h 164"/>
                <a:gd name="T40" fmla="*/ 57 w 103"/>
                <a:gd name="T41" fmla="*/ 5 h 164"/>
                <a:gd name="T42" fmla="*/ 76 w 103"/>
                <a:gd name="T43" fmla="*/ 47 h 164"/>
                <a:gd name="T44" fmla="*/ 76 w 103"/>
                <a:gd name="T45" fmla="*/ 50 h 164"/>
                <a:gd name="T46" fmla="*/ 86 w 103"/>
                <a:gd name="T47" fmla="*/ 86 h 164"/>
                <a:gd name="T48" fmla="*/ 77 w 103"/>
                <a:gd name="T49" fmla="*/ 105 h 164"/>
                <a:gd name="T50" fmla="*/ 63 w 103"/>
                <a:gd name="T51" fmla="*/ 109 h 164"/>
                <a:gd name="T52" fmla="*/ 63 w 103"/>
                <a:gd name="T53" fmla="*/ 11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164">
                  <a:moveTo>
                    <a:pt x="63" y="110"/>
                  </a:moveTo>
                  <a:cubicBezTo>
                    <a:pt x="72" y="109"/>
                    <a:pt x="80" y="108"/>
                    <a:pt x="90" y="107"/>
                  </a:cubicBezTo>
                  <a:cubicBezTo>
                    <a:pt x="93" y="115"/>
                    <a:pt x="97" y="123"/>
                    <a:pt x="100" y="131"/>
                  </a:cubicBezTo>
                  <a:cubicBezTo>
                    <a:pt x="103" y="137"/>
                    <a:pt x="101" y="141"/>
                    <a:pt x="95" y="142"/>
                  </a:cubicBezTo>
                  <a:cubicBezTo>
                    <a:pt x="84" y="146"/>
                    <a:pt x="73" y="149"/>
                    <a:pt x="60" y="152"/>
                  </a:cubicBezTo>
                  <a:cubicBezTo>
                    <a:pt x="60" y="155"/>
                    <a:pt x="60" y="160"/>
                    <a:pt x="59" y="164"/>
                  </a:cubicBezTo>
                  <a:cubicBezTo>
                    <a:pt x="53" y="164"/>
                    <a:pt x="48" y="164"/>
                    <a:pt x="42" y="164"/>
                  </a:cubicBezTo>
                  <a:cubicBezTo>
                    <a:pt x="42" y="164"/>
                    <a:pt x="41" y="163"/>
                    <a:pt x="41" y="163"/>
                  </a:cubicBezTo>
                  <a:cubicBezTo>
                    <a:pt x="43" y="153"/>
                    <a:pt x="39" y="149"/>
                    <a:pt x="29" y="148"/>
                  </a:cubicBezTo>
                  <a:cubicBezTo>
                    <a:pt x="22" y="148"/>
                    <a:pt x="15" y="145"/>
                    <a:pt x="7" y="142"/>
                  </a:cubicBezTo>
                  <a:cubicBezTo>
                    <a:pt x="1" y="140"/>
                    <a:pt x="0" y="137"/>
                    <a:pt x="2" y="131"/>
                  </a:cubicBezTo>
                  <a:cubicBezTo>
                    <a:pt x="4" y="126"/>
                    <a:pt x="6" y="122"/>
                    <a:pt x="8" y="117"/>
                  </a:cubicBezTo>
                  <a:cubicBezTo>
                    <a:pt x="11" y="110"/>
                    <a:pt x="13" y="103"/>
                    <a:pt x="14" y="96"/>
                  </a:cubicBezTo>
                  <a:cubicBezTo>
                    <a:pt x="15" y="84"/>
                    <a:pt x="22" y="74"/>
                    <a:pt x="26" y="63"/>
                  </a:cubicBezTo>
                  <a:cubicBezTo>
                    <a:pt x="27" y="62"/>
                    <a:pt x="30" y="62"/>
                    <a:pt x="31" y="62"/>
                  </a:cubicBezTo>
                  <a:cubicBezTo>
                    <a:pt x="36" y="62"/>
                    <a:pt x="41" y="62"/>
                    <a:pt x="47" y="60"/>
                  </a:cubicBezTo>
                  <a:cubicBezTo>
                    <a:pt x="42" y="59"/>
                    <a:pt x="37" y="58"/>
                    <a:pt x="33" y="57"/>
                  </a:cubicBezTo>
                  <a:cubicBezTo>
                    <a:pt x="26" y="56"/>
                    <a:pt x="24" y="53"/>
                    <a:pt x="27" y="47"/>
                  </a:cubicBezTo>
                  <a:cubicBezTo>
                    <a:pt x="33" y="33"/>
                    <a:pt x="39" y="19"/>
                    <a:pt x="46" y="5"/>
                  </a:cubicBezTo>
                  <a:cubicBezTo>
                    <a:pt x="47" y="3"/>
                    <a:pt x="49" y="0"/>
                    <a:pt x="51" y="0"/>
                  </a:cubicBezTo>
                  <a:cubicBezTo>
                    <a:pt x="53" y="0"/>
                    <a:pt x="56" y="3"/>
                    <a:pt x="57" y="5"/>
                  </a:cubicBezTo>
                  <a:cubicBezTo>
                    <a:pt x="63" y="19"/>
                    <a:pt x="69" y="33"/>
                    <a:pt x="76" y="47"/>
                  </a:cubicBezTo>
                  <a:cubicBezTo>
                    <a:pt x="76" y="48"/>
                    <a:pt x="77" y="49"/>
                    <a:pt x="76" y="50"/>
                  </a:cubicBezTo>
                  <a:cubicBezTo>
                    <a:pt x="72" y="64"/>
                    <a:pt x="82" y="74"/>
                    <a:pt x="86" y="86"/>
                  </a:cubicBezTo>
                  <a:cubicBezTo>
                    <a:pt x="91" y="99"/>
                    <a:pt x="91" y="100"/>
                    <a:pt x="77" y="105"/>
                  </a:cubicBezTo>
                  <a:cubicBezTo>
                    <a:pt x="73" y="106"/>
                    <a:pt x="68" y="108"/>
                    <a:pt x="63" y="109"/>
                  </a:cubicBezTo>
                  <a:cubicBezTo>
                    <a:pt x="63" y="109"/>
                    <a:pt x="63" y="110"/>
                    <a:pt x="63" y="11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D0C89550-7C15-4216-807F-1DB1759CA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5550" y="2952750"/>
              <a:ext cx="890587" cy="1414463"/>
            </a:xfrm>
            <a:custGeom>
              <a:avLst/>
              <a:gdLst>
                <a:gd name="T0" fmla="*/ 61 w 104"/>
                <a:gd name="T1" fmla="*/ 152 h 165"/>
                <a:gd name="T2" fmla="*/ 60 w 104"/>
                <a:gd name="T3" fmla="*/ 165 h 165"/>
                <a:gd name="T4" fmla="*/ 42 w 104"/>
                <a:gd name="T5" fmla="*/ 165 h 165"/>
                <a:gd name="T6" fmla="*/ 42 w 104"/>
                <a:gd name="T7" fmla="*/ 152 h 165"/>
                <a:gd name="T8" fmla="*/ 10 w 104"/>
                <a:gd name="T9" fmla="*/ 144 h 165"/>
                <a:gd name="T10" fmla="*/ 4 w 104"/>
                <a:gd name="T11" fmla="*/ 129 h 165"/>
                <a:gd name="T12" fmla="*/ 10 w 104"/>
                <a:gd name="T13" fmla="*/ 115 h 165"/>
                <a:gd name="T14" fmla="*/ 14 w 104"/>
                <a:gd name="T15" fmla="*/ 96 h 165"/>
                <a:gd name="T16" fmla="*/ 27 w 104"/>
                <a:gd name="T17" fmla="*/ 63 h 165"/>
                <a:gd name="T18" fmla="*/ 33 w 104"/>
                <a:gd name="T19" fmla="*/ 62 h 165"/>
                <a:gd name="T20" fmla="*/ 48 w 104"/>
                <a:gd name="T21" fmla="*/ 61 h 165"/>
                <a:gd name="T22" fmla="*/ 32 w 104"/>
                <a:gd name="T23" fmla="*/ 57 h 165"/>
                <a:gd name="T24" fmla="*/ 27 w 104"/>
                <a:gd name="T25" fmla="*/ 48 h 165"/>
                <a:gd name="T26" fmla="*/ 47 w 104"/>
                <a:gd name="T27" fmla="*/ 5 h 165"/>
                <a:gd name="T28" fmla="*/ 52 w 104"/>
                <a:gd name="T29" fmla="*/ 1 h 165"/>
                <a:gd name="T30" fmla="*/ 57 w 104"/>
                <a:gd name="T31" fmla="*/ 5 h 165"/>
                <a:gd name="T32" fmla="*/ 76 w 104"/>
                <a:gd name="T33" fmla="*/ 48 h 165"/>
                <a:gd name="T34" fmla="*/ 77 w 104"/>
                <a:gd name="T35" fmla="*/ 51 h 165"/>
                <a:gd name="T36" fmla="*/ 87 w 104"/>
                <a:gd name="T37" fmla="*/ 87 h 165"/>
                <a:gd name="T38" fmla="*/ 79 w 104"/>
                <a:gd name="T39" fmla="*/ 105 h 165"/>
                <a:gd name="T40" fmla="*/ 68 w 104"/>
                <a:gd name="T41" fmla="*/ 110 h 165"/>
                <a:gd name="T42" fmla="*/ 90 w 104"/>
                <a:gd name="T43" fmla="*/ 107 h 165"/>
                <a:gd name="T44" fmla="*/ 101 w 104"/>
                <a:gd name="T45" fmla="*/ 133 h 165"/>
                <a:gd name="T46" fmla="*/ 96 w 104"/>
                <a:gd name="T47" fmla="*/ 143 h 165"/>
                <a:gd name="T48" fmla="*/ 61 w 104"/>
                <a:gd name="T49" fmla="*/ 15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165">
                  <a:moveTo>
                    <a:pt x="61" y="152"/>
                  </a:moveTo>
                  <a:cubicBezTo>
                    <a:pt x="61" y="156"/>
                    <a:pt x="60" y="160"/>
                    <a:pt x="60" y="165"/>
                  </a:cubicBezTo>
                  <a:cubicBezTo>
                    <a:pt x="54" y="165"/>
                    <a:pt x="48" y="165"/>
                    <a:pt x="42" y="165"/>
                  </a:cubicBezTo>
                  <a:cubicBezTo>
                    <a:pt x="42" y="160"/>
                    <a:pt x="42" y="156"/>
                    <a:pt x="42" y="152"/>
                  </a:cubicBezTo>
                  <a:cubicBezTo>
                    <a:pt x="31" y="149"/>
                    <a:pt x="20" y="147"/>
                    <a:pt x="10" y="144"/>
                  </a:cubicBezTo>
                  <a:cubicBezTo>
                    <a:pt x="1" y="140"/>
                    <a:pt x="0" y="138"/>
                    <a:pt x="4" y="129"/>
                  </a:cubicBezTo>
                  <a:cubicBezTo>
                    <a:pt x="6" y="125"/>
                    <a:pt x="8" y="120"/>
                    <a:pt x="10" y="115"/>
                  </a:cubicBezTo>
                  <a:cubicBezTo>
                    <a:pt x="12" y="109"/>
                    <a:pt x="13" y="103"/>
                    <a:pt x="14" y="96"/>
                  </a:cubicBezTo>
                  <a:cubicBezTo>
                    <a:pt x="16" y="85"/>
                    <a:pt x="22" y="74"/>
                    <a:pt x="27" y="63"/>
                  </a:cubicBezTo>
                  <a:cubicBezTo>
                    <a:pt x="28" y="62"/>
                    <a:pt x="31" y="62"/>
                    <a:pt x="33" y="62"/>
                  </a:cubicBezTo>
                  <a:cubicBezTo>
                    <a:pt x="38" y="62"/>
                    <a:pt x="43" y="62"/>
                    <a:pt x="48" y="61"/>
                  </a:cubicBezTo>
                  <a:cubicBezTo>
                    <a:pt x="43" y="60"/>
                    <a:pt x="37" y="59"/>
                    <a:pt x="32" y="57"/>
                  </a:cubicBezTo>
                  <a:cubicBezTo>
                    <a:pt x="27" y="56"/>
                    <a:pt x="25" y="53"/>
                    <a:pt x="27" y="48"/>
                  </a:cubicBezTo>
                  <a:cubicBezTo>
                    <a:pt x="34" y="34"/>
                    <a:pt x="40" y="19"/>
                    <a:pt x="47" y="5"/>
                  </a:cubicBezTo>
                  <a:cubicBezTo>
                    <a:pt x="48" y="3"/>
                    <a:pt x="50" y="0"/>
                    <a:pt x="52" y="1"/>
                  </a:cubicBezTo>
                  <a:cubicBezTo>
                    <a:pt x="54" y="1"/>
                    <a:pt x="56" y="3"/>
                    <a:pt x="57" y="5"/>
                  </a:cubicBezTo>
                  <a:cubicBezTo>
                    <a:pt x="64" y="19"/>
                    <a:pt x="70" y="33"/>
                    <a:pt x="76" y="48"/>
                  </a:cubicBezTo>
                  <a:cubicBezTo>
                    <a:pt x="77" y="48"/>
                    <a:pt x="77" y="50"/>
                    <a:pt x="77" y="51"/>
                  </a:cubicBezTo>
                  <a:cubicBezTo>
                    <a:pt x="73" y="65"/>
                    <a:pt x="83" y="75"/>
                    <a:pt x="87" y="87"/>
                  </a:cubicBezTo>
                  <a:cubicBezTo>
                    <a:pt x="92" y="100"/>
                    <a:pt x="92" y="101"/>
                    <a:pt x="79" y="105"/>
                  </a:cubicBezTo>
                  <a:cubicBezTo>
                    <a:pt x="75" y="106"/>
                    <a:pt x="71" y="107"/>
                    <a:pt x="68" y="110"/>
                  </a:cubicBezTo>
                  <a:cubicBezTo>
                    <a:pt x="75" y="109"/>
                    <a:pt x="83" y="108"/>
                    <a:pt x="90" y="107"/>
                  </a:cubicBezTo>
                  <a:cubicBezTo>
                    <a:pt x="94" y="116"/>
                    <a:pt x="98" y="125"/>
                    <a:pt x="101" y="133"/>
                  </a:cubicBezTo>
                  <a:cubicBezTo>
                    <a:pt x="104" y="139"/>
                    <a:pt x="101" y="141"/>
                    <a:pt x="96" y="143"/>
                  </a:cubicBezTo>
                  <a:cubicBezTo>
                    <a:pt x="85" y="146"/>
                    <a:pt x="73" y="149"/>
                    <a:pt x="61" y="152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49946FFC-1AEA-4B89-BF19-080FFA6ED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0188" y="1468438"/>
              <a:ext cx="881062" cy="1406525"/>
            </a:xfrm>
            <a:custGeom>
              <a:avLst/>
              <a:gdLst>
                <a:gd name="T0" fmla="*/ 61 w 103"/>
                <a:gd name="T1" fmla="*/ 152 h 164"/>
                <a:gd name="T2" fmla="*/ 60 w 103"/>
                <a:gd name="T3" fmla="*/ 164 h 164"/>
                <a:gd name="T4" fmla="*/ 42 w 103"/>
                <a:gd name="T5" fmla="*/ 164 h 164"/>
                <a:gd name="T6" fmla="*/ 41 w 103"/>
                <a:gd name="T7" fmla="*/ 152 h 164"/>
                <a:gd name="T8" fmla="*/ 10 w 103"/>
                <a:gd name="T9" fmla="*/ 143 h 164"/>
                <a:gd name="T10" fmla="*/ 4 w 103"/>
                <a:gd name="T11" fmla="*/ 129 h 164"/>
                <a:gd name="T12" fmla="*/ 11 w 103"/>
                <a:gd name="T13" fmla="*/ 111 h 164"/>
                <a:gd name="T14" fmla="*/ 14 w 103"/>
                <a:gd name="T15" fmla="*/ 97 h 164"/>
                <a:gd name="T16" fmla="*/ 14 w 103"/>
                <a:gd name="T17" fmla="*/ 92 h 164"/>
                <a:gd name="T18" fmla="*/ 17 w 103"/>
                <a:gd name="T19" fmla="*/ 87 h 164"/>
                <a:gd name="T20" fmla="*/ 27 w 103"/>
                <a:gd name="T21" fmla="*/ 65 h 164"/>
                <a:gd name="T22" fmla="*/ 49 w 103"/>
                <a:gd name="T23" fmla="*/ 61 h 164"/>
                <a:gd name="T24" fmla="*/ 33 w 103"/>
                <a:gd name="T25" fmla="*/ 58 h 164"/>
                <a:gd name="T26" fmla="*/ 28 w 103"/>
                <a:gd name="T27" fmla="*/ 47 h 164"/>
                <a:gd name="T28" fmla="*/ 46 w 103"/>
                <a:gd name="T29" fmla="*/ 6 h 164"/>
                <a:gd name="T30" fmla="*/ 52 w 103"/>
                <a:gd name="T31" fmla="*/ 1 h 164"/>
                <a:gd name="T32" fmla="*/ 57 w 103"/>
                <a:gd name="T33" fmla="*/ 6 h 164"/>
                <a:gd name="T34" fmla="*/ 76 w 103"/>
                <a:gd name="T35" fmla="*/ 46 h 164"/>
                <a:gd name="T36" fmla="*/ 77 w 103"/>
                <a:gd name="T37" fmla="*/ 50 h 164"/>
                <a:gd name="T38" fmla="*/ 87 w 103"/>
                <a:gd name="T39" fmla="*/ 87 h 164"/>
                <a:gd name="T40" fmla="*/ 79 w 103"/>
                <a:gd name="T41" fmla="*/ 105 h 164"/>
                <a:gd name="T42" fmla="*/ 65 w 103"/>
                <a:gd name="T43" fmla="*/ 110 h 164"/>
                <a:gd name="T44" fmla="*/ 90 w 103"/>
                <a:gd name="T45" fmla="*/ 107 h 164"/>
                <a:gd name="T46" fmla="*/ 102 w 103"/>
                <a:gd name="T47" fmla="*/ 134 h 164"/>
                <a:gd name="T48" fmla="*/ 96 w 103"/>
                <a:gd name="T49" fmla="*/ 143 h 164"/>
                <a:gd name="T50" fmla="*/ 61 w 103"/>
                <a:gd name="T51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3" h="164">
                  <a:moveTo>
                    <a:pt x="61" y="152"/>
                  </a:moveTo>
                  <a:cubicBezTo>
                    <a:pt x="61" y="156"/>
                    <a:pt x="60" y="160"/>
                    <a:pt x="60" y="164"/>
                  </a:cubicBezTo>
                  <a:cubicBezTo>
                    <a:pt x="54" y="164"/>
                    <a:pt x="49" y="164"/>
                    <a:pt x="42" y="164"/>
                  </a:cubicBezTo>
                  <a:cubicBezTo>
                    <a:pt x="42" y="160"/>
                    <a:pt x="42" y="156"/>
                    <a:pt x="41" y="152"/>
                  </a:cubicBezTo>
                  <a:cubicBezTo>
                    <a:pt x="30" y="149"/>
                    <a:pt x="20" y="147"/>
                    <a:pt x="10" y="143"/>
                  </a:cubicBezTo>
                  <a:cubicBezTo>
                    <a:pt x="1" y="140"/>
                    <a:pt x="0" y="138"/>
                    <a:pt x="4" y="129"/>
                  </a:cubicBezTo>
                  <a:cubicBezTo>
                    <a:pt x="6" y="123"/>
                    <a:pt x="9" y="117"/>
                    <a:pt x="11" y="111"/>
                  </a:cubicBezTo>
                  <a:cubicBezTo>
                    <a:pt x="13" y="107"/>
                    <a:pt x="13" y="102"/>
                    <a:pt x="14" y="97"/>
                  </a:cubicBezTo>
                  <a:cubicBezTo>
                    <a:pt x="14" y="95"/>
                    <a:pt x="14" y="94"/>
                    <a:pt x="14" y="92"/>
                  </a:cubicBezTo>
                  <a:cubicBezTo>
                    <a:pt x="15" y="90"/>
                    <a:pt x="16" y="89"/>
                    <a:pt x="17" y="87"/>
                  </a:cubicBezTo>
                  <a:cubicBezTo>
                    <a:pt x="20" y="79"/>
                    <a:pt x="21" y="70"/>
                    <a:pt x="27" y="65"/>
                  </a:cubicBezTo>
                  <a:cubicBezTo>
                    <a:pt x="31" y="61"/>
                    <a:pt x="40" y="62"/>
                    <a:pt x="49" y="61"/>
                  </a:cubicBezTo>
                  <a:cubicBezTo>
                    <a:pt x="43" y="60"/>
                    <a:pt x="38" y="59"/>
                    <a:pt x="33" y="58"/>
                  </a:cubicBezTo>
                  <a:cubicBezTo>
                    <a:pt x="27" y="56"/>
                    <a:pt x="25" y="53"/>
                    <a:pt x="28" y="47"/>
                  </a:cubicBezTo>
                  <a:cubicBezTo>
                    <a:pt x="34" y="33"/>
                    <a:pt x="40" y="20"/>
                    <a:pt x="46" y="6"/>
                  </a:cubicBezTo>
                  <a:cubicBezTo>
                    <a:pt x="47" y="4"/>
                    <a:pt x="50" y="1"/>
                    <a:pt x="52" y="1"/>
                  </a:cubicBezTo>
                  <a:cubicBezTo>
                    <a:pt x="54" y="0"/>
                    <a:pt x="56" y="3"/>
                    <a:pt x="57" y="6"/>
                  </a:cubicBezTo>
                  <a:cubicBezTo>
                    <a:pt x="64" y="19"/>
                    <a:pt x="70" y="33"/>
                    <a:pt x="76" y="46"/>
                  </a:cubicBezTo>
                  <a:cubicBezTo>
                    <a:pt x="76" y="47"/>
                    <a:pt x="77" y="49"/>
                    <a:pt x="77" y="50"/>
                  </a:cubicBezTo>
                  <a:cubicBezTo>
                    <a:pt x="73" y="64"/>
                    <a:pt x="83" y="75"/>
                    <a:pt x="87" y="87"/>
                  </a:cubicBezTo>
                  <a:cubicBezTo>
                    <a:pt x="92" y="99"/>
                    <a:pt x="91" y="101"/>
                    <a:pt x="79" y="105"/>
                  </a:cubicBezTo>
                  <a:cubicBezTo>
                    <a:pt x="74" y="106"/>
                    <a:pt x="70" y="107"/>
                    <a:pt x="65" y="110"/>
                  </a:cubicBezTo>
                  <a:cubicBezTo>
                    <a:pt x="73" y="109"/>
                    <a:pt x="81" y="108"/>
                    <a:pt x="90" y="107"/>
                  </a:cubicBezTo>
                  <a:cubicBezTo>
                    <a:pt x="94" y="116"/>
                    <a:pt x="98" y="125"/>
                    <a:pt x="102" y="134"/>
                  </a:cubicBezTo>
                  <a:cubicBezTo>
                    <a:pt x="103" y="139"/>
                    <a:pt x="100" y="141"/>
                    <a:pt x="96" y="143"/>
                  </a:cubicBezTo>
                  <a:cubicBezTo>
                    <a:pt x="85" y="146"/>
                    <a:pt x="73" y="149"/>
                    <a:pt x="61" y="152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111FB70-B49E-4A71-B1C6-A5F12F786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2226" y="2814638"/>
              <a:ext cx="873125" cy="1414463"/>
            </a:xfrm>
            <a:custGeom>
              <a:avLst/>
              <a:gdLst>
                <a:gd name="T0" fmla="*/ 60 w 102"/>
                <a:gd name="T1" fmla="*/ 165 h 165"/>
                <a:gd name="T2" fmla="*/ 42 w 102"/>
                <a:gd name="T3" fmla="*/ 165 h 165"/>
                <a:gd name="T4" fmla="*/ 42 w 102"/>
                <a:gd name="T5" fmla="*/ 152 h 165"/>
                <a:gd name="T6" fmla="*/ 9 w 102"/>
                <a:gd name="T7" fmla="*/ 143 h 165"/>
                <a:gd name="T8" fmla="*/ 3 w 102"/>
                <a:gd name="T9" fmla="*/ 131 h 165"/>
                <a:gd name="T10" fmla="*/ 10 w 102"/>
                <a:gd name="T11" fmla="*/ 116 h 165"/>
                <a:gd name="T12" fmla="*/ 15 w 102"/>
                <a:gd name="T13" fmla="*/ 96 h 165"/>
                <a:gd name="T14" fmla="*/ 27 w 102"/>
                <a:gd name="T15" fmla="*/ 64 h 165"/>
                <a:gd name="T16" fmla="*/ 33 w 102"/>
                <a:gd name="T17" fmla="*/ 62 h 165"/>
                <a:gd name="T18" fmla="*/ 47 w 102"/>
                <a:gd name="T19" fmla="*/ 61 h 165"/>
                <a:gd name="T20" fmla="*/ 33 w 102"/>
                <a:gd name="T21" fmla="*/ 57 h 165"/>
                <a:gd name="T22" fmla="*/ 28 w 102"/>
                <a:gd name="T23" fmla="*/ 48 h 165"/>
                <a:gd name="T24" fmla="*/ 47 w 102"/>
                <a:gd name="T25" fmla="*/ 4 h 165"/>
                <a:gd name="T26" fmla="*/ 52 w 102"/>
                <a:gd name="T27" fmla="*/ 0 h 165"/>
                <a:gd name="T28" fmla="*/ 57 w 102"/>
                <a:gd name="T29" fmla="*/ 4 h 165"/>
                <a:gd name="T30" fmla="*/ 77 w 102"/>
                <a:gd name="T31" fmla="*/ 48 h 165"/>
                <a:gd name="T32" fmla="*/ 77 w 102"/>
                <a:gd name="T33" fmla="*/ 50 h 165"/>
                <a:gd name="T34" fmla="*/ 87 w 102"/>
                <a:gd name="T35" fmla="*/ 87 h 165"/>
                <a:gd name="T36" fmla="*/ 79 w 102"/>
                <a:gd name="T37" fmla="*/ 105 h 165"/>
                <a:gd name="T38" fmla="*/ 66 w 102"/>
                <a:gd name="T39" fmla="*/ 110 h 165"/>
                <a:gd name="T40" fmla="*/ 91 w 102"/>
                <a:gd name="T41" fmla="*/ 107 h 165"/>
                <a:gd name="T42" fmla="*/ 102 w 102"/>
                <a:gd name="T43" fmla="*/ 134 h 165"/>
                <a:gd name="T44" fmla="*/ 97 w 102"/>
                <a:gd name="T45" fmla="*/ 142 h 165"/>
                <a:gd name="T46" fmla="*/ 70 w 102"/>
                <a:gd name="T47" fmla="*/ 149 h 165"/>
                <a:gd name="T48" fmla="*/ 61 w 102"/>
                <a:gd name="T49" fmla="*/ 160 h 165"/>
                <a:gd name="T50" fmla="*/ 60 w 102"/>
                <a:gd name="T51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2" h="165">
                  <a:moveTo>
                    <a:pt x="60" y="165"/>
                  </a:moveTo>
                  <a:cubicBezTo>
                    <a:pt x="54" y="165"/>
                    <a:pt x="49" y="165"/>
                    <a:pt x="42" y="165"/>
                  </a:cubicBezTo>
                  <a:cubicBezTo>
                    <a:pt x="42" y="160"/>
                    <a:pt x="42" y="156"/>
                    <a:pt x="42" y="152"/>
                  </a:cubicBezTo>
                  <a:cubicBezTo>
                    <a:pt x="30" y="149"/>
                    <a:pt x="20" y="146"/>
                    <a:pt x="9" y="143"/>
                  </a:cubicBezTo>
                  <a:cubicBezTo>
                    <a:pt x="2" y="141"/>
                    <a:pt x="0" y="137"/>
                    <a:pt x="3" y="131"/>
                  </a:cubicBezTo>
                  <a:cubicBezTo>
                    <a:pt x="6" y="126"/>
                    <a:pt x="8" y="121"/>
                    <a:pt x="10" y="116"/>
                  </a:cubicBezTo>
                  <a:cubicBezTo>
                    <a:pt x="12" y="110"/>
                    <a:pt x="14" y="103"/>
                    <a:pt x="15" y="96"/>
                  </a:cubicBezTo>
                  <a:cubicBezTo>
                    <a:pt x="16" y="85"/>
                    <a:pt x="23" y="74"/>
                    <a:pt x="27" y="64"/>
                  </a:cubicBezTo>
                  <a:cubicBezTo>
                    <a:pt x="28" y="63"/>
                    <a:pt x="31" y="62"/>
                    <a:pt x="33" y="62"/>
                  </a:cubicBezTo>
                  <a:cubicBezTo>
                    <a:pt x="38" y="62"/>
                    <a:pt x="42" y="62"/>
                    <a:pt x="47" y="61"/>
                  </a:cubicBezTo>
                  <a:cubicBezTo>
                    <a:pt x="42" y="59"/>
                    <a:pt x="38" y="58"/>
                    <a:pt x="33" y="57"/>
                  </a:cubicBezTo>
                  <a:cubicBezTo>
                    <a:pt x="27" y="56"/>
                    <a:pt x="26" y="53"/>
                    <a:pt x="28" y="48"/>
                  </a:cubicBezTo>
                  <a:cubicBezTo>
                    <a:pt x="34" y="33"/>
                    <a:pt x="41" y="19"/>
                    <a:pt x="47" y="4"/>
                  </a:cubicBezTo>
                  <a:cubicBezTo>
                    <a:pt x="48" y="2"/>
                    <a:pt x="51" y="0"/>
                    <a:pt x="52" y="0"/>
                  </a:cubicBezTo>
                  <a:cubicBezTo>
                    <a:pt x="54" y="0"/>
                    <a:pt x="56" y="3"/>
                    <a:pt x="57" y="4"/>
                  </a:cubicBezTo>
                  <a:cubicBezTo>
                    <a:pt x="64" y="19"/>
                    <a:pt x="70" y="33"/>
                    <a:pt x="77" y="48"/>
                  </a:cubicBezTo>
                  <a:cubicBezTo>
                    <a:pt x="77" y="49"/>
                    <a:pt x="78" y="49"/>
                    <a:pt x="77" y="50"/>
                  </a:cubicBezTo>
                  <a:cubicBezTo>
                    <a:pt x="73" y="64"/>
                    <a:pt x="83" y="75"/>
                    <a:pt x="87" y="87"/>
                  </a:cubicBezTo>
                  <a:cubicBezTo>
                    <a:pt x="92" y="100"/>
                    <a:pt x="92" y="100"/>
                    <a:pt x="79" y="105"/>
                  </a:cubicBezTo>
                  <a:cubicBezTo>
                    <a:pt x="74" y="106"/>
                    <a:pt x="70" y="107"/>
                    <a:pt x="66" y="110"/>
                  </a:cubicBezTo>
                  <a:cubicBezTo>
                    <a:pt x="74" y="109"/>
                    <a:pt x="82" y="108"/>
                    <a:pt x="91" y="107"/>
                  </a:cubicBezTo>
                  <a:cubicBezTo>
                    <a:pt x="94" y="116"/>
                    <a:pt x="99" y="125"/>
                    <a:pt x="102" y="134"/>
                  </a:cubicBezTo>
                  <a:cubicBezTo>
                    <a:pt x="102" y="136"/>
                    <a:pt x="99" y="141"/>
                    <a:pt x="97" y="142"/>
                  </a:cubicBezTo>
                  <a:cubicBezTo>
                    <a:pt x="88" y="145"/>
                    <a:pt x="79" y="148"/>
                    <a:pt x="70" y="149"/>
                  </a:cubicBezTo>
                  <a:cubicBezTo>
                    <a:pt x="63" y="151"/>
                    <a:pt x="59" y="153"/>
                    <a:pt x="61" y="160"/>
                  </a:cubicBezTo>
                  <a:cubicBezTo>
                    <a:pt x="61" y="162"/>
                    <a:pt x="60" y="163"/>
                    <a:pt x="60" y="16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029135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>
            <a:spLocks noGrp="1"/>
          </p:cNvSpPr>
          <p:nvPr>
            <p:ph type="title" idx="6"/>
          </p:nvPr>
        </p:nvSpPr>
        <p:spPr>
          <a:xfrm>
            <a:off x="561961" y="174272"/>
            <a:ext cx="3393600" cy="7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BACKGROUND</a:t>
            </a:r>
            <a:endParaRPr b="0" dirty="0"/>
          </a:p>
        </p:txBody>
      </p:sp>
      <p:grpSp>
        <p:nvGrpSpPr>
          <p:cNvPr id="191" name="Google Shape;191;p32"/>
          <p:cNvGrpSpPr/>
          <p:nvPr/>
        </p:nvGrpSpPr>
        <p:grpSpPr>
          <a:xfrm rot="10800000">
            <a:off x="4308550" y="2000321"/>
            <a:ext cx="3393600" cy="2626225"/>
            <a:chOff x="1528725" y="1395875"/>
            <a:chExt cx="3393600" cy="2626225"/>
          </a:xfrm>
        </p:grpSpPr>
        <p:sp>
          <p:nvSpPr>
            <p:cNvPr id="192" name="Google Shape;192;p32"/>
            <p:cNvSpPr/>
            <p:nvPr/>
          </p:nvSpPr>
          <p:spPr>
            <a:xfrm>
              <a:off x="1750000" y="1395875"/>
              <a:ext cx="2875500" cy="24381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2"/>
            <p:cNvSpPr/>
            <p:nvPr/>
          </p:nvSpPr>
          <p:spPr>
            <a:xfrm>
              <a:off x="1528725" y="1800300"/>
              <a:ext cx="3393600" cy="2221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" name="Google Shape;194;p32"/>
          <p:cNvGrpSpPr/>
          <p:nvPr/>
        </p:nvGrpSpPr>
        <p:grpSpPr>
          <a:xfrm>
            <a:off x="1528725" y="1395875"/>
            <a:ext cx="3393600" cy="2626225"/>
            <a:chOff x="1528725" y="1395875"/>
            <a:chExt cx="3393600" cy="2626225"/>
          </a:xfrm>
        </p:grpSpPr>
        <p:sp>
          <p:nvSpPr>
            <p:cNvPr id="195" name="Google Shape;195;p32"/>
            <p:cNvSpPr/>
            <p:nvPr/>
          </p:nvSpPr>
          <p:spPr>
            <a:xfrm>
              <a:off x="1750000" y="1395875"/>
              <a:ext cx="2875500" cy="2438100"/>
            </a:xfrm>
            <a:prstGeom prst="roundRect">
              <a:avLst>
                <a:gd name="adj" fmla="val 16667"/>
              </a:avLst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2"/>
            <p:cNvSpPr/>
            <p:nvPr/>
          </p:nvSpPr>
          <p:spPr>
            <a:xfrm>
              <a:off x="1528725" y="1800300"/>
              <a:ext cx="3393600" cy="2221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7" name="Google Shape;197;p32"/>
          <p:cNvSpPr/>
          <p:nvPr/>
        </p:nvSpPr>
        <p:spPr>
          <a:xfrm>
            <a:off x="6343200" y="1791525"/>
            <a:ext cx="2085600" cy="2438100"/>
          </a:xfrm>
          <a:prstGeom prst="roundRect">
            <a:avLst>
              <a:gd name="adj" fmla="val 16667"/>
            </a:avLst>
          </a:prstGeom>
          <a:solidFill>
            <a:srgbClr val="67BB8C">
              <a:alpha val="73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2"/>
          <p:cNvSpPr/>
          <p:nvPr/>
        </p:nvSpPr>
        <p:spPr>
          <a:xfrm>
            <a:off x="3529200" y="1791525"/>
            <a:ext cx="2085600" cy="2438100"/>
          </a:xfrm>
          <a:prstGeom prst="roundRect">
            <a:avLst>
              <a:gd name="adj" fmla="val 16667"/>
            </a:avLst>
          </a:prstGeom>
          <a:solidFill>
            <a:srgbClr val="67BB8C">
              <a:alpha val="73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2"/>
          <p:cNvSpPr/>
          <p:nvPr/>
        </p:nvSpPr>
        <p:spPr>
          <a:xfrm>
            <a:off x="715200" y="1791525"/>
            <a:ext cx="2085600" cy="2438100"/>
          </a:xfrm>
          <a:prstGeom prst="roundRect">
            <a:avLst>
              <a:gd name="adj" fmla="val 16667"/>
            </a:avLst>
          </a:prstGeom>
          <a:solidFill>
            <a:srgbClr val="67BB8C">
              <a:alpha val="736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32"/>
          <p:cNvSpPr txBox="1">
            <a:spLocks noGrp="1"/>
          </p:cNvSpPr>
          <p:nvPr>
            <p:ph type="ctrTitle" idx="2"/>
          </p:nvPr>
        </p:nvSpPr>
        <p:spPr>
          <a:xfrm flipH="1">
            <a:off x="977706" y="2489339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MARS</a:t>
            </a:r>
            <a:endParaRPr/>
          </a:p>
        </p:txBody>
      </p:sp>
      <p:sp>
        <p:nvSpPr>
          <p:cNvPr id="201" name="Google Shape;201;p32"/>
          <p:cNvSpPr txBox="1">
            <a:spLocks noGrp="1"/>
          </p:cNvSpPr>
          <p:nvPr>
            <p:ph type="subTitle" idx="3"/>
          </p:nvPr>
        </p:nvSpPr>
        <p:spPr>
          <a:xfrm flipH="1">
            <a:off x="877501" y="2911450"/>
            <a:ext cx="17610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Despite being red, Mars is actually a cold place. It’s full of iron oxide dust</a:t>
            </a:r>
            <a:endParaRPr/>
          </a:p>
        </p:txBody>
      </p:sp>
      <p:sp>
        <p:nvSpPr>
          <p:cNvPr id="202" name="Google Shape;202;p32"/>
          <p:cNvSpPr txBox="1">
            <a:spLocks noGrp="1"/>
          </p:cNvSpPr>
          <p:nvPr>
            <p:ph type="subTitle" idx="1"/>
          </p:nvPr>
        </p:nvSpPr>
        <p:spPr>
          <a:xfrm flipH="1">
            <a:off x="6404388" y="2911450"/>
            <a:ext cx="19632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ringed planet. It’s a gas giant, composed mostly of hydrogen and helium</a:t>
            </a:r>
            <a:endParaRPr/>
          </a:p>
        </p:txBody>
      </p:sp>
      <p:sp>
        <p:nvSpPr>
          <p:cNvPr id="203" name="Google Shape;203;p32"/>
          <p:cNvSpPr txBox="1">
            <a:spLocks noGrp="1"/>
          </p:cNvSpPr>
          <p:nvPr>
            <p:ph type="subTitle" idx="5"/>
          </p:nvPr>
        </p:nvSpPr>
        <p:spPr>
          <a:xfrm flipH="1">
            <a:off x="3664351" y="2911450"/>
            <a:ext cx="18153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has a beautiful name and is the second planet from the Sun</a:t>
            </a:r>
            <a:endParaRPr/>
          </a:p>
        </p:txBody>
      </p:sp>
      <p:sp>
        <p:nvSpPr>
          <p:cNvPr id="204" name="Google Shape;204;p32"/>
          <p:cNvSpPr txBox="1">
            <a:spLocks noGrp="1"/>
          </p:cNvSpPr>
          <p:nvPr>
            <p:ph type="ctrTitle"/>
          </p:nvPr>
        </p:nvSpPr>
        <p:spPr>
          <a:xfrm flipH="1">
            <a:off x="6605688" y="2489339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</a:t>
            </a:r>
            <a:endParaRPr/>
          </a:p>
        </p:txBody>
      </p:sp>
      <p:sp>
        <p:nvSpPr>
          <p:cNvPr id="205" name="Google Shape;205;p32"/>
          <p:cNvSpPr txBox="1">
            <a:spLocks noGrp="1"/>
          </p:cNvSpPr>
          <p:nvPr>
            <p:ph type="ctrTitle" idx="4"/>
          </p:nvPr>
        </p:nvSpPr>
        <p:spPr>
          <a:xfrm flipH="1">
            <a:off x="3664356" y="2489339"/>
            <a:ext cx="1815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</a:t>
            </a:r>
            <a:endParaRPr/>
          </a:p>
        </p:txBody>
      </p:sp>
      <p:sp>
        <p:nvSpPr>
          <p:cNvPr id="206" name="Google Shape;206;p32"/>
          <p:cNvSpPr txBox="1">
            <a:spLocks noGrp="1"/>
          </p:cNvSpPr>
          <p:nvPr>
            <p:ph type="ctrTitle" idx="2"/>
          </p:nvPr>
        </p:nvSpPr>
        <p:spPr>
          <a:xfrm flipH="1">
            <a:off x="977706" y="2022458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0" dirty="0">
                <a:solidFill>
                  <a:schemeClr val="accent1"/>
                </a:solidFill>
              </a:rPr>
              <a:t>FREE</a:t>
            </a:r>
            <a:endParaRPr sz="4000" b="0" dirty="0">
              <a:solidFill>
                <a:schemeClr val="accent1"/>
              </a:solidFill>
            </a:endParaRPr>
          </a:p>
        </p:txBody>
      </p:sp>
      <p:sp>
        <p:nvSpPr>
          <p:cNvPr id="29" name="Google Shape;206;p32">
            <a:extLst>
              <a:ext uri="{FF2B5EF4-FFF2-40B4-BE49-F238E27FC236}">
                <a16:creationId xmlns:a16="http://schemas.microsoft.com/office/drawing/2014/main" id="{3436E7AD-9598-4A25-B680-52013DE6EEAB}"/>
              </a:ext>
            </a:extLst>
          </p:cNvPr>
          <p:cNvSpPr txBox="1">
            <a:spLocks/>
          </p:cNvSpPr>
          <p:nvPr/>
        </p:nvSpPr>
        <p:spPr>
          <a:xfrm flipH="1">
            <a:off x="3833090" y="2066975"/>
            <a:ext cx="15606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sz="20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9pPr>
          </a:lstStyle>
          <a:p>
            <a:r>
              <a:rPr lang="es-PE" sz="4000" b="0">
                <a:solidFill>
                  <a:schemeClr val="accent1"/>
                </a:solidFill>
              </a:rPr>
              <a:t>FREE</a:t>
            </a:r>
            <a:endParaRPr lang="es-PE" sz="4000" b="0" dirty="0">
              <a:solidFill>
                <a:schemeClr val="accent1"/>
              </a:solidFill>
            </a:endParaRPr>
          </a:p>
        </p:txBody>
      </p:sp>
      <p:sp>
        <p:nvSpPr>
          <p:cNvPr id="30" name="Google Shape;206;p32">
            <a:extLst>
              <a:ext uri="{FF2B5EF4-FFF2-40B4-BE49-F238E27FC236}">
                <a16:creationId xmlns:a16="http://schemas.microsoft.com/office/drawing/2014/main" id="{4BB8052D-74E3-4898-B367-788A8D04C34B}"/>
              </a:ext>
            </a:extLst>
          </p:cNvPr>
          <p:cNvSpPr txBox="1">
            <a:spLocks/>
          </p:cNvSpPr>
          <p:nvPr/>
        </p:nvSpPr>
        <p:spPr>
          <a:xfrm flipH="1">
            <a:off x="6608997" y="2075648"/>
            <a:ext cx="15606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rvel"/>
              <a:buNone/>
              <a:defRPr sz="20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rvel"/>
              <a:buNone/>
              <a:defRPr sz="1800" b="1" i="0" u="none" strike="noStrike" cap="none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defRPr>
            </a:lvl9pPr>
          </a:lstStyle>
          <a:p>
            <a:r>
              <a:rPr lang="es-PE" sz="4000" b="0">
                <a:solidFill>
                  <a:schemeClr val="accent1"/>
                </a:solidFill>
              </a:rPr>
              <a:t>FREE</a:t>
            </a:r>
            <a:endParaRPr lang="es-PE" sz="4000" b="0" dirty="0">
              <a:solidFill>
                <a:schemeClr val="accent1"/>
              </a:solidFill>
            </a:endParaRPr>
          </a:p>
        </p:txBody>
      </p: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4D8A344F-0613-4224-90F2-6D511ED3CF28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o 18">
            <a:extLst>
              <a:ext uri="{FF2B5EF4-FFF2-40B4-BE49-F238E27FC236}">
                <a16:creationId xmlns:a16="http://schemas.microsoft.com/office/drawing/2014/main" id="{6F7D8B68-5875-44DD-BAFE-4CD23DB666D7}"/>
              </a:ext>
            </a:extLst>
          </p:cNvPr>
          <p:cNvGrpSpPr/>
          <p:nvPr/>
        </p:nvGrpSpPr>
        <p:grpSpPr>
          <a:xfrm>
            <a:off x="8085166" y="41927"/>
            <a:ext cx="993746" cy="1066101"/>
            <a:chOff x="8551862" y="-1087438"/>
            <a:chExt cx="1395413" cy="1497014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5EDB7248-995D-401C-A07B-BD1225995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862" y="-1087438"/>
              <a:ext cx="1395413" cy="809626"/>
            </a:xfrm>
            <a:custGeom>
              <a:avLst/>
              <a:gdLst>
                <a:gd name="T0" fmla="*/ 9 w 368"/>
                <a:gd name="T1" fmla="*/ 197 h 213"/>
                <a:gd name="T2" fmla="*/ 179 w 368"/>
                <a:gd name="T3" fmla="*/ 5 h 213"/>
                <a:gd name="T4" fmla="*/ 365 w 368"/>
                <a:gd name="T5" fmla="*/ 176 h 213"/>
                <a:gd name="T6" fmla="*/ 362 w 368"/>
                <a:gd name="T7" fmla="*/ 213 h 213"/>
                <a:gd name="T8" fmla="*/ 311 w 368"/>
                <a:gd name="T9" fmla="*/ 162 h 213"/>
                <a:gd name="T10" fmla="*/ 303 w 368"/>
                <a:gd name="T11" fmla="*/ 151 h 213"/>
                <a:gd name="T12" fmla="*/ 255 w 368"/>
                <a:gd name="T13" fmla="*/ 151 h 213"/>
                <a:gd name="T14" fmla="*/ 248 w 368"/>
                <a:gd name="T15" fmla="*/ 161 h 213"/>
                <a:gd name="T16" fmla="*/ 239 w 368"/>
                <a:gd name="T17" fmla="*/ 171 h 213"/>
                <a:gd name="T18" fmla="*/ 206 w 368"/>
                <a:gd name="T19" fmla="*/ 198 h 213"/>
                <a:gd name="T20" fmla="*/ 151 w 368"/>
                <a:gd name="T21" fmla="*/ 166 h 213"/>
                <a:gd name="T22" fmla="*/ 123 w 368"/>
                <a:gd name="T23" fmla="*/ 123 h 213"/>
                <a:gd name="T24" fmla="*/ 107 w 368"/>
                <a:gd name="T25" fmla="*/ 95 h 213"/>
                <a:gd name="T26" fmla="*/ 80 w 368"/>
                <a:gd name="T27" fmla="*/ 95 h 213"/>
                <a:gd name="T28" fmla="*/ 75 w 368"/>
                <a:gd name="T29" fmla="*/ 106 h 213"/>
                <a:gd name="T30" fmla="*/ 27 w 368"/>
                <a:gd name="T31" fmla="*/ 186 h 213"/>
                <a:gd name="T32" fmla="*/ 9 w 368"/>
                <a:gd name="T33" fmla="*/ 1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8" h="213">
                  <a:moveTo>
                    <a:pt x="9" y="197"/>
                  </a:moveTo>
                  <a:cubicBezTo>
                    <a:pt x="0" y="102"/>
                    <a:pt x="74" y="11"/>
                    <a:pt x="179" y="5"/>
                  </a:cubicBezTo>
                  <a:cubicBezTo>
                    <a:pt x="275" y="0"/>
                    <a:pt x="363" y="76"/>
                    <a:pt x="365" y="176"/>
                  </a:cubicBezTo>
                  <a:cubicBezTo>
                    <a:pt x="366" y="188"/>
                    <a:pt x="368" y="201"/>
                    <a:pt x="362" y="213"/>
                  </a:cubicBezTo>
                  <a:cubicBezTo>
                    <a:pt x="339" y="202"/>
                    <a:pt x="329" y="178"/>
                    <a:pt x="311" y="162"/>
                  </a:cubicBezTo>
                  <a:cubicBezTo>
                    <a:pt x="308" y="159"/>
                    <a:pt x="306" y="154"/>
                    <a:pt x="303" y="151"/>
                  </a:cubicBezTo>
                  <a:cubicBezTo>
                    <a:pt x="278" y="125"/>
                    <a:pt x="278" y="125"/>
                    <a:pt x="255" y="151"/>
                  </a:cubicBezTo>
                  <a:cubicBezTo>
                    <a:pt x="253" y="154"/>
                    <a:pt x="250" y="157"/>
                    <a:pt x="248" y="161"/>
                  </a:cubicBezTo>
                  <a:cubicBezTo>
                    <a:pt x="246" y="164"/>
                    <a:pt x="243" y="168"/>
                    <a:pt x="239" y="171"/>
                  </a:cubicBezTo>
                  <a:cubicBezTo>
                    <a:pt x="229" y="182"/>
                    <a:pt x="223" y="203"/>
                    <a:pt x="206" y="198"/>
                  </a:cubicBezTo>
                  <a:cubicBezTo>
                    <a:pt x="186" y="193"/>
                    <a:pt x="163" y="189"/>
                    <a:pt x="151" y="166"/>
                  </a:cubicBezTo>
                  <a:cubicBezTo>
                    <a:pt x="144" y="151"/>
                    <a:pt x="133" y="137"/>
                    <a:pt x="123" y="123"/>
                  </a:cubicBezTo>
                  <a:cubicBezTo>
                    <a:pt x="119" y="113"/>
                    <a:pt x="113" y="104"/>
                    <a:pt x="107" y="95"/>
                  </a:cubicBezTo>
                  <a:cubicBezTo>
                    <a:pt x="96" y="77"/>
                    <a:pt x="91" y="77"/>
                    <a:pt x="80" y="95"/>
                  </a:cubicBezTo>
                  <a:cubicBezTo>
                    <a:pt x="78" y="99"/>
                    <a:pt x="77" y="102"/>
                    <a:pt x="75" y="106"/>
                  </a:cubicBezTo>
                  <a:cubicBezTo>
                    <a:pt x="57" y="131"/>
                    <a:pt x="46" y="161"/>
                    <a:pt x="27" y="186"/>
                  </a:cubicBezTo>
                  <a:cubicBezTo>
                    <a:pt x="23" y="191"/>
                    <a:pt x="20" y="201"/>
                    <a:pt x="9" y="197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381C34C2-1B23-4703-B322-A021B1D37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7113" y="-239712"/>
              <a:ext cx="1217613" cy="649288"/>
            </a:xfrm>
            <a:custGeom>
              <a:avLst/>
              <a:gdLst>
                <a:gd name="T0" fmla="*/ 321 w 321"/>
                <a:gd name="T1" fmla="*/ 45 h 171"/>
                <a:gd name="T2" fmla="*/ 3 w 321"/>
                <a:gd name="T3" fmla="*/ 45 h 171"/>
                <a:gd name="T4" fmla="*/ 19 w 321"/>
                <a:gd name="T5" fmla="*/ 24 h 171"/>
                <a:gd name="T6" fmla="*/ 114 w 321"/>
                <a:gd name="T7" fmla="*/ 5 h 171"/>
                <a:gd name="T8" fmla="*/ 295 w 321"/>
                <a:gd name="T9" fmla="*/ 23 h 171"/>
                <a:gd name="T10" fmla="*/ 321 w 321"/>
                <a:gd name="T11" fmla="*/ 4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71">
                  <a:moveTo>
                    <a:pt x="321" y="45"/>
                  </a:moveTo>
                  <a:cubicBezTo>
                    <a:pt x="258" y="170"/>
                    <a:pt x="68" y="171"/>
                    <a:pt x="3" y="45"/>
                  </a:cubicBezTo>
                  <a:cubicBezTo>
                    <a:pt x="0" y="31"/>
                    <a:pt x="9" y="28"/>
                    <a:pt x="19" y="24"/>
                  </a:cubicBezTo>
                  <a:cubicBezTo>
                    <a:pt x="49" y="12"/>
                    <a:pt x="81" y="7"/>
                    <a:pt x="114" y="5"/>
                  </a:cubicBezTo>
                  <a:cubicBezTo>
                    <a:pt x="175" y="0"/>
                    <a:pt x="236" y="6"/>
                    <a:pt x="295" y="23"/>
                  </a:cubicBezTo>
                  <a:cubicBezTo>
                    <a:pt x="306" y="26"/>
                    <a:pt x="321" y="27"/>
                    <a:pt x="321" y="4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483D69DD-69C3-4255-82C2-3657F77C67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5200" y="-692150"/>
              <a:ext cx="1343025" cy="622300"/>
            </a:xfrm>
            <a:custGeom>
              <a:avLst/>
              <a:gdLst>
                <a:gd name="T0" fmla="*/ 337 w 354"/>
                <a:gd name="T1" fmla="*/ 164 h 164"/>
                <a:gd name="T2" fmla="*/ 288 w 354"/>
                <a:gd name="T3" fmla="*/ 142 h 164"/>
                <a:gd name="T4" fmla="*/ 146 w 354"/>
                <a:gd name="T5" fmla="*/ 128 h 164"/>
                <a:gd name="T6" fmla="*/ 33 w 354"/>
                <a:gd name="T7" fmla="*/ 149 h 164"/>
                <a:gd name="T8" fmla="*/ 19 w 354"/>
                <a:gd name="T9" fmla="*/ 164 h 164"/>
                <a:gd name="T10" fmla="*/ 0 w 354"/>
                <a:gd name="T11" fmla="*/ 93 h 164"/>
                <a:gd name="T12" fmla="*/ 40 w 354"/>
                <a:gd name="T13" fmla="*/ 36 h 164"/>
                <a:gd name="T14" fmla="*/ 64 w 354"/>
                <a:gd name="T15" fmla="*/ 0 h 164"/>
                <a:gd name="T16" fmla="*/ 80 w 354"/>
                <a:gd name="T17" fmla="*/ 12 h 164"/>
                <a:gd name="T18" fmla="*/ 116 w 354"/>
                <a:gd name="T19" fmla="*/ 16 h 164"/>
                <a:gd name="T20" fmla="*/ 155 w 354"/>
                <a:gd name="T21" fmla="*/ 71 h 164"/>
                <a:gd name="T22" fmla="*/ 191 w 354"/>
                <a:gd name="T23" fmla="*/ 87 h 164"/>
                <a:gd name="T24" fmla="*/ 221 w 354"/>
                <a:gd name="T25" fmla="*/ 70 h 164"/>
                <a:gd name="T26" fmla="*/ 237 w 354"/>
                <a:gd name="T27" fmla="*/ 53 h 164"/>
                <a:gd name="T28" fmla="*/ 251 w 354"/>
                <a:gd name="T29" fmla="*/ 52 h 164"/>
                <a:gd name="T30" fmla="*/ 296 w 354"/>
                <a:gd name="T31" fmla="*/ 45 h 164"/>
                <a:gd name="T32" fmla="*/ 353 w 354"/>
                <a:gd name="T33" fmla="*/ 109 h 164"/>
                <a:gd name="T34" fmla="*/ 337 w 354"/>
                <a:gd name="T3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164">
                  <a:moveTo>
                    <a:pt x="337" y="164"/>
                  </a:moveTo>
                  <a:cubicBezTo>
                    <a:pt x="326" y="144"/>
                    <a:pt x="305" y="146"/>
                    <a:pt x="288" y="142"/>
                  </a:cubicBezTo>
                  <a:cubicBezTo>
                    <a:pt x="242" y="130"/>
                    <a:pt x="194" y="126"/>
                    <a:pt x="146" y="128"/>
                  </a:cubicBezTo>
                  <a:cubicBezTo>
                    <a:pt x="107" y="130"/>
                    <a:pt x="70" y="137"/>
                    <a:pt x="33" y="149"/>
                  </a:cubicBezTo>
                  <a:cubicBezTo>
                    <a:pt x="26" y="151"/>
                    <a:pt x="19" y="155"/>
                    <a:pt x="19" y="164"/>
                  </a:cubicBezTo>
                  <a:cubicBezTo>
                    <a:pt x="8" y="141"/>
                    <a:pt x="1" y="118"/>
                    <a:pt x="0" y="93"/>
                  </a:cubicBezTo>
                  <a:cubicBezTo>
                    <a:pt x="21" y="79"/>
                    <a:pt x="28" y="56"/>
                    <a:pt x="40" y="36"/>
                  </a:cubicBezTo>
                  <a:cubicBezTo>
                    <a:pt x="47" y="23"/>
                    <a:pt x="53" y="10"/>
                    <a:pt x="64" y="0"/>
                  </a:cubicBezTo>
                  <a:cubicBezTo>
                    <a:pt x="71" y="1"/>
                    <a:pt x="76" y="7"/>
                    <a:pt x="80" y="12"/>
                  </a:cubicBezTo>
                  <a:cubicBezTo>
                    <a:pt x="91" y="26"/>
                    <a:pt x="102" y="31"/>
                    <a:pt x="116" y="16"/>
                  </a:cubicBezTo>
                  <a:cubicBezTo>
                    <a:pt x="134" y="31"/>
                    <a:pt x="142" y="53"/>
                    <a:pt x="155" y="71"/>
                  </a:cubicBezTo>
                  <a:cubicBezTo>
                    <a:pt x="164" y="86"/>
                    <a:pt x="180" y="78"/>
                    <a:pt x="191" y="87"/>
                  </a:cubicBezTo>
                  <a:cubicBezTo>
                    <a:pt x="208" y="101"/>
                    <a:pt x="212" y="79"/>
                    <a:pt x="221" y="70"/>
                  </a:cubicBezTo>
                  <a:cubicBezTo>
                    <a:pt x="227" y="65"/>
                    <a:pt x="232" y="58"/>
                    <a:pt x="237" y="53"/>
                  </a:cubicBezTo>
                  <a:cubicBezTo>
                    <a:pt x="241" y="51"/>
                    <a:pt x="246" y="51"/>
                    <a:pt x="251" y="52"/>
                  </a:cubicBezTo>
                  <a:cubicBezTo>
                    <a:pt x="267" y="58"/>
                    <a:pt x="283" y="57"/>
                    <a:pt x="296" y="45"/>
                  </a:cubicBezTo>
                  <a:cubicBezTo>
                    <a:pt x="315" y="66"/>
                    <a:pt x="334" y="87"/>
                    <a:pt x="353" y="109"/>
                  </a:cubicBezTo>
                  <a:cubicBezTo>
                    <a:pt x="354" y="129"/>
                    <a:pt x="345" y="146"/>
                    <a:pt x="337" y="164"/>
                  </a:cubicBezTo>
                  <a:close/>
                </a:path>
              </a:pathLst>
            </a:custGeom>
            <a:solidFill>
              <a:srgbClr val="C9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3EAE9C91-952B-445A-8500-0D4771F20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-809625"/>
              <a:ext cx="198438" cy="265113"/>
            </a:xfrm>
            <a:custGeom>
              <a:avLst/>
              <a:gdLst>
                <a:gd name="T0" fmla="*/ 52 w 52"/>
                <a:gd name="T1" fmla="*/ 47 h 70"/>
                <a:gd name="T2" fmla="*/ 17 w 52"/>
                <a:gd name="T3" fmla="*/ 50 h 70"/>
                <a:gd name="T4" fmla="*/ 0 w 52"/>
                <a:gd name="T5" fmla="*/ 31 h 70"/>
                <a:gd name="T6" fmla="*/ 1 w 52"/>
                <a:gd name="T7" fmla="*/ 23 h 70"/>
                <a:gd name="T8" fmla="*/ 19 w 52"/>
                <a:gd name="T9" fmla="*/ 1 h 70"/>
                <a:gd name="T10" fmla="*/ 39 w 52"/>
                <a:gd name="T11" fmla="*/ 21 h 70"/>
                <a:gd name="T12" fmla="*/ 52 w 52"/>
                <a:gd name="T13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0">
                  <a:moveTo>
                    <a:pt x="52" y="47"/>
                  </a:moveTo>
                  <a:cubicBezTo>
                    <a:pt x="37" y="70"/>
                    <a:pt x="37" y="70"/>
                    <a:pt x="17" y="50"/>
                  </a:cubicBezTo>
                  <a:cubicBezTo>
                    <a:pt x="11" y="44"/>
                    <a:pt x="6" y="38"/>
                    <a:pt x="0" y="31"/>
                  </a:cubicBezTo>
                  <a:cubicBezTo>
                    <a:pt x="0" y="29"/>
                    <a:pt x="0" y="25"/>
                    <a:pt x="1" y="23"/>
                  </a:cubicBezTo>
                  <a:cubicBezTo>
                    <a:pt x="6" y="15"/>
                    <a:pt x="9" y="2"/>
                    <a:pt x="19" y="1"/>
                  </a:cubicBezTo>
                  <a:cubicBezTo>
                    <a:pt x="30" y="0"/>
                    <a:pt x="34" y="12"/>
                    <a:pt x="39" y="21"/>
                  </a:cubicBezTo>
                  <a:cubicBezTo>
                    <a:pt x="44" y="30"/>
                    <a:pt x="52" y="37"/>
                    <a:pt x="52" y="47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A147F5B-1493-4294-9F1F-9E8F55D67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-631825"/>
              <a:ext cx="223838" cy="198438"/>
            </a:xfrm>
            <a:custGeom>
              <a:avLst/>
              <a:gdLst>
                <a:gd name="T0" fmla="*/ 59 w 59"/>
                <a:gd name="T1" fmla="*/ 29 h 52"/>
                <a:gd name="T2" fmla="*/ 0 w 59"/>
                <a:gd name="T3" fmla="*/ 37 h 52"/>
                <a:gd name="T4" fmla="*/ 23 w 59"/>
                <a:gd name="T5" fmla="*/ 7 h 52"/>
                <a:gd name="T6" fmla="*/ 40 w 59"/>
                <a:gd name="T7" fmla="*/ 6 h 52"/>
                <a:gd name="T8" fmla="*/ 59 w 59"/>
                <a:gd name="T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59" y="29"/>
                  </a:moveTo>
                  <a:cubicBezTo>
                    <a:pt x="43" y="52"/>
                    <a:pt x="43" y="52"/>
                    <a:pt x="0" y="37"/>
                  </a:cubicBezTo>
                  <a:cubicBezTo>
                    <a:pt x="8" y="27"/>
                    <a:pt x="15" y="17"/>
                    <a:pt x="23" y="7"/>
                  </a:cubicBezTo>
                  <a:cubicBezTo>
                    <a:pt x="28" y="0"/>
                    <a:pt x="34" y="0"/>
                    <a:pt x="40" y="6"/>
                  </a:cubicBezTo>
                  <a:cubicBezTo>
                    <a:pt x="46" y="14"/>
                    <a:pt x="55" y="20"/>
                    <a:pt x="59" y="29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>
            <a:spLocks noGrp="1"/>
          </p:cNvSpPr>
          <p:nvPr>
            <p:ph type="title" idx="6"/>
          </p:nvPr>
        </p:nvSpPr>
        <p:spPr>
          <a:xfrm>
            <a:off x="297013" y="197054"/>
            <a:ext cx="5187534" cy="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0" dirty="0"/>
              <a:t>FREE TEAMPLATE POWERPOINT</a:t>
            </a:r>
            <a:endParaRPr sz="3600" b="0" dirty="0"/>
          </a:p>
        </p:txBody>
      </p:sp>
      <p:sp>
        <p:nvSpPr>
          <p:cNvPr id="217" name="Google Shape;217;p33"/>
          <p:cNvSpPr txBox="1">
            <a:spLocks noGrp="1"/>
          </p:cNvSpPr>
          <p:nvPr>
            <p:ph type="ctrTitle" idx="4"/>
          </p:nvPr>
        </p:nvSpPr>
        <p:spPr>
          <a:xfrm flipH="1">
            <a:off x="6230307" y="2593045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MERCURY</a:t>
            </a:r>
            <a:endParaRPr b="0" dirty="0">
              <a:solidFill>
                <a:schemeClr val="dk1"/>
              </a:solidFill>
            </a:endParaRPr>
          </a:p>
        </p:txBody>
      </p:sp>
      <p:sp>
        <p:nvSpPr>
          <p:cNvPr id="218" name="Google Shape;218;p33"/>
          <p:cNvSpPr txBox="1">
            <a:spLocks noGrp="1"/>
          </p:cNvSpPr>
          <p:nvPr>
            <p:ph type="subTitle" idx="1"/>
          </p:nvPr>
        </p:nvSpPr>
        <p:spPr>
          <a:xfrm flipH="1">
            <a:off x="5620707" y="1937298"/>
            <a:ext cx="20034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has a beautiful name, but it’s terribly hot</a:t>
            </a:r>
            <a:endParaRPr/>
          </a:p>
        </p:txBody>
      </p:sp>
      <p:sp>
        <p:nvSpPr>
          <p:cNvPr id="219" name="Google Shape;219;p33"/>
          <p:cNvSpPr txBox="1">
            <a:spLocks noGrp="1"/>
          </p:cNvSpPr>
          <p:nvPr>
            <p:ph type="subTitle" idx="5"/>
          </p:nvPr>
        </p:nvSpPr>
        <p:spPr>
          <a:xfrm flipH="1">
            <a:off x="6230307" y="3008463"/>
            <a:ext cx="20034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the closest planet to the Sun</a:t>
            </a:r>
            <a:endParaRPr/>
          </a:p>
        </p:txBody>
      </p:sp>
      <p:sp>
        <p:nvSpPr>
          <p:cNvPr id="220" name="Google Shape;220;p33"/>
          <p:cNvSpPr txBox="1">
            <a:spLocks noGrp="1"/>
          </p:cNvSpPr>
          <p:nvPr>
            <p:ph type="ctrTitle"/>
          </p:nvPr>
        </p:nvSpPr>
        <p:spPr>
          <a:xfrm flipH="1">
            <a:off x="5620707" y="1521924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VENUS</a:t>
            </a:r>
            <a:endParaRPr b="0" dirty="0">
              <a:solidFill>
                <a:schemeClr val="dk1"/>
              </a:solidFill>
            </a:endParaRPr>
          </a:p>
        </p:txBody>
      </p:sp>
      <p:sp>
        <p:nvSpPr>
          <p:cNvPr id="221" name="Google Shape;221;p33"/>
          <p:cNvSpPr txBox="1">
            <a:spLocks noGrp="1"/>
          </p:cNvSpPr>
          <p:nvPr>
            <p:ph type="subTitle" idx="3"/>
          </p:nvPr>
        </p:nvSpPr>
        <p:spPr>
          <a:xfrm flipH="1">
            <a:off x="6704100" y="4061171"/>
            <a:ext cx="24399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Despite being red, Mars is actually a cold place</a:t>
            </a:r>
            <a:endParaRPr/>
          </a:p>
        </p:txBody>
      </p:sp>
      <p:sp>
        <p:nvSpPr>
          <p:cNvPr id="222" name="Google Shape;222;p33"/>
          <p:cNvSpPr txBox="1">
            <a:spLocks noGrp="1"/>
          </p:cNvSpPr>
          <p:nvPr>
            <p:ph type="ctrTitle" idx="2"/>
          </p:nvPr>
        </p:nvSpPr>
        <p:spPr>
          <a:xfrm flipH="1">
            <a:off x="6704100" y="3653494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MARS</a:t>
            </a:r>
            <a:endParaRPr b="0" dirty="0">
              <a:solidFill>
                <a:schemeClr val="dk1"/>
              </a:solidFill>
            </a:endParaRPr>
          </a:p>
        </p:txBody>
      </p:sp>
      <p:cxnSp>
        <p:nvCxnSpPr>
          <p:cNvPr id="226" name="Google Shape;226;p33"/>
          <p:cNvCxnSpPr/>
          <p:nvPr/>
        </p:nvCxnSpPr>
        <p:spPr>
          <a:xfrm>
            <a:off x="3305745" y="1852590"/>
            <a:ext cx="22149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7" name="Google Shape;227;p33"/>
          <p:cNvCxnSpPr/>
          <p:nvPr/>
        </p:nvCxnSpPr>
        <p:spPr>
          <a:xfrm>
            <a:off x="3305745" y="2934665"/>
            <a:ext cx="28431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8" name="Google Shape;228;p33"/>
          <p:cNvCxnSpPr/>
          <p:nvPr/>
        </p:nvCxnSpPr>
        <p:spPr>
          <a:xfrm>
            <a:off x="3305745" y="4023265"/>
            <a:ext cx="3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" name="Grupo 8">
            <a:extLst>
              <a:ext uri="{FF2B5EF4-FFF2-40B4-BE49-F238E27FC236}">
                <a16:creationId xmlns:a16="http://schemas.microsoft.com/office/drawing/2014/main" id="{C623BDE3-6B8F-4AAD-ACBB-A7DF36211BEB}"/>
              </a:ext>
            </a:extLst>
          </p:cNvPr>
          <p:cNvGrpSpPr/>
          <p:nvPr/>
        </p:nvGrpSpPr>
        <p:grpSpPr>
          <a:xfrm>
            <a:off x="1068699" y="1134254"/>
            <a:ext cx="2715491" cy="3812191"/>
            <a:chOff x="942109" y="1134254"/>
            <a:chExt cx="2715491" cy="3812191"/>
          </a:xfrm>
        </p:grpSpPr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0B51B3E3-E0AE-4F88-AB66-366A6021BCB0}"/>
                </a:ext>
              </a:extLst>
            </p:cNvPr>
            <p:cNvSpPr/>
            <p:nvPr/>
          </p:nvSpPr>
          <p:spPr>
            <a:xfrm>
              <a:off x="942109" y="1134254"/>
              <a:ext cx="2715491" cy="3812191"/>
            </a:xfrm>
            <a:prstGeom prst="roundRect">
              <a:avLst/>
            </a:prstGeom>
            <a:solidFill>
              <a:srgbClr val="67BB8C">
                <a:alpha val="4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pic>
          <p:nvPicPr>
            <p:cNvPr id="20482" name="Picture 2" descr="tormenta cerca de plantas con hojas">
              <a:extLst>
                <a:ext uri="{FF2B5EF4-FFF2-40B4-BE49-F238E27FC236}">
                  <a16:creationId xmlns:a16="http://schemas.microsoft.com/office/drawing/2014/main" id="{D4E3BA1D-46FB-44B8-AB77-317CE208A6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4941" y="1267266"/>
              <a:ext cx="2364110" cy="3546165"/>
            </a:xfrm>
            <a:prstGeom prst="rect">
              <a:avLst/>
            </a:prstGeom>
            <a:noFill/>
            <a:effectLst>
              <a:softEdge rad="2159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191BF0A2-6EDB-4ACC-A39C-4AD6A706A013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upo 33">
            <a:extLst>
              <a:ext uri="{FF2B5EF4-FFF2-40B4-BE49-F238E27FC236}">
                <a16:creationId xmlns:a16="http://schemas.microsoft.com/office/drawing/2014/main" id="{3A686141-BFE5-4F5A-977C-646268FAC92B}"/>
              </a:ext>
            </a:extLst>
          </p:cNvPr>
          <p:cNvGrpSpPr/>
          <p:nvPr/>
        </p:nvGrpSpPr>
        <p:grpSpPr>
          <a:xfrm>
            <a:off x="8085166" y="41927"/>
            <a:ext cx="993746" cy="1066101"/>
            <a:chOff x="8551862" y="-1087438"/>
            <a:chExt cx="1395413" cy="1497014"/>
          </a:xfrm>
        </p:grpSpPr>
        <p:sp>
          <p:nvSpPr>
            <p:cNvPr id="35" name="Freeform 4">
              <a:extLst>
                <a:ext uri="{FF2B5EF4-FFF2-40B4-BE49-F238E27FC236}">
                  <a16:creationId xmlns:a16="http://schemas.microsoft.com/office/drawing/2014/main" id="{87F8DD09-741C-4478-9186-6092A34FC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862" y="-1087438"/>
              <a:ext cx="1395413" cy="809626"/>
            </a:xfrm>
            <a:custGeom>
              <a:avLst/>
              <a:gdLst>
                <a:gd name="T0" fmla="*/ 9 w 368"/>
                <a:gd name="T1" fmla="*/ 197 h 213"/>
                <a:gd name="T2" fmla="*/ 179 w 368"/>
                <a:gd name="T3" fmla="*/ 5 h 213"/>
                <a:gd name="T4" fmla="*/ 365 w 368"/>
                <a:gd name="T5" fmla="*/ 176 h 213"/>
                <a:gd name="T6" fmla="*/ 362 w 368"/>
                <a:gd name="T7" fmla="*/ 213 h 213"/>
                <a:gd name="T8" fmla="*/ 311 w 368"/>
                <a:gd name="T9" fmla="*/ 162 h 213"/>
                <a:gd name="T10" fmla="*/ 303 w 368"/>
                <a:gd name="T11" fmla="*/ 151 h 213"/>
                <a:gd name="T12" fmla="*/ 255 w 368"/>
                <a:gd name="T13" fmla="*/ 151 h 213"/>
                <a:gd name="T14" fmla="*/ 248 w 368"/>
                <a:gd name="T15" fmla="*/ 161 h 213"/>
                <a:gd name="T16" fmla="*/ 239 w 368"/>
                <a:gd name="T17" fmla="*/ 171 h 213"/>
                <a:gd name="T18" fmla="*/ 206 w 368"/>
                <a:gd name="T19" fmla="*/ 198 h 213"/>
                <a:gd name="T20" fmla="*/ 151 w 368"/>
                <a:gd name="T21" fmla="*/ 166 h 213"/>
                <a:gd name="T22" fmla="*/ 123 w 368"/>
                <a:gd name="T23" fmla="*/ 123 h 213"/>
                <a:gd name="T24" fmla="*/ 107 w 368"/>
                <a:gd name="T25" fmla="*/ 95 h 213"/>
                <a:gd name="T26" fmla="*/ 80 w 368"/>
                <a:gd name="T27" fmla="*/ 95 h 213"/>
                <a:gd name="T28" fmla="*/ 75 w 368"/>
                <a:gd name="T29" fmla="*/ 106 h 213"/>
                <a:gd name="T30" fmla="*/ 27 w 368"/>
                <a:gd name="T31" fmla="*/ 186 h 213"/>
                <a:gd name="T32" fmla="*/ 9 w 368"/>
                <a:gd name="T33" fmla="*/ 1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8" h="213">
                  <a:moveTo>
                    <a:pt x="9" y="197"/>
                  </a:moveTo>
                  <a:cubicBezTo>
                    <a:pt x="0" y="102"/>
                    <a:pt x="74" y="11"/>
                    <a:pt x="179" y="5"/>
                  </a:cubicBezTo>
                  <a:cubicBezTo>
                    <a:pt x="275" y="0"/>
                    <a:pt x="363" y="76"/>
                    <a:pt x="365" y="176"/>
                  </a:cubicBezTo>
                  <a:cubicBezTo>
                    <a:pt x="366" y="188"/>
                    <a:pt x="368" y="201"/>
                    <a:pt x="362" y="213"/>
                  </a:cubicBezTo>
                  <a:cubicBezTo>
                    <a:pt x="339" y="202"/>
                    <a:pt x="329" y="178"/>
                    <a:pt x="311" y="162"/>
                  </a:cubicBezTo>
                  <a:cubicBezTo>
                    <a:pt x="308" y="159"/>
                    <a:pt x="306" y="154"/>
                    <a:pt x="303" y="151"/>
                  </a:cubicBezTo>
                  <a:cubicBezTo>
                    <a:pt x="278" y="125"/>
                    <a:pt x="278" y="125"/>
                    <a:pt x="255" y="151"/>
                  </a:cubicBezTo>
                  <a:cubicBezTo>
                    <a:pt x="253" y="154"/>
                    <a:pt x="250" y="157"/>
                    <a:pt x="248" y="161"/>
                  </a:cubicBezTo>
                  <a:cubicBezTo>
                    <a:pt x="246" y="164"/>
                    <a:pt x="243" y="168"/>
                    <a:pt x="239" y="171"/>
                  </a:cubicBezTo>
                  <a:cubicBezTo>
                    <a:pt x="229" y="182"/>
                    <a:pt x="223" y="203"/>
                    <a:pt x="206" y="198"/>
                  </a:cubicBezTo>
                  <a:cubicBezTo>
                    <a:pt x="186" y="193"/>
                    <a:pt x="163" y="189"/>
                    <a:pt x="151" y="166"/>
                  </a:cubicBezTo>
                  <a:cubicBezTo>
                    <a:pt x="144" y="151"/>
                    <a:pt x="133" y="137"/>
                    <a:pt x="123" y="123"/>
                  </a:cubicBezTo>
                  <a:cubicBezTo>
                    <a:pt x="119" y="113"/>
                    <a:pt x="113" y="104"/>
                    <a:pt x="107" y="95"/>
                  </a:cubicBezTo>
                  <a:cubicBezTo>
                    <a:pt x="96" y="77"/>
                    <a:pt x="91" y="77"/>
                    <a:pt x="80" y="95"/>
                  </a:cubicBezTo>
                  <a:cubicBezTo>
                    <a:pt x="78" y="99"/>
                    <a:pt x="77" y="102"/>
                    <a:pt x="75" y="106"/>
                  </a:cubicBezTo>
                  <a:cubicBezTo>
                    <a:pt x="57" y="131"/>
                    <a:pt x="46" y="161"/>
                    <a:pt x="27" y="186"/>
                  </a:cubicBezTo>
                  <a:cubicBezTo>
                    <a:pt x="23" y="191"/>
                    <a:pt x="20" y="201"/>
                    <a:pt x="9" y="197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2A3BA0D2-87B9-44DB-8026-CA2A271F6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7113" y="-239712"/>
              <a:ext cx="1217613" cy="649288"/>
            </a:xfrm>
            <a:custGeom>
              <a:avLst/>
              <a:gdLst>
                <a:gd name="T0" fmla="*/ 321 w 321"/>
                <a:gd name="T1" fmla="*/ 45 h 171"/>
                <a:gd name="T2" fmla="*/ 3 w 321"/>
                <a:gd name="T3" fmla="*/ 45 h 171"/>
                <a:gd name="T4" fmla="*/ 19 w 321"/>
                <a:gd name="T5" fmla="*/ 24 h 171"/>
                <a:gd name="T6" fmla="*/ 114 w 321"/>
                <a:gd name="T7" fmla="*/ 5 h 171"/>
                <a:gd name="T8" fmla="*/ 295 w 321"/>
                <a:gd name="T9" fmla="*/ 23 h 171"/>
                <a:gd name="T10" fmla="*/ 321 w 321"/>
                <a:gd name="T11" fmla="*/ 4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71">
                  <a:moveTo>
                    <a:pt x="321" y="45"/>
                  </a:moveTo>
                  <a:cubicBezTo>
                    <a:pt x="258" y="170"/>
                    <a:pt x="68" y="171"/>
                    <a:pt x="3" y="45"/>
                  </a:cubicBezTo>
                  <a:cubicBezTo>
                    <a:pt x="0" y="31"/>
                    <a:pt x="9" y="28"/>
                    <a:pt x="19" y="24"/>
                  </a:cubicBezTo>
                  <a:cubicBezTo>
                    <a:pt x="49" y="12"/>
                    <a:pt x="81" y="7"/>
                    <a:pt x="114" y="5"/>
                  </a:cubicBezTo>
                  <a:cubicBezTo>
                    <a:pt x="175" y="0"/>
                    <a:pt x="236" y="6"/>
                    <a:pt x="295" y="23"/>
                  </a:cubicBezTo>
                  <a:cubicBezTo>
                    <a:pt x="306" y="26"/>
                    <a:pt x="321" y="27"/>
                    <a:pt x="321" y="4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90176BD5-986F-47D1-A0F7-FC4059AD6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5200" y="-692150"/>
              <a:ext cx="1343025" cy="622300"/>
            </a:xfrm>
            <a:custGeom>
              <a:avLst/>
              <a:gdLst>
                <a:gd name="T0" fmla="*/ 337 w 354"/>
                <a:gd name="T1" fmla="*/ 164 h 164"/>
                <a:gd name="T2" fmla="*/ 288 w 354"/>
                <a:gd name="T3" fmla="*/ 142 h 164"/>
                <a:gd name="T4" fmla="*/ 146 w 354"/>
                <a:gd name="T5" fmla="*/ 128 h 164"/>
                <a:gd name="T6" fmla="*/ 33 w 354"/>
                <a:gd name="T7" fmla="*/ 149 h 164"/>
                <a:gd name="T8" fmla="*/ 19 w 354"/>
                <a:gd name="T9" fmla="*/ 164 h 164"/>
                <a:gd name="T10" fmla="*/ 0 w 354"/>
                <a:gd name="T11" fmla="*/ 93 h 164"/>
                <a:gd name="T12" fmla="*/ 40 w 354"/>
                <a:gd name="T13" fmla="*/ 36 h 164"/>
                <a:gd name="T14" fmla="*/ 64 w 354"/>
                <a:gd name="T15" fmla="*/ 0 h 164"/>
                <a:gd name="T16" fmla="*/ 80 w 354"/>
                <a:gd name="T17" fmla="*/ 12 h 164"/>
                <a:gd name="T18" fmla="*/ 116 w 354"/>
                <a:gd name="T19" fmla="*/ 16 h 164"/>
                <a:gd name="T20" fmla="*/ 155 w 354"/>
                <a:gd name="T21" fmla="*/ 71 h 164"/>
                <a:gd name="T22" fmla="*/ 191 w 354"/>
                <a:gd name="T23" fmla="*/ 87 h 164"/>
                <a:gd name="T24" fmla="*/ 221 w 354"/>
                <a:gd name="T25" fmla="*/ 70 h 164"/>
                <a:gd name="T26" fmla="*/ 237 w 354"/>
                <a:gd name="T27" fmla="*/ 53 h 164"/>
                <a:gd name="T28" fmla="*/ 251 w 354"/>
                <a:gd name="T29" fmla="*/ 52 h 164"/>
                <a:gd name="T30" fmla="*/ 296 w 354"/>
                <a:gd name="T31" fmla="*/ 45 h 164"/>
                <a:gd name="T32" fmla="*/ 353 w 354"/>
                <a:gd name="T33" fmla="*/ 109 h 164"/>
                <a:gd name="T34" fmla="*/ 337 w 354"/>
                <a:gd name="T3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164">
                  <a:moveTo>
                    <a:pt x="337" y="164"/>
                  </a:moveTo>
                  <a:cubicBezTo>
                    <a:pt x="326" y="144"/>
                    <a:pt x="305" y="146"/>
                    <a:pt x="288" y="142"/>
                  </a:cubicBezTo>
                  <a:cubicBezTo>
                    <a:pt x="242" y="130"/>
                    <a:pt x="194" y="126"/>
                    <a:pt x="146" y="128"/>
                  </a:cubicBezTo>
                  <a:cubicBezTo>
                    <a:pt x="107" y="130"/>
                    <a:pt x="70" y="137"/>
                    <a:pt x="33" y="149"/>
                  </a:cubicBezTo>
                  <a:cubicBezTo>
                    <a:pt x="26" y="151"/>
                    <a:pt x="19" y="155"/>
                    <a:pt x="19" y="164"/>
                  </a:cubicBezTo>
                  <a:cubicBezTo>
                    <a:pt x="8" y="141"/>
                    <a:pt x="1" y="118"/>
                    <a:pt x="0" y="93"/>
                  </a:cubicBezTo>
                  <a:cubicBezTo>
                    <a:pt x="21" y="79"/>
                    <a:pt x="28" y="56"/>
                    <a:pt x="40" y="36"/>
                  </a:cubicBezTo>
                  <a:cubicBezTo>
                    <a:pt x="47" y="23"/>
                    <a:pt x="53" y="10"/>
                    <a:pt x="64" y="0"/>
                  </a:cubicBezTo>
                  <a:cubicBezTo>
                    <a:pt x="71" y="1"/>
                    <a:pt x="76" y="7"/>
                    <a:pt x="80" y="12"/>
                  </a:cubicBezTo>
                  <a:cubicBezTo>
                    <a:pt x="91" y="26"/>
                    <a:pt x="102" y="31"/>
                    <a:pt x="116" y="16"/>
                  </a:cubicBezTo>
                  <a:cubicBezTo>
                    <a:pt x="134" y="31"/>
                    <a:pt x="142" y="53"/>
                    <a:pt x="155" y="71"/>
                  </a:cubicBezTo>
                  <a:cubicBezTo>
                    <a:pt x="164" y="86"/>
                    <a:pt x="180" y="78"/>
                    <a:pt x="191" y="87"/>
                  </a:cubicBezTo>
                  <a:cubicBezTo>
                    <a:pt x="208" y="101"/>
                    <a:pt x="212" y="79"/>
                    <a:pt x="221" y="70"/>
                  </a:cubicBezTo>
                  <a:cubicBezTo>
                    <a:pt x="227" y="65"/>
                    <a:pt x="232" y="58"/>
                    <a:pt x="237" y="53"/>
                  </a:cubicBezTo>
                  <a:cubicBezTo>
                    <a:pt x="241" y="51"/>
                    <a:pt x="246" y="51"/>
                    <a:pt x="251" y="52"/>
                  </a:cubicBezTo>
                  <a:cubicBezTo>
                    <a:pt x="267" y="58"/>
                    <a:pt x="283" y="57"/>
                    <a:pt x="296" y="45"/>
                  </a:cubicBezTo>
                  <a:cubicBezTo>
                    <a:pt x="315" y="66"/>
                    <a:pt x="334" y="87"/>
                    <a:pt x="353" y="109"/>
                  </a:cubicBezTo>
                  <a:cubicBezTo>
                    <a:pt x="354" y="129"/>
                    <a:pt x="345" y="146"/>
                    <a:pt x="337" y="164"/>
                  </a:cubicBezTo>
                  <a:close/>
                </a:path>
              </a:pathLst>
            </a:custGeom>
            <a:solidFill>
              <a:srgbClr val="C9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5E0976EC-233B-4649-9139-9D6E68C8D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-809625"/>
              <a:ext cx="198438" cy="265113"/>
            </a:xfrm>
            <a:custGeom>
              <a:avLst/>
              <a:gdLst>
                <a:gd name="T0" fmla="*/ 52 w 52"/>
                <a:gd name="T1" fmla="*/ 47 h 70"/>
                <a:gd name="T2" fmla="*/ 17 w 52"/>
                <a:gd name="T3" fmla="*/ 50 h 70"/>
                <a:gd name="T4" fmla="*/ 0 w 52"/>
                <a:gd name="T5" fmla="*/ 31 h 70"/>
                <a:gd name="T6" fmla="*/ 1 w 52"/>
                <a:gd name="T7" fmla="*/ 23 h 70"/>
                <a:gd name="T8" fmla="*/ 19 w 52"/>
                <a:gd name="T9" fmla="*/ 1 h 70"/>
                <a:gd name="T10" fmla="*/ 39 w 52"/>
                <a:gd name="T11" fmla="*/ 21 h 70"/>
                <a:gd name="T12" fmla="*/ 52 w 52"/>
                <a:gd name="T13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0">
                  <a:moveTo>
                    <a:pt x="52" y="47"/>
                  </a:moveTo>
                  <a:cubicBezTo>
                    <a:pt x="37" y="70"/>
                    <a:pt x="37" y="70"/>
                    <a:pt x="17" y="50"/>
                  </a:cubicBezTo>
                  <a:cubicBezTo>
                    <a:pt x="11" y="44"/>
                    <a:pt x="6" y="38"/>
                    <a:pt x="0" y="31"/>
                  </a:cubicBezTo>
                  <a:cubicBezTo>
                    <a:pt x="0" y="29"/>
                    <a:pt x="0" y="25"/>
                    <a:pt x="1" y="23"/>
                  </a:cubicBezTo>
                  <a:cubicBezTo>
                    <a:pt x="6" y="15"/>
                    <a:pt x="9" y="2"/>
                    <a:pt x="19" y="1"/>
                  </a:cubicBezTo>
                  <a:cubicBezTo>
                    <a:pt x="30" y="0"/>
                    <a:pt x="34" y="12"/>
                    <a:pt x="39" y="21"/>
                  </a:cubicBezTo>
                  <a:cubicBezTo>
                    <a:pt x="44" y="30"/>
                    <a:pt x="52" y="37"/>
                    <a:pt x="52" y="47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72682519-05B8-4C17-919D-308C5624D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-631825"/>
              <a:ext cx="223838" cy="198438"/>
            </a:xfrm>
            <a:custGeom>
              <a:avLst/>
              <a:gdLst>
                <a:gd name="T0" fmla="*/ 59 w 59"/>
                <a:gd name="T1" fmla="*/ 29 h 52"/>
                <a:gd name="T2" fmla="*/ 0 w 59"/>
                <a:gd name="T3" fmla="*/ 37 h 52"/>
                <a:gd name="T4" fmla="*/ 23 w 59"/>
                <a:gd name="T5" fmla="*/ 7 h 52"/>
                <a:gd name="T6" fmla="*/ 40 w 59"/>
                <a:gd name="T7" fmla="*/ 6 h 52"/>
                <a:gd name="T8" fmla="*/ 59 w 59"/>
                <a:gd name="T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59" y="29"/>
                  </a:moveTo>
                  <a:cubicBezTo>
                    <a:pt x="43" y="52"/>
                    <a:pt x="43" y="52"/>
                    <a:pt x="0" y="37"/>
                  </a:cubicBezTo>
                  <a:cubicBezTo>
                    <a:pt x="8" y="27"/>
                    <a:pt x="15" y="17"/>
                    <a:pt x="23" y="7"/>
                  </a:cubicBezTo>
                  <a:cubicBezTo>
                    <a:pt x="28" y="0"/>
                    <a:pt x="34" y="0"/>
                    <a:pt x="40" y="6"/>
                  </a:cubicBezTo>
                  <a:cubicBezTo>
                    <a:pt x="46" y="14"/>
                    <a:pt x="55" y="20"/>
                    <a:pt x="59" y="29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/>
          <p:nvPr/>
        </p:nvSpPr>
        <p:spPr>
          <a:xfrm>
            <a:off x="3511692" y="3193420"/>
            <a:ext cx="1352700" cy="5778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4"/>
          <p:cNvSpPr/>
          <p:nvPr/>
        </p:nvSpPr>
        <p:spPr>
          <a:xfrm>
            <a:off x="975875" y="3193420"/>
            <a:ext cx="1352700" cy="5778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34"/>
          <p:cNvSpPr/>
          <p:nvPr/>
        </p:nvSpPr>
        <p:spPr>
          <a:xfrm>
            <a:off x="3511692" y="1574020"/>
            <a:ext cx="1352700" cy="5778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34"/>
          <p:cNvSpPr/>
          <p:nvPr/>
        </p:nvSpPr>
        <p:spPr>
          <a:xfrm>
            <a:off x="975875" y="1574020"/>
            <a:ext cx="1352700" cy="5778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34"/>
          <p:cNvSpPr txBox="1">
            <a:spLocks noGrp="1"/>
          </p:cNvSpPr>
          <p:nvPr>
            <p:ph type="title" idx="15"/>
          </p:nvPr>
        </p:nvSpPr>
        <p:spPr>
          <a:xfrm>
            <a:off x="594650" y="214490"/>
            <a:ext cx="2463000" cy="69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METHODS</a:t>
            </a:r>
            <a:endParaRPr b="0" dirty="0"/>
          </a:p>
        </p:txBody>
      </p:sp>
      <p:sp>
        <p:nvSpPr>
          <p:cNvPr id="242" name="Google Shape;242;p34"/>
          <p:cNvSpPr txBox="1">
            <a:spLocks noGrp="1"/>
          </p:cNvSpPr>
          <p:nvPr>
            <p:ph type="ctrTitle" idx="2"/>
          </p:nvPr>
        </p:nvSpPr>
        <p:spPr>
          <a:xfrm flipH="1">
            <a:off x="3382962" y="1546170"/>
            <a:ext cx="1611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/>
              <a:t>VENUS</a:t>
            </a:r>
            <a:endParaRPr b="0"/>
          </a:p>
        </p:txBody>
      </p:sp>
      <p:sp>
        <p:nvSpPr>
          <p:cNvPr id="243" name="Google Shape;243;p34"/>
          <p:cNvSpPr txBox="1">
            <a:spLocks noGrp="1"/>
          </p:cNvSpPr>
          <p:nvPr>
            <p:ph type="subTitle" idx="3"/>
          </p:nvPr>
        </p:nvSpPr>
        <p:spPr>
          <a:xfrm flipH="1">
            <a:off x="3156900" y="2134051"/>
            <a:ext cx="21147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Venus has a beautiful name, but it’s terribly hot</a:t>
            </a:r>
            <a:endParaRPr/>
          </a:p>
        </p:txBody>
      </p:sp>
      <p:sp>
        <p:nvSpPr>
          <p:cNvPr id="246" name="Google Shape;246;p34"/>
          <p:cNvSpPr txBox="1">
            <a:spLocks noGrp="1"/>
          </p:cNvSpPr>
          <p:nvPr>
            <p:ph type="ctrTitle" idx="6"/>
          </p:nvPr>
        </p:nvSpPr>
        <p:spPr>
          <a:xfrm flipH="1">
            <a:off x="871700" y="1689581"/>
            <a:ext cx="1560600" cy="43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MERCURY</a:t>
            </a:r>
            <a:endParaRPr b="0" dirty="0"/>
          </a:p>
        </p:txBody>
      </p:sp>
      <p:sp>
        <p:nvSpPr>
          <p:cNvPr id="247" name="Google Shape;247;p34"/>
          <p:cNvSpPr txBox="1">
            <a:spLocks noGrp="1"/>
          </p:cNvSpPr>
          <p:nvPr>
            <p:ph type="subTitle" idx="7"/>
          </p:nvPr>
        </p:nvSpPr>
        <p:spPr>
          <a:xfrm flipH="1">
            <a:off x="594650" y="2134050"/>
            <a:ext cx="21147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the closest planet to the Sun </a:t>
            </a:r>
            <a:endParaRPr/>
          </a:p>
        </p:txBody>
      </p:sp>
      <p:sp>
        <p:nvSpPr>
          <p:cNvPr id="248" name="Google Shape;248;p34"/>
          <p:cNvSpPr txBox="1">
            <a:spLocks noGrp="1"/>
          </p:cNvSpPr>
          <p:nvPr>
            <p:ph type="ctrTitle" idx="8"/>
          </p:nvPr>
        </p:nvSpPr>
        <p:spPr>
          <a:xfrm flipH="1">
            <a:off x="3382963" y="3157145"/>
            <a:ext cx="1611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/>
              <a:t>SATURN</a:t>
            </a:r>
            <a:endParaRPr b="0"/>
          </a:p>
        </p:txBody>
      </p:sp>
      <p:sp>
        <p:nvSpPr>
          <p:cNvPr id="249" name="Google Shape;249;p34"/>
          <p:cNvSpPr txBox="1">
            <a:spLocks noGrp="1"/>
          </p:cNvSpPr>
          <p:nvPr>
            <p:ph type="subTitle" idx="9"/>
          </p:nvPr>
        </p:nvSpPr>
        <p:spPr>
          <a:xfrm flipH="1">
            <a:off x="3156900" y="3749613"/>
            <a:ext cx="21147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Saturn is the ringed one and a gas giant</a:t>
            </a:r>
            <a:endParaRPr/>
          </a:p>
        </p:txBody>
      </p:sp>
      <p:sp>
        <p:nvSpPr>
          <p:cNvPr id="250" name="Google Shape;250;p34"/>
          <p:cNvSpPr txBox="1">
            <a:spLocks noGrp="1"/>
          </p:cNvSpPr>
          <p:nvPr>
            <p:ph type="ctrTitle" idx="13"/>
          </p:nvPr>
        </p:nvSpPr>
        <p:spPr>
          <a:xfrm flipH="1">
            <a:off x="871701" y="3157150"/>
            <a:ext cx="156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JUPITER</a:t>
            </a:r>
            <a:endParaRPr b="0" dirty="0"/>
          </a:p>
        </p:txBody>
      </p:sp>
      <p:sp>
        <p:nvSpPr>
          <p:cNvPr id="251" name="Google Shape;251;p34"/>
          <p:cNvSpPr txBox="1">
            <a:spLocks noGrp="1"/>
          </p:cNvSpPr>
          <p:nvPr>
            <p:ph type="subTitle" idx="14"/>
          </p:nvPr>
        </p:nvSpPr>
        <p:spPr>
          <a:xfrm flipH="1">
            <a:off x="594650" y="3749627"/>
            <a:ext cx="21147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the biggest planet in our Solar System</a:t>
            </a:r>
            <a:endParaRPr/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6506D774-AC26-4D99-AFB1-EBF13E840A65}"/>
              </a:ext>
            </a:extLst>
          </p:cNvPr>
          <p:cNvSpPr>
            <a:spLocks noEditPoints="1"/>
          </p:cNvSpPr>
          <p:nvPr/>
        </p:nvSpPr>
        <p:spPr bwMode="auto">
          <a:xfrm>
            <a:off x="5943783" y="3009450"/>
            <a:ext cx="3043237" cy="2200275"/>
          </a:xfrm>
          <a:custGeom>
            <a:avLst/>
            <a:gdLst>
              <a:gd name="T0" fmla="*/ 456 w 470"/>
              <a:gd name="T1" fmla="*/ 339 h 339"/>
              <a:gd name="T2" fmla="*/ 390 w 470"/>
              <a:gd name="T3" fmla="*/ 238 h 339"/>
              <a:gd name="T4" fmla="*/ 287 w 470"/>
              <a:gd name="T5" fmla="*/ 238 h 339"/>
              <a:gd name="T6" fmla="*/ 337 w 470"/>
              <a:gd name="T7" fmla="*/ 330 h 339"/>
              <a:gd name="T8" fmla="*/ 321 w 470"/>
              <a:gd name="T9" fmla="*/ 339 h 339"/>
              <a:gd name="T10" fmla="*/ 283 w 470"/>
              <a:gd name="T11" fmla="*/ 280 h 339"/>
              <a:gd name="T12" fmla="*/ 186 w 470"/>
              <a:gd name="T13" fmla="*/ 236 h 339"/>
              <a:gd name="T14" fmla="*/ 81 w 470"/>
              <a:gd name="T15" fmla="*/ 236 h 339"/>
              <a:gd name="T16" fmla="*/ 13 w 470"/>
              <a:gd name="T17" fmla="*/ 338 h 339"/>
              <a:gd name="T18" fmla="*/ 0 w 470"/>
              <a:gd name="T19" fmla="*/ 333 h 339"/>
              <a:gd name="T20" fmla="*/ 7 w 470"/>
              <a:gd name="T21" fmla="*/ 307 h 339"/>
              <a:gd name="T22" fmla="*/ 147 w 470"/>
              <a:gd name="T23" fmla="*/ 95 h 339"/>
              <a:gd name="T24" fmla="*/ 155 w 470"/>
              <a:gd name="T25" fmla="*/ 48 h 339"/>
              <a:gd name="T26" fmla="*/ 207 w 470"/>
              <a:gd name="T27" fmla="*/ 2 h 339"/>
              <a:gd name="T28" fmla="*/ 244 w 470"/>
              <a:gd name="T29" fmla="*/ 49 h 339"/>
              <a:gd name="T30" fmla="*/ 241 w 470"/>
              <a:gd name="T31" fmla="*/ 68 h 339"/>
              <a:gd name="T32" fmla="*/ 173 w 470"/>
              <a:gd name="T33" fmla="*/ 76 h 339"/>
              <a:gd name="T34" fmla="*/ 235 w 470"/>
              <a:gd name="T35" fmla="*/ 158 h 339"/>
              <a:gd name="T36" fmla="*/ 268 w 470"/>
              <a:gd name="T37" fmla="*/ 111 h 339"/>
              <a:gd name="T38" fmla="*/ 332 w 470"/>
              <a:gd name="T39" fmla="*/ 107 h 339"/>
              <a:gd name="T40" fmla="*/ 468 w 470"/>
              <a:gd name="T41" fmla="*/ 321 h 339"/>
              <a:gd name="T42" fmla="*/ 466 w 470"/>
              <a:gd name="T43" fmla="*/ 332 h 339"/>
              <a:gd name="T44" fmla="*/ 456 w 470"/>
              <a:gd name="T45" fmla="*/ 339 h 339"/>
              <a:gd name="T46" fmla="*/ 98 w 470"/>
              <a:gd name="T47" fmla="*/ 210 h 339"/>
              <a:gd name="T48" fmla="*/ 237 w 470"/>
              <a:gd name="T49" fmla="*/ 210 h 339"/>
              <a:gd name="T50" fmla="*/ 180 w 470"/>
              <a:gd name="T51" fmla="*/ 123 h 339"/>
              <a:gd name="T52" fmla="*/ 152 w 470"/>
              <a:gd name="T53" fmla="*/ 126 h 339"/>
              <a:gd name="T54" fmla="*/ 98 w 470"/>
              <a:gd name="T55" fmla="*/ 210 h 339"/>
              <a:gd name="T56" fmla="*/ 372 w 470"/>
              <a:gd name="T57" fmla="*/ 210 h 339"/>
              <a:gd name="T58" fmla="*/ 325 w 470"/>
              <a:gd name="T59" fmla="*/ 136 h 339"/>
              <a:gd name="T60" fmla="*/ 279 w 470"/>
              <a:gd name="T61" fmla="*/ 136 h 339"/>
              <a:gd name="T62" fmla="*/ 258 w 470"/>
              <a:gd name="T63" fmla="*/ 168 h 339"/>
              <a:gd name="T64" fmla="*/ 279 w 470"/>
              <a:gd name="T65" fmla="*/ 215 h 339"/>
              <a:gd name="T66" fmla="*/ 372 w 470"/>
              <a:gd name="T67" fmla="*/ 21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70" h="339">
                <a:moveTo>
                  <a:pt x="456" y="339"/>
                </a:moveTo>
                <a:cubicBezTo>
                  <a:pt x="433" y="305"/>
                  <a:pt x="411" y="271"/>
                  <a:pt x="390" y="238"/>
                </a:cubicBezTo>
                <a:cubicBezTo>
                  <a:pt x="357" y="238"/>
                  <a:pt x="325" y="238"/>
                  <a:pt x="287" y="238"/>
                </a:cubicBezTo>
                <a:cubicBezTo>
                  <a:pt x="306" y="273"/>
                  <a:pt x="322" y="302"/>
                  <a:pt x="337" y="330"/>
                </a:cubicBezTo>
                <a:cubicBezTo>
                  <a:pt x="332" y="333"/>
                  <a:pt x="326" y="336"/>
                  <a:pt x="321" y="339"/>
                </a:cubicBezTo>
                <a:cubicBezTo>
                  <a:pt x="308" y="320"/>
                  <a:pt x="291" y="302"/>
                  <a:pt x="283" y="280"/>
                </a:cubicBezTo>
                <a:cubicBezTo>
                  <a:pt x="265" y="231"/>
                  <a:pt x="224" y="237"/>
                  <a:pt x="186" y="236"/>
                </a:cubicBezTo>
                <a:cubicBezTo>
                  <a:pt x="151" y="236"/>
                  <a:pt x="116" y="236"/>
                  <a:pt x="81" y="236"/>
                </a:cubicBezTo>
                <a:cubicBezTo>
                  <a:pt x="58" y="271"/>
                  <a:pt x="35" y="305"/>
                  <a:pt x="13" y="338"/>
                </a:cubicBezTo>
                <a:cubicBezTo>
                  <a:pt x="9" y="337"/>
                  <a:pt x="5" y="335"/>
                  <a:pt x="0" y="333"/>
                </a:cubicBezTo>
                <a:cubicBezTo>
                  <a:pt x="3" y="324"/>
                  <a:pt x="3" y="314"/>
                  <a:pt x="7" y="307"/>
                </a:cubicBezTo>
                <a:cubicBezTo>
                  <a:pt x="54" y="236"/>
                  <a:pt x="102" y="166"/>
                  <a:pt x="147" y="95"/>
                </a:cubicBezTo>
                <a:cubicBezTo>
                  <a:pt x="155" y="83"/>
                  <a:pt x="157" y="63"/>
                  <a:pt x="155" y="48"/>
                </a:cubicBezTo>
                <a:cubicBezTo>
                  <a:pt x="149" y="5"/>
                  <a:pt x="173" y="3"/>
                  <a:pt x="207" y="2"/>
                </a:cubicBezTo>
                <a:cubicBezTo>
                  <a:pt x="245" y="0"/>
                  <a:pt x="247" y="21"/>
                  <a:pt x="244" y="49"/>
                </a:cubicBezTo>
                <a:cubicBezTo>
                  <a:pt x="244" y="54"/>
                  <a:pt x="243" y="60"/>
                  <a:pt x="241" y="68"/>
                </a:cubicBezTo>
                <a:cubicBezTo>
                  <a:pt x="220" y="70"/>
                  <a:pt x="200" y="73"/>
                  <a:pt x="173" y="76"/>
                </a:cubicBezTo>
                <a:cubicBezTo>
                  <a:pt x="196" y="106"/>
                  <a:pt x="214" y="130"/>
                  <a:pt x="235" y="158"/>
                </a:cubicBezTo>
                <a:cubicBezTo>
                  <a:pt x="246" y="141"/>
                  <a:pt x="256" y="125"/>
                  <a:pt x="268" y="111"/>
                </a:cubicBezTo>
                <a:cubicBezTo>
                  <a:pt x="287" y="87"/>
                  <a:pt x="315" y="83"/>
                  <a:pt x="332" y="107"/>
                </a:cubicBezTo>
                <a:cubicBezTo>
                  <a:pt x="380" y="176"/>
                  <a:pt x="424" y="249"/>
                  <a:pt x="468" y="321"/>
                </a:cubicBezTo>
                <a:cubicBezTo>
                  <a:pt x="470" y="323"/>
                  <a:pt x="467" y="329"/>
                  <a:pt x="466" y="332"/>
                </a:cubicBezTo>
                <a:cubicBezTo>
                  <a:pt x="463" y="335"/>
                  <a:pt x="459" y="337"/>
                  <a:pt x="456" y="339"/>
                </a:cubicBezTo>
                <a:close/>
                <a:moveTo>
                  <a:pt x="98" y="210"/>
                </a:moveTo>
                <a:cubicBezTo>
                  <a:pt x="145" y="210"/>
                  <a:pt x="188" y="210"/>
                  <a:pt x="237" y="210"/>
                </a:cubicBezTo>
                <a:cubicBezTo>
                  <a:pt x="218" y="181"/>
                  <a:pt x="200" y="151"/>
                  <a:pt x="180" y="123"/>
                </a:cubicBezTo>
                <a:cubicBezTo>
                  <a:pt x="177" y="119"/>
                  <a:pt x="156" y="121"/>
                  <a:pt x="152" y="126"/>
                </a:cubicBezTo>
                <a:cubicBezTo>
                  <a:pt x="132" y="153"/>
                  <a:pt x="115" y="182"/>
                  <a:pt x="98" y="210"/>
                </a:cubicBezTo>
                <a:close/>
                <a:moveTo>
                  <a:pt x="372" y="210"/>
                </a:moveTo>
                <a:cubicBezTo>
                  <a:pt x="355" y="182"/>
                  <a:pt x="340" y="159"/>
                  <a:pt x="325" y="136"/>
                </a:cubicBezTo>
                <a:cubicBezTo>
                  <a:pt x="309" y="110"/>
                  <a:pt x="294" y="112"/>
                  <a:pt x="279" y="136"/>
                </a:cubicBezTo>
                <a:cubicBezTo>
                  <a:pt x="272" y="147"/>
                  <a:pt x="265" y="157"/>
                  <a:pt x="258" y="168"/>
                </a:cubicBezTo>
                <a:cubicBezTo>
                  <a:pt x="242" y="194"/>
                  <a:pt x="260" y="212"/>
                  <a:pt x="279" y="215"/>
                </a:cubicBezTo>
                <a:cubicBezTo>
                  <a:pt x="307" y="219"/>
                  <a:pt x="337" y="212"/>
                  <a:pt x="372" y="21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6972755E-F8D9-4391-AA0A-1F348002F023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upo 40">
            <a:extLst>
              <a:ext uri="{FF2B5EF4-FFF2-40B4-BE49-F238E27FC236}">
                <a16:creationId xmlns:a16="http://schemas.microsoft.com/office/drawing/2014/main" id="{C075FD1B-0A8E-4959-A6D0-4331A95A3D89}"/>
              </a:ext>
            </a:extLst>
          </p:cNvPr>
          <p:cNvGrpSpPr/>
          <p:nvPr/>
        </p:nvGrpSpPr>
        <p:grpSpPr>
          <a:xfrm>
            <a:off x="8085166" y="41927"/>
            <a:ext cx="993746" cy="1066101"/>
            <a:chOff x="8551862" y="-1087438"/>
            <a:chExt cx="1395413" cy="1497014"/>
          </a:xfrm>
        </p:grpSpPr>
        <p:sp>
          <p:nvSpPr>
            <p:cNvPr id="42" name="Freeform 4">
              <a:extLst>
                <a:ext uri="{FF2B5EF4-FFF2-40B4-BE49-F238E27FC236}">
                  <a16:creationId xmlns:a16="http://schemas.microsoft.com/office/drawing/2014/main" id="{29B4A075-8D9C-4214-B726-DAF9D96B2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862" y="-1087438"/>
              <a:ext cx="1395413" cy="809626"/>
            </a:xfrm>
            <a:custGeom>
              <a:avLst/>
              <a:gdLst>
                <a:gd name="T0" fmla="*/ 9 w 368"/>
                <a:gd name="T1" fmla="*/ 197 h 213"/>
                <a:gd name="T2" fmla="*/ 179 w 368"/>
                <a:gd name="T3" fmla="*/ 5 h 213"/>
                <a:gd name="T4" fmla="*/ 365 w 368"/>
                <a:gd name="T5" fmla="*/ 176 h 213"/>
                <a:gd name="T6" fmla="*/ 362 w 368"/>
                <a:gd name="T7" fmla="*/ 213 h 213"/>
                <a:gd name="T8" fmla="*/ 311 w 368"/>
                <a:gd name="T9" fmla="*/ 162 h 213"/>
                <a:gd name="T10" fmla="*/ 303 w 368"/>
                <a:gd name="T11" fmla="*/ 151 h 213"/>
                <a:gd name="T12" fmla="*/ 255 w 368"/>
                <a:gd name="T13" fmla="*/ 151 h 213"/>
                <a:gd name="T14" fmla="*/ 248 w 368"/>
                <a:gd name="T15" fmla="*/ 161 h 213"/>
                <a:gd name="T16" fmla="*/ 239 w 368"/>
                <a:gd name="T17" fmla="*/ 171 h 213"/>
                <a:gd name="T18" fmla="*/ 206 w 368"/>
                <a:gd name="T19" fmla="*/ 198 h 213"/>
                <a:gd name="T20" fmla="*/ 151 w 368"/>
                <a:gd name="T21" fmla="*/ 166 h 213"/>
                <a:gd name="T22" fmla="*/ 123 w 368"/>
                <a:gd name="T23" fmla="*/ 123 h 213"/>
                <a:gd name="T24" fmla="*/ 107 w 368"/>
                <a:gd name="T25" fmla="*/ 95 h 213"/>
                <a:gd name="T26" fmla="*/ 80 w 368"/>
                <a:gd name="T27" fmla="*/ 95 h 213"/>
                <a:gd name="T28" fmla="*/ 75 w 368"/>
                <a:gd name="T29" fmla="*/ 106 h 213"/>
                <a:gd name="T30" fmla="*/ 27 w 368"/>
                <a:gd name="T31" fmla="*/ 186 h 213"/>
                <a:gd name="T32" fmla="*/ 9 w 368"/>
                <a:gd name="T33" fmla="*/ 1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8" h="213">
                  <a:moveTo>
                    <a:pt x="9" y="197"/>
                  </a:moveTo>
                  <a:cubicBezTo>
                    <a:pt x="0" y="102"/>
                    <a:pt x="74" y="11"/>
                    <a:pt x="179" y="5"/>
                  </a:cubicBezTo>
                  <a:cubicBezTo>
                    <a:pt x="275" y="0"/>
                    <a:pt x="363" y="76"/>
                    <a:pt x="365" y="176"/>
                  </a:cubicBezTo>
                  <a:cubicBezTo>
                    <a:pt x="366" y="188"/>
                    <a:pt x="368" y="201"/>
                    <a:pt x="362" y="213"/>
                  </a:cubicBezTo>
                  <a:cubicBezTo>
                    <a:pt x="339" y="202"/>
                    <a:pt x="329" y="178"/>
                    <a:pt x="311" y="162"/>
                  </a:cubicBezTo>
                  <a:cubicBezTo>
                    <a:pt x="308" y="159"/>
                    <a:pt x="306" y="154"/>
                    <a:pt x="303" y="151"/>
                  </a:cubicBezTo>
                  <a:cubicBezTo>
                    <a:pt x="278" y="125"/>
                    <a:pt x="278" y="125"/>
                    <a:pt x="255" y="151"/>
                  </a:cubicBezTo>
                  <a:cubicBezTo>
                    <a:pt x="253" y="154"/>
                    <a:pt x="250" y="157"/>
                    <a:pt x="248" y="161"/>
                  </a:cubicBezTo>
                  <a:cubicBezTo>
                    <a:pt x="246" y="164"/>
                    <a:pt x="243" y="168"/>
                    <a:pt x="239" y="171"/>
                  </a:cubicBezTo>
                  <a:cubicBezTo>
                    <a:pt x="229" y="182"/>
                    <a:pt x="223" y="203"/>
                    <a:pt x="206" y="198"/>
                  </a:cubicBezTo>
                  <a:cubicBezTo>
                    <a:pt x="186" y="193"/>
                    <a:pt x="163" y="189"/>
                    <a:pt x="151" y="166"/>
                  </a:cubicBezTo>
                  <a:cubicBezTo>
                    <a:pt x="144" y="151"/>
                    <a:pt x="133" y="137"/>
                    <a:pt x="123" y="123"/>
                  </a:cubicBezTo>
                  <a:cubicBezTo>
                    <a:pt x="119" y="113"/>
                    <a:pt x="113" y="104"/>
                    <a:pt x="107" y="95"/>
                  </a:cubicBezTo>
                  <a:cubicBezTo>
                    <a:pt x="96" y="77"/>
                    <a:pt x="91" y="77"/>
                    <a:pt x="80" y="95"/>
                  </a:cubicBezTo>
                  <a:cubicBezTo>
                    <a:pt x="78" y="99"/>
                    <a:pt x="77" y="102"/>
                    <a:pt x="75" y="106"/>
                  </a:cubicBezTo>
                  <a:cubicBezTo>
                    <a:pt x="57" y="131"/>
                    <a:pt x="46" y="161"/>
                    <a:pt x="27" y="186"/>
                  </a:cubicBezTo>
                  <a:cubicBezTo>
                    <a:pt x="23" y="191"/>
                    <a:pt x="20" y="201"/>
                    <a:pt x="9" y="197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2C5DACB8-124A-4837-BA9D-A7A50F332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7113" y="-239712"/>
              <a:ext cx="1217613" cy="649288"/>
            </a:xfrm>
            <a:custGeom>
              <a:avLst/>
              <a:gdLst>
                <a:gd name="T0" fmla="*/ 321 w 321"/>
                <a:gd name="T1" fmla="*/ 45 h 171"/>
                <a:gd name="T2" fmla="*/ 3 w 321"/>
                <a:gd name="T3" fmla="*/ 45 h 171"/>
                <a:gd name="T4" fmla="*/ 19 w 321"/>
                <a:gd name="T5" fmla="*/ 24 h 171"/>
                <a:gd name="T6" fmla="*/ 114 w 321"/>
                <a:gd name="T7" fmla="*/ 5 h 171"/>
                <a:gd name="T8" fmla="*/ 295 w 321"/>
                <a:gd name="T9" fmla="*/ 23 h 171"/>
                <a:gd name="T10" fmla="*/ 321 w 321"/>
                <a:gd name="T11" fmla="*/ 4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71">
                  <a:moveTo>
                    <a:pt x="321" y="45"/>
                  </a:moveTo>
                  <a:cubicBezTo>
                    <a:pt x="258" y="170"/>
                    <a:pt x="68" y="171"/>
                    <a:pt x="3" y="45"/>
                  </a:cubicBezTo>
                  <a:cubicBezTo>
                    <a:pt x="0" y="31"/>
                    <a:pt x="9" y="28"/>
                    <a:pt x="19" y="24"/>
                  </a:cubicBezTo>
                  <a:cubicBezTo>
                    <a:pt x="49" y="12"/>
                    <a:pt x="81" y="7"/>
                    <a:pt x="114" y="5"/>
                  </a:cubicBezTo>
                  <a:cubicBezTo>
                    <a:pt x="175" y="0"/>
                    <a:pt x="236" y="6"/>
                    <a:pt x="295" y="23"/>
                  </a:cubicBezTo>
                  <a:cubicBezTo>
                    <a:pt x="306" y="26"/>
                    <a:pt x="321" y="27"/>
                    <a:pt x="321" y="4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6DFA9507-4D7F-4C1C-AFB6-120905BBB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5200" y="-692150"/>
              <a:ext cx="1343025" cy="622300"/>
            </a:xfrm>
            <a:custGeom>
              <a:avLst/>
              <a:gdLst>
                <a:gd name="T0" fmla="*/ 337 w 354"/>
                <a:gd name="T1" fmla="*/ 164 h 164"/>
                <a:gd name="T2" fmla="*/ 288 w 354"/>
                <a:gd name="T3" fmla="*/ 142 h 164"/>
                <a:gd name="T4" fmla="*/ 146 w 354"/>
                <a:gd name="T5" fmla="*/ 128 h 164"/>
                <a:gd name="T6" fmla="*/ 33 w 354"/>
                <a:gd name="T7" fmla="*/ 149 h 164"/>
                <a:gd name="T8" fmla="*/ 19 w 354"/>
                <a:gd name="T9" fmla="*/ 164 h 164"/>
                <a:gd name="T10" fmla="*/ 0 w 354"/>
                <a:gd name="T11" fmla="*/ 93 h 164"/>
                <a:gd name="T12" fmla="*/ 40 w 354"/>
                <a:gd name="T13" fmla="*/ 36 h 164"/>
                <a:gd name="T14" fmla="*/ 64 w 354"/>
                <a:gd name="T15" fmla="*/ 0 h 164"/>
                <a:gd name="T16" fmla="*/ 80 w 354"/>
                <a:gd name="T17" fmla="*/ 12 h 164"/>
                <a:gd name="T18" fmla="*/ 116 w 354"/>
                <a:gd name="T19" fmla="*/ 16 h 164"/>
                <a:gd name="T20" fmla="*/ 155 w 354"/>
                <a:gd name="T21" fmla="*/ 71 h 164"/>
                <a:gd name="T22" fmla="*/ 191 w 354"/>
                <a:gd name="T23" fmla="*/ 87 h 164"/>
                <a:gd name="T24" fmla="*/ 221 w 354"/>
                <a:gd name="T25" fmla="*/ 70 h 164"/>
                <a:gd name="T26" fmla="*/ 237 w 354"/>
                <a:gd name="T27" fmla="*/ 53 h 164"/>
                <a:gd name="T28" fmla="*/ 251 w 354"/>
                <a:gd name="T29" fmla="*/ 52 h 164"/>
                <a:gd name="T30" fmla="*/ 296 w 354"/>
                <a:gd name="T31" fmla="*/ 45 h 164"/>
                <a:gd name="T32" fmla="*/ 353 w 354"/>
                <a:gd name="T33" fmla="*/ 109 h 164"/>
                <a:gd name="T34" fmla="*/ 337 w 354"/>
                <a:gd name="T3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164">
                  <a:moveTo>
                    <a:pt x="337" y="164"/>
                  </a:moveTo>
                  <a:cubicBezTo>
                    <a:pt x="326" y="144"/>
                    <a:pt x="305" y="146"/>
                    <a:pt x="288" y="142"/>
                  </a:cubicBezTo>
                  <a:cubicBezTo>
                    <a:pt x="242" y="130"/>
                    <a:pt x="194" y="126"/>
                    <a:pt x="146" y="128"/>
                  </a:cubicBezTo>
                  <a:cubicBezTo>
                    <a:pt x="107" y="130"/>
                    <a:pt x="70" y="137"/>
                    <a:pt x="33" y="149"/>
                  </a:cubicBezTo>
                  <a:cubicBezTo>
                    <a:pt x="26" y="151"/>
                    <a:pt x="19" y="155"/>
                    <a:pt x="19" y="164"/>
                  </a:cubicBezTo>
                  <a:cubicBezTo>
                    <a:pt x="8" y="141"/>
                    <a:pt x="1" y="118"/>
                    <a:pt x="0" y="93"/>
                  </a:cubicBezTo>
                  <a:cubicBezTo>
                    <a:pt x="21" y="79"/>
                    <a:pt x="28" y="56"/>
                    <a:pt x="40" y="36"/>
                  </a:cubicBezTo>
                  <a:cubicBezTo>
                    <a:pt x="47" y="23"/>
                    <a:pt x="53" y="10"/>
                    <a:pt x="64" y="0"/>
                  </a:cubicBezTo>
                  <a:cubicBezTo>
                    <a:pt x="71" y="1"/>
                    <a:pt x="76" y="7"/>
                    <a:pt x="80" y="12"/>
                  </a:cubicBezTo>
                  <a:cubicBezTo>
                    <a:pt x="91" y="26"/>
                    <a:pt x="102" y="31"/>
                    <a:pt x="116" y="16"/>
                  </a:cubicBezTo>
                  <a:cubicBezTo>
                    <a:pt x="134" y="31"/>
                    <a:pt x="142" y="53"/>
                    <a:pt x="155" y="71"/>
                  </a:cubicBezTo>
                  <a:cubicBezTo>
                    <a:pt x="164" y="86"/>
                    <a:pt x="180" y="78"/>
                    <a:pt x="191" y="87"/>
                  </a:cubicBezTo>
                  <a:cubicBezTo>
                    <a:pt x="208" y="101"/>
                    <a:pt x="212" y="79"/>
                    <a:pt x="221" y="70"/>
                  </a:cubicBezTo>
                  <a:cubicBezTo>
                    <a:pt x="227" y="65"/>
                    <a:pt x="232" y="58"/>
                    <a:pt x="237" y="53"/>
                  </a:cubicBezTo>
                  <a:cubicBezTo>
                    <a:pt x="241" y="51"/>
                    <a:pt x="246" y="51"/>
                    <a:pt x="251" y="52"/>
                  </a:cubicBezTo>
                  <a:cubicBezTo>
                    <a:pt x="267" y="58"/>
                    <a:pt x="283" y="57"/>
                    <a:pt x="296" y="45"/>
                  </a:cubicBezTo>
                  <a:cubicBezTo>
                    <a:pt x="315" y="66"/>
                    <a:pt x="334" y="87"/>
                    <a:pt x="353" y="109"/>
                  </a:cubicBezTo>
                  <a:cubicBezTo>
                    <a:pt x="354" y="129"/>
                    <a:pt x="345" y="146"/>
                    <a:pt x="337" y="164"/>
                  </a:cubicBezTo>
                  <a:close/>
                </a:path>
              </a:pathLst>
            </a:custGeom>
            <a:solidFill>
              <a:srgbClr val="C9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A67AEEF7-7964-451D-B175-9B0197F30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-809625"/>
              <a:ext cx="198438" cy="265113"/>
            </a:xfrm>
            <a:custGeom>
              <a:avLst/>
              <a:gdLst>
                <a:gd name="T0" fmla="*/ 52 w 52"/>
                <a:gd name="T1" fmla="*/ 47 h 70"/>
                <a:gd name="T2" fmla="*/ 17 w 52"/>
                <a:gd name="T3" fmla="*/ 50 h 70"/>
                <a:gd name="T4" fmla="*/ 0 w 52"/>
                <a:gd name="T5" fmla="*/ 31 h 70"/>
                <a:gd name="T6" fmla="*/ 1 w 52"/>
                <a:gd name="T7" fmla="*/ 23 h 70"/>
                <a:gd name="T8" fmla="*/ 19 w 52"/>
                <a:gd name="T9" fmla="*/ 1 h 70"/>
                <a:gd name="T10" fmla="*/ 39 w 52"/>
                <a:gd name="T11" fmla="*/ 21 h 70"/>
                <a:gd name="T12" fmla="*/ 52 w 52"/>
                <a:gd name="T13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0">
                  <a:moveTo>
                    <a:pt x="52" y="47"/>
                  </a:moveTo>
                  <a:cubicBezTo>
                    <a:pt x="37" y="70"/>
                    <a:pt x="37" y="70"/>
                    <a:pt x="17" y="50"/>
                  </a:cubicBezTo>
                  <a:cubicBezTo>
                    <a:pt x="11" y="44"/>
                    <a:pt x="6" y="38"/>
                    <a:pt x="0" y="31"/>
                  </a:cubicBezTo>
                  <a:cubicBezTo>
                    <a:pt x="0" y="29"/>
                    <a:pt x="0" y="25"/>
                    <a:pt x="1" y="23"/>
                  </a:cubicBezTo>
                  <a:cubicBezTo>
                    <a:pt x="6" y="15"/>
                    <a:pt x="9" y="2"/>
                    <a:pt x="19" y="1"/>
                  </a:cubicBezTo>
                  <a:cubicBezTo>
                    <a:pt x="30" y="0"/>
                    <a:pt x="34" y="12"/>
                    <a:pt x="39" y="21"/>
                  </a:cubicBezTo>
                  <a:cubicBezTo>
                    <a:pt x="44" y="30"/>
                    <a:pt x="52" y="37"/>
                    <a:pt x="52" y="47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BF7C5A48-34B0-4652-8832-F9156E91E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-631825"/>
              <a:ext cx="223838" cy="198438"/>
            </a:xfrm>
            <a:custGeom>
              <a:avLst/>
              <a:gdLst>
                <a:gd name="T0" fmla="*/ 59 w 59"/>
                <a:gd name="T1" fmla="*/ 29 h 52"/>
                <a:gd name="T2" fmla="*/ 0 w 59"/>
                <a:gd name="T3" fmla="*/ 37 h 52"/>
                <a:gd name="T4" fmla="*/ 23 w 59"/>
                <a:gd name="T5" fmla="*/ 7 h 52"/>
                <a:gd name="T6" fmla="*/ 40 w 59"/>
                <a:gd name="T7" fmla="*/ 6 h 52"/>
                <a:gd name="T8" fmla="*/ 59 w 59"/>
                <a:gd name="T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59" y="29"/>
                  </a:moveTo>
                  <a:cubicBezTo>
                    <a:pt x="43" y="52"/>
                    <a:pt x="43" y="52"/>
                    <a:pt x="0" y="37"/>
                  </a:cubicBezTo>
                  <a:cubicBezTo>
                    <a:pt x="8" y="27"/>
                    <a:pt x="15" y="17"/>
                    <a:pt x="23" y="7"/>
                  </a:cubicBezTo>
                  <a:cubicBezTo>
                    <a:pt x="28" y="0"/>
                    <a:pt x="34" y="0"/>
                    <a:pt x="40" y="6"/>
                  </a:cubicBezTo>
                  <a:cubicBezTo>
                    <a:pt x="46" y="14"/>
                    <a:pt x="55" y="20"/>
                    <a:pt x="59" y="29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5"/>
          <p:cNvSpPr txBox="1">
            <a:spLocks noGrp="1"/>
          </p:cNvSpPr>
          <p:nvPr>
            <p:ph type="subTitle" idx="2"/>
          </p:nvPr>
        </p:nvSpPr>
        <p:spPr>
          <a:xfrm flipH="1">
            <a:off x="903112" y="2286475"/>
            <a:ext cx="3101100" cy="10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Venus has a beautiful name and is the second planet from the Sun. It’s terribly hot, even hotter than Mercury</a:t>
            </a:r>
            <a:endParaRPr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7" name="Google Shape;257;p35"/>
          <p:cNvSpPr txBox="1">
            <a:spLocks noGrp="1"/>
          </p:cNvSpPr>
          <p:nvPr>
            <p:ph type="title"/>
          </p:nvPr>
        </p:nvSpPr>
        <p:spPr>
          <a:xfrm>
            <a:off x="2234550" y="270675"/>
            <a:ext cx="4674900" cy="6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>
                <a:solidFill>
                  <a:srgbClr val="67BB8C"/>
                </a:solidFill>
              </a:rPr>
              <a:t>RESEARCH AND PUBLICATIONS</a:t>
            </a:r>
            <a:endParaRPr b="0" dirty="0">
              <a:solidFill>
                <a:srgbClr val="67BB8C"/>
              </a:solidFill>
            </a:endParaRPr>
          </a:p>
        </p:txBody>
      </p:sp>
      <p:sp>
        <p:nvSpPr>
          <p:cNvPr id="258" name="Google Shape;258;p35"/>
          <p:cNvSpPr txBox="1">
            <a:spLocks noGrp="1"/>
          </p:cNvSpPr>
          <p:nvPr>
            <p:ph type="subTitle" idx="3"/>
          </p:nvPr>
        </p:nvSpPr>
        <p:spPr>
          <a:xfrm flipH="1">
            <a:off x="5144028" y="3921525"/>
            <a:ext cx="1649700" cy="63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MERCURY</a:t>
            </a:r>
            <a:endParaRPr/>
          </a:p>
        </p:txBody>
      </p:sp>
      <p:sp>
        <p:nvSpPr>
          <p:cNvPr id="259" name="Google Shape;259;p35"/>
          <p:cNvSpPr txBox="1">
            <a:spLocks noGrp="1"/>
          </p:cNvSpPr>
          <p:nvPr>
            <p:ph type="subTitle" idx="1"/>
          </p:nvPr>
        </p:nvSpPr>
        <p:spPr>
          <a:xfrm flipH="1">
            <a:off x="5139113" y="2292100"/>
            <a:ext cx="30417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Mercury is the closest planet to the Sun and the smallest one in our Solar System—it’s only a bit larger than our Moon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5"/>
          <p:cNvSpPr txBox="1">
            <a:spLocks noGrp="1"/>
          </p:cNvSpPr>
          <p:nvPr>
            <p:ph type="subTitle" idx="4"/>
          </p:nvPr>
        </p:nvSpPr>
        <p:spPr>
          <a:xfrm flipH="1">
            <a:off x="2322413" y="3921514"/>
            <a:ext cx="1681800" cy="63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</a:t>
            </a:r>
            <a:r>
              <a:rPr lang="en">
                <a:solidFill>
                  <a:schemeClr val="dk1"/>
                </a:solidFill>
              </a:rPr>
              <a:t>y VENUS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1" name="Google Shape;261;p35"/>
          <p:cNvSpPr/>
          <p:nvPr/>
        </p:nvSpPr>
        <p:spPr>
          <a:xfrm>
            <a:off x="903188" y="3766600"/>
            <a:ext cx="3223500" cy="96600"/>
          </a:xfrm>
          <a:prstGeom prst="roundRect">
            <a:avLst>
              <a:gd name="adj" fmla="val 50000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5"/>
          <p:cNvSpPr/>
          <p:nvPr/>
        </p:nvSpPr>
        <p:spPr>
          <a:xfrm>
            <a:off x="5078888" y="3766600"/>
            <a:ext cx="3162000" cy="96600"/>
          </a:xfrm>
          <a:prstGeom prst="roundRect">
            <a:avLst>
              <a:gd name="adj" fmla="val 50000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35"/>
          <p:cNvSpPr/>
          <p:nvPr/>
        </p:nvSpPr>
        <p:spPr>
          <a:xfrm>
            <a:off x="903188" y="1549675"/>
            <a:ext cx="778800" cy="586200"/>
          </a:xfrm>
          <a:prstGeom prst="roundRect">
            <a:avLst>
              <a:gd name="adj" fmla="val 21234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5"/>
          <p:cNvSpPr txBox="1">
            <a:spLocks noGrp="1"/>
          </p:cNvSpPr>
          <p:nvPr>
            <p:ph type="subTitle" idx="4"/>
          </p:nvPr>
        </p:nvSpPr>
        <p:spPr>
          <a:xfrm flipH="1">
            <a:off x="966414" y="1509275"/>
            <a:ext cx="633000" cy="63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</a:rPr>
              <a:t>A</a:t>
            </a:r>
            <a:endParaRPr sz="3000" dirty="0">
              <a:solidFill>
                <a:schemeClr val="lt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265" name="Google Shape;265;p35"/>
          <p:cNvSpPr/>
          <p:nvPr/>
        </p:nvSpPr>
        <p:spPr>
          <a:xfrm>
            <a:off x="7462088" y="1549675"/>
            <a:ext cx="778800" cy="586200"/>
          </a:xfrm>
          <a:prstGeom prst="roundRect">
            <a:avLst>
              <a:gd name="adj" fmla="val 21234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5"/>
          <p:cNvSpPr txBox="1">
            <a:spLocks noGrp="1"/>
          </p:cNvSpPr>
          <p:nvPr>
            <p:ph type="subTitle" idx="4"/>
          </p:nvPr>
        </p:nvSpPr>
        <p:spPr>
          <a:xfrm flipH="1">
            <a:off x="7548588" y="1509275"/>
            <a:ext cx="633000" cy="63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000" dirty="0">
                <a:solidFill>
                  <a:schemeClr val="lt1"/>
                </a:solidFill>
                <a:latin typeface="Marvel"/>
                <a:ea typeface="Marvel"/>
                <a:cs typeface="Marvel"/>
                <a:sym typeface="Marvel"/>
              </a:rPr>
              <a:t>B</a:t>
            </a:r>
            <a:endParaRPr sz="3000" dirty="0">
              <a:solidFill>
                <a:schemeClr val="lt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AA2B9D92-8DBA-4FC0-8A19-ECFDFC4A51E5}"/>
              </a:ext>
            </a:extLst>
          </p:cNvPr>
          <p:cNvGrpSpPr/>
          <p:nvPr/>
        </p:nvGrpSpPr>
        <p:grpSpPr>
          <a:xfrm>
            <a:off x="-1" y="3878633"/>
            <a:ext cx="9209751" cy="1459797"/>
            <a:chOff x="-1" y="3878633"/>
            <a:chExt cx="9209751" cy="1459797"/>
          </a:xfrm>
        </p:grpSpPr>
        <p:grpSp>
          <p:nvGrpSpPr>
            <p:cNvPr id="21" name="Google Shape;1794;p13">
              <a:extLst>
                <a:ext uri="{FF2B5EF4-FFF2-40B4-BE49-F238E27FC236}">
                  <a16:creationId xmlns:a16="http://schemas.microsoft.com/office/drawing/2014/main" id="{F7D00876-E2FA-4EC8-B724-15BD16829E95}"/>
                </a:ext>
              </a:extLst>
            </p:cNvPr>
            <p:cNvGrpSpPr/>
            <p:nvPr/>
          </p:nvGrpSpPr>
          <p:grpSpPr>
            <a:xfrm>
              <a:off x="7530755" y="3878633"/>
              <a:ext cx="1678995" cy="1277671"/>
              <a:chOff x="0" y="3611325"/>
              <a:chExt cx="1754725" cy="1335300"/>
            </a:xfrm>
          </p:grpSpPr>
          <p:sp>
            <p:nvSpPr>
              <p:cNvPr id="37" name="Google Shape;1795;p13">
                <a:extLst>
                  <a:ext uri="{FF2B5EF4-FFF2-40B4-BE49-F238E27FC236}">
                    <a16:creationId xmlns:a16="http://schemas.microsoft.com/office/drawing/2014/main" id="{66FA8ECA-226A-46DA-9DE0-6E16F3656CFF}"/>
                  </a:ext>
                </a:extLst>
              </p:cNvPr>
              <p:cNvSpPr/>
              <p:nvPr/>
            </p:nvSpPr>
            <p:spPr>
              <a:xfrm>
                <a:off x="0" y="3611325"/>
                <a:ext cx="1754725" cy="1335300"/>
              </a:xfrm>
              <a:custGeom>
                <a:avLst/>
                <a:gdLst/>
                <a:ahLst/>
                <a:cxnLst/>
                <a:rect l="l" t="t" r="r" b="b"/>
                <a:pathLst>
                  <a:path w="70189" h="53412" extrusionOk="0">
                    <a:moveTo>
                      <a:pt x="54750" y="2255"/>
                    </a:moveTo>
                    <a:cubicBezTo>
                      <a:pt x="54860" y="2287"/>
                      <a:pt x="54969" y="2319"/>
                      <a:pt x="55078" y="2351"/>
                    </a:cubicBezTo>
                    <a:cubicBezTo>
                      <a:pt x="54970" y="2315"/>
                      <a:pt x="54860" y="2283"/>
                      <a:pt x="54750" y="2255"/>
                    </a:cubicBezTo>
                    <a:close/>
                    <a:moveTo>
                      <a:pt x="41840" y="0"/>
                    </a:moveTo>
                    <a:cubicBezTo>
                      <a:pt x="39511" y="2831"/>
                      <a:pt x="37183" y="5638"/>
                      <a:pt x="34855" y="8446"/>
                    </a:cubicBezTo>
                    <a:cubicBezTo>
                      <a:pt x="29217" y="15248"/>
                      <a:pt x="28304" y="25405"/>
                      <a:pt x="29172" y="33987"/>
                    </a:cubicBezTo>
                    <a:cubicBezTo>
                      <a:pt x="28761" y="30016"/>
                      <a:pt x="28350" y="26044"/>
                      <a:pt x="27231" y="22209"/>
                    </a:cubicBezTo>
                    <a:cubicBezTo>
                      <a:pt x="26455" y="19539"/>
                      <a:pt x="25405" y="16115"/>
                      <a:pt x="23557" y="14038"/>
                    </a:cubicBezTo>
                    <a:cubicBezTo>
                      <a:pt x="21616" y="11847"/>
                      <a:pt x="18421" y="10363"/>
                      <a:pt x="15887" y="8994"/>
                    </a:cubicBezTo>
                    <a:cubicBezTo>
                      <a:pt x="12909" y="7393"/>
                      <a:pt x="9471" y="5848"/>
                      <a:pt x="6210" y="5848"/>
                    </a:cubicBezTo>
                    <a:cubicBezTo>
                      <a:pt x="4822" y="5848"/>
                      <a:pt x="3467" y="6128"/>
                      <a:pt x="2192" y="6802"/>
                    </a:cubicBezTo>
                    <a:cubicBezTo>
                      <a:pt x="8583" y="7373"/>
                      <a:pt x="14632" y="10820"/>
                      <a:pt x="18375" y="16024"/>
                    </a:cubicBezTo>
                    <a:cubicBezTo>
                      <a:pt x="16960" y="15596"/>
                      <a:pt x="15485" y="15389"/>
                      <a:pt x="14008" y="15389"/>
                    </a:cubicBezTo>
                    <a:cubicBezTo>
                      <a:pt x="9888" y="15389"/>
                      <a:pt x="5749" y="16997"/>
                      <a:pt x="2808" y="19904"/>
                    </a:cubicBezTo>
                    <a:cubicBezTo>
                      <a:pt x="5691" y="18853"/>
                      <a:pt x="8751" y="17788"/>
                      <a:pt x="11753" y="17788"/>
                    </a:cubicBezTo>
                    <a:cubicBezTo>
                      <a:pt x="12791" y="17788"/>
                      <a:pt x="13822" y="17916"/>
                      <a:pt x="14837" y="18215"/>
                    </a:cubicBezTo>
                    <a:cubicBezTo>
                      <a:pt x="18056" y="19151"/>
                      <a:pt x="20566" y="21753"/>
                      <a:pt x="22187" y="24674"/>
                    </a:cubicBezTo>
                    <a:cubicBezTo>
                      <a:pt x="23351" y="26820"/>
                      <a:pt x="24036" y="29194"/>
                      <a:pt x="24903" y="31454"/>
                    </a:cubicBezTo>
                    <a:cubicBezTo>
                      <a:pt x="25785" y="33781"/>
                      <a:pt x="25592" y="36646"/>
                      <a:pt x="26474" y="38829"/>
                    </a:cubicBezTo>
                    <a:lnTo>
                      <a:pt x="26474" y="38829"/>
                    </a:lnTo>
                    <a:cubicBezTo>
                      <a:pt x="25387" y="36179"/>
                      <a:pt x="24249" y="33444"/>
                      <a:pt x="22415" y="31202"/>
                    </a:cubicBezTo>
                    <a:cubicBezTo>
                      <a:pt x="20156" y="28463"/>
                      <a:pt x="18033" y="28075"/>
                      <a:pt x="14541" y="27961"/>
                    </a:cubicBezTo>
                    <a:cubicBezTo>
                      <a:pt x="14227" y="27953"/>
                      <a:pt x="13909" y="27947"/>
                      <a:pt x="13589" y="27947"/>
                    </a:cubicBezTo>
                    <a:cubicBezTo>
                      <a:pt x="10584" y="27947"/>
                      <a:pt x="7400" y="28406"/>
                      <a:pt x="5502" y="30655"/>
                    </a:cubicBezTo>
                    <a:cubicBezTo>
                      <a:pt x="7168" y="30769"/>
                      <a:pt x="8811" y="30883"/>
                      <a:pt x="10478" y="30997"/>
                    </a:cubicBezTo>
                    <a:cubicBezTo>
                      <a:pt x="6209" y="32914"/>
                      <a:pt x="2512" y="36110"/>
                      <a:pt x="1" y="40059"/>
                    </a:cubicBezTo>
                    <a:cubicBezTo>
                      <a:pt x="3082" y="37822"/>
                      <a:pt x="6392" y="35904"/>
                      <a:pt x="9861" y="34330"/>
                    </a:cubicBezTo>
                    <a:cubicBezTo>
                      <a:pt x="10797" y="33873"/>
                      <a:pt x="11802" y="33462"/>
                      <a:pt x="12851" y="33394"/>
                    </a:cubicBezTo>
                    <a:cubicBezTo>
                      <a:pt x="12980" y="33383"/>
                      <a:pt x="13109" y="33378"/>
                      <a:pt x="13237" y="33378"/>
                    </a:cubicBezTo>
                    <a:cubicBezTo>
                      <a:pt x="15040" y="33378"/>
                      <a:pt x="16772" y="34404"/>
                      <a:pt x="17987" y="35768"/>
                    </a:cubicBezTo>
                    <a:cubicBezTo>
                      <a:pt x="19288" y="37228"/>
                      <a:pt x="20110" y="39032"/>
                      <a:pt x="20932" y="40812"/>
                    </a:cubicBezTo>
                    <a:cubicBezTo>
                      <a:pt x="22826" y="45012"/>
                      <a:pt x="24743" y="49212"/>
                      <a:pt x="26638" y="53411"/>
                    </a:cubicBezTo>
                    <a:lnTo>
                      <a:pt x="35083" y="47523"/>
                    </a:lnTo>
                    <a:cubicBezTo>
                      <a:pt x="41794" y="38666"/>
                      <a:pt x="51860" y="32435"/>
                      <a:pt x="62793" y="30381"/>
                    </a:cubicBezTo>
                    <a:lnTo>
                      <a:pt x="62793" y="30381"/>
                    </a:lnTo>
                    <a:cubicBezTo>
                      <a:pt x="59940" y="30906"/>
                      <a:pt x="57087" y="31454"/>
                      <a:pt x="54234" y="31979"/>
                    </a:cubicBezTo>
                    <a:cubicBezTo>
                      <a:pt x="55900" y="31271"/>
                      <a:pt x="57543" y="30563"/>
                      <a:pt x="59210" y="29856"/>
                    </a:cubicBezTo>
                    <a:lnTo>
                      <a:pt x="59210" y="29856"/>
                    </a:lnTo>
                    <a:cubicBezTo>
                      <a:pt x="52043" y="29970"/>
                      <a:pt x="45012" y="33439"/>
                      <a:pt x="40539" y="39032"/>
                    </a:cubicBezTo>
                    <a:cubicBezTo>
                      <a:pt x="42228" y="35288"/>
                      <a:pt x="43437" y="31750"/>
                      <a:pt x="46108" y="28555"/>
                    </a:cubicBezTo>
                    <a:cubicBezTo>
                      <a:pt x="48900" y="25220"/>
                      <a:pt x="53495" y="22363"/>
                      <a:pt x="58073" y="22363"/>
                    </a:cubicBezTo>
                    <a:cubicBezTo>
                      <a:pt x="58697" y="22363"/>
                      <a:pt x="59321" y="22417"/>
                      <a:pt x="59940" y="22529"/>
                    </a:cubicBezTo>
                    <a:cubicBezTo>
                      <a:pt x="58662" y="21776"/>
                      <a:pt x="57133" y="21456"/>
                      <a:pt x="55649" y="21456"/>
                    </a:cubicBezTo>
                    <a:cubicBezTo>
                      <a:pt x="51152" y="21479"/>
                      <a:pt x="47044" y="24127"/>
                      <a:pt x="44008" y="27413"/>
                    </a:cubicBezTo>
                    <a:cubicBezTo>
                      <a:pt x="42524" y="29011"/>
                      <a:pt x="41223" y="30792"/>
                      <a:pt x="40128" y="32686"/>
                    </a:cubicBezTo>
                    <a:cubicBezTo>
                      <a:pt x="40561" y="30426"/>
                      <a:pt x="41954" y="28486"/>
                      <a:pt x="43323" y="26660"/>
                    </a:cubicBezTo>
                    <a:cubicBezTo>
                      <a:pt x="46610" y="22187"/>
                      <a:pt x="50353" y="17873"/>
                      <a:pt x="55010" y="14768"/>
                    </a:cubicBezTo>
                    <a:cubicBezTo>
                      <a:pt x="57384" y="13171"/>
                      <a:pt x="59940" y="11847"/>
                      <a:pt x="62633" y="10797"/>
                    </a:cubicBezTo>
                    <a:cubicBezTo>
                      <a:pt x="64369" y="10107"/>
                      <a:pt x="67504" y="8612"/>
                      <a:pt x="69632" y="8612"/>
                    </a:cubicBezTo>
                    <a:cubicBezTo>
                      <a:pt x="69826" y="8612"/>
                      <a:pt x="70013" y="8624"/>
                      <a:pt x="70189" y="8651"/>
                    </a:cubicBezTo>
                    <a:cubicBezTo>
                      <a:pt x="68892" y="8442"/>
                      <a:pt x="67580" y="8340"/>
                      <a:pt x="66268" y="8340"/>
                    </a:cubicBezTo>
                    <a:cubicBezTo>
                      <a:pt x="61554" y="8340"/>
                      <a:pt x="56841" y="9666"/>
                      <a:pt x="52841" y="12166"/>
                    </a:cubicBezTo>
                    <a:cubicBezTo>
                      <a:pt x="53481" y="11116"/>
                      <a:pt x="54302" y="10158"/>
                      <a:pt x="55238" y="9359"/>
                    </a:cubicBezTo>
                    <a:lnTo>
                      <a:pt x="55238" y="9359"/>
                    </a:lnTo>
                    <a:cubicBezTo>
                      <a:pt x="46884" y="12417"/>
                      <a:pt x="39534" y="19379"/>
                      <a:pt x="35540" y="27277"/>
                    </a:cubicBezTo>
                    <a:cubicBezTo>
                      <a:pt x="33716" y="30911"/>
                      <a:pt x="32419" y="34760"/>
                      <a:pt x="31382" y="38690"/>
                    </a:cubicBezTo>
                    <a:lnTo>
                      <a:pt x="31382" y="38690"/>
                    </a:lnTo>
                    <a:cubicBezTo>
                      <a:pt x="32685" y="33408"/>
                      <a:pt x="34174" y="28171"/>
                      <a:pt x="35837" y="22985"/>
                    </a:cubicBezTo>
                    <a:cubicBezTo>
                      <a:pt x="36864" y="19813"/>
                      <a:pt x="37685" y="16435"/>
                      <a:pt x="39466" y="13559"/>
                    </a:cubicBezTo>
                    <a:cubicBezTo>
                      <a:pt x="40584" y="11755"/>
                      <a:pt x="43620" y="7487"/>
                      <a:pt x="45971" y="7213"/>
                    </a:cubicBezTo>
                    <a:lnTo>
                      <a:pt x="45971" y="7213"/>
                    </a:lnTo>
                    <a:cubicBezTo>
                      <a:pt x="44761" y="7350"/>
                      <a:pt x="43597" y="7670"/>
                      <a:pt x="42502" y="8126"/>
                    </a:cubicBezTo>
                    <a:cubicBezTo>
                      <a:pt x="45027" y="5860"/>
                      <a:pt x="49439" y="2086"/>
                      <a:pt x="53372" y="2086"/>
                    </a:cubicBezTo>
                    <a:cubicBezTo>
                      <a:pt x="53839" y="2086"/>
                      <a:pt x="54300" y="2140"/>
                      <a:pt x="54750" y="2255"/>
                    </a:cubicBezTo>
                    <a:lnTo>
                      <a:pt x="54750" y="2255"/>
                    </a:lnTo>
                    <a:cubicBezTo>
                      <a:pt x="52985" y="1738"/>
                      <a:pt x="51197" y="1226"/>
                      <a:pt x="49349" y="1119"/>
                    </a:cubicBezTo>
                    <a:cubicBezTo>
                      <a:pt x="49094" y="1101"/>
                      <a:pt x="48815" y="1091"/>
                      <a:pt x="48518" y="1091"/>
                    </a:cubicBezTo>
                    <a:cubicBezTo>
                      <a:pt x="45839" y="1091"/>
                      <a:pt x="41689" y="1871"/>
                      <a:pt x="40333" y="4132"/>
                    </a:cubicBezTo>
                    <a:cubicBezTo>
                      <a:pt x="41086" y="2854"/>
                      <a:pt x="41611" y="1461"/>
                      <a:pt x="418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796;p13">
                <a:extLst>
                  <a:ext uri="{FF2B5EF4-FFF2-40B4-BE49-F238E27FC236}">
                    <a16:creationId xmlns:a16="http://schemas.microsoft.com/office/drawing/2014/main" id="{0B713914-C011-411B-B64D-8E649D495743}"/>
                  </a:ext>
                </a:extLst>
              </p:cNvPr>
              <p:cNvSpPr/>
              <p:nvPr/>
            </p:nvSpPr>
            <p:spPr>
              <a:xfrm>
                <a:off x="575" y="3655825"/>
                <a:ext cx="1698225" cy="1252575"/>
              </a:xfrm>
              <a:custGeom>
                <a:avLst/>
                <a:gdLst/>
                <a:ahLst/>
                <a:cxnLst/>
                <a:rect l="l" t="t" r="r" b="b"/>
                <a:pathLst>
                  <a:path w="67929" h="50103" extrusionOk="0">
                    <a:moveTo>
                      <a:pt x="10295" y="5593"/>
                    </a:moveTo>
                    <a:cubicBezTo>
                      <a:pt x="10302" y="5599"/>
                      <a:pt x="10309" y="5606"/>
                      <a:pt x="10316" y="5612"/>
                    </a:cubicBezTo>
                    <a:lnTo>
                      <a:pt x="10316" y="5612"/>
                    </a:lnTo>
                    <a:cubicBezTo>
                      <a:pt x="10309" y="5606"/>
                      <a:pt x="10302" y="5599"/>
                      <a:pt x="10295" y="5593"/>
                    </a:cubicBezTo>
                    <a:close/>
                    <a:moveTo>
                      <a:pt x="35" y="37992"/>
                    </a:moveTo>
                    <a:lnTo>
                      <a:pt x="35" y="37992"/>
                    </a:lnTo>
                    <a:cubicBezTo>
                      <a:pt x="23" y="38018"/>
                      <a:pt x="11" y="38045"/>
                      <a:pt x="1" y="38073"/>
                    </a:cubicBezTo>
                    <a:lnTo>
                      <a:pt x="1" y="38073"/>
                    </a:lnTo>
                    <a:cubicBezTo>
                      <a:pt x="12" y="38046"/>
                      <a:pt x="23" y="38019"/>
                      <a:pt x="35" y="37992"/>
                    </a:cubicBezTo>
                    <a:close/>
                    <a:moveTo>
                      <a:pt x="24171" y="47936"/>
                    </a:moveTo>
                    <a:cubicBezTo>
                      <a:pt x="24172" y="47943"/>
                      <a:pt x="24172" y="47950"/>
                      <a:pt x="24173" y="47957"/>
                    </a:cubicBezTo>
                    <a:cubicBezTo>
                      <a:pt x="24172" y="47950"/>
                      <a:pt x="24172" y="47943"/>
                      <a:pt x="24171" y="47936"/>
                    </a:cubicBezTo>
                    <a:close/>
                    <a:moveTo>
                      <a:pt x="49098" y="1"/>
                    </a:moveTo>
                    <a:lnTo>
                      <a:pt x="49098" y="1"/>
                    </a:lnTo>
                    <a:cubicBezTo>
                      <a:pt x="47523" y="800"/>
                      <a:pt x="45240" y="845"/>
                      <a:pt x="43529" y="1553"/>
                    </a:cubicBezTo>
                    <a:cubicBezTo>
                      <a:pt x="41657" y="2329"/>
                      <a:pt x="39899" y="3356"/>
                      <a:pt x="38256" y="4566"/>
                    </a:cubicBezTo>
                    <a:cubicBezTo>
                      <a:pt x="34832" y="7054"/>
                      <a:pt x="32230" y="10044"/>
                      <a:pt x="30746" y="14084"/>
                    </a:cubicBezTo>
                    <a:cubicBezTo>
                      <a:pt x="27551" y="22758"/>
                      <a:pt x="29354" y="32458"/>
                      <a:pt x="27802" y="41566"/>
                    </a:cubicBezTo>
                    <a:cubicBezTo>
                      <a:pt x="28144" y="32755"/>
                      <a:pt x="28007" y="22712"/>
                      <a:pt x="23807" y="14769"/>
                    </a:cubicBezTo>
                    <a:cubicBezTo>
                      <a:pt x="22506" y="12304"/>
                      <a:pt x="20018" y="10614"/>
                      <a:pt x="17667" y="9176"/>
                    </a:cubicBezTo>
                    <a:cubicBezTo>
                      <a:pt x="15599" y="7881"/>
                      <a:pt x="12036" y="7174"/>
                      <a:pt x="10316" y="5612"/>
                    </a:cubicBezTo>
                    <a:lnTo>
                      <a:pt x="10316" y="5612"/>
                    </a:lnTo>
                    <a:cubicBezTo>
                      <a:pt x="13731" y="8735"/>
                      <a:pt x="16783" y="12243"/>
                      <a:pt x="19425" y="16024"/>
                    </a:cubicBezTo>
                    <a:cubicBezTo>
                      <a:pt x="17534" y="14925"/>
                      <a:pt x="15337" y="14361"/>
                      <a:pt x="13140" y="14361"/>
                    </a:cubicBezTo>
                    <a:cubicBezTo>
                      <a:pt x="11731" y="14361"/>
                      <a:pt x="10323" y="14593"/>
                      <a:pt x="8994" y="15065"/>
                    </a:cubicBezTo>
                    <a:cubicBezTo>
                      <a:pt x="9279" y="15039"/>
                      <a:pt x="9563" y="15026"/>
                      <a:pt x="9846" y="15026"/>
                    </a:cubicBezTo>
                    <a:cubicBezTo>
                      <a:pt x="14180" y="15026"/>
                      <a:pt x="18185" y="18069"/>
                      <a:pt x="20521" y="21776"/>
                    </a:cubicBezTo>
                    <a:cubicBezTo>
                      <a:pt x="22392" y="24720"/>
                      <a:pt x="24013" y="28578"/>
                      <a:pt x="24584" y="32025"/>
                    </a:cubicBezTo>
                    <a:cubicBezTo>
                      <a:pt x="23374" y="29628"/>
                      <a:pt x="21274" y="27688"/>
                      <a:pt x="18786" y="26661"/>
                    </a:cubicBezTo>
                    <a:cubicBezTo>
                      <a:pt x="17421" y="26101"/>
                      <a:pt x="16005" y="25879"/>
                      <a:pt x="14578" y="25879"/>
                    </a:cubicBezTo>
                    <a:cubicBezTo>
                      <a:pt x="12689" y="25879"/>
                      <a:pt x="10782" y="26268"/>
                      <a:pt x="8948" y="26775"/>
                    </a:cubicBezTo>
                    <a:cubicBezTo>
                      <a:pt x="7693" y="27117"/>
                      <a:pt x="6460" y="27711"/>
                      <a:pt x="5547" y="28669"/>
                    </a:cubicBezTo>
                    <a:cubicBezTo>
                      <a:pt x="6734" y="28350"/>
                      <a:pt x="7921" y="28007"/>
                      <a:pt x="9154" y="27893"/>
                    </a:cubicBezTo>
                    <a:cubicBezTo>
                      <a:pt x="9433" y="27867"/>
                      <a:pt x="9717" y="27853"/>
                      <a:pt x="10001" y="27853"/>
                    </a:cubicBezTo>
                    <a:cubicBezTo>
                      <a:pt x="10946" y="27853"/>
                      <a:pt x="11900" y="28009"/>
                      <a:pt x="12760" y="28395"/>
                    </a:cubicBezTo>
                    <a:cubicBezTo>
                      <a:pt x="7381" y="28690"/>
                      <a:pt x="2069" y="33139"/>
                      <a:pt x="35" y="37992"/>
                    </a:cubicBezTo>
                    <a:lnTo>
                      <a:pt x="35" y="37992"/>
                    </a:lnTo>
                    <a:cubicBezTo>
                      <a:pt x="274" y="37456"/>
                      <a:pt x="728" y="37210"/>
                      <a:pt x="1119" y="36841"/>
                    </a:cubicBezTo>
                    <a:cubicBezTo>
                      <a:pt x="1576" y="36407"/>
                      <a:pt x="1941" y="35882"/>
                      <a:pt x="2352" y="35448"/>
                    </a:cubicBezTo>
                    <a:cubicBezTo>
                      <a:pt x="3288" y="34467"/>
                      <a:pt x="4337" y="33600"/>
                      <a:pt x="5479" y="32869"/>
                    </a:cubicBezTo>
                    <a:cubicBezTo>
                      <a:pt x="7369" y="31656"/>
                      <a:pt x="10499" y="30160"/>
                      <a:pt x="13232" y="30160"/>
                    </a:cubicBezTo>
                    <a:cubicBezTo>
                      <a:pt x="14460" y="30160"/>
                      <a:pt x="15607" y="30462"/>
                      <a:pt x="16526" y="31226"/>
                    </a:cubicBezTo>
                    <a:cubicBezTo>
                      <a:pt x="18078" y="32504"/>
                      <a:pt x="18991" y="34832"/>
                      <a:pt x="19882" y="36590"/>
                    </a:cubicBezTo>
                    <a:cubicBezTo>
                      <a:pt x="20817" y="38461"/>
                      <a:pt x="21662" y="40401"/>
                      <a:pt x="22392" y="42364"/>
                    </a:cubicBezTo>
                    <a:cubicBezTo>
                      <a:pt x="23029" y="44047"/>
                      <a:pt x="24051" y="46115"/>
                      <a:pt x="24171" y="47936"/>
                    </a:cubicBezTo>
                    <a:lnTo>
                      <a:pt x="24171" y="47936"/>
                    </a:lnTo>
                    <a:cubicBezTo>
                      <a:pt x="23942" y="44382"/>
                      <a:pt x="23212" y="40874"/>
                      <a:pt x="22050" y="37525"/>
                    </a:cubicBezTo>
                    <a:cubicBezTo>
                      <a:pt x="21593" y="36133"/>
                      <a:pt x="21000" y="34832"/>
                      <a:pt x="20406" y="33508"/>
                    </a:cubicBezTo>
                    <a:cubicBezTo>
                      <a:pt x="20204" y="33070"/>
                      <a:pt x="19790" y="31960"/>
                      <a:pt x="19248" y="31409"/>
                    </a:cubicBezTo>
                    <a:lnTo>
                      <a:pt x="19248" y="31409"/>
                    </a:lnTo>
                    <a:cubicBezTo>
                      <a:pt x="21217" y="32535"/>
                      <a:pt x="22693" y="34474"/>
                      <a:pt x="23625" y="36544"/>
                    </a:cubicBezTo>
                    <a:cubicBezTo>
                      <a:pt x="24652" y="38781"/>
                      <a:pt x="25223" y="41246"/>
                      <a:pt x="25428" y="43665"/>
                    </a:cubicBezTo>
                    <a:cubicBezTo>
                      <a:pt x="25565" y="45195"/>
                      <a:pt x="26866" y="48778"/>
                      <a:pt x="26410" y="50102"/>
                    </a:cubicBezTo>
                    <a:cubicBezTo>
                      <a:pt x="27985" y="45628"/>
                      <a:pt x="28806" y="40949"/>
                      <a:pt x="29514" y="36270"/>
                    </a:cubicBezTo>
                    <a:lnTo>
                      <a:pt x="29514" y="36270"/>
                    </a:lnTo>
                    <a:cubicBezTo>
                      <a:pt x="29514" y="39671"/>
                      <a:pt x="29445" y="43095"/>
                      <a:pt x="28715" y="46404"/>
                    </a:cubicBezTo>
                    <a:cubicBezTo>
                      <a:pt x="30199" y="42798"/>
                      <a:pt x="32070" y="39351"/>
                      <a:pt x="34307" y="36156"/>
                    </a:cubicBezTo>
                    <a:lnTo>
                      <a:pt x="34307" y="36156"/>
                    </a:lnTo>
                    <a:cubicBezTo>
                      <a:pt x="33211" y="39648"/>
                      <a:pt x="32093" y="43163"/>
                      <a:pt x="30997" y="46678"/>
                    </a:cubicBezTo>
                    <a:cubicBezTo>
                      <a:pt x="31317" y="45651"/>
                      <a:pt x="32892" y="44373"/>
                      <a:pt x="33622" y="43597"/>
                    </a:cubicBezTo>
                    <a:cubicBezTo>
                      <a:pt x="33851" y="43346"/>
                      <a:pt x="34102" y="43072"/>
                      <a:pt x="34353" y="42821"/>
                    </a:cubicBezTo>
                    <a:cubicBezTo>
                      <a:pt x="36658" y="40424"/>
                      <a:pt x="39146" y="38210"/>
                      <a:pt x="41794" y="36202"/>
                    </a:cubicBezTo>
                    <a:cubicBezTo>
                      <a:pt x="44236" y="34353"/>
                      <a:pt x="46793" y="32413"/>
                      <a:pt x="49486" y="30906"/>
                    </a:cubicBezTo>
                    <a:cubicBezTo>
                      <a:pt x="51928" y="29559"/>
                      <a:pt x="54530" y="28487"/>
                      <a:pt x="57269" y="27870"/>
                    </a:cubicBezTo>
                    <a:lnTo>
                      <a:pt x="57269" y="27870"/>
                    </a:lnTo>
                    <a:cubicBezTo>
                      <a:pt x="47569" y="30016"/>
                      <a:pt x="39009" y="34969"/>
                      <a:pt x="33326" y="43163"/>
                    </a:cubicBezTo>
                    <a:cubicBezTo>
                      <a:pt x="36133" y="38963"/>
                      <a:pt x="38005" y="34261"/>
                      <a:pt x="39694" y="29559"/>
                    </a:cubicBezTo>
                    <a:cubicBezTo>
                      <a:pt x="40995" y="25953"/>
                      <a:pt x="43894" y="22712"/>
                      <a:pt x="46473" y="19904"/>
                    </a:cubicBezTo>
                    <a:cubicBezTo>
                      <a:pt x="49417" y="16686"/>
                      <a:pt x="52818" y="13878"/>
                      <a:pt x="56562" y="11619"/>
                    </a:cubicBezTo>
                    <a:cubicBezTo>
                      <a:pt x="59689" y="9724"/>
                      <a:pt x="64185" y="7054"/>
                      <a:pt x="67929" y="6780"/>
                    </a:cubicBezTo>
                    <a:lnTo>
                      <a:pt x="67929" y="6780"/>
                    </a:lnTo>
                    <a:cubicBezTo>
                      <a:pt x="61971" y="7191"/>
                      <a:pt x="56356" y="9519"/>
                      <a:pt x="50833" y="11824"/>
                    </a:cubicBezTo>
                    <a:cubicBezTo>
                      <a:pt x="50536" y="11185"/>
                      <a:pt x="50582" y="10409"/>
                      <a:pt x="50970" y="9816"/>
                    </a:cubicBezTo>
                    <a:lnTo>
                      <a:pt x="50970" y="9816"/>
                    </a:lnTo>
                    <a:cubicBezTo>
                      <a:pt x="45583" y="12783"/>
                      <a:pt x="40196" y="16800"/>
                      <a:pt x="36612" y="21890"/>
                    </a:cubicBezTo>
                    <a:cubicBezTo>
                      <a:pt x="32915" y="27094"/>
                      <a:pt x="31089" y="34216"/>
                      <a:pt x="30450" y="40516"/>
                    </a:cubicBezTo>
                    <a:cubicBezTo>
                      <a:pt x="30564" y="33600"/>
                      <a:pt x="32344" y="26478"/>
                      <a:pt x="34398" y="19904"/>
                    </a:cubicBezTo>
                    <a:cubicBezTo>
                      <a:pt x="35814" y="15431"/>
                      <a:pt x="37411" y="10272"/>
                      <a:pt x="40881" y="6962"/>
                    </a:cubicBezTo>
                    <a:lnTo>
                      <a:pt x="40881" y="6962"/>
                    </a:lnTo>
                    <a:cubicBezTo>
                      <a:pt x="39762" y="7419"/>
                      <a:pt x="38690" y="8058"/>
                      <a:pt x="37731" y="8834"/>
                    </a:cubicBezTo>
                    <a:cubicBezTo>
                      <a:pt x="40904" y="5205"/>
                      <a:pt x="44807" y="2192"/>
                      <a:pt x="4909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" name="Google Shape;1712;p13">
              <a:extLst>
                <a:ext uri="{FF2B5EF4-FFF2-40B4-BE49-F238E27FC236}">
                  <a16:creationId xmlns:a16="http://schemas.microsoft.com/office/drawing/2014/main" id="{15D35CE0-E13C-44AF-80A3-9C2BCF14DE85}"/>
                </a:ext>
              </a:extLst>
            </p:cNvPr>
            <p:cNvGrpSpPr/>
            <p:nvPr/>
          </p:nvGrpSpPr>
          <p:grpSpPr>
            <a:xfrm>
              <a:off x="-1" y="4339638"/>
              <a:ext cx="9106807" cy="855207"/>
              <a:chOff x="-76450" y="4507750"/>
              <a:chExt cx="8187765" cy="635700"/>
            </a:xfrm>
          </p:grpSpPr>
          <p:sp>
            <p:nvSpPr>
              <p:cNvPr id="33" name="Google Shape;1713;p13">
                <a:extLst>
                  <a:ext uri="{FF2B5EF4-FFF2-40B4-BE49-F238E27FC236}">
                    <a16:creationId xmlns:a16="http://schemas.microsoft.com/office/drawing/2014/main" id="{286C4DC3-D565-4C5F-8663-25985B80D835}"/>
                  </a:ext>
                </a:extLst>
              </p:cNvPr>
              <p:cNvSpPr/>
              <p:nvPr/>
            </p:nvSpPr>
            <p:spPr>
              <a:xfrm>
                <a:off x="-76450" y="4666175"/>
                <a:ext cx="8187765" cy="475850"/>
              </a:xfrm>
              <a:custGeom>
                <a:avLst/>
                <a:gdLst/>
                <a:ahLst/>
                <a:cxnLst/>
                <a:rect l="l" t="t" r="r" b="b"/>
                <a:pathLst>
                  <a:path w="259045" h="19034" extrusionOk="0">
                    <a:moveTo>
                      <a:pt x="36376" y="0"/>
                    </a:moveTo>
                    <a:cubicBezTo>
                      <a:pt x="35375" y="0"/>
                      <a:pt x="34410" y="272"/>
                      <a:pt x="33462" y="581"/>
                    </a:cubicBezTo>
                    <a:cubicBezTo>
                      <a:pt x="25359" y="3137"/>
                      <a:pt x="18215" y="7999"/>
                      <a:pt x="11002" y="12359"/>
                    </a:cubicBezTo>
                    <a:cubicBezTo>
                      <a:pt x="7327" y="14550"/>
                      <a:pt x="3675" y="16764"/>
                      <a:pt x="0" y="18978"/>
                    </a:cubicBezTo>
                    <a:cubicBezTo>
                      <a:pt x="0" y="18978"/>
                      <a:pt x="37000" y="19024"/>
                      <a:pt x="82902" y="19024"/>
                    </a:cubicBezTo>
                    <a:cubicBezTo>
                      <a:pt x="108170" y="19031"/>
                      <a:pt x="136164" y="19034"/>
                      <a:pt x="162259" y="19034"/>
                    </a:cubicBezTo>
                    <a:cubicBezTo>
                      <a:pt x="214449" y="19034"/>
                      <a:pt x="259045" y="19024"/>
                      <a:pt x="259045" y="19024"/>
                    </a:cubicBezTo>
                    <a:cubicBezTo>
                      <a:pt x="257059" y="19024"/>
                      <a:pt x="254708" y="17654"/>
                      <a:pt x="252768" y="17221"/>
                    </a:cubicBezTo>
                    <a:cubicBezTo>
                      <a:pt x="249435" y="16490"/>
                      <a:pt x="246445" y="15531"/>
                      <a:pt x="243204" y="14322"/>
                    </a:cubicBezTo>
                    <a:cubicBezTo>
                      <a:pt x="237589" y="12222"/>
                      <a:pt x="231906" y="10145"/>
                      <a:pt x="226085" y="8661"/>
                    </a:cubicBezTo>
                    <a:cubicBezTo>
                      <a:pt x="223095" y="7908"/>
                      <a:pt x="218142" y="6333"/>
                      <a:pt x="214170" y="6264"/>
                    </a:cubicBezTo>
                    <a:cubicBezTo>
                      <a:pt x="214086" y="6263"/>
                      <a:pt x="214002" y="6262"/>
                      <a:pt x="213918" y="6262"/>
                    </a:cubicBezTo>
                    <a:cubicBezTo>
                      <a:pt x="212649" y="6262"/>
                      <a:pt x="211506" y="6427"/>
                      <a:pt x="210564" y="6812"/>
                    </a:cubicBezTo>
                    <a:cubicBezTo>
                      <a:pt x="210952" y="6630"/>
                      <a:pt x="211340" y="6447"/>
                      <a:pt x="211751" y="6264"/>
                    </a:cubicBezTo>
                    <a:cubicBezTo>
                      <a:pt x="211543" y="6240"/>
                      <a:pt x="211335" y="6228"/>
                      <a:pt x="211127" y="6228"/>
                    </a:cubicBezTo>
                    <a:cubicBezTo>
                      <a:pt x="210473" y="6228"/>
                      <a:pt x="209824" y="6348"/>
                      <a:pt x="209221" y="6579"/>
                    </a:cubicBezTo>
                    <a:lnTo>
                      <a:pt x="209221" y="6579"/>
                    </a:lnTo>
                    <a:cubicBezTo>
                      <a:pt x="209657" y="6224"/>
                      <a:pt x="209948" y="5688"/>
                      <a:pt x="209948" y="5123"/>
                    </a:cubicBezTo>
                    <a:lnTo>
                      <a:pt x="209948" y="5123"/>
                    </a:lnTo>
                    <a:cubicBezTo>
                      <a:pt x="209194" y="5374"/>
                      <a:pt x="208510" y="5876"/>
                      <a:pt x="208076" y="6538"/>
                    </a:cubicBezTo>
                    <a:cubicBezTo>
                      <a:pt x="208144" y="6082"/>
                      <a:pt x="208213" y="5625"/>
                      <a:pt x="208259" y="5146"/>
                    </a:cubicBezTo>
                    <a:lnTo>
                      <a:pt x="208259" y="5146"/>
                    </a:lnTo>
                    <a:cubicBezTo>
                      <a:pt x="207483" y="5945"/>
                      <a:pt x="206615" y="6630"/>
                      <a:pt x="205702" y="7246"/>
                    </a:cubicBezTo>
                    <a:lnTo>
                      <a:pt x="206136" y="6561"/>
                    </a:lnTo>
                    <a:lnTo>
                      <a:pt x="206136" y="6561"/>
                    </a:lnTo>
                    <a:cubicBezTo>
                      <a:pt x="205040" y="7018"/>
                      <a:pt x="203967" y="7497"/>
                      <a:pt x="202872" y="7976"/>
                    </a:cubicBezTo>
                    <a:cubicBezTo>
                      <a:pt x="203054" y="7725"/>
                      <a:pt x="203260" y="7474"/>
                      <a:pt x="203465" y="7223"/>
                    </a:cubicBezTo>
                    <a:lnTo>
                      <a:pt x="203465" y="7223"/>
                    </a:lnTo>
                    <a:cubicBezTo>
                      <a:pt x="202187" y="7428"/>
                      <a:pt x="200977" y="7908"/>
                      <a:pt x="199927" y="8638"/>
                    </a:cubicBezTo>
                    <a:cubicBezTo>
                      <a:pt x="200224" y="8341"/>
                      <a:pt x="200544" y="8045"/>
                      <a:pt x="200840" y="7748"/>
                    </a:cubicBezTo>
                    <a:cubicBezTo>
                      <a:pt x="200852" y="7520"/>
                      <a:pt x="200669" y="7417"/>
                      <a:pt x="200447" y="7417"/>
                    </a:cubicBezTo>
                    <a:cubicBezTo>
                      <a:pt x="200224" y="7417"/>
                      <a:pt x="199962" y="7520"/>
                      <a:pt x="199813" y="7702"/>
                    </a:cubicBezTo>
                    <a:cubicBezTo>
                      <a:pt x="199523" y="8038"/>
                      <a:pt x="199298" y="8548"/>
                      <a:pt x="198860" y="8548"/>
                    </a:cubicBezTo>
                    <a:cubicBezTo>
                      <a:pt x="198851" y="8548"/>
                      <a:pt x="198841" y="8547"/>
                      <a:pt x="198832" y="8547"/>
                    </a:cubicBezTo>
                    <a:cubicBezTo>
                      <a:pt x="199357" y="8250"/>
                      <a:pt x="199653" y="7588"/>
                      <a:pt x="199494" y="6995"/>
                    </a:cubicBezTo>
                    <a:lnTo>
                      <a:pt x="199494" y="6995"/>
                    </a:lnTo>
                    <a:cubicBezTo>
                      <a:pt x="198946" y="7748"/>
                      <a:pt x="198261" y="8387"/>
                      <a:pt x="197485" y="8889"/>
                    </a:cubicBezTo>
                    <a:cubicBezTo>
                      <a:pt x="197622" y="8341"/>
                      <a:pt x="197736" y="7794"/>
                      <a:pt x="197850" y="7269"/>
                    </a:cubicBezTo>
                    <a:lnTo>
                      <a:pt x="197850" y="7269"/>
                    </a:lnTo>
                    <a:cubicBezTo>
                      <a:pt x="196438" y="9060"/>
                      <a:pt x="194466" y="10761"/>
                      <a:pt x="192249" y="10761"/>
                    </a:cubicBezTo>
                    <a:cubicBezTo>
                      <a:pt x="191528" y="10761"/>
                      <a:pt x="190782" y="10582"/>
                      <a:pt x="190021" y="10168"/>
                    </a:cubicBezTo>
                    <a:lnTo>
                      <a:pt x="190021" y="10168"/>
                    </a:lnTo>
                    <a:cubicBezTo>
                      <a:pt x="190364" y="10829"/>
                      <a:pt x="190866" y="11377"/>
                      <a:pt x="191482" y="11765"/>
                    </a:cubicBezTo>
                    <a:cubicBezTo>
                      <a:pt x="190980" y="11697"/>
                      <a:pt x="190478" y="11605"/>
                      <a:pt x="189976" y="11514"/>
                    </a:cubicBezTo>
                    <a:lnTo>
                      <a:pt x="189976" y="11514"/>
                    </a:lnTo>
                    <a:cubicBezTo>
                      <a:pt x="189998" y="11902"/>
                      <a:pt x="190181" y="12267"/>
                      <a:pt x="190455" y="12541"/>
                    </a:cubicBezTo>
                    <a:cubicBezTo>
                      <a:pt x="190299" y="12403"/>
                      <a:pt x="190091" y="12304"/>
                      <a:pt x="189890" y="12304"/>
                    </a:cubicBezTo>
                    <a:cubicBezTo>
                      <a:pt x="189826" y="12304"/>
                      <a:pt x="189762" y="12314"/>
                      <a:pt x="189702" y="12336"/>
                    </a:cubicBezTo>
                    <a:cubicBezTo>
                      <a:pt x="189451" y="12450"/>
                      <a:pt x="189336" y="12838"/>
                      <a:pt x="189542" y="13021"/>
                    </a:cubicBezTo>
                    <a:cubicBezTo>
                      <a:pt x="188606" y="12564"/>
                      <a:pt x="187670" y="12130"/>
                      <a:pt x="186711" y="11674"/>
                    </a:cubicBezTo>
                    <a:lnTo>
                      <a:pt x="186711" y="11674"/>
                    </a:lnTo>
                    <a:cubicBezTo>
                      <a:pt x="187031" y="12564"/>
                      <a:pt x="187944" y="13203"/>
                      <a:pt x="188880" y="13249"/>
                    </a:cubicBezTo>
                    <a:cubicBezTo>
                      <a:pt x="188289" y="13472"/>
                      <a:pt x="187650" y="13586"/>
                      <a:pt x="187009" y="13586"/>
                    </a:cubicBezTo>
                    <a:cubicBezTo>
                      <a:pt x="186338" y="13586"/>
                      <a:pt x="185665" y="13460"/>
                      <a:pt x="185045" y="13203"/>
                    </a:cubicBezTo>
                    <a:lnTo>
                      <a:pt x="185045" y="13203"/>
                    </a:lnTo>
                    <a:cubicBezTo>
                      <a:pt x="185045" y="13751"/>
                      <a:pt x="185388" y="14253"/>
                      <a:pt x="185890" y="14459"/>
                    </a:cubicBezTo>
                    <a:cubicBezTo>
                      <a:pt x="185699" y="14415"/>
                      <a:pt x="185510" y="14392"/>
                      <a:pt x="185325" y="14392"/>
                    </a:cubicBezTo>
                    <a:cubicBezTo>
                      <a:pt x="184936" y="14392"/>
                      <a:pt x="184564" y="14493"/>
                      <a:pt x="184224" y="14710"/>
                    </a:cubicBezTo>
                    <a:cubicBezTo>
                      <a:pt x="184475" y="14847"/>
                      <a:pt x="184726" y="15006"/>
                      <a:pt x="184977" y="15166"/>
                    </a:cubicBezTo>
                    <a:cubicBezTo>
                      <a:pt x="181188" y="16764"/>
                      <a:pt x="177467" y="18567"/>
                      <a:pt x="173222" y="18567"/>
                    </a:cubicBezTo>
                    <a:cubicBezTo>
                      <a:pt x="170026" y="18567"/>
                      <a:pt x="166237" y="17061"/>
                      <a:pt x="163133" y="16444"/>
                    </a:cubicBezTo>
                    <a:cubicBezTo>
                      <a:pt x="161400" y="16129"/>
                      <a:pt x="158758" y="16058"/>
                      <a:pt x="157152" y="15488"/>
                    </a:cubicBezTo>
                    <a:lnTo>
                      <a:pt x="157152" y="15488"/>
                    </a:lnTo>
                    <a:cubicBezTo>
                      <a:pt x="157243" y="15516"/>
                      <a:pt x="157337" y="15530"/>
                      <a:pt x="157431" y="15530"/>
                    </a:cubicBezTo>
                    <a:cubicBezTo>
                      <a:pt x="157727" y="15530"/>
                      <a:pt x="158023" y="15395"/>
                      <a:pt x="158203" y="15166"/>
                    </a:cubicBezTo>
                    <a:cubicBezTo>
                      <a:pt x="157687" y="14834"/>
                      <a:pt x="157063" y="14659"/>
                      <a:pt x="156444" y="14659"/>
                    </a:cubicBezTo>
                    <a:cubicBezTo>
                      <a:pt x="156401" y="14659"/>
                      <a:pt x="156358" y="14659"/>
                      <a:pt x="156314" y="14661"/>
                    </a:cubicBezTo>
                    <a:lnTo>
                      <a:pt x="156314" y="14661"/>
                    </a:lnTo>
                    <a:cubicBezTo>
                      <a:pt x="156573" y="14569"/>
                      <a:pt x="156808" y="14401"/>
                      <a:pt x="156970" y="14185"/>
                    </a:cubicBezTo>
                    <a:lnTo>
                      <a:pt x="156970" y="14185"/>
                    </a:lnTo>
                    <a:cubicBezTo>
                      <a:pt x="156393" y="14293"/>
                      <a:pt x="155830" y="14473"/>
                      <a:pt x="155303" y="14701"/>
                    </a:cubicBezTo>
                    <a:lnTo>
                      <a:pt x="155303" y="14701"/>
                    </a:lnTo>
                    <a:cubicBezTo>
                      <a:pt x="155686" y="14461"/>
                      <a:pt x="155989" y="14081"/>
                      <a:pt x="156126" y="13637"/>
                    </a:cubicBezTo>
                    <a:lnTo>
                      <a:pt x="156126" y="13637"/>
                    </a:lnTo>
                    <a:cubicBezTo>
                      <a:pt x="155441" y="14116"/>
                      <a:pt x="154665" y="14481"/>
                      <a:pt x="153843" y="14710"/>
                    </a:cubicBezTo>
                    <a:cubicBezTo>
                      <a:pt x="154003" y="14367"/>
                      <a:pt x="154163" y="14025"/>
                      <a:pt x="154300" y="13660"/>
                    </a:cubicBezTo>
                    <a:lnTo>
                      <a:pt x="154300" y="13660"/>
                    </a:lnTo>
                    <a:cubicBezTo>
                      <a:pt x="153546" y="14025"/>
                      <a:pt x="152747" y="14299"/>
                      <a:pt x="151926" y="14504"/>
                    </a:cubicBezTo>
                    <a:cubicBezTo>
                      <a:pt x="152108" y="14322"/>
                      <a:pt x="152268" y="14162"/>
                      <a:pt x="152451" y="13979"/>
                    </a:cubicBezTo>
                    <a:cubicBezTo>
                      <a:pt x="151743" y="13934"/>
                      <a:pt x="151058" y="13888"/>
                      <a:pt x="150351" y="13842"/>
                    </a:cubicBezTo>
                    <a:cubicBezTo>
                      <a:pt x="150784" y="13705"/>
                      <a:pt x="151195" y="13591"/>
                      <a:pt x="151629" y="13477"/>
                    </a:cubicBezTo>
                    <a:cubicBezTo>
                      <a:pt x="151119" y="13323"/>
                      <a:pt x="150585" y="13243"/>
                      <a:pt x="150052" y="13243"/>
                    </a:cubicBezTo>
                    <a:cubicBezTo>
                      <a:pt x="149622" y="13243"/>
                      <a:pt x="149192" y="13295"/>
                      <a:pt x="148777" y="13403"/>
                    </a:cubicBezTo>
                    <a:lnTo>
                      <a:pt x="148777" y="13403"/>
                    </a:lnTo>
                    <a:cubicBezTo>
                      <a:pt x="149174" y="13231"/>
                      <a:pt x="149412" y="12711"/>
                      <a:pt x="149232" y="12313"/>
                    </a:cubicBezTo>
                    <a:cubicBezTo>
                      <a:pt x="149203" y="12312"/>
                      <a:pt x="149173" y="12312"/>
                      <a:pt x="149144" y="12312"/>
                    </a:cubicBezTo>
                    <a:cubicBezTo>
                      <a:pt x="148352" y="12312"/>
                      <a:pt x="147565" y="12606"/>
                      <a:pt x="146927" y="13112"/>
                    </a:cubicBezTo>
                    <a:cubicBezTo>
                      <a:pt x="147087" y="12678"/>
                      <a:pt x="147155" y="12245"/>
                      <a:pt x="147110" y="11788"/>
                    </a:cubicBezTo>
                    <a:lnTo>
                      <a:pt x="147110" y="11788"/>
                    </a:lnTo>
                    <a:cubicBezTo>
                      <a:pt x="146813" y="12267"/>
                      <a:pt x="146402" y="12633"/>
                      <a:pt x="145923" y="12884"/>
                    </a:cubicBezTo>
                    <a:cubicBezTo>
                      <a:pt x="145991" y="12564"/>
                      <a:pt x="146060" y="12222"/>
                      <a:pt x="146128" y="11902"/>
                    </a:cubicBezTo>
                    <a:lnTo>
                      <a:pt x="146128" y="11902"/>
                    </a:lnTo>
                    <a:cubicBezTo>
                      <a:pt x="145512" y="12404"/>
                      <a:pt x="144896" y="12884"/>
                      <a:pt x="144302" y="13386"/>
                    </a:cubicBezTo>
                    <a:cubicBezTo>
                      <a:pt x="144348" y="13043"/>
                      <a:pt x="144416" y="12701"/>
                      <a:pt x="144462" y="12382"/>
                    </a:cubicBezTo>
                    <a:lnTo>
                      <a:pt x="144462" y="12382"/>
                    </a:lnTo>
                    <a:cubicBezTo>
                      <a:pt x="143303" y="12885"/>
                      <a:pt x="142038" y="13136"/>
                      <a:pt x="140770" y="13136"/>
                    </a:cubicBezTo>
                    <a:cubicBezTo>
                      <a:pt x="140715" y="13136"/>
                      <a:pt x="140660" y="13136"/>
                      <a:pt x="140604" y="13135"/>
                    </a:cubicBezTo>
                    <a:cubicBezTo>
                      <a:pt x="140924" y="12952"/>
                      <a:pt x="141243" y="12770"/>
                      <a:pt x="141563" y="12587"/>
                    </a:cubicBezTo>
                    <a:cubicBezTo>
                      <a:pt x="141438" y="12471"/>
                      <a:pt x="141281" y="12393"/>
                      <a:pt x="141115" y="12358"/>
                    </a:cubicBezTo>
                    <a:lnTo>
                      <a:pt x="141115" y="12358"/>
                    </a:lnTo>
                    <a:cubicBezTo>
                      <a:pt x="141571" y="12156"/>
                      <a:pt x="141952" y="11777"/>
                      <a:pt x="142134" y="11309"/>
                    </a:cubicBezTo>
                    <a:cubicBezTo>
                      <a:pt x="141941" y="11277"/>
                      <a:pt x="141745" y="11261"/>
                      <a:pt x="141549" y="11261"/>
                    </a:cubicBezTo>
                    <a:cubicBezTo>
                      <a:pt x="140912" y="11261"/>
                      <a:pt x="140273" y="11428"/>
                      <a:pt x="139714" y="11742"/>
                    </a:cubicBezTo>
                    <a:cubicBezTo>
                      <a:pt x="140262" y="11195"/>
                      <a:pt x="140627" y="10487"/>
                      <a:pt x="140810" y="9757"/>
                    </a:cubicBezTo>
                    <a:lnTo>
                      <a:pt x="140810" y="9757"/>
                    </a:lnTo>
                    <a:cubicBezTo>
                      <a:pt x="139570" y="11190"/>
                      <a:pt x="138047" y="11597"/>
                      <a:pt x="136427" y="11597"/>
                    </a:cubicBezTo>
                    <a:cubicBezTo>
                      <a:pt x="134796" y="11597"/>
                      <a:pt x="133066" y="11184"/>
                      <a:pt x="131429" y="10989"/>
                    </a:cubicBezTo>
                    <a:cubicBezTo>
                      <a:pt x="127571" y="10533"/>
                      <a:pt x="123714" y="10145"/>
                      <a:pt x="119833" y="9871"/>
                    </a:cubicBezTo>
                    <a:cubicBezTo>
                      <a:pt x="119833" y="9871"/>
                      <a:pt x="114690" y="9516"/>
                      <a:pt x="110909" y="9516"/>
                    </a:cubicBezTo>
                    <a:cubicBezTo>
                      <a:pt x="109019" y="9516"/>
                      <a:pt x="107470" y="9604"/>
                      <a:pt x="107074" y="9871"/>
                    </a:cubicBezTo>
                    <a:cubicBezTo>
                      <a:pt x="105887" y="10670"/>
                      <a:pt x="94246" y="13386"/>
                      <a:pt x="94246" y="13386"/>
                    </a:cubicBezTo>
                    <a:cubicBezTo>
                      <a:pt x="94090" y="13423"/>
                      <a:pt x="93915" y="13440"/>
                      <a:pt x="93724" y="13440"/>
                    </a:cubicBezTo>
                    <a:cubicBezTo>
                      <a:pt x="91796" y="13440"/>
                      <a:pt x="88276" y="11701"/>
                      <a:pt x="86759" y="11286"/>
                    </a:cubicBezTo>
                    <a:cubicBezTo>
                      <a:pt x="83610" y="10487"/>
                      <a:pt x="79980" y="9118"/>
                      <a:pt x="76808" y="8866"/>
                    </a:cubicBezTo>
                    <a:cubicBezTo>
                      <a:pt x="76259" y="8827"/>
                      <a:pt x="75711" y="8811"/>
                      <a:pt x="75165" y="8811"/>
                    </a:cubicBezTo>
                    <a:cubicBezTo>
                      <a:pt x="72479" y="8811"/>
                      <a:pt x="69821" y="9205"/>
                      <a:pt x="67159" y="9205"/>
                    </a:cubicBezTo>
                    <a:cubicBezTo>
                      <a:pt x="66579" y="9205"/>
                      <a:pt x="65998" y="9186"/>
                      <a:pt x="65418" y="9140"/>
                    </a:cubicBezTo>
                    <a:cubicBezTo>
                      <a:pt x="61218" y="8821"/>
                      <a:pt x="57292" y="8341"/>
                      <a:pt x="53343" y="6721"/>
                    </a:cubicBezTo>
                    <a:cubicBezTo>
                      <a:pt x="51791" y="6721"/>
                      <a:pt x="48892" y="4507"/>
                      <a:pt x="47409" y="3936"/>
                    </a:cubicBezTo>
                    <a:lnTo>
                      <a:pt x="39785" y="878"/>
                    </a:lnTo>
                    <a:cubicBezTo>
                      <a:pt x="38804" y="467"/>
                      <a:pt x="37776" y="56"/>
                      <a:pt x="36704" y="10"/>
                    </a:cubicBezTo>
                    <a:cubicBezTo>
                      <a:pt x="36594" y="4"/>
                      <a:pt x="36485" y="0"/>
                      <a:pt x="36376" y="0"/>
                    </a:cubicBez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714;p13">
                <a:extLst>
                  <a:ext uri="{FF2B5EF4-FFF2-40B4-BE49-F238E27FC236}">
                    <a16:creationId xmlns:a16="http://schemas.microsoft.com/office/drawing/2014/main" id="{4708727D-A84B-48F3-9E0A-AA0F9B1E0E2A}"/>
                  </a:ext>
                </a:extLst>
              </p:cNvPr>
              <p:cNvSpPr/>
              <p:nvPr/>
            </p:nvSpPr>
            <p:spPr>
              <a:xfrm>
                <a:off x="-76450" y="4522050"/>
                <a:ext cx="1987900" cy="62140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24856" extrusionOk="0">
                    <a:moveTo>
                      <a:pt x="8035" y="0"/>
                    </a:moveTo>
                    <a:lnTo>
                      <a:pt x="0" y="3995"/>
                    </a:lnTo>
                    <a:lnTo>
                      <a:pt x="23" y="24789"/>
                    </a:lnTo>
                    <a:cubicBezTo>
                      <a:pt x="8332" y="24789"/>
                      <a:pt x="16640" y="24743"/>
                      <a:pt x="24949" y="24743"/>
                    </a:cubicBezTo>
                    <a:cubicBezTo>
                      <a:pt x="32664" y="24743"/>
                      <a:pt x="40378" y="24743"/>
                      <a:pt x="48071" y="24766"/>
                    </a:cubicBezTo>
                    <a:cubicBezTo>
                      <a:pt x="54781" y="24766"/>
                      <a:pt x="61469" y="24766"/>
                      <a:pt x="68180" y="24789"/>
                    </a:cubicBezTo>
                    <a:lnTo>
                      <a:pt x="74845" y="24789"/>
                    </a:lnTo>
                    <a:cubicBezTo>
                      <a:pt x="75388" y="24789"/>
                      <a:pt x="76024" y="24855"/>
                      <a:pt x="76634" y="24855"/>
                    </a:cubicBezTo>
                    <a:cubicBezTo>
                      <a:pt x="77153" y="24855"/>
                      <a:pt x="77654" y="24807"/>
                      <a:pt x="78063" y="24629"/>
                    </a:cubicBezTo>
                    <a:cubicBezTo>
                      <a:pt x="77561" y="23282"/>
                      <a:pt x="75803" y="22552"/>
                      <a:pt x="74639" y="21890"/>
                    </a:cubicBezTo>
                    <a:cubicBezTo>
                      <a:pt x="73521" y="21251"/>
                      <a:pt x="72539" y="20178"/>
                      <a:pt x="71307" y="19927"/>
                    </a:cubicBezTo>
                    <a:cubicBezTo>
                      <a:pt x="69823" y="19607"/>
                      <a:pt x="68362" y="19333"/>
                      <a:pt x="66879" y="18991"/>
                    </a:cubicBezTo>
                    <a:cubicBezTo>
                      <a:pt x="65761" y="18728"/>
                      <a:pt x="64601" y="18212"/>
                      <a:pt x="63419" y="18212"/>
                    </a:cubicBezTo>
                    <a:cubicBezTo>
                      <a:pt x="63370" y="18212"/>
                      <a:pt x="63321" y="18213"/>
                      <a:pt x="63272" y="18215"/>
                    </a:cubicBezTo>
                    <a:cubicBezTo>
                      <a:pt x="64094" y="19288"/>
                      <a:pt x="64802" y="20429"/>
                      <a:pt x="65372" y="21639"/>
                    </a:cubicBezTo>
                    <a:cubicBezTo>
                      <a:pt x="63068" y="18546"/>
                      <a:pt x="59994" y="15668"/>
                      <a:pt x="56023" y="15668"/>
                    </a:cubicBezTo>
                    <a:cubicBezTo>
                      <a:pt x="55510" y="15668"/>
                      <a:pt x="54982" y="15717"/>
                      <a:pt x="54439" y="15818"/>
                    </a:cubicBezTo>
                    <a:cubicBezTo>
                      <a:pt x="57566" y="16868"/>
                      <a:pt x="59575" y="19744"/>
                      <a:pt x="61127" y="22506"/>
                    </a:cubicBezTo>
                    <a:cubicBezTo>
                      <a:pt x="57543" y="17736"/>
                      <a:pt x="52179" y="13901"/>
                      <a:pt x="46267" y="12691"/>
                    </a:cubicBezTo>
                    <a:cubicBezTo>
                      <a:pt x="45657" y="12559"/>
                      <a:pt x="45034" y="12463"/>
                      <a:pt x="44408" y="12463"/>
                    </a:cubicBezTo>
                    <a:cubicBezTo>
                      <a:pt x="44168" y="12463"/>
                      <a:pt x="43928" y="12477"/>
                      <a:pt x="43688" y="12509"/>
                    </a:cubicBezTo>
                    <a:cubicBezTo>
                      <a:pt x="42319" y="12668"/>
                      <a:pt x="41086" y="13536"/>
                      <a:pt x="39808" y="14038"/>
                    </a:cubicBezTo>
                    <a:cubicBezTo>
                      <a:pt x="38256" y="14631"/>
                      <a:pt x="36726" y="15339"/>
                      <a:pt x="35288" y="16206"/>
                    </a:cubicBezTo>
                    <a:cubicBezTo>
                      <a:pt x="36247" y="15271"/>
                      <a:pt x="37297" y="14426"/>
                      <a:pt x="38438" y="13718"/>
                    </a:cubicBezTo>
                    <a:cubicBezTo>
                      <a:pt x="37913" y="13308"/>
                      <a:pt x="37229" y="13171"/>
                      <a:pt x="36567" y="13102"/>
                    </a:cubicBezTo>
                    <a:cubicBezTo>
                      <a:pt x="35722" y="12989"/>
                      <a:pt x="34870" y="12903"/>
                      <a:pt x="34022" y="12903"/>
                    </a:cubicBezTo>
                    <a:cubicBezTo>
                      <a:pt x="33336" y="12903"/>
                      <a:pt x="32653" y="12959"/>
                      <a:pt x="31979" y="13102"/>
                    </a:cubicBezTo>
                    <a:cubicBezTo>
                      <a:pt x="29970" y="13536"/>
                      <a:pt x="28190" y="14883"/>
                      <a:pt x="26387" y="15841"/>
                    </a:cubicBezTo>
                    <a:cubicBezTo>
                      <a:pt x="24378" y="16891"/>
                      <a:pt x="22346" y="17941"/>
                      <a:pt x="20383" y="19105"/>
                    </a:cubicBezTo>
                    <a:cubicBezTo>
                      <a:pt x="18557" y="20178"/>
                      <a:pt x="14175" y="22004"/>
                      <a:pt x="13125" y="23830"/>
                    </a:cubicBezTo>
                    <a:cubicBezTo>
                      <a:pt x="14380" y="21639"/>
                      <a:pt x="15841" y="19493"/>
                      <a:pt x="17530" y="17599"/>
                    </a:cubicBezTo>
                    <a:cubicBezTo>
                      <a:pt x="18968" y="15955"/>
                      <a:pt x="20908" y="14791"/>
                      <a:pt x="22552" y="13330"/>
                    </a:cubicBezTo>
                    <a:cubicBezTo>
                      <a:pt x="20269" y="12166"/>
                      <a:pt x="19242" y="11527"/>
                      <a:pt x="17644" y="9176"/>
                    </a:cubicBezTo>
                    <a:cubicBezTo>
                      <a:pt x="16754" y="7875"/>
                      <a:pt x="15864" y="6551"/>
                      <a:pt x="14974" y="5227"/>
                    </a:cubicBezTo>
                    <a:cubicBezTo>
                      <a:pt x="14540" y="4566"/>
                      <a:pt x="13536" y="2283"/>
                      <a:pt x="12828" y="1986"/>
                    </a:cubicBezTo>
                    <a:lnTo>
                      <a:pt x="8035" y="0"/>
                    </a:ln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715;p13">
                <a:extLst>
                  <a:ext uri="{FF2B5EF4-FFF2-40B4-BE49-F238E27FC236}">
                    <a16:creationId xmlns:a16="http://schemas.microsoft.com/office/drawing/2014/main" id="{E914F378-6AA6-4866-86CD-6B5ADE28A854}"/>
                  </a:ext>
                </a:extLst>
              </p:cNvPr>
              <p:cNvSpPr/>
              <p:nvPr/>
            </p:nvSpPr>
            <p:spPr>
              <a:xfrm>
                <a:off x="-19485" y="4507750"/>
                <a:ext cx="1310734" cy="619200"/>
              </a:xfrm>
              <a:custGeom>
                <a:avLst/>
                <a:gdLst/>
                <a:ahLst/>
                <a:cxnLst/>
                <a:rect l="l" t="t" r="r" b="b"/>
                <a:pathLst>
                  <a:path w="51472" h="24768" extrusionOk="0">
                    <a:moveTo>
                      <a:pt x="21092" y="17116"/>
                    </a:moveTo>
                    <a:cubicBezTo>
                      <a:pt x="21084" y="17125"/>
                      <a:pt x="21076" y="17134"/>
                      <a:pt x="21068" y="17144"/>
                    </a:cubicBezTo>
                    <a:cubicBezTo>
                      <a:pt x="21076" y="17134"/>
                      <a:pt x="21084" y="17125"/>
                      <a:pt x="21092" y="17116"/>
                    </a:cubicBezTo>
                    <a:close/>
                    <a:moveTo>
                      <a:pt x="7896" y="1"/>
                    </a:moveTo>
                    <a:cubicBezTo>
                      <a:pt x="7342" y="1"/>
                      <a:pt x="6757" y="94"/>
                      <a:pt x="6140" y="299"/>
                    </a:cubicBezTo>
                    <a:cubicBezTo>
                      <a:pt x="5410" y="550"/>
                      <a:pt x="4702" y="915"/>
                      <a:pt x="4132" y="1485"/>
                    </a:cubicBezTo>
                    <a:cubicBezTo>
                      <a:pt x="4862" y="1965"/>
                      <a:pt x="5570" y="2535"/>
                      <a:pt x="6255" y="3106"/>
                    </a:cubicBezTo>
                    <a:cubicBezTo>
                      <a:pt x="6686" y="2954"/>
                      <a:pt x="7143" y="2881"/>
                      <a:pt x="7601" y="2881"/>
                    </a:cubicBezTo>
                    <a:cubicBezTo>
                      <a:pt x="8450" y="2881"/>
                      <a:pt x="9301" y="3134"/>
                      <a:pt x="9998" y="3608"/>
                    </a:cubicBezTo>
                    <a:cubicBezTo>
                      <a:pt x="9895" y="3354"/>
                      <a:pt x="9752" y="3113"/>
                      <a:pt x="9580" y="2895"/>
                    </a:cubicBezTo>
                    <a:lnTo>
                      <a:pt x="9580" y="2895"/>
                    </a:lnTo>
                    <a:cubicBezTo>
                      <a:pt x="10796" y="3959"/>
                      <a:pt x="11782" y="5286"/>
                      <a:pt x="12440" y="6758"/>
                    </a:cubicBezTo>
                    <a:cubicBezTo>
                      <a:pt x="11481" y="5868"/>
                      <a:pt x="10317" y="5183"/>
                      <a:pt x="9062" y="4795"/>
                    </a:cubicBezTo>
                    <a:cubicBezTo>
                      <a:pt x="8714" y="4672"/>
                      <a:pt x="8366" y="4586"/>
                      <a:pt x="8002" y="4586"/>
                    </a:cubicBezTo>
                    <a:cubicBezTo>
                      <a:pt x="7960" y="4586"/>
                      <a:pt x="7917" y="4587"/>
                      <a:pt x="7875" y="4590"/>
                    </a:cubicBezTo>
                    <a:cubicBezTo>
                      <a:pt x="7396" y="4613"/>
                      <a:pt x="6962" y="4795"/>
                      <a:pt x="6528" y="4955"/>
                    </a:cubicBezTo>
                    <a:cubicBezTo>
                      <a:pt x="5136" y="5526"/>
                      <a:pt x="3721" y="6073"/>
                      <a:pt x="2511" y="6964"/>
                    </a:cubicBezTo>
                    <a:cubicBezTo>
                      <a:pt x="1279" y="7831"/>
                      <a:pt x="274" y="9086"/>
                      <a:pt x="0" y="10570"/>
                    </a:cubicBezTo>
                    <a:cubicBezTo>
                      <a:pt x="893" y="10139"/>
                      <a:pt x="1888" y="9926"/>
                      <a:pt x="2882" y="9926"/>
                    </a:cubicBezTo>
                    <a:cubicBezTo>
                      <a:pt x="4047" y="9926"/>
                      <a:pt x="5211" y="10219"/>
                      <a:pt x="6209" y="10798"/>
                    </a:cubicBezTo>
                    <a:cubicBezTo>
                      <a:pt x="6003" y="11666"/>
                      <a:pt x="5775" y="12533"/>
                      <a:pt x="5547" y="13400"/>
                    </a:cubicBezTo>
                    <a:cubicBezTo>
                      <a:pt x="5561" y="13355"/>
                      <a:pt x="5644" y="13335"/>
                      <a:pt x="5777" y="13335"/>
                    </a:cubicBezTo>
                    <a:cubicBezTo>
                      <a:pt x="6511" y="13335"/>
                      <a:pt x="8756" y="13941"/>
                      <a:pt x="9085" y="14154"/>
                    </a:cubicBezTo>
                    <a:cubicBezTo>
                      <a:pt x="10158" y="14838"/>
                      <a:pt x="11139" y="16368"/>
                      <a:pt x="12052" y="17303"/>
                    </a:cubicBezTo>
                    <a:cubicBezTo>
                      <a:pt x="13536" y="15865"/>
                      <a:pt x="15019" y="14427"/>
                      <a:pt x="16503" y="12989"/>
                    </a:cubicBezTo>
                    <a:lnTo>
                      <a:pt x="16503" y="12989"/>
                    </a:lnTo>
                    <a:cubicBezTo>
                      <a:pt x="16092" y="14359"/>
                      <a:pt x="14814" y="15409"/>
                      <a:pt x="14654" y="16847"/>
                    </a:cubicBezTo>
                    <a:cubicBezTo>
                      <a:pt x="14609" y="17258"/>
                      <a:pt x="14677" y="17669"/>
                      <a:pt x="14586" y="18057"/>
                    </a:cubicBezTo>
                    <a:cubicBezTo>
                      <a:pt x="14494" y="18467"/>
                      <a:pt x="14289" y="18833"/>
                      <a:pt x="14061" y="19198"/>
                    </a:cubicBezTo>
                    <a:cubicBezTo>
                      <a:pt x="12851" y="21138"/>
                      <a:pt x="11481" y="23010"/>
                      <a:pt x="9998" y="24767"/>
                    </a:cubicBezTo>
                    <a:cubicBezTo>
                      <a:pt x="11961" y="22462"/>
                      <a:pt x="14768" y="20476"/>
                      <a:pt x="16868" y="18148"/>
                    </a:cubicBezTo>
                    <a:cubicBezTo>
                      <a:pt x="19105" y="15683"/>
                      <a:pt x="21342" y="13286"/>
                      <a:pt x="24652" y="12350"/>
                    </a:cubicBezTo>
                    <a:lnTo>
                      <a:pt x="24652" y="12350"/>
                    </a:lnTo>
                    <a:cubicBezTo>
                      <a:pt x="23100" y="13012"/>
                      <a:pt x="21707" y="13971"/>
                      <a:pt x="20543" y="15158"/>
                    </a:cubicBezTo>
                    <a:cubicBezTo>
                      <a:pt x="21370" y="14809"/>
                      <a:pt x="22285" y="14622"/>
                      <a:pt x="23206" y="14622"/>
                    </a:cubicBezTo>
                    <a:cubicBezTo>
                      <a:pt x="23429" y="14622"/>
                      <a:pt x="23653" y="14633"/>
                      <a:pt x="23876" y="14656"/>
                    </a:cubicBezTo>
                    <a:cubicBezTo>
                      <a:pt x="22836" y="15356"/>
                      <a:pt x="21908" y="16191"/>
                      <a:pt x="21092" y="17116"/>
                    </a:cubicBezTo>
                    <a:lnTo>
                      <a:pt x="21092" y="17116"/>
                    </a:lnTo>
                    <a:cubicBezTo>
                      <a:pt x="22461" y="15583"/>
                      <a:pt x="26329" y="14832"/>
                      <a:pt x="28167" y="13765"/>
                    </a:cubicBezTo>
                    <a:cubicBezTo>
                      <a:pt x="29694" y="12883"/>
                      <a:pt x="31376" y="12473"/>
                      <a:pt x="33091" y="12473"/>
                    </a:cubicBezTo>
                    <a:cubicBezTo>
                      <a:pt x="34171" y="12473"/>
                      <a:pt x="35263" y="12635"/>
                      <a:pt x="36338" y="12944"/>
                    </a:cubicBezTo>
                    <a:cubicBezTo>
                      <a:pt x="36338" y="13319"/>
                      <a:pt x="36801" y="13455"/>
                      <a:pt x="37206" y="13455"/>
                    </a:cubicBezTo>
                    <a:cubicBezTo>
                      <a:pt x="37269" y="13455"/>
                      <a:pt x="37330" y="13452"/>
                      <a:pt x="37388" y="13446"/>
                    </a:cubicBezTo>
                    <a:cubicBezTo>
                      <a:pt x="39184" y="13264"/>
                      <a:pt x="41041" y="12822"/>
                      <a:pt x="42852" y="12822"/>
                    </a:cubicBezTo>
                    <a:cubicBezTo>
                      <a:pt x="43986" y="12822"/>
                      <a:pt x="45103" y="12996"/>
                      <a:pt x="46176" y="13514"/>
                    </a:cubicBezTo>
                    <a:cubicBezTo>
                      <a:pt x="47934" y="14359"/>
                      <a:pt x="49554" y="15591"/>
                      <a:pt x="51471" y="16002"/>
                    </a:cubicBezTo>
                    <a:cubicBezTo>
                      <a:pt x="49212" y="13880"/>
                      <a:pt x="46427" y="12442"/>
                      <a:pt x="43688" y="11026"/>
                    </a:cubicBezTo>
                    <a:cubicBezTo>
                      <a:pt x="41493" y="9888"/>
                      <a:pt x="38880" y="9107"/>
                      <a:pt x="36316" y="9107"/>
                    </a:cubicBezTo>
                    <a:cubicBezTo>
                      <a:pt x="35334" y="9107"/>
                      <a:pt x="34359" y="9221"/>
                      <a:pt x="33417" y="9474"/>
                    </a:cubicBezTo>
                    <a:cubicBezTo>
                      <a:pt x="30678" y="10205"/>
                      <a:pt x="28327" y="12008"/>
                      <a:pt x="25633" y="12944"/>
                    </a:cubicBezTo>
                    <a:cubicBezTo>
                      <a:pt x="27939" y="11232"/>
                      <a:pt x="30472" y="9862"/>
                      <a:pt x="33143" y="8835"/>
                    </a:cubicBezTo>
                    <a:lnTo>
                      <a:pt x="33143" y="8835"/>
                    </a:lnTo>
                    <a:cubicBezTo>
                      <a:pt x="30472" y="8995"/>
                      <a:pt x="27824" y="9657"/>
                      <a:pt x="25382" y="10798"/>
                    </a:cubicBezTo>
                    <a:cubicBezTo>
                      <a:pt x="24097" y="11407"/>
                      <a:pt x="22635" y="12282"/>
                      <a:pt x="21148" y="12282"/>
                    </a:cubicBezTo>
                    <a:cubicBezTo>
                      <a:pt x="21129" y="12282"/>
                      <a:pt x="21110" y="12282"/>
                      <a:pt x="21091" y="12282"/>
                    </a:cubicBezTo>
                    <a:cubicBezTo>
                      <a:pt x="20996" y="12282"/>
                      <a:pt x="19062" y="11886"/>
                      <a:pt x="18499" y="11886"/>
                    </a:cubicBezTo>
                    <a:cubicBezTo>
                      <a:pt x="18389" y="11886"/>
                      <a:pt x="18332" y="11901"/>
                      <a:pt x="18350" y="11937"/>
                    </a:cubicBezTo>
                    <a:lnTo>
                      <a:pt x="18350" y="11937"/>
                    </a:lnTo>
                    <a:cubicBezTo>
                      <a:pt x="17278" y="10020"/>
                      <a:pt x="16183" y="8127"/>
                      <a:pt x="15088" y="6210"/>
                    </a:cubicBezTo>
                    <a:cubicBezTo>
                      <a:pt x="13482" y="3391"/>
                      <a:pt x="11239" y="1"/>
                      <a:pt x="7896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716;p13">
                <a:extLst>
                  <a:ext uri="{FF2B5EF4-FFF2-40B4-BE49-F238E27FC236}">
                    <a16:creationId xmlns:a16="http://schemas.microsoft.com/office/drawing/2014/main" id="{0634F663-8585-46C0-A4F4-F722B0E838B2}"/>
                  </a:ext>
                </a:extLst>
              </p:cNvPr>
              <p:cNvSpPr/>
              <p:nvPr/>
            </p:nvSpPr>
            <p:spPr>
              <a:xfrm>
                <a:off x="1913350" y="4597950"/>
                <a:ext cx="1545300" cy="488525"/>
              </a:xfrm>
              <a:custGeom>
                <a:avLst/>
                <a:gdLst/>
                <a:ahLst/>
                <a:cxnLst/>
                <a:rect l="l" t="t" r="r" b="b"/>
                <a:pathLst>
                  <a:path w="61812" h="19541" extrusionOk="0">
                    <a:moveTo>
                      <a:pt x="10888" y="14403"/>
                    </a:moveTo>
                    <a:cubicBezTo>
                      <a:pt x="10898" y="14411"/>
                      <a:pt x="10908" y="14418"/>
                      <a:pt x="10919" y="14425"/>
                    </a:cubicBezTo>
                    <a:lnTo>
                      <a:pt x="10919" y="14425"/>
                    </a:lnTo>
                    <a:cubicBezTo>
                      <a:pt x="10909" y="14418"/>
                      <a:pt x="10898" y="14410"/>
                      <a:pt x="10888" y="14403"/>
                    </a:cubicBezTo>
                    <a:close/>
                    <a:moveTo>
                      <a:pt x="20708" y="17860"/>
                    </a:moveTo>
                    <a:cubicBezTo>
                      <a:pt x="20714" y="17864"/>
                      <a:pt x="20720" y="17868"/>
                      <a:pt x="20725" y="17872"/>
                    </a:cubicBezTo>
                    <a:cubicBezTo>
                      <a:pt x="20720" y="17868"/>
                      <a:pt x="20714" y="17864"/>
                      <a:pt x="20708" y="17860"/>
                    </a:cubicBezTo>
                    <a:close/>
                    <a:moveTo>
                      <a:pt x="38529" y="18397"/>
                    </a:moveTo>
                    <a:cubicBezTo>
                      <a:pt x="38537" y="18399"/>
                      <a:pt x="38544" y="18400"/>
                      <a:pt x="38551" y="18401"/>
                    </a:cubicBezTo>
                    <a:lnTo>
                      <a:pt x="38551" y="18401"/>
                    </a:lnTo>
                    <a:cubicBezTo>
                      <a:pt x="38544" y="18400"/>
                      <a:pt x="38537" y="18399"/>
                      <a:pt x="38529" y="18397"/>
                    </a:cubicBezTo>
                    <a:close/>
                    <a:moveTo>
                      <a:pt x="61773" y="19326"/>
                    </a:moveTo>
                    <a:lnTo>
                      <a:pt x="61773" y="19326"/>
                    </a:lnTo>
                    <a:cubicBezTo>
                      <a:pt x="61786" y="19329"/>
                      <a:pt x="61799" y="19331"/>
                      <a:pt x="61811" y="19333"/>
                    </a:cubicBezTo>
                    <a:cubicBezTo>
                      <a:pt x="61799" y="19331"/>
                      <a:pt x="61786" y="19329"/>
                      <a:pt x="61773" y="19326"/>
                    </a:cubicBezTo>
                    <a:close/>
                    <a:moveTo>
                      <a:pt x="25131" y="0"/>
                    </a:moveTo>
                    <a:lnTo>
                      <a:pt x="25131" y="0"/>
                    </a:lnTo>
                    <a:cubicBezTo>
                      <a:pt x="23122" y="1530"/>
                      <a:pt x="21912" y="3812"/>
                      <a:pt x="20794" y="6026"/>
                    </a:cubicBezTo>
                    <a:cubicBezTo>
                      <a:pt x="19698" y="8217"/>
                      <a:pt x="18991" y="11185"/>
                      <a:pt x="17530" y="13148"/>
                    </a:cubicBezTo>
                    <a:cubicBezTo>
                      <a:pt x="18968" y="10157"/>
                      <a:pt x="19105" y="6574"/>
                      <a:pt x="17918" y="3470"/>
                    </a:cubicBezTo>
                    <a:lnTo>
                      <a:pt x="17918" y="3470"/>
                    </a:lnTo>
                    <a:cubicBezTo>
                      <a:pt x="17872" y="4930"/>
                      <a:pt x="17530" y="6368"/>
                      <a:pt x="16891" y="7692"/>
                    </a:cubicBezTo>
                    <a:cubicBezTo>
                      <a:pt x="16845" y="5136"/>
                      <a:pt x="16411" y="2602"/>
                      <a:pt x="15613" y="183"/>
                    </a:cubicBezTo>
                    <a:lnTo>
                      <a:pt x="15613" y="183"/>
                    </a:lnTo>
                    <a:cubicBezTo>
                      <a:pt x="16023" y="2077"/>
                      <a:pt x="15955" y="4086"/>
                      <a:pt x="15407" y="5958"/>
                    </a:cubicBezTo>
                    <a:cubicBezTo>
                      <a:pt x="15088" y="7008"/>
                      <a:pt x="14631" y="8058"/>
                      <a:pt x="14700" y="9130"/>
                    </a:cubicBezTo>
                    <a:cubicBezTo>
                      <a:pt x="14380" y="7533"/>
                      <a:pt x="14243" y="5889"/>
                      <a:pt x="14289" y="4246"/>
                    </a:cubicBezTo>
                    <a:lnTo>
                      <a:pt x="14289" y="4246"/>
                    </a:lnTo>
                    <a:cubicBezTo>
                      <a:pt x="13855" y="6026"/>
                      <a:pt x="13992" y="7647"/>
                      <a:pt x="14060" y="9450"/>
                    </a:cubicBezTo>
                    <a:cubicBezTo>
                      <a:pt x="14083" y="10682"/>
                      <a:pt x="13787" y="12235"/>
                      <a:pt x="14426" y="13376"/>
                    </a:cubicBezTo>
                    <a:cubicBezTo>
                      <a:pt x="13421" y="11618"/>
                      <a:pt x="12874" y="9587"/>
                      <a:pt x="12851" y="7578"/>
                    </a:cubicBezTo>
                    <a:lnTo>
                      <a:pt x="12851" y="7578"/>
                    </a:lnTo>
                    <a:cubicBezTo>
                      <a:pt x="12349" y="9496"/>
                      <a:pt x="12486" y="11573"/>
                      <a:pt x="13262" y="13399"/>
                    </a:cubicBezTo>
                    <a:cubicBezTo>
                      <a:pt x="12143" y="12486"/>
                      <a:pt x="11253" y="11322"/>
                      <a:pt x="10682" y="10021"/>
                    </a:cubicBezTo>
                    <a:lnTo>
                      <a:pt x="10682" y="10021"/>
                    </a:lnTo>
                    <a:cubicBezTo>
                      <a:pt x="10819" y="11618"/>
                      <a:pt x="11344" y="13193"/>
                      <a:pt x="12212" y="14563"/>
                    </a:cubicBezTo>
                    <a:cubicBezTo>
                      <a:pt x="12048" y="14632"/>
                      <a:pt x="11872" y="14665"/>
                      <a:pt x="11696" y="14665"/>
                    </a:cubicBezTo>
                    <a:cubicBezTo>
                      <a:pt x="11418" y="14665"/>
                      <a:pt x="11141" y="14582"/>
                      <a:pt x="10919" y="14425"/>
                    </a:cubicBezTo>
                    <a:lnTo>
                      <a:pt x="10919" y="14425"/>
                    </a:lnTo>
                    <a:cubicBezTo>
                      <a:pt x="11100" y="14568"/>
                      <a:pt x="11160" y="14827"/>
                      <a:pt x="11139" y="15065"/>
                    </a:cubicBezTo>
                    <a:cubicBezTo>
                      <a:pt x="10809" y="15151"/>
                      <a:pt x="10446" y="15186"/>
                      <a:pt x="10060" y="15186"/>
                    </a:cubicBezTo>
                    <a:cubicBezTo>
                      <a:pt x="8396" y="15186"/>
                      <a:pt x="6302" y="14534"/>
                      <a:pt x="4579" y="14534"/>
                    </a:cubicBezTo>
                    <a:cubicBezTo>
                      <a:pt x="4379" y="14534"/>
                      <a:pt x="4184" y="14543"/>
                      <a:pt x="3995" y="14563"/>
                    </a:cubicBezTo>
                    <a:cubicBezTo>
                      <a:pt x="4930" y="14654"/>
                      <a:pt x="5843" y="15019"/>
                      <a:pt x="6597" y="15567"/>
                    </a:cubicBezTo>
                    <a:cubicBezTo>
                      <a:pt x="5277" y="15890"/>
                      <a:pt x="3913" y="16049"/>
                      <a:pt x="2550" y="16049"/>
                    </a:cubicBezTo>
                    <a:cubicBezTo>
                      <a:pt x="1697" y="16049"/>
                      <a:pt x="843" y="15987"/>
                      <a:pt x="0" y="15864"/>
                    </a:cubicBezTo>
                    <a:lnTo>
                      <a:pt x="0" y="15864"/>
                    </a:lnTo>
                    <a:cubicBezTo>
                      <a:pt x="1172" y="16295"/>
                      <a:pt x="2399" y="16616"/>
                      <a:pt x="3649" y="16809"/>
                    </a:cubicBezTo>
                    <a:lnTo>
                      <a:pt x="3649" y="16809"/>
                    </a:lnTo>
                    <a:cubicBezTo>
                      <a:pt x="3540" y="16800"/>
                      <a:pt x="3432" y="16795"/>
                      <a:pt x="3325" y="16795"/>
                    </a:cubicBezTo>
                    <a:cubicBezTo>
                      <a:pt x="3003" y="16795"/>
                      <a:pt x="2685" y="16836"/>
                      <a:pt x="2374" y="16914"/>
                    </a:cubicBezTo>
                    <a:cubicBezTo>
                      <a:pt x="3604" y="17052"/>
                      <a:pt x="4841" y="17121"/>
                      <a:pt x="6078" y="17121"/>
                    </a:cubicBezTo>
                    <a:cubicBezTo>
                      <a:pt x="7090" y="17121"/>
                      <a:pt x="8101" y="17075"/>
                      <a:pt x="9107" y="16982"/>
                    </a:cubicBezTo>
                    <a:lnTo>
                      <a:pt x="9107" y="16982"/>
                    </a:lnTo>
                    <a:cubicBezTo>
                      <a:pt x="8162" y="17464"/>
                      <a:pt x="7095" y="17706"/>
                      <a:pt x="6031" y="17706"/>
                    </a:cubicBezTo>
                    <a:cubicBezTo>
                      <a:pt x="5785" y="17706"/>
                      <a:pt x="5540" y="17693"/>
                      <a:pt x="5296" y="17667"/>
                    </a:cubicBezTo>
                    <a:lnTo>
                      <a:pt x="5296" y="17667"/>
                    </a:lnTo>
                    <a:cubicBezTo>
                      <a:pt x="9016" y="18215"/>
                      <a:pt x="12759" y="18512"/>
                      <a:pt x="16526" y="18557"/>
                    </a:cubicBezTo>
                    <a:cubicBezTo>
                      <a:pt x="15818" y="18169"/>
                      <a:pt x="15088" y="17781"/>
                      <a:pt x="14380" y="17393"/>
                    </a:cubicBezTo>
                    <a:cubicBezTo>
                      <a:pt x="14703" y="17393"/>
                      <a:pt x="15273" y="17384"/>
                      <a:pt x="15946" y="17384"/>
                    </a:cubicBezTo>
                    <a:cubicBezTo>
                      <a:pt x="17677" y="17384"/>
                      <a:pt x="20086" y="17443"/>
                      <a:pt x="20708" y="17860"/>
                    </a:cubicBezTo>
                    <a:lnTo>
                      <a:pt x="20708" y="17860"/>
                    </a:lnTo>
                    <a:cubicBezTo>
                      <a:pt x="20200" y="17507"/>
                      <a:pt x="19713" y="17153"/>
                      <a:pt x="19227" y="16820"/>
                    </a:cubicBezTo>
                    <a:lnTo>
                      <a:pt x="19227" y="16820"/>
                    </a:lnTo>
                    <a:cubicBezTo>
                      <a:pt x="20219" y="17483"/>
                      <a:pt x="22221" y="17441"/>
                      <a:pt x="23373" y="17690"/>
                    </a:cubicBezTo>
                    <a:cubicBezTo>
                      <a:pt x="25069" y="18060"/>
                      <a:pt x="26732" y="18331"/>
                      <a:pt x="28461" y="18331"/>
                    </a:cubicBezTo>
                    <a:cubicBezTo>
                      <a:pt x="28756" y="18331"/>
                      <a:pt x="29054" y="18323"/>
                      <a:pt x="29353" y="18306"/>
                    </a:cubicBezTo>
                    <a:cubicBezTo>
                      <a:pt x="27801" y="18101"/>
                      <a:pt x="26318" y="17530"/>
                      <a:pt x="25039" y="16640"/>
                    </a:cubicBezTo>
                    <a:lnTo>
                      <a:pt x="25039" y="16640"/>
                    </a:lnTo>
                    <a:cubicBezTo>
                      <a:pt x="26158" y="17051"/>
                      <a:pt x="27322" y="17279"/>
                      <a:pt x="28509" y="17370"/>
                    </a:cubicBezTo>
                    <a:cubicBezTo>
                      <a:pt x="28281" y="17165"/>
                      <a:pt x="28052" y="16937"/>
                      <a:pt x="27847" y="16731"/>
                    </a:cubicBezTo>
                    <a:lnTo>
                      <a:pt x="27847" y="16731"/>
                    </a:lnTo>
                    <a:cubicBezTo>
                      <a:pt x="28284" y="17156"/>
                      <a:pt x="29549" y="17225"/>
                      <a:pt x="30765" y="17225"/>
                    </a:cubicBezTo>
                    <a:cubicBezTo>
                      <a:pt x="31353" y="17225"/>
                      <a:pt x="31930" y="17209"/>
                      <a:pt x="32397" y="17209"/>
                    </a:cubicBezTo>
                    <a:cubicBezTo>
                      <a:pt x="32677" y="17209"/>
                      <a:pt x="32917" y="17215"/>
                      <a:pt x="33097" y="17233"/>
                    </a:cubicBezTo>
                    <a:cubicBezTo>
                      <a:pt x="34253" y="17355"/>
                      <a:pt x="35430" y="17385"/>
                      <a:pt x="36607" y="17385"/>
                    </a:cubicBezTo>
                    <a:cubicBezTo>
                      <a:pt x="37195" y="17385"/>
                      <a:pt x="37784" y="17378"/>
                      <a:pt x="38369" y="17370"/>
                    </a:cubicBezTo>
                    <a:lnTo>
                      <a:pt x="38369" y="17370"/>
                    </a:lnTo>
                    <a:cubicBezTo>
                      <a:pt x="38210" y="17735"/>
                      <a:pt x="37867" y="17987"/>
                      <a:pt x="37479" y="18078"/>
                    </a:cubicBezTo>
                    <a:cubicBezTo>
                      <a:pt x="38118" y="18032"/>
                      <a:pt x="38757" y="18009"/>
                      <a:pt x="39397" y="17987"/>
                    </a:cubicBezTo>
                    <a:lnTo>
                      <a:pt x="39397" y="17987"/>
                    </a:lnTo>
                    <a:cubicBezTo>
                      <a:pt x="39259" y="18241"/>
                      <a:pt x="38971" y="18412"/>
                      <a:pt x="38676" y="18412"/>
                    </a:cubicBezTo>
                    <a:cubicBezTo>
                      <a:pt x="38634" y="18412"/>
                      <a:pt x="38593" y="18408"/>
                      <a:pt x="38551" y="18401"/>
                    </a:cubicBezTo>
                    <a:lnTo>
                      <a:pt x="38551" y="18401"/>
                    </a:lnTo>
                    <a:cubicBezTo>
                      <a:pt x="41303" y="18908"/>
                      <a:pt x="44013" y="19541"/>
                      <a:pt x="46803" y="19541"/>
                    </a:cubicBezTo>
                    <a:cubicBezTo>
                      <a:pt x="46898" y="19541"/>
                      <a:pt x="46993" y="19540"/>
                      <a:pt x="47089" y="19539"/>
                    </a:cubicBezTo>
                    <a:cubicBezTo>
                      <a:pt x="47363" y="19539"/>
                      <a:pt x="47614" y="19516"/>
                      <a:pt x="47888" y="19516"/>
                    </a:cubicBezTo>
                    <a:cubicBezTo>
                      <a:pt x="47454" y="19333"/>
                      <a:pt x="47020" y="19151"/>
                      <a:pt x="46587" y="18968"/>
                    </a:cubicBezTo>
                    <a:cubicBezTo>
                      <a:pt x="47317" y="18892"/>
                      <a:pt x="48045" y="18862"/>
                      <a:pt x="48772" y="18862"/>
                    </a:cubicBezTo>
                    <a:cubicBezTo>
                      <a:pt x="50454" y="18862"/>
                      <a:pt x="52133" y="19023"/>
                      <a:pt x="53822" y="19151"/>
                    </a:cubicBezTo>
                    <a:cubicBezTo>
                      <a:pt x="54288" y="19184"/>
                      <a:pt x="54770" y="19196"/>
                      <a:pt x="55261" y="19196"/>
                    </a:cubicBezTo>
                    <a:cubicBezTo>
                      <a:pt x="56476" y="19196"/>
                      <a:pt x="57749" y="19123"/>
                      <a:pt x="58987" y="19123"/>
                    </a:cubicBezTo>
                    <a:cubicBezTo>
                      <a:pt x="59952" y="19123"/>
                      <a:pt x="60896" y="19167"/>
                      <a:pt x="61773" y="19326"/>
                    </a:cubicBezTo>
                    <a:lnTo>
                      <a:pt x="61773" y="19326"/>
                    </a:lnTo>
                    <a:cubicBezTo>
                      <a:pt x="60779" y="19138"/>
                      <a:pt x="58048" y="18154"/>
                      <a:pt x="56511" y="18154"/>
                    </a:cubicBezTo>
                    <a:cubicBezTo>
                      <a:pt x="56234" y="18154"/>
                      <a:pt x="55996" y="18186"/>
                      <a:pt x="55814" y="18260"/>
                    </a:cubicBezTo>
                    <a:lnTo>
                      <a:pt x="55814" y="18260"/>
                    </a:lnTo>
                    <a:cubicBezTo>
                      <a:pt x="56706" y="17818"/>
                      <a:pt x="57444" y="17065"/>
                      <a:pt x="57862" y="16183"/>
                    </a:cubicBezTo>
                    <a:lnTo>
                      <a:pt x="57862" y="16183"/>
                    </a:lnTo>
                    <a:cubicBezTo>
                      <a:pt x="56630" y="17325"/>
                      <a:pt x="55100" y="18146"/>
                      <a:pt x="53457" y="18512"/>
                    </a:cubicBezTo>
                    <a:cubicBezTo>
                      <a:pt x="56173" y="16891"/>
                      <a:pt x="59049" y="15111"/>
                      <a:pt x="60373" y="12257"/>
                    </a:cubicBezTo>
                    <a:lnTo>
                      <a:pt x="60373" y="12257"/>
                    </a:lnTo>
                    <a:cubicBezTo>
                      <a:pt x="57634" y="14677"/>
                      <a:pt x="54530" y="16708"/>
                      <a:pt x="51197" y="18238"/>
                    </a:cubicBezTo>
                    <a:cubicBezTo>
                      <a:pt x="50901" y="17735"/>
                      <a:pt x="51631" y="17233"/>
                      <a:pt x="52179" y="17005"/>
                    </a:cubicBezTo>
                    <a:cubicBezTo>
                      <a:pt x="53571" y="16457"/>
                      <a:pt x="54758" y="15430"/>
                      <a:pt x="55534" y="14175"/>
                    </a:cubicBezTo>
                    <a:lnTo>
                      <a:pt x="55534" y="14175"/>
                    </a:lnTo>
                    <a:cubicBezTo>
                      <a:pt x="54142" y="15088"/>
                      <a:pt x="52635" y="15841"/>
                      <a:pt x="51083" y="16457"/>
                    </a:cubicBezTo>
                    <a:cubicBezTo>
                      <a:pt x="53046" y="15248"/>
                      <a:pt x="55146" y="13878"/>
                      <a:pt x="55922" y="11710"/>
                    </a:cubicBezTo>
                    <a:lnTo>
                      <a:pt x="55922" y="11710"/>
                    </a:lnTo>
                    <a:cubicBezTo>
                      <a:pt x="53115" y="14723"/>
                      <a:pt x="49440" y="16914"/>
                      <a:pt x="45445" y="17941"/>
                    </a:cubicBezTo>
                    <a:cubicBezTo>
                      <a:pt x="46632" y="16777"/>
                      <a:pt x="48321" y="16229"/>
                      <a:pt x="49714" y="15293"/>
                    </a:cubicBezTo>
                    <a:cubicBezTo>
                      <a:pt x="51699" y="13969"/>
                      <a:pt x="53092" y="11778"/>
                      <a:pt x="53411" y="9404"/>
                    </a:cubicBezTo>
                    <a:lnTo>
                      <a:pt x="53411" y="9404"/>
                    </a:lnTo>
                    <a:cubicBezTo>
                      <a:pt x="52065" y="12645"/>
                      <a:pt x="49166" y="15225"/>
                      <a:pt x="45788" y="16183"/>
                    </a:cubicBezTo>
                    <a:cubicBezTo>
                      <a:pt x="48915" y="14608"/>
                      <a:pt x="51174" y="11436"/>
                      <a:pt x="51631" y="7966"/>
                    </a:cubicBezTo>
                    <a:lnTo>
                      <a:pt x="51631" y="7966"/>
                    </a:lnTo>
                    <a:cubicBezTo>
                      <a:pt x="50033" y="11573"/>
                      <a:pt x="47226" y="14631"/>
                      <a:pt x="43779" y="16526"/>
                    </a:cubicBezTo>
                    <a:lnTo>
                      <a:pt x="43779" y="16526"/>
                    </a:lnTo>
                    <a:cubicBezTo>
                      <a:pt x="45080" y="15681"/>
                      <a:pt x="46107" y="14403"/>
                      <a:pt x="46632" y="12942"/>
                    </a:cubicBezTo>
                    <a:lnTo>
                      <a:pt x="46632" y="12942"/>
                    </a:lnTo>
                    <a:cubicBezTo>
                      <a:pt x="45765" y="14083"/>
                      <a:pt x="43825" y="16001"/>
                      <a:pt x="42273" y="16046"/>
                    </a:cubicBezTo>
                    <a:cubicBezTo>
                      <a:pt x="42234" y="16048"/>
                      <a:pt x="42197" y="16048"/>
                      <a:pt x="42161" y="16048"/>
                    </a:cubicBezTo>
                    <a:cubicBezTo>
                      <a:pt x="40158" y="16048"/>
                      <a:pt x="41656" y="14204"/>
                      <a:pt x="42889" y="13307"/>
                    </a:cubicBezTo>
                    <a:lnTo>
                      <a:pt x="42889" y="13307"/>
                    </a:lnTo>
                    <a:cubicBezTo>
                      <a:pt x="41519" y="14289"/>
                      <a:pt x="40150" y="15248"/>
                      <a:pt x="38757" y="16183"/>
                    </a:cubicBezTo>
                    <a:cubicBezTo>
                      <a:pt x="40469" y="14677"/>
                      <a:pt x="41816" y="12760"/>
                      <a:pt x="42638" y="10637"/>
                    </a:cubicBezTo>
                    <a:lnTo>
                      <a:pt x="42638" y="10637"/>
                    </a:lnTo>
                    <a:cubicBezTo>
                      <a:pt x="40492" y="12828"/>
                      <a:pt x="38347" y="14677"/>
                      <a:pt x="35927" y="16526"/>
                    </a:cubicBezTo>
                    <a:cubicBezTo>
                      <a:pt x="37456" y="12897"/>
                      <a:pt x="39534" y="9518"/>
                      <a:pt x="42044" y="6483"/>
                    </a:cubicBezTo>
                    <a:lnTo>
                      <a:pt x="42044" y="6483"/>
                    </a:lnTo>
                    <a:cubicBezTo>
                      <a:pt x="39922" y="6985"/>
                      <a:pt x="38415" y="8856"/>
                      <a:pt x="37297" y="10728"/>
                    </a:cubicBezTo>
                    <a:cubicBezTo>
                      <a:pt x="36155" y="12577"/>
                      <a:pt x="35174" y="14631"/>
                      <a:pt x="33439" y="15955"/>
                    </a:cubicBezTo>
                    <a:cubicBezTo>
                      <a:pt x="34010" y="15088"/>
                      <a:pt x="34352" y="14083"/>
                      <a:pt x="34466" y="13033"/>
                    </a:cubicBezTo>
                    <a:lnTo>
                      <a:pt x="34466" y="13033"/>
                    </a:lnTo>
                    <a:cubicBezTo>
                      <a:pt x="33667" y="13878"/>
                      <a:pt x="32846" y="14723"/>
                      <a:pt x="32047" y="15567"/>
                    </a:cubicBezTo>
                    <a:cubicBezTo>
                      <a:pt x="34055" y="11116"/>
                      <a:pt x="36064" y="6049"/>
                      <a:pt x="34307" y="1507"/>
                    </a:cubicBezTo>
                    <a:lnTo>
                      <a:pt x="34307" y="1507"/>
                    </a:lnTo>
                    <a:cubicBezTo>
                      <a:pt x="34946" y="6277"/>
                      <a:pt x="33348" y="11322"/>
                      <a:pt x="30084" y="14859"/>
                    </a:cubicBezTo>
                    <a:cubicBezTo>
                      <a:pt x="30449" y="14038"/>
                      <a:pt x="30837" y="13216"/>
                      <a:pt x="31225" y="12394"/>
                    </a:cubicBezTo>
                    <a:lnTo>
                      <a:pt x="31225" y="12394"/>
                    </a:lnTo>
                    <a:cubicBezTo>
                      <a:pt x="30426" y="13148"/>
                      <a:pt x="29536" y="13764"/>
                      <a:pt x="28600" y="14266"/>
                    </a:cubicBezTo>
                    <a:cubicBezTo>
                      <a:pt x="29673" y="13262"/>
                      <a:pt x="30426" y="11915"/>
                      <a:pt x="30723" y="10477"/>
                    </a:cubicBezTo>
                    <a:lnTo>
                      <a:pt x="30723" y="10477"/>
                    </a:lnTo>
                    <a:cubicBezTo>
                      <a:pt x="29125" y="12349"/>
                      <a:pt x="27231" y="13969"/>
                      <a:pt x="25154" y="15293"/>
                    </a:cubicBezTo>
                    <a:cubicBezTo>
                      <a:pt x="27117" y="13673"/>
                      <a:pt x="28692" y="11573"/>
                      <a:pt x="29719" y="9222"/>
                    </a:cubicBezTo>
                    <a:lnTo>
                      <a:pt x="29719" y="9222"/>
                    </a:lnTo>
                    <a:cubicBezTo>
                      <a:pt x="28693" y="9684"/>
                      <a:pt x="27791" y="10431"/>
                      <a:pt x="27138" y="11336"/>
                    </a:cubicBezTo>
                    <a:lnTo>
                      <a:pt x="27138" y="11336"/>
                    </a:lnTo>
                    <a:cubicBezTo>
                      <a:pt x="28500" y="9280"/>
                      <a:pt x="29740" y="7124"/>
                      <a:pt x="30837" y="4908"/>
                    </a:cubicBezTo>
                    <a:lnTo>
                      <a:pt x="30837" y="4908"/>
                    </a:lnTo>
                    <a:cubicBezTo>
                      <a:pt x="27961" y="8400"/>
                      <a:pt x="25085" y="11915"/>
                      <a:pt x="22209" y="15430"/>
                    </a:cubicBezTo>
                    <a:cubicBezTo>
                      <a:pt x="22825" y="14312"/>
                      <a:pt x="23373" y="13170"/>
                      <a:pt x="23853" y="11983"/>
                    </a:cubicBezTo>
                    <a:lnTo>
                      <a:pt x="23853" y="11983"/>
                    </a:lnTo>
                    <a:cubicBezTo>
                      <a:pt x="23419" y="12349"/>
                      <a:pt x="22985" y="12714"/>
                      <a:pt x="22552" y="13102"/>
                    </a:cubicBezTo>
                    <a:cubicBezTo>
                      <a:pt x="24994" y="9541"/>
                      <a:pt x="27573" y="6117"/>
                      <a:pt x="30312" y="2785"/>
                    </a:cubicBezTo>
                    <a:lnTo>
                      <a:pt x="30312" y="2785"/>
                    </a:lnTo>
                    <a:cubicBezTo>
                      <a:pt x="28714" y="4657"/>
                      <a:pt x="26683" y="6072"/>
                      <a:pt x="24857" y="7715"/>
                    </a:cubicBezTo>
                    <a:cubicBezTo>
                      <a:pt x="23031" y="9359"/>
                      <a:pt x="21365" y="11344"/>
                      <a:pt x="20862" y="13741"/>
                    </a:cubicBezTo>
                    <a:cubicBezTo>
                      <a:pt x="21890" y="8491"/>
                      <a:pt x="25222" y="3744"/>
                      <a:pt x="29810" y="1005"/>
                    </a:cubicBezTo>
                    <a:lnTo>
                      <a:pt x="29810" y="1005"/>
                    </a:lnTo>
                    <a:cubicBezTo>
                      <a:pt x="26957" y="1826"/>
                      <a:pt x="24606" y="3903"/>
                      <a:pt x="22917" y="6323"/>
                    </a:cubicBezTo>
                    <a:cubicBezTo>
                      <a:pt x="21205" y="8742"/>
                      <a:pt x="20064" y="11527"/>
                      <a:pt x="18968" y="14289"/>
                    </a:cubicBezTo>
                    <a:cubicBezTo>
                      <a:pt x="20086" y="9176"/>
                      <a:pt x="22209" y="4314"/>
                      <a:pt x="25131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3" name="Google Shape;1717;p13">
              <a:extLst>
                <a:ext uri="{FF2B5EF4-FFF2-40B4-BE49-F238E27FC236}">
                  <a16:creationId xmlns:a16="http://schemas.microsoft.com/office/drawing/2014/main" id="{8763B102-219F-4B76-BE52-76CFE430E910}"/>
                </a:ext>
              </a:extLst>
            </p:cNvPr>
            <p:cNvSpPr/>
            <p:nvPr/>
          </p:nvSpPr>
          <p:spPr>
            <a:xfrm>
              <a:off x="372802" y="4070352"/>
              <a:ext cx="1366275" cy="1268078"/>
            </a:xfrm>
            <a:custGeom>
              <a:avLst/>
              <a:gdLst/>
              <a:ahLst/>
              <a:cxnLst/>
              <a:rect l="l" t="t" r="r" b="b"/>
              <a:pathLst>
                <a:path w="34923" h="32413" extrusionOk="0">
                  <a:moveTo>
                    <a:pt x="27459" y="1"/>
                  </a:moveTo>
                  <a:cubicBezTo>
                    <a:pt x="22049" y="1302"/>
                    <a:pt x="18306" y="6323"/>
                    <a:pt x="16412" y="11550"/>
                  </a:cubicBezTo>
                  <a:cubicBezTo>
                    <a:pt x="14403" y="17074"/>
                    <a:pt x="13513" y="23351"/>
                    <a:pt x="12120" y="29103"/>
                  </a:cubicBezTo>
                  <a:cubicBezTo>
                    <a:pt x="12508" y="24789"/>
                    <a:pt x="12737" y="20475"/>
                    <a:pt x="12805" y="16161"/>
                  </a:cubicBezTo>
                  <a:cubicBezTo>
                    <a:pt x="12851" y="13148"/>
                    <a:pt x="12805" y="9998"/>
                    <a:pt x="11527" y="7259"/>
                  </a:cubicBezTo>
                  <a:lnTo>
                    <a:pt x="11527" y="7259"/>
                  </a:lnTo>
                  <a:cubicBezTo>
                    <a:pt x="11961" y="14449"/>
                    <a:pt x="12212" y="21708"/>
                    <a:pt x="10865" y="28783"/>
                  </a:cubicBezTo>
                  <a:cubicBezTo>
                    <a:pt x="10956" y="25497"/>
                    <a:pt x="11025" y="22119"/>
                    <a:pt x="9998" y="18991"/>
                  </a:cubicBezTo>
                  <a:cubicBezTo>
                    <a:pt x="8970" y="15842"/>
                    <a:pt x="6619" y="12943"/>
                    <a:pt x="3424" y="12190"/>
                  </a:cubicBezTo>
                  <a:lnTo>
                    <a:pt x="3424" y="12190"/>
                  </a:lnTo>
                  <a:cubicBezTo>
                    <a:pt x="6779" y="14792"/>
                    <a:pt x="8879" y="18923"/>
                    <a:pt x="9062" y="23168"/>
                  </a:cubicBezTo>
                  <a:cubicBezTo>
                    <a:pt x="8309" y="19494"/>
                    <a:pt x="5547" y="16321"/>
                    <a:pt x="2032" y="15065"/>
                  </a:cubicBezTo>
                  <a:lnTo>
                    <a:pt x="2032" y="15065"/>
                  </a:lnTo>
                  <a:cubicBezTo>
                    <a:pt x="3766" y="15705"/>
                    <a:pt x="5022" y="17257"/>
                    <a:pt x="5958" y="18854"/>
                  </a:cubicBezTo>
                  <a:cubicBezTo>
                    <a:pt x="7533" y="21594"/>
                    <a:pt x="8377" y="24743"/>
                    <a:pt x="8377" y="27916"/>
                  </a:cubicBezTo>
                  <a:cubicBezTo>
                    <a:pt x="7669" y="25862"/>
                    <a:pt x="6848" y="23830"/>
                    <a:pt x="5501" y="22141"/>
                  </a:cubicBezTo>
                  <a:cubicBezTo>
                    <a:pt x="4132" y="20475"/>
                    <a:pt x="2146" y="19197"/>
                    <a:pt x="0" y="19151"/>
                  </a:cubicBezTo>
                  <a:lnTo>
                    <a:pt x="0" y="19151"/>
                  </a:lnTo>
                  <a:cubicBezTo>
                    <a:pt x="3378" y="20270"/>
                    <a:pt x="5958" y="23534"/>
                    <a:pt x="6277" y="27094"/>
                  </a:cubicBezTo>
                  <a:cubicBezTo>
                    <a:pt x="5570" y="24447"/>
                    <a:pt x="3310" y="22278"/>
                    <a:pt x="639" y="21662"/>
                  </a:cubicBezTo>
                  <a:lnTo>
                    <a:pt x="639" y="21662"/>
                  </a:lnTo>
                  <a:cubicBezTo>
                    <a:pt x="3104" y="22917"/>
                    <a:pt x="4793" y="25565"/>
                    <a:pt x="4908" y="28304"/>
                  </a:cubicBezTo>
                  <a:lnTo>
                    <a:pt x="26432" y="32413"/>
                  </a:lnTo>
                  <a:cubicBezTo>
                    <a:pt x="28965" y="30861"/>
                    <a:pt x="31225" y="28875"/>
                    <a:pt x="33120" y="26592"/>
                  </a:cubicBezTo>
                  <a:lnTo>
                    <a:pt x="33120" y="26592"/>
                  </a:lnTo>
                  <a:cubicBezTo>
                    <a:pt x="31294" y="27779"/>
                    <a:pt x="29376" y="28852"/>
                    <a:pt x="27413" y="29788"/>
                  </a:cubicBezTo>
                  <a:cubicBezTo>
                    <a:pt x="29924" y="28281"/>
                    <a:pt x="32526" y="26706"/>
                    <a:pt x="34215" y="24310"/>
                  </a:cubicBezTo>
                  <a:lnTo>
                    <a:pt x="34215" y="24310"/>
                  </a:lnTo>
                  <a:cubicBezTo>
                    <a:pt x="32499" y="25750"/>
                    <a:pt x="30618" y="26978"/>
                    <a:pt x="28670" y="28105"/>
                  </a:cubicBezTo>
                  <a:lnTo>
                    <a:pt x="28670" y="28105"/>
                  </a:lnTo>
                  <a:cubicBezTo>
                    <a:pt x="31142" y="26370"/>
                    <a:pt x="33282" y="24171"/>
                    <a:pt x="34923" y="21639"/>
                  </a:cubicBezTo>
                  <a:lnTo>
                    <a:pt x="34923" y="21639"/>
                  </a:lnTo>
                  <a:cubicBezTo>
                    <a:pt x="31316" y="25291"/>
                    <a:pt x="27254" y="27916"/>
                    <a:pt x="22483" y="29856"/>
                  </a:cubicBezTo>
                  <a:cubicBezTo>
                    <a:pt x="27368" y="27688"/>
                    <a:pt x="31499" y="23899"/>
                    <a:pt x="34078" y="19243"/>
                  </a:cubicBezTo>
                  <a:lnTo>
                    <a:pt x="34078" y="19243"/>
                  </a:lnTo>
                  <a:cubicBezTo>
                    <a:pt x="31184" y="22579"/>
                    <a:pt x="27724" y="25439"/>
                    <a:pt x="23903" y="27667"/>
                  </a:cubicBezTo>
                  <a:lnTo>
                    <a:pt x="23903" y="27667"/>
                  </a:lnTo>
                  <a:cubicBezTo>
                    <a:pt x="27725" y="25225"/>
                    <a:pt x="30725" y="21481"/>
                    <a:pt x="32207" y="17165"/>
                  </a:cubicBezTo>
                  <a:lnTo>
                    <a:pt x="32207" y="17165"/>
                  </a:lnTo>
                  <a:cubicBezTo>
                    <a:pt x="30928" y="20270"/>
                    <a:pt x="28144" y="22461"/>
                    <a:pt x="25313" y="24241"/>
                  </a:cubicBezTo>
                  <a:cubicBezTo>
                    <a:pt x="22483" y="26022"/>
                    <a:pt x="19424" y="27574"/>
                    <a:pt x="17119" y="29970"/>
                  </a:cubicBezTo>
                  <a:cubicBezTo>
                    <a:pt x="19310" y="25748"/>
                    <a:pt x="23145" y="21502"/>
                    <a:pt x="28007" y="20384"/>
                  </a:cubicBezTo>
                  <a:lnTo>
                    <a:pt x="28007" y="20384"/>
                  </a:lnTo>
                  <a:cubicBezTo>
                    <a:pt x="23282" y="21411"/>
                    <a:pt x="18922" y="24127"/>
                    <a:pt x="15932" y="27893"/>
                  </a:cubicBezTo>
                  <a:cubicBezTo>
                    <a:pt x="17233" y="25405"/>
                    <a:pt x="18534" y="22917"/>
                    <a:pt x="19835" y="20407"/>
                  </a:cubicBezTo>
                  <a:cubicBezTo>
                    <a:pt x="21479" y="17302"/>
                    <a:pt x="23533" y="13856"/>
                    <a:pt x="26980" y="13171"/>
                  </a:cubicBezTo>
                  <a:lnTo>
                    <a:pt x="26980" y="13171"/>
                  </a:lnTo>
                  <a:cubicBezTo>
                    <a:pt x="23990" y="13605"/>
                    <a:pt x="21342" y="15476"/>
                    <a:pt x="19379" y="17782"/>
                  </a:cubicBezTo>
                  <a:cubicBezTo>
                    <a:pt x="17439" y="20110"/>
                    <a:pt x="16069" y="22849"/>
                    <a:pt x="14722" y="25588"/>
                  </a:cubicBezTo>
                  <a:cubicBezTo>
                    <a:pt x="15955" y="21342"/>
                    <a:pt x="17210" y="17097"/>
                    <a:pt x="18443" y="12851"/>
                  </a:cubicBezTo>
                  <a:cubicBezTo>
                    <a:pt x="19196" y="10227"/>
                    <a:pt x="19972" y="7579"/>
                    <a:pt x="21365" y="5228"/>
                  </a:cubicBezTo>
                  <a:cubicBezTo>
                    <a:pt x="22757" y="2854"/>
                    <a:pt x="24834" y="800"/>
                    <a:pt x="2745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718;p13">
              <a:extLst>
                <a:ext uri="{FF2B5EF4-FFF2-40B4-BE49-F238E27FC236}">
                  <a16:creationId xmlns:a16="http://schemas.microsoft.com/office/drawing/2014/main" id="{1D5B2871-F056-406C-94FD-A61E9D2B3F26}"/>
                </a:ext>
              </a:extLst>
            </p:cNvPr>
            <p:cNvSpPr/>
            <p:nvPr/>
          </p:nvSpPr>
          <p:spPr>
            <a:xfrm>
              <a:off x="112048" y="4553481"/>
              <a:ext cx="1224300" cy="681357"/>
            </a:xfrm>
            <a:custGeom>
              <a:avLst/>
              <a:gdLst/>
              <a:ahLst/>
              <a:cxnLst/>
              <a:rect l="l" t="t" r="r" b="b"/>
              <a:pathLst>
                <a:path w="31294" h="17416" extrusionOk="0">
                  <a:moveTo>
                    <a:pt x="31294" y="0"/>
                  </a:moveTo>
                  <a:lnTo>
                    <a:pt x="31294" y="0"/>
                  </a:lnTo>
                  <a:cubicBezTo>
                    <a:pt x="31264" y="2"/>
                    <a:pt x="31233" y="3"/>
                    <a:pt x="31203" y="4"/>
                  </a:cubicBezTo>
                  <a:lnTo>
                    <a:pt x="31203" y="4"/>
                  </a:lnTo>
                  <a:cubicBezTo>
                    <a:pt x="31233" y="3"/>
                    <a:pt x="31264" y="2"/>
                    <a:pt x="31294" y="0"/>
                  </a:cubicBezTo>
                  <a:close/>
                  <a:moveTo>
                    <a:pt x="26544" y="8177"/>
                  </a:moveTo>
                  <a:lnTo>
                    <a:pt x="26544" y="8177"/>
                  </a:lnTo>
                  <a:cubicBezTo>
                    <a:pt x="26676" y="8248"/>
                    <a:pt x="26806" y="8322"/>
                    <a:pt x="26934" y="8400"/>
                  </a:cubicBezTo>
                  <a:cubicBezTo>
                    <a:pt x="26809" y="8316"/>
                    <a:pt x="26679" y="8242"/>
                    <a:pt x="26544" y="8177"/>
                  </a:cubicBezTo>
                  <a:close/>
                  <a:moveTo>
                    <a:pt x="31203" y="4"/>
                  </a:moveTo>
                  <a:cubicBezTo>
                    <a:pt x="23675" y="323"/>
                    <a:pt x="15708" y="735"/>
                    <a:pt x="11116" y="7578"/>
                  </a:cubicBezTo>
                  <a:cubicBezTo>
                    <a:pt x="9678" y="9747"/>
                    <a:pt x="8628" y="12143"/>
                    <a:pt x="7601" y="14540"/>
                  </a:cubicBezTo>
                  <a:cubicBezTo>
                    <a:pt x="8057" y="12303"/>
                    <a:pt x="8514" y="10043"/>
                    <a:pt x="8446" y="7761"/>
                  </a:cubicBezTo>
                  <a:cubicBezTo>
                    <a:pt x="8354" y="5478"/>
                    <a:pt x="7692" y="3127"/>
                    <a:pt x="6163" y="1438"/>
                  </a:cubicBezTo>
                  <a:lnTo>
                    <a:pt x="6163" y="1438"/>
                  </a:lnTo>
                  <a:cubicBezTo>
                    <a:pt x="7167" y="5319"/>
                    <a:pt x="7327" y="9450"/>
                    <a:pt x="6619" y="13399"/>
                  </a:cubicBezTo>
                  <a:cubicBezTo>
                    <a:pt x="6460" y="11344"/>
                    <a:pt x="6209" y="9245"/>
                    <a:pt x="5410" y="7350"/>
                  </a:cubicBezTo>
                  <a:cubicBezTo>
                    <a:pt x="4588" y="5456"/>
                    <a:pt x="3127" y="3744"/>
                    <a:pt x="1164" y="3082"/>
                  </a:cubicBezTo>
                  <a:lnTo>
                    <a:pt x="1164" y="3082"/>
                  </a:lnTo>
                  <a:cubicBezTo>
                    <a:pt x="3721" y="5844"/>
                    <a:pt x="4337" y="9815"/>
                    <a:pt x="4839" y="13536"/>
                  </a:cubicBezTo>
                  <a:cubicBezTo>
                    <a:pt x="4268" y="10500"/>
                    <a:pt x="2488" y="7692"/>
                    <a:pt x="0" y="5866"/>
                  </a:cubicBezTo>
                  <a:lnTo>
                    <a:pt x="0" y="5866"/>
                  </a:lnTo>
                  <a:cubicBezTo>
                    <a:pt x="1712" y="8948"/>
                    <a:pt x="3447" y="12257"/>
                    <a:pt x="3219" y="15795"/>
                  </a:cubicBezTo>
                  <a:lnTo>
                    <a:pt x="14334" y="17416"/>
                  </a:lnTo>
                  <a:cubicBezTo>
                    <a:pt x="14951" y="15864"/>
                    <a:pt x="16206" y="14608"/>
                    <a:pt x="17667" y="13787"/>
                  </a:cubicBezTo>
                  <a:cubicBezTo>
                    <a:pt x="19128" y="12942"/>
                    <a:pt x="20771" y="12486"/>
                    <a:pt x="22415" y="12121"/>
                  </a:cubicBezTo>
                  <a:cubicBezTo>
                    <a:pt x="21879" y="12026"/>
                    <a:pt x="21338" y="11981"/>
                    <a:pt x="20797" y="11981"/>
                  </a:cubicBezTo>
                  <a:cubicBezTo>
                    <a:pt x="17538" y="11981"/>
                    <a:pt x="14306" y="13641"/>
                    <a:pt x="12486" y="16343"/>
                  </a:cubicBezTo>
                  <a:cubicBezTo>
                    <a:pt x="14722" y="12212"/>
                    <a:pt x="18603" y="8765"/>
                    <a:pt x="23259" y="7921"/>
                  </a:cubicBezTo>
                  <a:cubicBezTo>
                    <a:pt x="23708" y="7846"/>
                    <a:pt x="24177" y="7795"/>
                    <a:pt x="24644" y="7795"/>
                  </a:cubicBezTo>
                  <a:cubicBezTo>
                    <a:pt x="25307" y="7795"/>
                    <a:pt x="25963" y="7897"/>
                    <a:pt x="26544" y="8177"/>
                  </a:cubicBezTo>
                  <a:lnTo>
                    <a:pt x="26544" y="8177"/>
                  </a:lnTo>
                  <a:cubicBezTo>
                    <a:pt x="25225" y="7469"/>
                    <a:pt x="23733" y="7131"/>
                    <a:pt x="22231" y="7131"/>
                  </a:cubicBezTo>
                  <a:cubicBezTo>
                    <a:pt x="21078" y="7131"/>
                    <a:pt x="19920" y="7330"/>
                    <a:pt x="18831" y="7715"/>
                  </a:cubicBezTo>
                  <a:cubicBezTo>
                    <a:pt x="16891" y="8400"/>
                    <a:pt x="15179" y="9633"/>
                    <a:pt x="13787" y="11139"/>
                  </a:cubicBezTo>
                  <a:cubicBezTo>
                    <a:pt x="12832" y="12184"/>
                    <a:pt x="10702" y="13636"/>
                    <a:pt x="10345" y="15045"/>
                  </a:cubicBezTo>
                  <a:lnTo>
                    <a:pt x="10345" y="15045"/>
                  </a:lnTo>
                  <a:cubicBezTo>
                    <a:pt x="10735" y="13478"/>
                    <a:pt x="11623" y="12025"/>
                    <a:pt x="12805" y="10956"/>
                  </a:cubicBezTo>
                  <a:lnTo>
                    <a:pt x="12805" y="10956"/>
                  </a:lnTo>
                  <a:cubicBezTo>
                    <a:pt x="11436" y="11596"/>
                    <a:pt x="10272" y="12691"/>
                    <a:pt x="9541" y="14015"/>
                  </a:cubicBezTo>
                  <a:cubicBezTo>
                    <a:pt x="13591" y="5962"/>
                    <a:pt x="22197" y="403"/>
                    <a:pt x="31203" y="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" name="Google Shape;1786;p13">
              <a:extLst>
                <a:ext uri="{FF2B5EF4-FFF2-40B4-BE49-F238E27FC236}">
                  <a16:creationId xmlns:a16="http://schemas.microsoft.com/office/drawing/2014/main" id="{E0C1788D-E878-4FC8-BF3A-7D21E8FC1D97}"/>
                </a:ext>
              </a:extLst>
            </p:cNvPr>
            <p:cNvGrpSpPr/>
            <p:nvPr/>
          </p:nvGrpSpPr>
          <p:grpSpPr>
            <a:xfrm>
              <a:off x="4361727" y="4458922"/>
              <a:ext cx="4762599" cy="734796"/>
              <a:chOff x="6443175" y="3669288"/>
              <a:chExt cx="3880550" cy="1496450"/>
            </a:xfrm>
          </p:grpSpPr>
          <p:sp>
            <p:nvSpPr>
              <p:cNvPr id="26" name="Google Shape;1787;p13">
                <a:extLst>
                  <a:ext uri="{FF2B5EF4-FFF2-40B4-BE49-F238E27FC236}">
                    <a16:creationId xmlns:a16="http://schemas.microsoft.com/office/drawing/2014/main" id="{7406C003-5E2B-4929-AF87-0F98239D57D9}"/>
                  </a:ext>
                </a:extLst>
              </p:cNvPr>
              <p:cNvSpPr/>
              <p:nvPr/>
            </p:nvSpPr>
            <p:spPr>
              <a:xfrm>
                <a:off x="7753575" y="3973663"/>
                <a:ext cx="2570150" cy="1191500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47660" extrusionOk="0">
                    <a:moveTo>
                      <a:pt x="102806" y="1"/>
                    </a:moveTo>
                    <a:lnTo>
                      <a:pt x="93721" y="7054"/>
                    </a:lnTo>
                    <a:lnTo>
                      <a:pt x="85253" y="29263"/>
                    </a:lnTo>
                    <a:lnTo>
                      <a:pt x="80209" y="38644"/>
                    </a:lnTo>
                    <a:lnTo>
                      <a:pt x="16435" y="42022"/>
                    </a:lnTo>
                    <a:lnTo>
                      <a:pt x="0" y="47660"/>
                    </a:lnTo>
                    <a:lnTo>
                      <a:pt x="102806" y="47660"/>
                    </a:lnTo>
                    <a:lnTo>
                      <a:pt x="102806" y="1"/>
                    </a:ln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788;p13">
                <a:extLst>
                  <a:ext uri="{FF2B5EF4-FFF2-40B4-BE49-F238E27FC236}">
                    <a16:creationId xmlns:a16="http://schemas.microsoft.com/office/drawing/2014/main" id="{CE280326-2667-4926-81CA-4DA9A1B00380}"/>
                  </a:ext>
                </a:extLst>
              </p:cNvPr>
              <p:cNvSpPr/>
              <p:nvPr/>
            </p:nvSpPr>
            <p:spPr>
              <a:xfrm>
                <a:off x="8238600" y="3669288"/>
                <a:ext cx="2085125" cy="1496450"/>
              </a:xfrm>
              <a:custGeom>
                <a:avLst/>
                <a:gdLst/>
                <a:ahLst/>
                <a:cxnLst/>
                <a:rect l="l" t="t" r="r" b="b"/>
                <a:pathLst>
                  <a:path w="83405" h="59858" extrusionOk="0">
                    <a:moveTo>
                      <a:pt x="21858" y="1"/>
                    </a:moveTo>
                    <a:cubicBezTo>
                      <a:pt x="18844" y="1"/>
                      <a:pt x="15692" y="473"/>
                      <a:pt x="13086" y="473"/>
                    </a:cubicBezTo>
                    <a:cubicBezTo>
                      <a:pt x="12906" y="473"/>
                      <a:pt x="12729" y="471"/>
                      <a:pt x="12555" y="466"/>
                    </a:cubicBezTo>
                    <a:cubicBezTo>
                      <a:pt x="12262" y="458"/>
                      <a:pt x="11965" y="449"/>
                      <a:pt x="11669" y="449"/>
                    </a:cubicBezTo>
                    <a:cubicBezTo>
                      <a:pt x="11181" y="449"/>
                      <a:pt x="10695" y="472"/>
                      <a:pt x="10227" y="558"/>
                    </a:cubicBezTo>
                    <a:cubicBezTo>
                      <a:pt x="7214" y="1151"/>
                      <a:pt x="5365" y="5031"/>
                      <a:pt x="3653" y="7291"/>
                    </a:cubicBezTo>
                    <a:cubicBezTo>
                      <a:pt x="2443" y="8934"/>
                      <a:pt x="1234" y="10555"/>
                      <a:pt x="1" y="12176"/>
                    </a:cubicBezTo>
                    <a:lnTo>
                      <a:pt x="1" y="36211"/>
                    </a:lnTo>
                    <a:lnTo>
                      <a:pt x="1" y="59858"/>
                    </a:lnTo>
                    <a:lnTo>
                      <a:pt x="83405" y="59858"/>
                    </a:lnTo>
                    <a:cubicBezTo>
                      <a:pt x="82537" y="59858"/>
                      <a:pt x="80278" y="57529"/>
                      <a:pt x="79524" y="56982"/>
                    </a:cubicBezTo>
                    <a:cubicBezTo>
                      <a:pt x="78497" y="56205"/>
                      <a:pt x="77561" y="55429"/>
                      <a:pt x="76603" y="54562"/>
                    </a:cubicBezTo>
                    <a:cubicBezTo>
                      <a:pt x="75324" y="53421"/>
                      <a:pt x="72905" y="52097"/>
                      <a:pt x="72106" y="50522"/>
                    </a:cubicBezTo>
                    <a:lnTo>
                      <a:pt x="72106" y="50522"/>
                    </a:lnTo>
                    <a:cubicBezTo>
                      <a:pt x="72380" y="51549"/>
                      <a:pt x="72677" y="52576"/>
                      <a:pt x="72951" y="53603"/>
                    </a:cubicBezTo>
                    <a:cubicBezTo>
                      <a:pt x="64574" y="49335"/>
                      <a:pt x="59529" y="40707"/>
                      <a:pt x="54759" y="32627"/>
                    </a:cubicBezTo>
                    <a:cubicBezTo>
                      <a:pt x="54257" y="31782"/>
                      <a:pt x="53709" y="30892"/>
                      <a:pt x="52887" y="30344"/>
                    </a:cubicBezTo>
                    <a:cubicBezTo>
                      <a:pt x="52454" y="30093"/>
                      <a:pt x="51974" y="29911"/>
                      <a:pt x="51518" y="29705"/>
                    </a:cubicBezTo>
                    <a:cubicBezTo>
                      <a:pt x="48619" y="28267"/>
                      <a:pt x="47409" y="25049"/>
                      <a:pt x="46062" y="22333"/>
                    </a:cubicBezTo>
                    <a:cubicBezTo>
                      <a:pt x="44373" y="19000"/>
                      <a:pt x="42616" y="17266"/>
                      <a:pt x="39352" y="15485"/>
                    </a:cubicBezTo>
                    <a:cubicBezTo>
                      <a:pt x="38484" y="15029"/>
                      <a:pt x="37549" y="14641"/>
                      <a:pt x="36818" y="13956"/>
                    </a:cubicBezTo>
                    <a:cubicBezTo>
                      <a:pt x="35996" y="13203"/>
                      <a:pt x="35540" y="12153"/>
                      <a:pt x="35061" y="11126"/>
                    </a:cubicBezTo>
                    <a:cubicBezTo>
                      <a:pt x="33874" y="8638"/>
                      <a:pt x="32527" y="6195"/>
                      <a:pt x="31043" y="3867"/>
                    </a:cubicBezTo>
                    <a:cubicBezTo>
                      <a:pt x="29032" y="710"/>
                      <a:pt x="25550" y="1"/>
                      <a:pt x="21858" y="1"/>
                    </a:cubicBez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789;p13">
                <a:extLst>
                  <a:ext uri="{FF2B5EF4-FFF2-40B4-BE49-F238E27FC236}">
                    <a16:creationId xmlns:a16="http://schemas.microsoft.com/office/drawing/2014/main" id="{0AD8F2D0-B019-4BD2-AD0B-F1AAAA37FEC1}"/>
                  </a:ext>
                </a:extLst>
              </p:cNvPr>
              <p:cNvSpPr/>
              <p:nvPr/>
            </p:nvSpPr>
            <p:spPr>
              <a:xfrm>
                <a:off x="8222075" y="3691463"/>
                <a:ext cx="1652575" cy="1462300"/>
              </a:xfrm>
              <a:custGeom>
                <a:avLst/>
                <a:gdLst/>
                <a:ahLst/>
                <a:cxnLst/>
                <a:rect l="l" t="t" r="r" b="b"/>
                <a:pathLst>
                  <a:path w="66103" h="58492" extrusionOk="0">
                    <a:moveTo>
                      <a:pt x="20598" y="6308"/>
                    </a:moveTo>
                    <a:lnTo>
                      <a:pt x="20598" y="6308"/>
                    </a:lnTo>
                    <a:cubicBezTo>
                      <a:pt x="20602" y="6309"/>
                      <a:pt x="20607" y="6311"/>
                      <a:pt x="20611" y="6313"/>
                    </a:cubicBezTo>
                    <a:cubicBezTo>
                      <a:pt x="20607" y="6311"/>
                      <a:pt x="20602" y="6309"/>
                      <a:pt x="20598" y="6308"/>
                    </a:cubicBezTo>
                    <a:close/>
                    <a:moveTo>
                      <a:pt x="16480" y="16219"/>
                    </a:moveTo>
                    <a:cubicBezTo>
                      <a:pt x="16478" y="16219"/>
                      <a:pt x="16477" y="16220"/>
                      <a:pt x="16475" y="16221"/>
                    </a:cubicBezTo>
                    <a:lnTo>
                      <a:pt x="16475" y="16221"/>
                    </a:lnTo>
                    <a:cubicBezTo>
                      <a:pt x="16477" y="16220"/>
                      <a:pt x="16478" y="16219"/>
                      <a:pt x="16480" y="16219"/>
                    </a:cubicBezTo>
                    <a:close/>
                    <a:moveTo>
                      <a:pt x="37475" y="17542"/>
                    </a:moveTo>
                    <a:cubicBezTo>
                      <a:pt x="37476" y="17542"/>
                      <a:pt x="37478" y="17542"/>
                      <a:pt x="37479" y="17543"/>
                    </a:cubicBezTo>
                    <a:cubicBezTo>
                      <a:pt x="37478" y="17542"/>
                      <a:pt x="37476" y="17542"/>
                      <a:pt x="37475" y="17542"/>
                    </a:cubicBezTo>
                    <a:close/>
                    <a:moveTo>
                      <a:pt x="18524" y="1"/>
                    </a:moveTo>
                    <a:cubicBezTo>
                      <a:pt x="17894" y="1"/>
                      <a:pt x="17265" y="30"/>
                      <a:pt x="16640" y="104"/>
                    </a:cubicBezTo>
                    <a:cubicBezTo>
                      <a:pt x="13467" y="447"/>
                      <a:pt x="11892" y="2364"/>
                      <a:pt x="9427" y="4030"/>
                    </a:cubicBezTo>
                    <a:cubicBezTo>
                      <a:pt x="7875" y="5080"/>
                      <a:pt x="6323" y="6130"/>
                      <a:pt x="4793" y="7180"/>
                    </a:cubicBezTo>
                    <a:lnTo>
                      <a:pt x="3196" y="12749"/>
                    </a:lnTo>
                    <a:lnTo>
                      <a:pt x="0" y="58491"/>
                    </a:lnTo>
                    <a:lnTo>
                      <a:pt x="45742" y="58491"/>
                    </a:lnTo>
                    <a:cubicBezTo>
                      <a:pt x="44715" y="58491"/>
                      <a:pt x="43391" y="53835"/>
                      <a:pt x="44509" y="53356"/>
                    </a:cubicBezTo>
                    <a:cubicBezTo>
                      <a:pt x="44637" y="53298"/>
                      <a:pt x="44771" y="53274"/>
                      <a:pt x="44906" y="53274"/>
                    </a:cubicBezTo>
                    <a:cubicBezTo>
                      <a:pt x="45255" y="53274"/>
                      <a:pt x="45619" y="53430"/>
                      <a:pt x="45947" y="53561"/>
                    </a:cubicBezTo>
                    <a:cubicBezTo>
                      <a:pt x="49234" y="54976"/>
                      <a:pt x="52886" y="55296"/>
                      <a:pt x="56447" y="55592"/>
                    </a:cubicBezTo>
                    <a:cubicBezTo>
                      <a:pt x="59665" y="55843"/>
                      <a:pt x="62884" y="56117"/>
                      <a:pt x="66102" y="56391"/>
                    </a:cubicBezTo>
                    <a:cubicBezTo>
                      <a:pt x="65007" y="56300"/>
                      <a:pt x="62610" y="52511"/>
                      <a:pt x="61948" y="51621"/>
                    </a:cubicBezTo>
                    <a:cubicBezTo>
                      <a:pt x="60944" y="50297"/>
                      <a:pt x="60396" y="48334"/>
                      <a:pt x="59277" y="47193"/>
                    </a:cubicBezTo>
                    <a:cubicBezTo>
                      <a:pt x="58935" y="46833"/>
                      <a:pt x="58439" y="46576"/>
                      <a:pt x="57952" y="46576"/>
                    </a:cubicBezTo>
                    <a:cubicBezTo>
                      <a:pt x="57789" y="46576"/>
                      <a:pt x="57628" y="46605"/>
                      <a:pt x="57474" y="46668"/>
                    </a:cubicBezTo>
                    <a:cubicBezTo>
                      <a:pt x="57248" y="46743"/>
                      <a:pt x="57022" y="46896"/>
                      <a:pt x="56796" y="46896"/>
                    </a:cubicBezTo>
                    <a:cubicBezTo>
                      <a:pt x="56748" y="46896"/>
                      <a:pt x="56700" y="46889"/>
                      <a:pt x="56652" y="46873"/>
                    </a:cubicBezTo>
                    <a:cubicBezTo>
                      <a:pt x="56447" y="46805"/>
                      <a:pt x="56333" y="46599"/>
                      <a:pt x="56264" y="46417"/>
                    </a:cubicBezTo>
                    <a:cubicBezTo>
                      <a:pt x="55945" y="45732"/>
                      <a:pt x="55785" y="44979"/>
                      <a:pt x="55420" y="44340"/>
                    </a:cubicBezTo>
                    <a:cubicBezTo>
                      <a:pt x="55055" y="43678"/>
                      <a:pt x="54438" y="43084"/>
                      <a:pt x="53708" y="43061"/>
                    </a:cubicBezTo>
                    <a:cubicBezTo>
                      <a:pt x="53069" y="43929"/>
                      <a:pt x="52338" y="44728"/>
                      <a:pt x="51517" y="45435"/>
                    </a:cubicBezTo>
                    <a:cubicBezTo>
                      <a:pt x="51517" y="45116"/>
                      <a:pt x="51699" y="44819"/>
                      <a:pt x="51973" y="44636"/>
                    </a:cubicBezTo>
                    <a:lnTo>
                      <a:pt x="51973" y="44636"/>
                    </a:lnTo>
                    <a:cubicBezTo>
                      <a:pt x="51937" y="44661"/>
                      <a:pt x="51903" y="44672"/>
                      <a:pt x="51871" y="44672"/>
                    </a:cubicBezTo>
                    <a:cubicBezTo>
                      <a:pt x="51668" y="44672"/>
                      <a:pt x="51581" y="44209"/>
                      <a:pt x="51699" y="43952"/>
                    </a:cubicBezTo>
                    <a:cubicBezTo>
                      <a:pt x="51996" y="43312"/>
                      <a:pt x="52316" y="42650"/>
                      <a:pt x="52612" y="42011"/>
                    </a:cubicBezTo>
                    <a:lnTo>
                      <a:pt x="52612" y="42011"/>
                    </a:lnTo>
                    <a:cubicBezTo>
                      <a:pt x="51836" y="42582"/>
                      <a:pt x="51083" y="43153"/>
                      <a:pt x="50307" y="43723"/>
                    </a:cubicBezTo>
                    <a:cubicBezTo>
                      <a:pt x="50535" y="42947"/>
                      <a:pt x="50946" y="42240"/>
                      <a:pt x="51540" y="41669"/>
                    </a:cubicBezTo>
                    <a:cubicBezTo>
                      <a:pt x="51037" y="40802"/>
                      <a:pt x="51060" y="39774"/>
                      <a:pt x="50900" y="38793"/>
                    </a:cubicBezTo>
                    <a:cubicBezTo>
                      <a:pt x="50741" y="37834"/>
                      <a:pt x="50216" y="36762"/>
                      <a:pt x="49257" y="36556"/>
                    </a:cubicBezTo>
                    <a:lnTo>
                      <a:pt x="49257" y="36556"/>
                    </a:lnTo>
                    <a:cubicBezTo>
                      <a:pt x="49029" y="37675"/>
                      <a:pt x="49531" y="38861"/>
                      <a:pt x="49303" y="39980"/>
                    </a:cubicBezTo>
                    <a:cubicBezTo>
                      <a:pt x="49097" y="41007"/>
                      <a:pt x="48207" y="41874"/>
                      <a:pt x="47157" y="42034"/>
                    </a:cubicBezTo>
                    <a:cubicBezTo>
                      <a:pt x="47591" y="41601"/>
                      <a:pt x="48047" y="41167"/>
                      <a:pt x="48481" y="40733"/>
                    </a:cubicBezTo>
                    <a:cubicBezTo>
                      <a:pt x="48618" y="40619"/>
                      <a:pt x="48778" y="40459"/>
                      <a:pt x="48801" y="40277"/>
                    </a:cubicBezTo>
                    <a:cubicBezTo>
                      <a:pt x="48823" y="40117"/>
                      <a:pt x="48778" y="39980"/>
                      <a:pt x="48732" y="39843"/>
                    </a:cubicBezTo>
                    <a:cubicBezTo>
                      <a:pt x="47707" y="36767"/>
                      <a:pt x="47068" y="30576"/>
                      <a:pt x="42730" y="30576"/>
                    </a:cubicBezTo>
                    <a:cubicBezTo>
                      <a:pt x="42722" y="30576"/>
                      <a:pt x="42714" y="30576"/>
                      <a:pt x="42706" y="30576"/>
                    </a:cubicBezTo>
                    <a:cubicBezTo>
                      <a:pt x="41177" y="30599"/>
                      <a:pt x="39625" y="30690"/>
                      <a:pt x="38095" y="30850"/>
                    </a:cubicBezTo>
                    <a:cubicBezTo>
                      <a:pt x="37046" y="32744"/>
                      <a:pt x="37570" y="34433"/>
                      <a:pt x="35083" y="35643"/>
                    </a:cubicBezTo>
                    <a:cubicBezTo>
                      <a:pt x="32686" y="36807"/>
                      <a:pt x="30586" y="38131"/>
                      <a:pt x="28623" y="40003"/>
                    </a:cubicBezTo>
                    <a:cubicBezTo>
                      <a:pt x="29764" y="37606"/>
                      <a:pt x="32047" y="35803"/>
                      <a:pt x="34626" y="35255"/>
                    </a:cubicBezTo>
                    <a:cubicBezTo>
                      <a:pt x="34923" y="35187"/>
                      <a:pt x="35219" y="35141"/>
                      <a:pt x="35425" y="34958"/>
                    </a:cubicBezTo>
                    <a:cubicBezTo>
                      <a:pt x="35699" y="34753"/>
                      <a:pt x="35813" y="34433"/>
                      <a:pt x="35927" y="34137"/>
                    </a:cubicBezTo>
                    <a:cubicBezTo>
                      <a:pt x="35927" y="32767"/>
                      <a:pt x="37319" y="31580"/>
                      <a:pt x="37182" y="30074"/>
                    </a:cubicBezTo>
                    <a:cubicBezTo>
                      <a:pt x="37068" y="28841"/>
                      <a:pt x="36155" y="27494"/>
                      <a:pt x="35653" y="26353"/>
                    </a:cubicBezTo>
                    <a:cubicBezTo>
                      <a:pt x="35516" y="26011"/>
                      <a:pt x="35356" y="25646"/>
                      <a:pt x="35448" y="25280"/>
                    </a:cubicBezTo>
                    <a:cubicBezTo>
                      <a:pt x="35493" y="25098"/>
                      <a:pt x="35608" y="24915"/>
                      <a:pt x="35653" y="24733"/>
                    </a:cubicBezTo>
                    <a:cubicBezTo>
                      <a:pt x="35742" y="24221"/>
                      <a:pt x="35181" y="23796"/>
                      <a:pt x="34666" y="23796"/>
                    </a:cubicBezTo>
                    <a:cubicBezTo>
                      <a:pt x="34653" y="23796"/>
                      <a:pt x="34639" y="23796"/>
                      <a:pt x="34626" y="23797"/>
                    </a:cubicBezTo>
                    <a:cubicBezTo>
                      <a:pt x="34078" y="23842"/>
                      <a:pt x="33622" y="24185"/>
                      <a:pt x="33234" y="24550"/>
                    </a:cubicBezTo>
                    <a:cubicBezTo>
                      <a:pt x="31430" y="26125"/>
                      <a:pt x="30221" y="28111"/>
                      <a:pt x="29490" y="30416"/>
                    </a:cubicBezTo>
                    <a:cubicBezTo>
                      <a:pt x="29970" y="27494"/>
                      <a:pt x="31545" y="24778"/>
                      <a:pt x="33827" y="22907"/>
                    </a:cubicBezTo>
                    <a:cubicBezTo>
                      <a:pt x="34740" y="22131"/>
                      <a:pt x="35859" y="21377"/>
                      <a:pt x="36041" y="20190"/>
                    </a:cubicBezTo>
                    <a:lnTo>
                      <a:pt x="36041" y="20190"/>
                    </a:lnTo>
                    <a:cubicBezTo>
                      <a:pt x="35356" y="20282"/>
                      <a:pt x="34695" y="20373"/>
                      <a:pt x="34010" y="20464"/>
                    </a:cubicBezTo>
                    <a:cubicBezTo>
                      <a:pt x="34458" y="20083"/>
                      <a:pt x="36870" y="17540"/>
                      <a:pt x="37451" y="17540"/>
                    </a:cubicBezTo>
                    <a:cubicBezTo>
                      <a:pt x="37459" y="17540"/>
                      <a:pt x="37467" y="17541"/>
                      <a:pt x="37475" y="17542"/>
                    </a:cubicBezTo>
                    <a:lnTo>
                      <a:pt x="37475" y="17542"/>
                    </a:lnTo>
                    <a:cubicBezTo>
                      <a:pt x="37138" y="17489"/>
                      <a:pt x="36778" y="17463"/>
                      <a:pt x="36402" y="17463"/>
                    </a:cubicBezTo>
                    <a:cubicBezTo>
                      <a:pt x="32600" y="17463"/>
                      <a:pt x="27090" y="20081"/>
                      <a:pt x="25679" y="23340"/>
                    </a:cubicBezTo>
                    <a:cubicBezTo>
                      <a:pt x="26843" y="20624"/>
                      <a:pt x="30061" y="19300"/>
                      <a:pt x="31430" y="16675"/>
                    </a:cubicBezTo>
                    <a:cubicBezTo>
                      <a:pt x="31545" y="16447"/>
                      <a:pt x="31636" y="16219"/>
                      <a:pt x="31841" y="16059"/>
                    </a:cubicBezTo>
                    <a:cubicBezTo>
                      <a:pt x="32047" y="15876"/>
                      <a:pt x="32366" y="15808"/>
                      <a:pt x="32640" y="15762"/>
                    </a:cubicBezTo>
                    <a:cubicBezTo>
                      <a:pt x="33678" y="15589"/>
                      <a:pt x="35321" y="15277"/>
                      <a:pt x="36828" y="15277"/>
                    </a:cubicBezTo>
                    <a:cubicBezTo>
                      <a:pt x="37905" y="15277"/>
                      <a:pt x="38913" y="15437"/>
                      <a:pt x="39579" y="15922"/>
                    </a:cubicBezTo>
                    <a:cubicBezTo>
                      <a:pt x="42181" y="17817"/>
                      <a:pt x="44624" y="20373"/>
                      <a:pt x="46701" y="22815"/>
                    </a:cubicBezTo>
                    <a:cubicBezTo>
                      <a:pt x="45856" y="21172"/>
                      <a:pt x="44783" y="19643"/>
                      <a:pt x="43733" y="18113"/>
                    </a:cubicBezTo>
                    <a:lnTo>
                      <a:pt x="40195" y="13023"/>
                    </a:lnTo>
                    <a:cubicBezTo>
                      <a:pt x="39944" y="12681"/>
                      <a:pt x="39670" y="12293"/>
                      <a:pt x="39305" y="12042"/>
                    </a:cubicBezTo>
                    <a:cubicBezTo>
                      <a:pt x="38255" y="11311"/>
                      <a:pt x="36749" y="11836"/>
                      <a:pt x="35562" y="11380"/>
                    </a:cubicBezTo>
                    <a:cubicBezTo>
                      <a:pt x="35327" y="11295"/>
                      <a:pt x="35093" y="11149"/>
                      <a:pt x="34839" y="11149"/>
                    </a:cubicBezTo>
                    <a:cubicBezTo>
                      <a:pt x="34822" y="11149"/>
                      <a:pt x="34804" y="11150"/>
                      <a:pt x="34786" y="11152"/>
                    </a:cubicBezTo>
                    <a:cubicBezTo>
                      <a:pt x="34558" y="11174"/>
                      <a:pt x="34375" y="11311"/>
                      <a:pt x="34170" y="11426"/>
                    </a:cubicBezTo>
                    <a:cubicBezTo>
                      <a:pt x="29833" y="14393"/>
                      <a:pt x="25382" y="17018"/>
                      <a:pt x="21250" y="20350"/>
                    </a:cubicBezTo>
                    <a:cubicBezTo>
                      <a:pt x="19767" y="21537"/>
                      <a:pt x="17986" y="22359"/>
                      <a:pt x="16571" y="23637"/>
                    </a:cubicBezTo>
                    <a:cubicBezTo>
                      <a:pt x="15065" y="24984"/>
                      <a:pt x="14471" y="26787"/>
                      <a:pt x="13170" y="28271"/>
                    </a:cubicBezTo>
                    <a:cubicBezTo>
                      <a:pt x="12600" y="26102"/>
                      <a:pt x="12759" y="23706"/>
                      <a:pt x="13672" y="21628"/>
                    </a:cubicBezTo>
                    <a:cubicBezTo>
                      <a:pt x="14082" y="20694"/>
                      <a:pt x="15629" y="16555"/>
                      <a:pt x="16475" y="16221"/>
                    </a:cubicBezTo>
                    <a:lnTo>
                      <a:pt x="16475" y="16221"/>
                    </a:lnTo>
                    <a:cubicBezTo>
                      <a:pt x="15493" y="16601"/>
                      <a:pt x="14577" y="17200"/>
                      <a:pt x="13876" y="17974"/>
                    </a:cubicBezTo>
                    <a:lnTo>
                      <a:pt x="13876" y="17974"/>
                    </a:lnTo>
                    <a:cubicBezTo>
                      <a:pt x="15252" y="16434"/>
                      <a:pt x="16563" y="14741"/>
                      <a:pt x="17941" y="13160"/>
                    </a:cubicBezTo>
                    <a:cubicBezTo>
                      <a:pt x="19219" y="11722"/>
                      <a:pt x="20109" y="9805"/>
                      <a:pt x="21935" y="8983"/>
                    </a:cubicBezTo>
                    <a:cubicBezTo>
                      <a:pt x="21707" y="8922"/>
                      <a:pt x="21479" y="8892"/>
                      <a:pt x="21257" y="8892"/>
                    </a:cubicBezTo>
                    <a:cubicBezTo>
                      <a:pt x="21146" y="8892"/>
                      <a:pt x="21037" y="8900"/>
                      <a:pt x="20931" y="8915"/>
                    </a:cubicBezTo>
                    <a:cubicBezTo>
                      <a:pt x="21547" y="8458"/>
                      <a:pt x="22232" y="8116"/>
                      <a:pt x="22962" y="7888"/>
                    </a:cubicBezTo>
                    <a:cubicBezTo>
                      <a:pt x="22770" y="7873"/>
                      <a:pt x="22577" y="7866"/>
                      <a:pt x="22384" y="7866"/>
                    </a:cubicBezTo>
                    <a:cubicBezTo>
                      <a:pt x="19786" y="7866"/>
                      <a:pt x="17187" y="9138"/>
                      <a:pt x="15635" y="11220"/>
                    </a:cubicBezTo>
                    <a:cubicBezTo>
                      <a:pt x="16239" y="10272"/>
                      <a:pt x="18838" y="6270"/>
                      <a:pt x="20355" y="6270"/>
                    </a:cubicBezTo>
                    <a:cubicBezTo>
                      <a:pt x="20439" y="6270"/>
                      <a:pt x="20520" y="6282"/>
                      <a:pt x="20598" y="6308"/>
                    </a:cubicBezTo>
                    <a:lnTo>
                      <a:pt x="20598" y="6308"/>
                    </a:lnTo>
                    <a:cubicBezTo>
                      <a:pt x="20077" y="6127"/>
                      <a:pt x="19557" y="5946"/>
                      <a:pt x="19036" y="5742"/>
                    </a:cubicBezTo>
                    <a:lnTo>
                      <a:pt x="19036" y="5742"/>
                    </a:lnTo>
                    <a:cubicBezTo>
                      <a:pt x="19072" y="5755"/>
                      <a:pt x="19116" y="5761"/>
                      <a:pt x="19167" y="5761"/>
                    </a:cubicBezTo>
                    <a:cubicBezTo>
                      <a:pt x="20102" y="5761"/>
                      <a:pt x="23508" y="3695"/>
                      <a:pt x="24309" y="3414"/>
                    </a:cubicBezTo>
                    <a:cubicBezTo>
                      <a:pt x="26021" y="2775"/>
                      <a:pt x="27801" y="2524"/>
                      <a:pt x="29627" y="2478"/>
                    </a:cubicBezTo>
                    <a:cubicBezTo>
                      <a:pt x="28052" y="1223"/>
                      <a:pt x="26067" y="720"/>
                      <a:pt x="24035" y="447"/>
                    </a:cubicBezTo>
                    <a:cubicBezTo>
                      <a:pt x="23305" y="332"/>
                      <a:pt x="22574" y="264"/>
                      <a:pt x="21867" y="195"/>
                    </a:cubicBezTo>
                    <a:cubicBezTo>
                      <a:pt x="20758" y="93"/>
                      <a:pt x="19639" y="1"/>
                      <a:pt x="18524" y="1"/>
                    </a:cubicBezTo>
                    <a:close/>
                  </a:path>
                </a:pathLst>
              </a:custGeom>
              <a:solidFill>
                <a:srgbClr val="576A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790;p13">
                <a:extLst>
                  <a:ext uri="{FF2B5EF4-FFF2-40B4-BE49-F238E27FC236}">
                    <a16:creationId xmlns:a16="http://schemas.microsoft.com/office/drawing/2014/main" id="{DB852237-5F30-45E6-A038-BE8A8B2EACA1}"/>
                  </a:ext>
                </a:extLst>
              </p:cNvPr>
              <p:cNvSpPr/>
              <p:nvPr/>
            </p:nvSpPr>
            <p:spPr>
              <a:xfrm>
                <a:off x="8059425" y="3687738"/>
                <a:ext cx="838300" cy="1471650"/>
              </a:xfrm>
              <a:custGeom>
                <a:avLst/>
                <a:gdLst/>
                <a:ahLst/>
                <a:cxnLst/>
                <a:rect l="l" t="t" r="r" b="b"/>
                <a:pathLst>
                  <a:path w="33532" h="58866" extrusionOk="0">
                    <a:moveTo>
                      <a:pt x="25257" y="4197"/>
                    </a:moveTo>
                    <a:lnTo>
                      <a:pt x="25291" y="4202"/>
                    </a:lnTo>
                    <a:cubicBezTo>
                      <a:pt x="25280" y="4200"/>
                      <a:pt x="25268" y="4198"/>
                      <a:pt x="25257" y="4197"/>
                    </a:cubicBezTo>
                    <a:close/>
                    <a:moveTo>
                      <a:pt x="25725" y="35450"/>
                    </a:moveTo>
                    <a:lnTo>
                      <a:pt x="25725" y="35450"/>
                    </a:lnTo>
                    <a:cubicBezTo>
                      <a:pt x="25671" y="35454"/>
                      <a:pt x="25624" y="35469"/>
                      <a:pt x="25583" y="35493"/>
                    </a:cubicBezTo>
                    <a:lnTo>
                      <a:pt x="25583" y="35493"/>
                    </a:lnTo>
                    <a:cubicBezTo>
                      <a:pt x="25630" y="35477"/>
                      <a:pt x="25677" y="35463"/>
                      <a:pt x="25725" y="35450"/>
                    </a:cubicBezTo>
                    <a:close/>
                    <a:moveTo>
                      <a:pt x="17999" y="1"/>
                    </a:moveTo>
                    <a:cubicBezTo>
                      <a:pt x="14858" y="1"/>
                      <a:pt x="11656" y="1239"/>
                      <a:pt x="9930" y="3974"/>
                    </a:cubicBezTo>
                    <a:cubicBezTo>
                      <a:pt x="9702" y="4362"/>
                      <a:pt x="9496" y="4750"/>
                      <a:pt x="9154" y="5046"/>
                    </a:cubicBezTo>
                    <a:cubicBezTo>
                      <a:pt x="8789" y="5389"/>
                      <a:pt x="8309" y="5549"/>
                      <a:pt x="7990" y="5914"/>
                    </a:cubicBezTo>
                    <a:cubicBezTo>
                      <a:pt x="7716" y="6256"/>
                      <a:pt x="7602" y="6713"/>
                      <a:pt x="7510" y="7124"/>
                    </a:cubicBezTo>
                    <a:cubicBezTo>
                      <a:pt x="7510" y="10273"/>
                      <a:pt x="5844" y="13560"/>
                      <a:pt x="5479" y="16687"/>
                    </a:cubicBezTo>
                    <a:cubicBezTo>
                      <a:pt x="4406" y="25292"/>
                      <a:pt x="4246" y="33943"/>
                      <a:pt x="2557" y="42548"/>
                    </a:cubicBezTo>
                    <a:cubicBezTo>
                      <a:pt x="1530" y="47798"/>
                      <a:pt x="1" y="53071"/>
                      <a:pt x="298" y="58412"/>
                    </a:cubicBezTo>
                    <a:cubicBezTo>
                      <a:pt x="318" y="58738"/>
                      <a:pt x="1515" y="58866"/>
                      <a:pt x="3378" y="58866"/>
                    </a:cubicBezTo>
                    <a:cubicBezTo>
                      <a:pt x="9735" y="58866"/>
                      <a:pt x="23845" y="57379"/>
                      <a:pt x="25451" y="57202"/>
                    </a:cubicBezTo>
                    <a:cubicBezTo>
                      <a:pt x="25771" y="57179"/>
                      <a:pt x="26090" y="57134"/>
                      <a:pt x="26364" y="56928"/>
                    </a:cubicBezTo>
                    <a:cubicBezTo>
                      <a:pt x="26661" y="56723"/>
                      <a:pt x="26798" y="56381"/>
                      <a:pt x="26935" y="56038"/>
                    </a:cubicBezTo>
                    <a:cubicBezTo>
                      <a:pt x="27597" y="54326"/>
                      <a:pt x="28510" y="52888"/>
                      <a:pt x="28532" y="51017"/>
                    </a:cubicBezTo>
                    <a:cubicBezTo>
                      <a:pt x="28555" y="50523"/>
                      <a:pt x="27454" y="46196"/>
                      <a:pt x="27264" y="46196"/>
                    </a:cubicBezTo>
                    <a:cubicBezTo>
                      <a:pt x="27260" y="46196"/>
                      <a:pt x="27257" y="46198"/>
                      <a:pt x="27254" y="46200"/>
                    </a:cubicBezTo>
                    <a:cubicBezTo>
                      <a:pt x="26798" y="46703"/>
                      <a:pt x="26318" y="47182"/>
                      <a:pt x="25862" y="47684"/>
                    </a:cubicBezTo>
                    <a:cubicBezTo>
                      <a:pt x="25405" y="46999"/>
                      <a:pt x="24949" y="46292"/>
                      <a:pt x="24766" y="45493"/>
                    </a:cubicBezTo>
                    <a:cubicBezTo>
                      <a:pt x="24561" y="44694"/>
                      <a:pt x="24675" y="43781"/>
                      <a:pt x="25246" y="43188"/>
                    </a:cubicBezTo>
                    <a:cubicBezTo>
                      <a:pt x="25428" y="43005"/>
                      <a:pt x="25656" y="42845"/>
                      <a:pt x="25771" y="42617"/>
                    </a:cubicBezTo>
                    <a:cubicBezTo>
                      <a:pt x="25908" y="42366"/>
                      <a:pt x="25885" y="42069"/>
                      <a:pt x="25862" y="41795"/>
                    </a:cubicBezTo>
                    <a:lnTo>
                      <a:pt x="25360" y="36203"/>
                    </a:lnTo>
                    <a:cubicBezTo>
                      <a:pt x="25341" y="35938"/>
                      <a:pt x="25385" y="35609"/>
                      <a:pt x="25583" y="35493"/>
                    </a:cubicBezTo>
                    <a:lnTo>
                      <a:pt x="25583" y="35493"/>
                    </a:lnTo>
                    <a:cubicBezTo>
                      <a:pt x="24435" y="35861"/>
                      <a:pt x="23467" y="36704"/>
                      <a:pt x="22963" y="37801"/>
                    </a:cubicBezTo>
                    <a:cubicBezTo>
                      <a:pt x="22758" y="38234"/>
                      <a:pt x="22644" y="38714"/>
                      <a:pt x="22507" y="39170"/>
                    </a:cubicBezTo>
                    <a:cubicBezTo>
                      <a:pt x="22187" y="40380"/>
                      <a:pt x="21867" y="41590"/>
                      <a:pt x="21548" y="42777"/>
                    </a:cubicBezTo>
                    <a:cubicBezTo>
                      <a:pt x="21548" y="39147"/>
                      <a:pt x="21959" y="35541"/>
                      <a:pt x="22758" y="31980"/>
                    </a:cubicBezTo>
                    <a:cubicBezTo>
                      <a:pt x="23123" y="30383"/>
                      <a:pt x="23511" y="28830"/>
                      <a:pt x="24013" y="27233"/>
                    </a:cubicBezTo>
                    <a:lnTo>
                      <a:pt x="24013" y="27233"/>
                    </a:lnTo>
                    <a:cubicBezTo>
                      <a:pt x="23374" y="27689"/>
                      <a:pt x="22826" y="28260"/>
                      <a:pt x="22415" y="28922"/>
                    </a:cubicBezTo>
                    <a:cubicBezTo>
                      <a:pt x="22712" y="25817"/>
                      <a:pt x="25177" y="23421"/>
                      <a:pt x="27482" y="21321"/>
                    </a:cubicBezTo>
                    <a:cubicBezTo>
                      <a:pt x="28852" y="20088"/>
                      <a:pt x="30222" y="18856"/>
                      <a:pt x="31568" y="17623"/>
                    </a:cubicBezTo>
                    <a:lnTo>
                      <a:pt x="31568" y="17623"/>
                    </a:lnTo>
                    <a:cubicBezTo>
                      <a:pt x="29834" y="18787"/>
                      <a:pt x="28099" y="19929"/>
                      <a:pt x="26364" y="21070"/>
                    </a:cubicBezTo>
                    <a:cubicBezTo>
                      <a:pt x="25017" y="21960"/>
                      <a:pt x="23648" y="22850"/>
                      <a:pt x="22529" y="24037"/>
                    </a:cubicBezTo>
                    <a:cubicBezTo>
                      <a:pt x="20612" y="26046"/>
                      <a:pt x="19927" y="29196"/>
                      <a:pt x="18786" y="31706"/>
                    </a:cubicBezTo>
                    <a:cubicBezTo>
                      <a:pt x="17553" y="34445"/>
                      <a:pt x="16709" y="37276"/>
                      <a:pt x="14723" y="39627"/>
                    </a:cubicBezTo>
                    <a:cubicBezTo>
                      <a:pt x="13399" y="41156"/>
                      <a:pt x="11893" y="42571"/>
                      <a:pt x="10820" y="44306"/>
                    </a:cubicBezTo>
                    <a:cubicBezTo>
                      <a:pt x="11254" y="42594"/>
                      <a:pt x="12486" y="41225"/>
                      <a:pt x="13491" y="39787"/>
                    </a:cubicBezTo>
                    <a:cubicBezTo>
                      <a:pt x="15591" y="36819"/>
                      <a:pt x="15431" y="32597"/>
                      <a:pt x="16161" y="29127"/>
                    </a:cubicBezTo>
                    <a:cubicBezTo>
                      <a:pt x="16252" y="28762"/>
                      <a:pt x="16321" y="28420"/>
                      <a:pt x="16412" y="28054"/>
                    </a:cubicBezTo>
                    <a:cubicBezTo>
                      <a:pt x="16345" y="28037"/>
                      <a:pt x="16278" y="28030"/>
                      <a:pt x="16212" y="28030"/>
                    </a:cubicBezTo>
                    <a:cubicBezTo>
                      <a:pt x="15747" y="28030"/>
                      <a:pt x="15337" y="28425"/>
                      <a:pt x="14997" y="28785"/>
                    </a:cubicBezTo>
                    <a:cubicBezTo>
                      <a:pt x="14358" y="29515"/>
                      <a:pt x="13719" y="30223"/>
                      <a:pt x="13080" y="30930"/>
                    </a:cubicBezTo>
                    <a:cubicBezTo>
                      <a:pt x="13582" y="29470"/>
                      <a:pt x="14883" y="28100"/>
                      <a:pt x="15225" y="26730"/>
                    </a:cubicBezTo>
                    <a:cubicBezTo>
                      <a:pt x="14837" y="26730"/>
                      <a:pt x="14563" y="26936"/>
                      <a:pt x="14289" y="27255"/>
                    </a:cubicBezTo>
                    <a:cubicBezTo>
                      <a:pt x="13011" y="28602"/>
                      <a:pt x="11756" y="29972"/>
                      <a:pt x="10478" y="31318"/>
                    </a:cubicBezTo>
                    <a:cubicBezTo>
                      <a:pt x="11459" y="29447"/>
                      <a:pt x="12715" y="27712"/>
                      <a:pt x="14221" y="26228"/>
                    </a:cubicBezTo>
                    <a:cubicBezTo>
                      <a:pt x="15636" y="24836"/>
                      <a:pt x="16709" y="23238"/>
                      <a:pt x="17531" y="21458"/>
                    </a:cubicBezTo>
                    <a:cubicBezTo>
                      <a:pt x="18215" y="19997"/>
                      <a:pt x="18375" y="18262"/>
                      <a:pt x="19060" y="16893"/>
                    </a:cubicBezTo>
                    <a:cubicBezTo>
                      <a:pt x="19448" y="16117"/>
                      <a:pt x="20407" y="15615"/>
                      <a:pt x="20475" y="14747"/>
                    </a:cubicBezTo>
                    <a:cubicBezTo>
                      <a:pt x="20516" y="14019"/>
                      <a:pt x="20175" y="13756"/>
                      <a:pt x="19658" y="13756"/>
                    </a:cubicBezTo>
                    <a:cubicBezTo>
                      <a:pt x="18459" y="13756"/>
                      <a:pt x="16313" y="15174"/>
                      <a:pt x="15819" y="15478"/>
                    </a:cubicBezTo>
                    <a:cubicBezTo>
                      <a:pt x="13787" y="16710"/>
                      <a:pt x="11938" y="18239"/>
                      <a:pt x="10386" y="20043"/>
                    </a:cubicBezTo>
                    <a:cubicBezTo>
                      <a:pt x="11938" y="17783"/>
                      <a:pt x="13879" y="15797"/>
                      <a:pt x="16070" y="14154"/>
                    </a:cubicBezTo>
                    <a:cubicBezTo>
                      <a:pt x="16960" y="13492"/>
                      <a:pt x="17919" y="12876"/>
                      <a:pt x="18695" y="12054"/>
                    </a:cubicBezTo>
                    <a:cubicBezTo>
                      <a:pt x="19950" y="10707"/>
                      <a:pt x="19562" y="10410"/>
                      <a:pt x="18284" y="9292"/>
                    </a:cubicBezTo>
                    <a:lnTo>
                      <a:pt x="18284" y="9292"/>
                    </a:lnTo>
                    <a:cubicBezTo>
                      <a:pt x="18387" y="9295"/>
                      <a:pt x="18490" y="9296"/>
                      <a:pt x="18593" y="9296"/>
                    </a:cubicBezTo>
                    <a:cubicBezTo>
                      <a:pt x="19316" y="9296"/>
                      <a:pt x="20050" y="9226"/>
                      <a:pt x="20749" y="9087"/>
                    </a:cubicBezTo>
                    <a:cubicBezTo>
                      <a:pt x="20384" y="8721"/>
                      <a:pt x="19927" y="8470"/>
                      <a:pt x="19425" y="8311"/>
                    </a:cubicBezTo>
                    <a:cubicBezTo>
                      <a:pt x="19631" y="7740"/>
                      <a:pt x="20475" y="7900"/>
                      <a:pt x="20977" y="7580"/>
                    </a:cubicBezTo>
                    <a:cubicBezTo>
                      <a:pt x="22444" y="6602"/>
                      <a:pt x="22584" y="4160"/>
                      <a:pt x="24771" y="4160"/>
                    </a:cubicBezTo>
                    <a:cubicBezTo>
                      <a:pt x="24923" y="4160"/>
                      <a:pt x="25084" y="4172"/>
                      <a:pt x="25257" y="4197"/>
                    </a:cubicBezTo>
                    <a:lnTo>
                      <a:pt x="25257" y="4197"/>
                    </a:lnTo>
                    <a:lnTo>
                      <a:pt x="22210" y="3745"/>
                    </a:lnTo>
                    <a:cubicBezTo>
                      <a:pt x="24903" y="2924"/>
                      <a:pt x="27619" y="2239"/>
                      <a:pt x="30336" y="1646"/>
                    </a:cubicBezTo>
                    <a:cubicBezTo>
                      <a:pt x="30997" y="1502"/>
                      <a:pt x="31686" y="1367"/>
                      <a:pt x="32363" y="1367"/>
                    </a:cubicBezTo>
                    <a:cubicBezTo>
                      <a:pt x="32759" y="1367"/>
                      <a:pt x="33151" y="1413"/>
                      <a:pt x="33531" y="1531"/>
                    </a:cubicBezTo>
                    <a:cubicBezTo>
                      <a:pt x="32595" y="733"/>
                      <a:pt x="31294" y="596"/>
                      <a:pt x="30062" y="459"/>
                    </a:cubicBezTo>
                    <a:cubicBezTo>
                      <a:pt x="29331" y="390"/>
                      <a:pt x="28578" y="322"/>
                      <a:pt x="27848" y="253"/>
                    </a:cubicBezTo>
                    <a:cubicBezTo>
                      <a:pt x="27072" y="185"/>
                      <a:pt x="26273" y="93"/>
                      <a:pt x="25497" y="71"/>
                    </a:cubicBezTo>
                    <a:cubicBezTo>
                      <a:pt x="25397" y="68"/>
                      <a:pt x="25298" y="67"/>
                      <a:pt x="25199" y="67"/>
                    </a:cubicBezTo>
                    <a:cubicBezTo>
                      <a:pt x="22683" y="67"/>
                      <a:pt x="20419" y="790"/>
                      <a:pt x="17941" y="790"/>
                    </a:cubicBezTo>
                    <a:cubicBezTo>
                      <a:pt x="17640" y="790"/>
                      <a:pt x="17336" y="779"/>
                      <a:pt x="17029" y="755"/>
                    </a:cubicBezTo>
                    <a:cubicBezTo>
                      <a:pt x="17325" y="413"/>
                      <a:pt x="17713" y="139"/>
                      <a:pt x="18170" y="2"/>
                    </a:cubicBezTo>
                    <a:cubicBezTo>
                      <a:pt x="18113" y="1"/>
                      <a:pt x="18056" y="1"/>
                      <a:pt x="17999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791;p13">
                <a:extLst>
                  <a:ext uri="{FF2B5EF4-FFF2-40B4-BE49-F238E27FC236}">
                    <a16:creationId xmlns:a16="http://schemas.microsoft.com/office/drawing/2014/main" id="{621F66C7-B456-4C1C-B7DB-62AC32796A57}"/>
                  </a:ext>
                </a:extLst>
              </p:cNvPr>
              <p:cNvSpPr/>
              <p:nvPr/>
            </p:nvSpPr>
            <p:spPr>
              <a:xfrm>
                <a:off x="6443175" y="4736725"/>
                <a:ext cx="2029175" cy="406200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6248" extrusionOk="0">
                    <a:moveTo>
                      <a:pt x="42548" y="0"/>
                    </a:moveTo>
                    <a:cubicBezTo>
                      <a:pt x="42417" y="0"/>
                      <a:pt x="42288" y="6"/>
                      <a:pt x="42159" y="19"/>
                    </a:cubicBezTo>
                    <a:cubicBezTo>
                      <a:pt x="41588" y="64"/>
                      <a:pt x="41040" y="270"/>
                      <a:pt x="40515" y="452"/>
                    </a:cubicBezTo>
                    <a:cubicBezTo>
                      <a:pt x="39465" y="817"/>
                      <a:pt x="38415" y="1206"/>
                      <a:pt x="37365" y="1594"/>
                    </a:cubicBezTo>
                    <a:cubicBezTo>
                      <a:pt x="37046" y="1708"/>
                      <a:pt x="36703" y="1845"/>
                      <a:pt x="36452" y="2073"/>
                    </a:cubicBezTo>
                    <a:cubicBezTo>
                      <a:pt x="36247" y="2255"/>
                      <a:pt x="36110" y="2484"/>
                      <a:pt x="35973" y="2712"/>
                    </a:cubicBezTo>
                    <a:cubicBezTo>
                      <a:pt x="35539" y="3442"/>
                      <a:pt x="35083" y="4196"/>
                      <a:pt x="34649" y="4926"/>
                    </a:cubicBezTo>
                    <a:cubicBezTo>
                      <a:pt x="34558" y="5086"/>
                      <a:pt x="34444" y="5246"/>
                      <a:pt x="34307" y="5360"/>
                    </a:cubicBezTo>
                    <a:cubicBezTo>
                      <a:pt x="34147" y="5474"/>
                      <a:pt x="33964" y="5497"/>
                      <a:pt x="33782" y="5542"/>
                    </a:cubicBezTo>
                    <a:cubicBezTo>
                      <a:pt x="31842" y="5885"/>
                      <a:pt x="30130" y="6615"/>
                      <a:pt x="28098" y="6729"/>
                    </a:cubicBezTo>
                    <a:cubicBezTo>
                      <a:pt x="27383" y="6776"/>
                      <a:pt x="26662" y="6786"/>
                      <a:pt x="25940" y="6786"/>
                    </a:cubicBezTo>
                    <a:cubicBezTo>
                      <a:pt x="25406" y="6786"/>
                      <a:pt x="24872" y="6781"/>
                      <a:pt x="24338" y="6781"/>
                    </a:cubicBezTo>
                    <a:cubicBezTo>
                      <a:pt x="22437" y="6781"/>
                      <a:pt x="20550" y="6850"/>
                      <a:pt x="18763" y="7482"/>
                    </a:cubicBezTo>
                    <a:cubicBezTo>
                      <a:pt x="17850" y="7802"/>
                      <a:pt x="16937" y="8281"/>
                      <a:pt x="15978" y="8395"/>
                    </a:cubicBezTo>
                    <a:cubicBezTo>
                      <a:pt x="15704" y="8432"/>
                      <a:pt x="15434" y="8439"/>
                      <a:pt x="15166" y="8439"/>
                    </a:cubicBezTo>
                    <a:cubicBezTo>
                      <a:pt x="14987" y="8439"/>
                      <a:pt x="14809" y="8436"/>
                      <a:pt x="14632" y="8436"/>
                    </a:cubicBezTo>
                    <a:cubicBezTo>
                      <a:pt x="14411" y="8436"/>
                      <a:pt x="14190" y="8441"/>
                      <a:pt x="13969" y="8464"/>
                    </a:cubicBezTo>
                    <a:cubicBezTo>
                      <a:pt x="12988" y="8601"/>
                      <a:pt x="12098" y="9080"/>
                      <a:pt x="11230" y="9537"/>
                    </a:cubicBezTo>
                    <a:cubicBezTo>
                      <a:pt x="7418" y="11637"/>
                      <a:pt x="3538" y="13668"/>
                      <a:pt x="0" y="16225"/>
                    </a:cubicBezTo>
                    <a:cubicBezTo>
                      <a:pt x="6741" y="16225"/>
                      <a:pt x="14710" y="16214"/>
                      <a:pt x="22269" y="16214"/>
                    </a:cubicBezTo>
                    <a:cubicBezTo>
                      <a:pt x="26049" y="16214"/>
                      <a:pt x="29726" y="16217"/>
                      <a:pt x="33097" y="16225"/>
                    </a:cubicBezTo>
                    <a:cubicBezTo>
                      <a:pt x="41109" y="16225"/>
                      <a:pt x="46381" y="16225"/>
                      <a:pt x="54416" y="16247"/>
                    </a:cubicBezTo>
                    <a:cubicBezTo>
                      <a:pt x="56812" y="16247"/>
                      <a:pt x="81167" y="16225"/>
                      <a:pt x="81167" y="16225"/>
                    </a:cubicBezTo>
                    <a:cubicBezTo>
                      <a:pt x="80100" y="14601"/>
                      <a:pt x="77733" y="12545"/>
                      <a:pt x="75691" y="12545"/>
                    </a:cubicBezTo>
                    <a:cubicBezTo>
                      <a:pt x="75637" y="12545"/>
                      <a:pt x="75583" y="12547"/>
                      <a:pt x="75529" y="12550"/>
                    </a:cubicBezTo>
                    <a:cubicBezTo>
                      <a:pt x="75349" y="12564"/>
                      <a:pt x="75169" y="12586"/>
                      <a:pt x="74988" y="12586"/>
                    </a:cubicBezTo>
                    <a:cubicBezTo>
                      <a:pt x="74872" y="12586"/>
                      <a:pt x="74755" y="12577"/>
                      <a:pt x="74639" y="12550"/>
                    </a:cubicBezTo>
                    <a:cubicBezTo>
                      <a:pt x="74365" y="12504"/>
                      <a:pt x="74114" y="12367"/>
                      <a:pt x="73863" y="12230"/>
                    </a:cubicBezTo>
                    <a:cubicBezTo>
                      <a:pt x="72653" y="11568"/>
                      <a:pt x="71421" y="10906"/>
                      <a:pt x="70211" y="10244"/>
                    </a:cubicBezTo>
                    <a:cubicBezTo>
                      <a:pt x="69207" y="9719"/>
                      <a:pt x="68202" y="9172"/>
                      <a:pt x="67084" y="8943"/>
                    </a:cubicBezTo>
                    <a:cubicBezTo>
                      <a:pt x="66775" y="8880"/>
                      <a:pt x="66457" y="8847"/>
                      <a:pt x="66141" y="8847"/>
                    </a:cubicBezTo>
                    <a:cubicBezTo>
                      <a:pt x="65312" y="8847"/>
                      <a:pt x="64493" y="9077"/>
                      <a:pt x="63865" y="9605"/>
                    </a:cubicBezTo>
                    <a:cubicBezTo>
                      <a:pt x="62815" y="7209"/>
                      <a:pt x="61126" y="5109"/>
                      <a:pt x="59049" y="3557"/>
                    </a:cubicBezTo>
                    <a:cubicBezTo>
                      <a:pt x="58264" y="2955"/>
                      <a:pt x="57282" y="2439"/>
                      <a:pt x="56338" y="2439"/>
                    </a:cubicBezTo>
                    <a:cubicBezTo>
                      <a:pt x="55993" y="2439"/>
                      <a:pt x="55653" y="2508"/>
                      <a:pt x="55329" y="2666"/>
                    </a:cubicBezTo>
                    <a:cubicBezTo>
                      <a:pt x="55192" y="2735"/>
                      <a:pt x="55032" y="2826"/>
                      <a:pt x="54872" y="2849"/>
                    </a:cubicBezTo>
                    <a:cubicBezTo>
                      <a:pt x="54758" y="2849"/>
                      <a:pt x="54621" y="2803"/>
                      <a:pt x="54507" y="2758"/>
                    </a:cubicBezTo>
                    <a:cubicBezTo>
                      <a:pt x="52978" y="2210"/>
                      <a:pt x="51494" y="1685"/>
                      <a:pt x="50056" y="977"/>
                    </a:cubicBezTo>
                    <a:cubicBezTo>
                      <a:pt x="49349" y="635"/>
                      <a:pt x="48550" y="612"/>
                      <a:pt x="47751" y="566"/>
                    </a:cubicBezTo>
                    <a:cubicBezTo>
                      <a:pt x="46587" y="498"/>
                      <a:pt x="45400" y="384"/>
                      <a:pt x="44236" y="178"/>
                    </a:cubicBezTo>
                    <a:cubicBezTo>
                      <a:pt x="43680" y="104"/>
                      <a:pt x="43109" y="0"/>
                      <a:pt x="42548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792;p13">
                <a:extLst>
                  <a:ext uri="{FF2B5EF4-FFF2-40B4-BE49-F238E27FC236}">
                    <a16:creationId xmlns:a16="http://schemas.microsoft.com/office/drawing/2014/main" id="{BB5988BD-2FF3-4F65-B893-4C35D0FBEFF9}"/>
                  </a:ext>
                </a:extLst>
              </p:cNvPr>
              <p:cNvSpPr/>
              <p:nvPr/>
            </p:nvSpPr>
            <p:spPr>
              <a:xfrm>
                <a:off x="6497013" y="4794525"/>
                <a:ext cx="2029175" cy="364875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4595" extrusionOk="0">
                    <a:moveTo>
                      <a:pt x="45736" y="1"/>
                    </a:moveTo>
                    <a:cubicBezTo>
                      <a:pt x="45138" y="1"/>
                      <a:pt x="44535" y="58"/>
                      <a:pt x="43939" y="123"/>
                    </a:cubicBezTo>
                    <a:cubicBezTo>
                      <a:pt x="42501" y="283"/>
                      <a:pt x="41040" y="443"/>
                      <a:pt x="39739" y="1036"/>
                    </a:cubicBezTo>
                    <a:cubicBezTo>
                      <a:pt x="39054" y="1333"/>
                      <a:pt x="38438" y="1766"/>
                      <a:pt x="37799" y="2177"/>
                    </a:cubicBezTo>
                    <a:cubicBezTo>
                      <a:pt x="37114" y="2657"/>
                      <a:pt x="36429" y="3113"/>
                      <a:pt x="35745" y="3592"/>
                    </a:cubicBezTo>
                    <a:cubicBezTo>
                      <a:pt x="36033" y="3578"/>
                      <a:pt x="36321" y="3571"/>
                      <a:pt x="36609" y="3571"/>
                    </a:cubicBezTo>
                    <a:cubicBezTo>
                      <a:pt x="38626" y="3571"/>
                      <a:pt x="40638" y="3903"/>
                      <a:pt x="42615" y="4323"/>
                    </a:cubicBezTo>
                    <a:cubicBezTo>
                      <a:pt x="43779" y="4551"/>
                      <a:pt x="44966" y="4848"/>
                      <a:pt x="46107" y="5236"/>
                    </a:cubicBezTo>
                    <a:cubicBezTo>
                      <a:pt x="46678" y="5418"/>
                      <a:pt x="47226" y="5624"/>
                      <a:pt x="47774" y="5875"/>
                    </a:cubicBezTo>
                    <a:cubicBezTo>
                      <a:pt x="47879" y="5919"/>
                      <a:pt x="48011" y="5989"/>
                      <a:pt x="48154" y="6069"/>
                    </a:cubicBezTo>
                    <a:lnTo>
                      <a:pt x="48154" y="6069"/>
                    </a:lnTo>
                    <a:cubicBezTo>
                      <a:pt x="46626" y="5501"/>
                      <a:pt x="44870" y="5175"/>
                      <a:pt x="43345" y="4848"/>
                    </a:cubicBezTo>
                    <a:cubicBezTo>
                      <a:pt x="41497" y="4460"/>
                      <a:pt x="39602" y="4232"/>
                      <a:pt x="37685" y="4209"/>
                    </a:cubicBezTo>
                    <a:cubicBezTo>
                      <a:pt x="37553" y="4209"/>
                      <a:pt x="37421" y="4209"/>
                      <a:pt x="37288" y="4209"/>
                    </a:cubicBezTo>
                    <a:cubicBezTo>
                      <a:pt x="35754" y="4209"/>
                      <a:pt x="34110" y="4228"/>
                      <a:pt x="32640" y="4711"/>
                    </a:cubicBezTo>
                    <a:cubicBezTo>
                      <a:pt x="32161" y="4871"/>
                      <a:pt x="31682" y="5053"/>
                      <a:pt x="31202" y="5190"/>
                    </a:cubicBezTo>
                    <a:cubicBezTo>
                      <a:pt x="30609" y="5350"/>
                      <a:pt x="29970" y="5396"/>
                      <a:pt x="29354" y="5464"/>
                    </a:cubicBezTo>
                    <a:cubicBezTo>
                      <a:pt x="26615" y="5692"/>
                      <a:pt x="23898" y="5943"/>
                      <a:pt x="21182" y="6172"/>
                    </a:cubicBezTo>
                    <a:cubicBezTo>
                      <a:pt x="21342" y="6175"/>
                      <a:pt x="21502" y="6177"/>
                      <a:pt x="21662" y="6177"/>
                    </a:cubicBezTo>
                    <a:cubicBezTo>
                      <a:pt x="22728" y="6177"/>
                      <a:pt x="23798" y="6110"/>
                      <a:pt x="24861" y="6110"/>
                    </a:cubicBezTo>
                    <a:cubicBezTo>
                      <a:pt x="25757" y="6110"/>
                      <a:pt x="26649" y="6158"/>
                      <a:pt x="27528" y="6331"/>
                    </a:cubicBezTo>
                    <a:cubicBezTo>
                      <a:pt x="29125" y="6674"/>
                      <a:pt x="30609" y="7427"/>
                      <a:pt x="31819" y="8523"/>
                    </a:cubicBezTo>
                    <a:cubicBezTo>
                      <a:pt x="30267" y="8043"/>
                      <a:pt x="28714" y="7244"/>
                      <a:pt x="27140" y="6902"/>
                    </a:cubicBezTo>
                    <a:cubicBezTo>
                      <a:pt x="26671" y="6801"/>
                      <a:pt x="26163" y="6766"/>
                      <a:pt x="25642" y="6766"/>
                    </a:cubicBezTo>
                    <a:cubicBezTo>
                      <a:pt x="24637" y="6766"/>
                      <a:pt x="23582" y="6895"/>
                      <a:pt x="22666" y="6925"/>
                    </a:cubicBezTo>
                    <a:cubicBezTo>
                      <a:pt x="19425" y="7085"/>
                      <a:pt x="16183" y="7427"/>
                      <a:pt x="13033" y="8203"/>
                    </a:cubicBezTo>
                    <a:cubicBezTo>
                      <a:pt x="8263" y="9367"/>
                      <a:pt x="3972" y="11695"/>
                      <a:pt x="0" y="14549"/>
                    </a:cubicBezTo>
                    <a:cubicBezTo>
                      <a:pt x="10112" y="14549"/>
                      <a:pt x="22985" y="14549"/>
                      <a:pt x="33097" y="14571"/>
                    </a:cubicBezTo>
                    <a:cubicBezTo>
                      <a:pt x="41109" y="14594"/>
                      <a:pt x="46381" y="14594"/>
                      <a:pt x="54416" y="14594"/>
                    </a:cubicBezTo>
                    <a:cubicBezTo>
                      <a:pt x="56812" y="14594"/>
                      <a:pt x="81167" y="14571"/>
                      <a:pt x="81167" y="14571"/>
                    </a:cubicBezTo>
                    <a:cubicBezTo>
                      <a:pt x="80939" y="14571"/>
                      <a:pt x="80619" y="13955"/>
                      <a:pt x="80482" y="13818"/>
                    </a:cubicBezTo>
                    <a:cubicBezTo>
                      <a:pt x="80140" y="13499"/>
                      <a:pt x="79934" y="13362"/>
                      <a:pt x="79432" y="13202"/>
                    </a:cubicBezTo>
                    <a:cubicBezTo>
                      <a:pt x="78468" y="12874"/>
                      <a:pt x="77430" y="12693"/>
                      <a:pt x="76401" y="12693"/>
                    </a:cubicBezTo>
                    <a:cubicBezTo>
                      <a:pt x="76285" y="12693"/>
                      <a:pt x="76169" y="12695"/>
                      <a:pt x="76054" y="12700"/>
                    </a:cubicBezTo>
                    <a:cubicBezTo>
                      <a:pt x="75872" y="12700"/>
                      <a:pt x="75695" y="12711"/>
                      <a:pt x="75521" y="12711"/>
                    </a:cubicBezTo>
                    <a:cubicBezTo>
                      <a:pt x="75347" y="12711"/>
                      <a:pt x="75175" y="12700"/>
                      <a:pt x="75004" y="12654"/>
                    </a:cubicBezTo>
                    <a:cubicBezTo>
                      <a:pt x="74434" y="12494"/>
                      <a:pt x="74000" y="12038"/>
                      <a:pt x="73566" y="11650"/>
                    </a:cubicBezTo>
                    <a:cubicBezTo>
                      <a:pt x="72402" y="10577"/>
                      <a:pt x="70987" y="9824"/>
                      <a:pt x="69595" y="9093"/>
                    </a:cubicBezTo>
                    <a:cubicBezTo>
                      <a:pt x="68554" y="8539"/>
                      <a:pt x="67377" y="7985"/>
                      <a:pt x="66246" y="7985"/>
                    </a:cubicBezTo>
                    <a:cubicBezTo>
                      <a:pt x="65839" y="7985"/>
                      <a:pt x="65439" y="8057"/>
                      <a:pt x="65052" y="8226"/>
                    </a:cubicBezTo>
                    <a:cubicBezTo>
                      <a:pt x="64938" y="8272"/>
                      <a:pt x="64801" y="8340"/>
                      <a:pt x="64733" y="8454"/>
                    </a:cubicBezTo>
                    <a:cubicBezTo>
                      <a:pt x="64641" y="8568"/>
                      <a:pt x="64641" y="8728"/>
                      <a:pt x="64619" y="8865"/>
                    </a:cubicBezTo>
                    <a:lnTo>
                      <a:pt x="64459" y="11330"/>
                    </a:lnTo>
                    <a:cubicBezTo>
                      <a:pt x="63957" y="8409"/>
                      <a:pt x="61720" y="6103"/>
                      <a:pt x="59437" y="4209"/>
                    </a:cubicBezTo>
                    <a:cubicBezTo>
                      <a:pt x="58958" y="3798"/>
                      <a:pt x="58479" y="3433"/>
                      <a:pt x="57954" y="3113"/>
                    </a:cubicBezTo>
                    <a:cubicBezTo>
                      <a:pt x="56949" y="2520"/>
                      <a:pt x="56014" y="2542"/>
                      <a:pt x="54941" y="2291"/>
                    </a:cubicBezTo>
                    <a:cubicBezTo>
                      <a:pt x="54165" y="2109"/>
                      <a:pt x="53571" y="1561"/>
                      <a:pt x="52727" y="1470"/>
                    </a:cubicBezTo>
                    <a:cubicBezTo>
                      <a:pt x="51585" y="1333"/>
                      <a:pt x="50444" y="1219"/>
                      <a:pt x="49349" y="876"/>
                    </a:cubicBezTo>
                    <a:cubicBezTo>
                      <a:pt x="48595" y="625"/>
                      <a:pt x="47865" y="283"/>
                      <a:pt x="47089" y="123"/>
                    </a:cubicBezTo>
                    <a:cubicBezTo>
                      <a:pt x="46645" y="34"/>
                      <a:pt x="46192" y="1"/>
                      <a:pt x="45736" y="1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793;p13">
                <a:extLst>
                  <a:ext uri="{FF2B5EF4-FFF2-40B4-BE49-F238E27FC236}">
                    <a16:creationId xmlns:a16="http://schemas.microsoft.com/office/drawing/2014/main" id="{36723257-ED4E-4C1A-8CF5-3EA7E956A99D}"/>
                  </a:ext>
                </a:extLst>
              </p:cNvPr>
              <p:cNvSpPr/>
              <p:nvPr/>
            </p:nvSpPr>
            <p:spPr>
              <a:xfrm>
                <a:off x="9798150" y="3995563"/>
                <a:ext cx="511300" cy="100982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40393" extrusionOk="0">
                    <a:moveTo>
                      <a:pt x="20184" y="0"/>
                    </a:moveTo>
                    <a:cubicBezTo>
                      <a:pt x="20044" y="0"/>
                      <a:pt x="19878" y="51"/>
                      <a:pt x="19767" y="129"/>
                    </a:cubicBezTo>
                    <a:cubicBezTo>
                      <a:pt x="16480" y="2252"/>
                      <a:pt x="11961" y="4877"/>
                      <a:pt x="10021" y="8414"/>
                    </a:cubicBezTo>
                    <a:cubicBezTo>
                      <a:pt x="9473" y="9373"/>
                      <a:pt x="9199" y="10492"/>
                      <a:pt x="8948" y="11564"/>
                    </a:cubicBezTo>
                    <a:cubicBezTo>
                      <a:pt x="8697" y="12523"/>
                      <a:pt x="8469" y="13482"/>
                      <a:pt x="8195" y="14440"/>
                    </a:cubicBezTo>
                    <a:cubicBezTo>
                      <a:pt x="6460" y="20672"/>
                      <a:pt x="3607" y="25693"/>
                      <a:pt x="92" y="31034"/>
                    </a:cubicBezTo>
                    <a:cubicBezTo>
                      <a:pt x="46" y="31103"/>
                      <a:pt x="1" y="31171"/>
                      <a:pt x="1" y="31240"/>
                    </a:cubicBezTo>
                    <a:cubicBezTo>
                      <a:pt x="1" y="31308"/>
                      <a:pt x="46" y="31354"/>
                      <a:pt x="92" y="31422"/>
                    </a:cubicBezTo>
                    <a:cubicBezTo>
                      <a:pt x="2899" y="35280"/>
                      <a:pt x="5912" y="38087"/>
                      <a:pt x="10112" y="40393"/>
                    </a:cubicBezTo>
                    <a:cubicBezTo>
                      <a:pt x="7944" y="39183"/>
                      <a:pt x="9542" y="32198"/>
                      <a:pt x="9222" y="30304"/>
                    </a:cubicBezTo>
                    <a:cubicBezTo>
                      <a:pt x="8583" y="26264"/>
                      <a:pt x="9245" y="21836"/>
                      <a:pt x="9245" y="17727"/>
                    </a:cubicBezTo>
                    <a:cubicBezTo>
                      <a:pt x="9815" y="19644"/>
                      <a:pt x="10386" y="21562"/>
                      <a:pt x="10957" y="23479"/>
                    </a:cubicBezTo>
                    <a:cubicBezTo>
                      <a:pt x="12418" y="21425"/>
                      <a:pt x="13148" y="18868"/>
                      <a:pt x="13011" y="16335"/>
                    </a:cubicBezTo>
                    <a:cubicBezTo>
                      <a:pt x="12965" y="15513"/>
                      <a:pt x="12828" y="14691"/>
                      <a:pt x="12874" y="13870"/>
                    </a:cubicBezTo>
                    <a:cubicBezTo>
                      <a:pt x="12965" y="12500"/>
                      <a:pt x="13559" y="11245"/>
                      <a:pt x="14129" y="10012"/>
                    </a:cubicBezTo>
                    <a:lnTo>
                      <a:pt x="14129" y="10012"/>
                    </a:lnTo>
                    <a:cubicBezTo>
                      <a:pt x="13741" y="12843"/>
                      <a:pt x="14746" y="15696"/>
                      <a:pt x="14586" y="18549"/>
                    </a:cubicBezTo>
                    <a:cubicBezTo>
                      <a:pt x="14495" y="20398"/>
                      <a:pt x="13924" y="22201"/>
                      <a:pt x="13536" y="24027"/>
                    </a:cubicBezTo>
                    <a:cubicBezTo>
                      <a:pt x="12828" y="27496"/>
                      <a:pt x="12897" y="31057"/>
                      <a:pt x="12942" y="34595"/>
                    </a:cubicBezTo>
                    <a:cubicBezTo>
                      <a:pt x="13490" y="30509"/>
                      <a:pt x="14152" y="26697"/>
                      <a:pt x="15408" y="22749"/>
                    </a:cubicBezTo>
                    <a:cubicBezTo>
                      <a:pt x="15453" y="24255"/>
                      <a:pt x="15499" y="25762"/>
                      <a:pt x="15545" y="27268"/>
                    </a:cubicBezTo>
                    <a:cubicBezTo>
                      <a:pt x="15385" y="21973"/>
                      <a:pt x="17485" y="16495"/>
                      <a:pt x="16572" y="11268"/>
                    </a:cubicBezTo>
                    <a:cubicBezTo>
                      <a:pt x="16458" y="10583"/>
                      <a:pt x="16298" y="9898"/>
                      <a:pt x="16229" y="9213"/>
                    </a:cubicBezTo>
                    <a:cubicBezTo>
                      <a:pt x="15818" y="5790"/>
                      <a:pt x="17622" y="2115"/>
                      <a:pt x="20452" y="197"/>
                    </a:cubicBezTo>
                    <a:cubicBezTo>
                      <a:pt x="20452" y="57"/>
                      <a:pt x="20332" y="0"/>
                      <a:pt x="20184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0D2FE27E-A1E7-4502-8B81-02632C492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068" y="1024106"/>
            <a:ext cx="1354667" cy="1343378"/>
          </a:xfrm>
          <a:prstGeom prst="rect">
            <a:avLst/>
          </a:prstGeom>
        </p:spPr>
      </p:pic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2D17F9C1-95FE-4BBB-93E8-120F6E062151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upo 41">
            <a:extLst>
              <a:ext uri="{FF2B5EF4-FFF2-40B4-BE49-F238E27FC236}">
                <a16:creationId xmlns:a16="http://schemas.microsoft.com/office/drawing/2014/main" id="{67555523-6B96-4E77-BE54-35B18651069E}"/>
              </a:ext>
            </a:extLst>
          </p:cNvPr>
          <p:cNvGrpSpPr/>
          <p:nvPr/>
        </p:nvGrpSpPr>
        <p:grpSpPr>
          <a:xfrm>
            <a:off x="8085166" y="41927"/>
            <a:ext cx="993746" cy="1066101"/>
            <a:chOff x="8551862" y="-1087438"/>
            <a:chExt cx="1395413" cy="1497014"/>
          </a:xfrm>
        </p:grpSpPr>
        <p:sp>
          <p:nvSpPr>
            <p:cNvPr id="43" name="Freeform 4">
              <a:extLst>
                <a:ext uri="{FF2B5EF4-FFF2-40B4-BE49-F238E27FC236}">
                  <a16:creationId xmlns:a16="http://schemas.microsoft.com/office/drawing/2014/main" id="{14166226-1F71-41B3-B905-A49A4923C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862" y="-1087438"/>
              <a:ext cx="1395413" cy="809626"/>
            </a:xfrm>
            <a:custGeom>
              <a:avLst/>
              <a:gdLst>
                <a:gd name="T0" fmla="*/ 9 w 368"/>
                <a:gd name="T1" fmla="*/ 197 h 213"/>
                <a:gd name="T2" fmla="*/ 179 w 368"/>
                <a:gd name="T3" fmla="*/ 5 h 213"/>
                <a:gd name="T4" fmla="*/ 365 w 368"/>
                <a:gd name="T5" fmla="*/ 176 h 213"/>
                <a:gd name="T6" fmla="*/ 362 w 368"/>
                <a:gd name="T7" fmla="*/ 213 h 213"/>
                <a:gd name="T8" fmla="*/ 311 w 368"/>
                <a:gd name="T9" fmla="*/ 162 h 213"/>
                <a:gd name="T10" fmla="*/ 303 w 368"/>
                <a:gd name="T11" fmla="*/ 151 h 213"/>
                <a:gd name="T12" fmla="*/ 255 w 368"/>
                <a:gd name="T13" fmla="*/ 151 h 213"/>
                <a:gd name="T14" fmla="*/ 248 w 368"/>
                <a:gd name="T15" fmla="*/ 161 h 213"/>
                <a:gd name="T16" fmla="*/ 239 w 368"/>
                <a:gd name="T17" fmla="*/ 171 h 213"/>
                <a:gd name="T18" fmla="*/ 206 w 368"/>
                <a:gd name="T19" fmla="*/ 198 h 213"/>
                <a:gd name="T20" fmla="*/ 151 w 368"/>
                <a:gd name="T21" fmla="*/ 166 h 213"/>
                <a:gd name="T22" fmla="*/ 123 w 368"/>
                <a:gd name="T23" fmla="*/ 123 h 213"/>
                <a:gd name="T24" fmla="*/ 107 w 368"/>
                <a:gd name="T25" fmla="*/ 95 h 213"/>
                <a:gd name="T26" fmla="*/ 80 w 368"/>
                <a:gd name="T27" fmla="*/ 95 h 213"/>
                <a:gd name="T28" fmla="*/ 75 w 368"/>
                <a:gd name="T29" fmla="*/ 106 h 213"/>
                <a:gd name="T30" fmla="*/ 27 w 368"/>
                <a:gd name="T31" fmla="*/ 186 h 213"/>
                <a:gd name="T32" fmla="*/ 9 w 368"/>
                <a:gd name="T33" fmla="*/ 1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8" h="213">
                  <a:moveTo>
                    <a:pt x="9" y="197"/>
                  </a:moveTo>
                  <a:cubicBezTo>
                    <a:pt x="0" y="102"/>
                    <a:pt x="74" y="11"/>
                    <a:pt x="179" y="5"/>
                  </a:cubicBezTo>
                  <a:cubicBezTo>
                    <a:pt x="275" y="0"/>
                    <a:pt x="363" y="76"/>
                    <a:pt x="365" y="176"/>
                  </a:cubicBezTo>
                  <a:cubicBezTo>
                    <a:pt x="366" y="188"/>
                    <a:pt x="368" y="201"/>
                    <a:pt x="362" y="213"/>
                  </a:cubicBezTo>
                  <a:cubicBezTo>
                    <a:pt x="339" y="202"/>
                    <a:pt x="329" y="178"/>
                    <a:pt x="311" y="162"/>
                  </a:cubicBezTo>
                  <a:cubicBezTo>
                    <a:pt x="308" y="159"/>
                    <a:pt x="306" y="154"/>
                    <a:pt x="303" y="151"/>
                  </a:cubicBezTo>
                  <a:cubicBezTo>
                    <a:pt x="278" y="125"/>
                    <a:pt x="278" y="125"/>
                    <a:pt x="255" y="151"/>
                  </a:cubicBezTo>
                  <a:cubicBezTo>
                    <a:pt x="253" y="154"/>
                    <a:pt x="250" y="157"/>
                    <a:pt x="248" y="161"/>
                  </a:cubicBezTo>
                  <a:cubicBezTo>
                    <a:pt x="246" y="164"/>
                    <a:pt x="243" y="168"/>
                    <a:pt x="239" y="171"/>
                  </a:cubicBezTo>
                  <a:cubicBezTo>
                    <a:pt x="229" y="182"/>
                    <a:pt x="223" y="203"/>
                    <a:pt x="206" y="198"/>
                  </a:cubicBezTo>
                  <a:cubicBezTo>
                    <a:pt x="186" y="193"/>
                    <a:pt x="163" y="189"/>
                    <a:pt x="151" y="166"/>
                  </a:cubicBezTo>
                  <a:cubicBezTo>
                    <a:pt x="144" y="151"/>
                    <a:pt x="133" y="137"/>
                    <a:pt x="123" y="123"/>
                  </a:cubicBezTo>
                  <a:cubicBezTo>
                    <a:pt x="119" y="113"/>
                    <a:pt x="113" y="104"/>
                    <a:pt x="107" y="95"/>
                  </a:cubicBezTo>
                  <a:cubicBezTo>
                    <a:pt x="96" y="77"/>
                    <a:pt x="91" y="77"/>
                    <a:pt x="80" y="95"/>
                  </a:cubicBezTo>
                  <a:cubicBezTo>
                    <a:pt x="78" y="99"/>
                    <a:pt x="77" y="102"/>
                    <a:pt x="75" y="106"/>
                  </a:cubicBezTo>
                  <a:cubicBezTo>
                    <a:pt x="57" y="131"/>
                    <a:pt x="46" y="161"/>
                    <a:pt x="27" y="186"/>
                  </a:cubicBezTo>
                  <a:cubicBezTo>
                    <a:pt x="23" y="191"/>
                    <a:pt x="20" y="201"/>
                    <a:pt x="9" y="197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3F08BA35-12E4-41B0-80D4-E7C45C330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7113" y="-239712"/>
              <a:ext cx="1217613" cy="649288"/>
            </a:xfrm>
            <a:custGeom>
              <a:avLst/>
              <a:gdLst>
                <a:gd name="T0" fmla="*/ 321 w 321"/>
                <a:gd name="T1" fmla="*/ 45 h 171"/>
                <a:gd name="T2" fmla="*/ 3 w 321"/>
                <a:gd name="T3" fmla="*/ 45 h 171"/>
                <a:gd name="T4" fmla="*/ 19 w 321"/>
                <a:gd name="T5" fmla="*/ 24 h 171"/>
                <a:gd name="T6" fmla="*/ 114 w 321"/>
                <a:gd name="T7" fmla="*/ 5 h 171"/>
                <a:gd name="T8" fmla="*/ 295 w 321"/>
                <a:gd name="T9" fmla="*/ 23 h 171"/>
                <a:gd name="T10" fmla="*/ 321 w 321"/>
                <a:gd name="T11" fmla="*/ 4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71">
                  <a:moveTo>
                    <a:pt x="321" y="45"/>
                  </a:moveTo>
                  <a:cubicBezTo>
                    <a:pt x="258" y="170"/>
                    <a:pt x="68" y="171"/>
                    <a:pt x="3" y="45"/>
                  </a:cubicBezTo>
                  <a:cubicBezTo>
                    <a:pt x="0" y="31"/>
                    <a:pt x="9" y="28"/>
                    <a:pt x="19" y="24"/>
                  </a:cubicBezTo>
                  <a:cubicBezTo>
                    <a:pt x="49" y="12"/>
                    <a:pt x="81" y="7"/>
                    <a:pt x="114" y="5"/>
                  </a:cubicBezTo>
                  <a:cubicBezTo>
                    <a:pt x="175" y="0"/>
                    <a:pt x="236" y="6"/>
                    <a:pt x="295" y="23"/>
                  </a:cubicBezTo>
                  <a:cubicBezTo>
                    <a:pt x="306" y="26"/>
                    <a:pt x="321" y="27"/>
                    <a:pt x="321" y="4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6">
              <a:extLst>
                <a:ext uri="{FF2B5EF4-FFF2-40B4-BE49-F238E27FC236}">
                  <a16:creationId xmlns:a16="http://schemas.microsoft.com/office/drawing/2014/main" id="{8AAE63B0-3702-4D16-9092-7ECAAF663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5200" y="-692150"/>
              <a:ext cx="1343025" cy="622300"/>
            </a:xfrm>
            <a:custGeom>
              <a:avLst/>
              <a:gdLst>
                <a:gd name="T0" fmla="*/ 337 w 354"/>
                <a:gd name="T1" fmla="*/ 164 h 164"/>
                <a:gd name="T2" fmla="*/ 288 w 354"/>
                <a:gd name="T3" fmla="*/ 142 h 164"/>
                <a:gd name="T4" fmla="*/ 146 w 354"/>
                <a:gd name="T5" fmla="*/ 128 h 164"/>
                <a:gd name="T6" fmla="*/ 33 w 354"/>
                <a:gd name="T7" fmla="*/ 149 h 164"/>
                <a:gd name="T8" fmla="*/ 19 w 354"/>
                <a:gd name="T9" fmla="*/ 164 h 164"/>
                <a:gd name="T10" fmla="*/ 0 w 354"/>
                <a:gd name="T11" fmla="*/ 93 h 164"/>
                <a:gd name="T12" fmla="*/ 40 w 354"/>
                <a:gd name="T13" fmla="*/ 36 h 164"/>
                <a:gd name="T14" fmla="*/ 64 w 354"/>
                <a:gd name="T15" fmla="*/ 0 h 164"/>
                <a:gd name="T16" fmla="*/ 80 w 354"/>
                <a:gd name="T17" fmla="*/ 12 h 164"/>
                <a:gd name="T18" fmla="*/ 116 w 354"/>
                <a:gd name="T19" fmla="*/ 16 h 164"/>
                <a:gd name="T20" fmla="*/ 155 w 354"/>
                <a:gd name="T21" fmla="*/ 71 h 164"/>
                <a:gd name="T22" fmla="*/ 191 w 354"/>
                <a:gd name="T23" fmla="*/ 87 h 164"/>
                <a:gd name="T24" fmla="*/ 221 w 354"/>
                <a:gd name="T25" fmla="*/ 70 h 164"/>
                <a:gd name="T26" fmla="*/ 237 w 354"/>
                <a:gd name="T27" fmla="*/ 53 h 164"/>
                <a:gd name="T28" fmla="*/ 251 w 354"/>
                <a:gd name="T29" fmla="*/ 52 h 164"/>
                <a:gd name="T30" fmla="*/ 296 w 354"/>
                <a:gd name="T31" fmla="*/ 45 h 164"/>
                <a:gd name="T32" fmla="*/ 353 w 354"/>
                <a:gd name="T33" fmla="*/ 109 h 164"/>
                <a:gd name="T34" fmla="*/ 337 w 354"/>
                <a:gd name="T3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164">
                  <a:moveTo>
                    <a:pt x="337" y="164"/>
                  </a:moveTo>
                  <a:cubicBezTo>
                    <a:pt x="326" y="144"/>
                    <a:pt x="305" y="146"/>
                    <a:pt x="288" y="142"/>
                  </a:cubicBezTo>
                  <a:cubicBezTo>
                    <a:pt x="242" y="130"/>
                    <a:pt x="194" y="126"/>
                    <a:pt x="146" y="128"/>
                  </a:cubicBezTo>
                  <a:cubicBezTo>
                    <a:pt x="107" y="130"/>
                    <a:pt x="70" y="137"/>
                    <a:pt x="33" y="149"/>
                  </a:cubicBezTo>
                  <a:cubicBezTo>
                    <a:pt x="26" y="151"/>
                    <a:pt x="19" y="155"/>
                    <a:pt x="19" y="164"/>
                  </a:cubicBezTo>
                  <a:cubicBezTo>
                    <a:pt x="8" y="141"/>
                    <a:pt x="1" y="118"/>
                    <a:pt x="0" y="93"/>
                  </a:cubicBezTo>
                  <a:cubicBezTo>
                    <a:pt x="21" y="79"/>
                    <a:pt x="28" y="56"/>
                    <a:pt x="40" y="36"/>
                  </a:cubicBezTo>
                  <a:cubicBezTo>
                    <a:pt x="47" y="23"/>
                    <a:pt x="53" y="10"/>
                    <a:pt x="64" y="0"/>
                  </a:cubicBezTo>
                  <a:cubicBezTo>
                    <a:pt x="71" y="1"/>
                    <a:pt x="76" y="7"/>
                    <a:pt x="80" y="12"/>
                  </a:cubicBezTo>
                  <a:cubicBezTo>
                    <a:pt x="91" y="26"/>
                    <a:pt x="102" y="31"/>
                    <a:pt x="116" y="16"/>
                  </a:cubicBezTo>
                  <a:cubicBezTo>
                    <a:pt x="134" y="31"/>
                    <a:pt x="142" y="53"/>
                    <a:pt x="155" y="71"/>
                  </a:cubicBezTo>
                  <a:cubicBezTo>
                    <a:pt x="164" y="86"/>
                    <a:pt x="180" y="78"/>
                    <a:pt x="191" y="87"/>
                  </a:cubicBezTo>
                  <a:cubicBezTo>
                    <a:pt x="208" y="101"/>
                    <a:pt x="212" y="79"/>
                    <a:pt x="221" y="70"/>
                  </a:cubicBezTo>
                  <a:cubicBezTo>
                    <a:pt x="227" y="65"/>
                    <a:pt x="232" y="58"/>
                    <a:pt x="237" y="53"/>
                  </a:cubicBezTo>
                  <a:cubicBezTo>
                    <a:pt x="241" y="51"/>
                    <a:pt x="246" y="51"/>
                    <a:pt x="251" y="52"/>
                  </a:cubicBezTo>
                  <a:cubicBezTo>
                    <a:pt x="267" y="58"/>
                    <a:pt x="283" y="57"/>
                    <a:pt x="296" y="45"/>
                  </a:cubicBezTo>
                  <a:cubicBezTo>
                    <a:pt x="315" y="66"/>
                    <a:pt x="334" y="87"/>
                    <a:pt x="353" y="109"/>
                  </a:cubicBezTo>
                  <a:cubicBezTo>
                    <a:pt x="354" y="129"/>
                    <a:pt x="345" y="146"/>
                    <a:pt x="337" y="164"/>
                  </a:cubicBezTo>
                  <a:close/>
                </a:path>
              </a:pathLst>
            </a:custGeom>
            <a:solidFill>
              <a:srgbClr val="C9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55110B3D-E243-4BC8-B40B-C3969A7B3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-809625"/>
              <a:ext cx="198438" cy="265113"/>
            </a:xfrm>
            <a:custGeom>
              <a:avLst/>
              <a:gdLst>
                <a:gd name="T0" fmla="*/ 52 w 52"/>
                <a:gd name="T1" fmla="*/ 47 h 70"/>
                <a:gd name="T2" fmla="*/ 17 w 52"/>
                <a:gd name="T3" fmla="*/ 50 h 70"/>
                <a:gd name="T4" fmla="*/ 0 w 52"/>
                <a:gd name="T5" fmla="*/ 31 h 70"/>
                <a:gd name="T6" fmla="*/ 1 w 52"/>
                <a:gd name="T7" fmla="*/ 23 h 70"/>
                <a:gd name="T8" fmla="*/ 19 w 52"/>
                <a:gd name="T9" fmla="*/ 1 h 70"/>
                <a:gd name="T10" fmla="*/ 39 w 52"/>
                <a:gd name="T11" fmla="*/ 21 h 70"/>
                <a:gd name="T12" fmla="*/ 52 w 52"/>
                <a:gd name="T13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0">
                  <a:moveTo>
                    <a:pt x="52" y="47"/>
                  </a:moveTo>
                  <a:cubicBezTo>
                    <a:pt x="37" y="70"/>
                    <a:pt x="37" y="70"/>
                    <a:pt x="17" y="50"/>
                  </a:cubicBezTo>
                  <a:cubicBezTo>
                    <a:pt x="11" y="44"/>
                    <a:pt x="6" y="38"/>
                    <a:pt x="0" y="31"/>
                  </a:cubicBezTo>
                  <a:cubicBezTo>
                    <a:pt x="0" y="29"/>
                    <a:pt x="0" y="25"/>
                    <a:pt x="1" y="23"/>
                  </a:cubicBezTo>
                  <a:cubicBezTo>
                    <a:pt x="6" y="15"/>
                    <a:pt x="9" y="2"/>
                    <a:pt x="19" y="1"/>
                  </a:cubicBezTo>
                  <a:cubicBezTo>
                    <a:pt x="30" y="0"/>
                    <a:pt x="34" y="12"/>
                    <a:pt x="39" y="21"/>
                  </a:cubicBezTo>
                  <a:cubicBezTo>
                    <a:pt x="44" y="30"/>
                    <a:pt x="52" y="37"/>
                    <a:pt x="52" y="47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ADC93FDC-21E6-4FC2-952D-30B7C552D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-631825"/>
              <a:ext cx="223838" cy="198438"/>
            </a:xfrm>
            <a:custGeom>
              <a:avLst/>
              <a:gdLst>
                <a:gd name="T0" fmla="*/ 59 w 59"/>
                <a:gd name="T1" fmla="*/ 29 h 52"/>
                <a:gd name="T2" fmla="*/ 0 w 59"/>
                <a:gd name="T3" fmla="*/ 37 h 52"/>
                <a:gd name="T4" fmla="*/ 23 w 59"/>
                <a:gd name="T5" fmla="*/ 7 h 52"/>
                <a:gd name="T6" fmla="*/ 40 w 59"/>
                <a:gd name="T7" fmla="*/ 6 h 52"/>
                <a:gd name="T8" fmla="*/ 59 w 59"/>
                <a:gd name="T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59" y="29"/>
                  </a:moveTo>
                  <a:cubicBezTo>
                    <a:pt x="43" y="52"/>
                    <a:pt x="43" y="52"/>
                    <a:pt x="0" y="37"/>
                  </a:cubicBezTo>
                  <a:cubicBezTo>
                    <a:pt x="8" y="27"/>
                    <a:pt x="15" y="17"/>
                    <a:pt x="23" y="7"/>
                  </a:cubicBezTo>
                  <a:cubicBezTo>
                    <a:pt x="28" y="0"/>
                    <a:pt x="34" y="0"/>
                    <a:pt x="40" y="6"/>
                  </a:cubicBezTo>
                  <a:cubicBezTo>
                    <a:pt x="46" y="14"/>
                    <a:pt x="55" y="20"/>
                    <a:pt x="59" y="29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8" name="Google Shape;4298;p50"/>
          <p:cNvSpPr txBox="1">
            <a:spLocks noGrp="1"/>
          </p:cNvSpPr>
          <p:nvPr>
            <p:ph type="title" idx="2"/>
          </p:nvPr>
        </p:nvSpPr>
        <p:spPr>
          <a:xfrm>
            <a:off x="2085013" y="1611123"/>
            <a:ext cx="20919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Abel" panose="02000506030000020004" pitchFamily="2" charset="0"/>
              </a:rPr>
              <a:t>Venus</a:t>
            </a:r>
            <a:endParaRPr dirty="0">
              <a:latin typeface="Abel" panose="02000506030000020004" pitchFamily="2" charset="0"/>
            </a:endParaRPr>
          </a:p>
        </p:txBody>
      </p:sp>
      <p:sp>
        <p:nvSpPr>
          <p:cNvPr id="4299" name="Google Shape;4299;p50"/>
          <p:cNvSpPr txBox="1">
            <a:spLocks noGrp="1"/>
          </p:cNvSpPr>
          <p:nvPr>
            <p:ph type="subTitle" idx="1"/>
          </p:nvPr>
        </p:nvSpPr>
        <p:spPr>
          <a:xfrm>
            <a:off x="2085000" y="1931550"/>
            <a:ext cx="20919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/>
              <a:t>Venus is the second planet from the Sun</a:t>
            </a:r>
            <a:endParaRPr/>
          </a:p>
        </p:txBody>
      </p:sp>
      <p:sp>
        <p:nvSpPr>
          <p:cNvPr id="4300" name="Google Shape;4300;p50"/>
          <p:cNvSpPr txBox="1">
            <a:spLocks noGrp="1"/>
          </p:cNvSpPr>
          <p:nvPr>
            <p:ph type="title" idx="3"/>
          </p:nvPr>
        </p:nvSpPr>
        <p:spPr>
          <a:xfrm>
            <a:off x="4967162" y="1611123"/>
            <a:ext cx="20919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Light" pitchFamily="2" charset="-79"/>
                <a:cs typeface="Assistant Light" pitchFamily="2" charset="-79"/>
              </a:rPr>
              <a:t>Saturn</a:t>
            </a:r>
            <a:endParaRPr>
              <a:latin typeface="Assistant Light" pitchFamily="2" charset="-79"/>
              <a:cs typeface="Assistant Light" pitchFamily="2" charset="-79"/>
            </a:endParaRPr>
          </a:p>
        </p:txBody>
      </p:sp>
      <p:sp>
        <p:nvSpPr>
          <p:cNvPr id="4301" name="Google Shape;4301;p50"/>
          <p:cNvSpPr txBox="1">
            <a:spLocks noGrp="1"/>
          </p:cNvSpPr>
          <p:nvPr>
            <p:ph type="subTitle" idx="4"/>
          </p:nvPr>
        </p:nvSpPr>
        <p:spPr>
          <a:xfrm>
            <a:off x="4967162" y="1931550"/>
            <a:ext cx="20919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/>
              <a:t>It’s a gas giant and has several rings</a:t>
            </a:r>
            <a:endParaRPr/>
          </a:p>
        </p:txBody>
      </p:sp>
      <p:sp>
        <p:nvSpPr>
          <p:cNvPr id="4302" name="Google Shape;4302;p50"/>
          <p:cNvSpPr txBox="1">
            <a:spLocks noGrp="1"/>
          </p:cNvSpPr>
          <p:nvPr>
            <p:ph type="title" idx="5"/>
          </p:nvPr>
        </p:nvSpPr>
        <p:spPr>
          <a:xfrm>
            <a:off x="2084938" y="3028911"/>
            <a:ext cx="20919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Assistant Light" pitchFamily="2" charset="-79"/>
                <a:cs typeface="Assistant Light" pitchFamily="2" charset="-79"/>
              </a:rPr>
              <a:t>Jupiter</a:t>
            </a:r>
            <a:endParaRPr dirty="0">
              <a:latin typeface="Assistant Light" pitchFamily="2" charset="-79"/>
              <a:cs typeface="Assistant Light" pitchFamily="2" charset="-79"/>
            </a:endParaRPr>
          </a:p>
        </p:txBody>
      </p:sp>
      <p:sp>
        <p:nvSpPr>
          <p:cNvPr id="4303" name="Google Shape;4303;p50"/>
          <p:cNvSpPr txBox="1">
            <a:spLocks noGrp="1"/>
          </p:cNvSpPr>
          <p:nvPr>
            <p:ph type="subTitle" idx="6"/>
          </p:nvPr>
        </p:nvSpPr>
        <p:spPr>
          <a:xfrm>
            <a:off x="2084938" y="3346886"/>
            <a:ext cx="20919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the biggest planet in the Solar System</a:t>
            </a:r>
            <a:endParaRPr/>
          </a:p>
        </p:txBody>
      </p:sp>
      <p:sp>
        <p:nvSpPr>
          <p:cNvPr id="4304" name="Google Shape;4304;p50"/>
          <p:cNvSpPr txBox="1">
            <a:spLocks noGrp="1"/>
          </p:cNvSpPr>
          <p:nvPr>
            <p:ph type="title" idx="7"/>
          </p:nvPr>
        </p:nvSpPr>
        <p:spPr>
          <a:xfrm>
            <a:off x="4967162" y="3028911"/>
            <a:ext cx="2091900" cy="27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ssistant Light" pitchFamily="2" charset="-79"/>
                <a:cs typeface="Assistant Light" pitchFamily="2" charset="-79"/>
              </a:rPr>
              <a:t>Mars</a:t>
            </a:r>
            <a:endParaRPr>
              <a:latin typeface="Assistant Light" pitchFamily="2" charset="-79"/>
              <a:cs typeface="Assistant Light" pitchFamily="2" charset="-79"/>
            </a:endParaRPr>
          </a:p>
        </p:txBody>
      </p:sp>
      <p:sp>
        <p:nvSpPr>
          <p:cNvPr id="4305" name="Google Shape;4305;p50"/>
          <p:cNvSpPr txBox="1">
            <a:spLocks noGrp="1"/>
          </p:cNvSpPr>
          <p:nvPr>
            <p:ph type="subTitle" idx="8"/>
          </p:nvPr>
        </p:nvSpPr>
        <p:spPr>
          <a:xfrm>
            <a:off x="4967162" y="3346886"/>
            <a:ext cx="2091900" cy="66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/>
              <a:t>Despite being red, Mars is a cold place</a:t>
            </a:r>
            <a:endParaRPr/>
          </a:p>
        </p:txBody>
      </p:sp>
      <p:sp>
        <p:nvSpPr>
          <p:cNvPr id="13" name="Google Shape;213;p33">
            <a:extLst>
              <a:ext uri="{FF2B5EF4-FFF2-40B4-BE49-F238E27FC236}">
                <a16:creationId xmlns:a16="http://schemas.microsoft.com/office/drawing/2014/main" id="{38F7E53E-432E-40E5-A931-D7DF06336FD0}"/>
              </a:ext>
            </a:extLst>
          </p:cNvPr>
          <p:cNvSpPr txBox="1">
            <a:spLocks/>
          </p:cNvSpPr>
          <p:nvPr/>
        </p:nvSpPr>
        <p:spPr>
          <a:xfrm>
            <a:off x="1544879" y="180710"/>
            <a:ext cx="6054242" cy="9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Light"/>
              <a:buNone/>
              <a:defRPr sz="18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Light"/>
              <a:buNone/>
              <a:defRPr sz="14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Light"/>
              <a:buNone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Light"/>
              <a:buNone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Light"/>
              <a:buNone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Light"/>
              <a:buNone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Light"/>
              <a:buNone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Light"/>
              <a:buNone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Light"/>
              <a:buNone/>
              <a:defRPr sz="1200" b="0" i="0" u="none" strike="noStrike" cap="none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defRPr>
            </a:lvl9pPr>
          </a:lstStyle>
          <a:p>
            <a:pPr marL="0" indent="0"/>
            <a:r>
              <a:rPr lang="es-PE" sz="3600">
                <a:solidFill>
                  <a:srgbClr val="67BB8C"/>
                </a:solidFill>
                <a:latin typeface="Marvel" pitchFamily="2" charset="0"/>
              </a:rPr>
              <a:t>FREE TEAMPLATE POWERPOINT</a:t>
            </a:r>
            <a:endParaRPr lang="es-PE" sz="3600" dirty="0">
              <a:solidFill>
                <a:srgbClr val="67BB8C"/>
              </a:solidFill>
              <a:latin typeface="Marvel" pitchFamily="2" charset="0"/>
            </a:endParaRPr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9D4140EC-6E64-42BC-AA3E-9B7118A54A92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upo 25">
            <a:extLst>
              <a:ext uri="{FF2B5EF4-FFF2-40B4-BE49-F238E27FC236}">
                <a16:creationId xmlns:a16="http://schemas.microsoft.com/office/drawing/2014/main" id="{20448239-46B5-4E9A-A116-A0CCE4C89334}"/>
              </a:ext>
            </a:extLst>
          </p:cNvPr>
          <p:cNvGrpSpPr/>
          <p:nvPr/>
        </p:nvGrpSpPr>
        <p:grpSpPr>
          <a:xfrm>
            <a:off x="7416951" y="140523"/>
            <a:ext cx="1333537" cy="1017573"/>
            <a:chOff x="9683750" y="785812"/>
            <a:chExt cx="1762125" cy="1344613"/>
          </a:xfrm>
          <a:solidFill>
            <a:srgbClr val="67BB8C"/>
          </a:solidFill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17DC35C8-3983-40B1-AEB6-1A17136BD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6925" y="1108075"/>
              <a:ext cx="1128713" cy="638175"/>
            </a:xfrm>
            <a:custGeom>
              <a:avLst/>
              <a:gdLst>
                <a:gd name="T0" fmla="*/ 298 w 298"/>
                <a:gd name="T1" fmla="*/ 168 h 168"/>
                <a:gd name="T2" fmla="*/ 0 w 298"/>
                <a:gd name="T3" fmla="*/ 168 h 168"/>
                <a:gd name="T4" fmla="*/ 4 w 298"/>
                <a:gd name="T5" fmla="*/ 159 h 168"/>
                <a:gd name="T6" fmla="*/ 89 w 298"/>
                <a:gd name="T7" fmla="*/ 9 h 168"/>
                <a:gd name="T8" fmla="*/ 103 w 298"/>
                <a:gd name="T9" fmla="*/ 5 h 168"/>
                <a:gd name="T10" fmla="*/ 140 w 298"/>
                <a:gd name="T11" fmla="*/ 22 h 168"/>
                <a:gd name="T12" fmla="*/ 158 w 298"/>
                <a:gd name="T13" fmla="*/ 21 h 168"/>
                <a:gd name="T14" fmla="*/ 202 w 298"/>
                <a:gd name="T15" fmla="*/ 0 h 168"/>
                <a:gd name="T16" fmla="*/ 298 w 298"/>
                <a:gd name="T1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168">
                  <a:moveTo>
                    <a:pt x="298" y="168"/>
                  </a:moveTo>
                  <a:cubicBezTo>
                    <a:pt x="198" y="168"/>
                    <a:pt x="99" y="168"/>
                    <a:pt x="0" y="168"/>
                  </a:cubicBezTo>
                  <a:cubicBezTo>
                    <a:pt x="1" y="164"/>
                    <a:pt x="2" y="162"/>
                    <a:pt x="4" y="159"/>
                  </a:cubicBezTo>
                  <a:cubicBezTo>
                    <a:pt x="32" y="109"/>
                    <a:pt x="61" y="60"/>
                    <a:pt x="89" y="9"/>
                  </a:cubicBezTo>
                  <a:cubicBezTo>
                    <a:pt x="93" y="3"/>
                    <a:pt x="96" y="1"/>
                    <a:pt x="103" y="5"/>
                  </a:cubicBezTo>
                  <a:cubicBezTo>
                    <a:pt x="115" y="11"/>
                    <a:pt x="128" y="16"/>
                    <a:pt x="140" y="22"/>
                  </a:cubicBezTo>
                  <a:cubicBezTo>
                    <a:pt x="146" y="25"/>
                    <a:pt x="152" y="24"/>
                    <a:pt x="158" y="21"/>
                  </a:cubicBezTo>
                  <a:cubicBezTo>
                    <a:pt x="172" y="14"/>
                    <a:pt x="187" y="7"/>
                    <a:pt x="202" y="0"/>
                  </a:cubicBezTo>
                  <a:cubicBezTo>
                    <a:pt x="234" y="56"/>
                    <a:pt x="266" y="111"/>
                    <a:pt x="298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A4CF64A-45E5-40E2-905F-4AF2A6063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0863" y="1249363"/>
              <a:ext cx="730250" cy="496888"/>
            </a:xfrm>
            <a:custGeom>
              <a:avLst/>
              <a:gdLst>
                <a:gd name="T0" fmla="*/ 25 w 193"/>
                <a:gd name="T1" fmla="*/ 0 h 131"/>
                <a:gd name="T2" fmla="*/ 61 w 193"/>
                <a:gd name="T3" fmla="*/ 12 h 131"/>
                <a:gd name="T4" fmla="*/ 82 w 193"/>
                <a:gd name="T5" fmla="*/ 12 h 131"/>
                <a:gd name="T6" fmla="*/ 114 w 193"/>
                <a:gd name="T7" fmla="*/ 0 h 131"/>
                <a:gd name="T8" fmla="*/ 193 w 193"/>
                <a:gd name="T9" fmla="*/ 130 h 131"/>
                <a:gd name="T10" fmla="*/ 185 w 193"/>
                <a:gd name="T11" fmla="*/ 131 h 131"/>
                <a:gd name="T12" fmla="*/ 58 w 193"/>
                <a:gd name="T13" fmla="*/ 131 h 131"/>
                <a:gd name="T14" fmla="*/ 45 w 193"/>
                <a:gd name="T15" fmla="*/ 117 h 131"/>
                <a:gd name="T16" fmla="*/ 45 w 193"/>
                <a:gd name="T17" fmla="*/ 95 h 131"/>
                <a:gd name="T18" fmla="*/ 20 w 193"/>
                <a:gd name="T19" fmla="*/ 79 h 131"/>
                <a:gd name="T20" fmla="*/ 1 w 193"/>
                <a:gd name="T21" fmla="*/ 46 h 131"/>
                <a:gd name="T22" fmla="*/ 2 w 193"/>
                <a:gd name="T23" fmla="*/ 38 h 131"/>
                <a:gd name="T24" fmla="*/ 25 w 193"/>
                <a:gd name="T2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31">
                  <a:moveTo>
                    <a:pt x="25" y="0"/>
                  </a:moveTo>
                  <a:cubicBezTo>
                    <a:pt x="38" y="5"/>
                    <a:pt x="49" y="9"/>
                    <a:pt x="61" y="12"/>
                  </a:cubicBezTo>
                  <a:cubicBezTo>
                    <a:pt x="68" y="14"/>
                    <a:pt x="75" y="14"/>
                    <a:pt x="82" y="12"/>
                  </a:cubicBezTo>
                  <a:cubicBezTo>
                    <a:pt x="92" y="9"/>
                    <a:pt x="103" y="4"/>
                    <a:pt x="114" y="0"/>
                  </a:cubicBezTo>
                  <a:cubicBezTo>
                    <a:pt x="140" y="43"/>
                    <a:pt x="166" y="86"/>
                    <a:pt x="193" y="130"/>
                  </a:cubicBezTo>
                  <a:cubicBezTo>
                    <a:pt x="190" y="131"/>
                    <a:pt x="187" y="131"/>
                    <a:pt x="185" y="131"/>
                  </a:cubicBezTo>
                  <a:cubicBezTo>
                    <a:pt x="143" y="131"/>
                    <a:pt x="101" y="131"/>
                    <a:pt x="58" y="131"/>
                  </a:cubicBezTo>
                  <a:cubicBezTo>
                    <a:pt x="48" y="131"/>
                    <a:pt x="45" y="128"/>
                    <a:pt x="45" y="117"/>
                  </a:cubicBezTo>
                  <a:cubicBezTo>
                    <a:pt x="45" y="110"/>
                    <a:pt x="45" y="102"/>
                    <a:pt x="45" y="95"/>
                  </a:cubicBezTo>
                  <a:cubicBezTo>
                    <a:pt x="45" y="74"/>
                    <a:pt x="39" y="70"/>
                    <a:pt x="20" y="79"/>
                  </a:cubicBezTo>
                  <a:cubicBezTo>
                    <a:pt x="14" y="68"/>
                    <a:pt x="7" y="57"/>
                    <a:pt x="1" y="46"/>
                  </a:cubicBezTo>
                  <a:cubicBezTo>
                    <a:pt x="0" y="44"/>
                    <a:pt x="1" y="40"/>
                    <a:pt x="2" y="38"/>
                  </a:cubicBezTo>
                  <a:cubicBezTo>
                    <a:pt x="9" y="26"/>
                    <a:pt x="17" y="13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BA0A901D-DD65-4FCB-944C-DD94F1EE9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7450" y="785812"/>
              <a:ext cx="341313" cy="338138"/>
            </a:xfrm>
            <a:custGeom>
              <a:avLst/>
              <a:gdLst>
                <a:gd name="T0" fmla="*/ 90 w 90"/>
                <a:gd name="T1" fmla="*/ 69 h 89"/>
                <a:gd name="T2" fmla="*/ 53 w 90"/>
                <a:gd name="T3" fmla="*/ 87 h 89"/>
                <a:gd name="T4" fmla="*/ 39 w 90"/>
                <a:gd name="T5" fmla="*/ 87 h 89"/>
                <a:gd name="T6" fmla="*/ 0 w 90"/>
                <a:gd name="T7" fmla="*/ 71 h 89"/>
                <a:gd name="T8" fmla="*/ 24 w 90"/>
                <a:gd name="T9" fmla="*/ 30 h 89"/>
                <a:gd name="T10" fmla="*/ 36 w 90"/>
                <a:gd name="T11" fmla="*/ 9 h 89"/>
                <a:gd name="T12" fmla="*/ 55 w 90"/>
                <a:gd name="T13" fmla="*/ 9 h 89"/>
                <a:gd name="T14" fmla="*/ 90 w 90"/>
                <a:gd name="T15" fmla="*/ 6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89">
                  <a:moveTo>
                    <a:pt x="90" y="69"/>
                  </a:moveTo>
                  <a:cubicBezTo>
                    <a:pt x="77" y="76"/>
                    <a:pt x="65" y="82"/>
                    <a:pt x="53" y="87"/>
                  </a:cubicBezTo>
                  <a:cubicBezTo>
                    <a:pt x="49" y="88"/>
                    <a:pt x="43" y="89"/>
                    <a:pt x="39" y="87"/>
                  </a:cubicBezTo>
                  <a:cubicBezTo>
                    <a:pt x="26" y="83"/>
                    <a:pt x="14" y="77"/>
                    <a:pt x="0" y="71"/>
                  </a:cubicBezTo>
                  <a:cubicBezTo>
                    <a:pt x="8" y="57"/>
                    <a:pt x="16" y="43"/>
                    <a:pt x="24" y="30"/>
                  </a:cubicBezTo>
                  <a:cubicBezTo>
                    <a:pt x="28" y="23"/>
                    <a:pt x="31" y="16"/>
                    <a:pt x="36" y="9"/>
                  </a:cubicBezTo>
                  <a:cubicBezTo>
                    <a:pt x="41" y="1"/>
                    <a:pt x="50" y="0"/>
                    <a:pt x="55" y="9"/>
                  </a:cubicBezTo>
                  <a:cubicBezTo>
                    <a:pt x="67" y="28"/>
                    <a:pt x="78" y="48"/>
                    <a:pt x="9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6C130C4-F3E8-42C9-9BFF-BD08683F5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1675" y="1868488"/>
              <a:ext cx="584200" cy="68263"/>
            </a:xfrm>
            <a:custGeom>
              <a:avLst/>
              <a:gdLst>
                <a:gd name="T0" fmla="*/ 76 w 154"/>
                <a:gd name="T1" fmla="*/ 18 h 18"/>
                <a:gd name="T2" fmla="*/ 12 w 154"/>
                <a:gd name="T3" fmla="*/ 18 h 18"/>
                <a:gd name="T4" fmla="*/ 0 w 154"/>
                <a:gd name="T5" fmla="*/ 9 h 18"/>
                <a:gd name="T6" fmla="*/ 12 w 154"/>
                <a:gd name="T7" fmla="*/ 0 h 18"/>
                <a:gd name="T8" fmla="*/ 142 w 154"/>
                <a:gd name="T9" fmla="*/ 0 h 18"/>
                <a:gd name="T10" fmla="*/ 154 w 154"/>
                <a:gd name="T11" fmla="*/ 9 h 18"/>
                <a:gd name="T12" fmla="*/ 142 w 154"/>
                <a:gd name="T13" fmla="*/ 18 h 18"/>
                <a:gd name="T14" fmla="*/ 76 w 154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" h="18">
                  <a:moveTo>
                    <a:pt x="76" y="18"/>
                  </a:moveTo>
                  <a:cubicBezTo>
                    <a:pt x="55" y="18"/>
                    <a:pt x="34" y="18"/>
                    <a:pt x="12" y="18"/>
                  </a:cubicBezTo>
                  <a:cubicBezTo>
                    <a:pt x="6" y="18"/>
                    <a:pt x="0" y="16"/>
                    <a:pt x="0" y="9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55" y="0"/>
                    <a:pt x="99" y="0"/>
                    <a:pt x="142" y="0"/>
                  </a:cubicBezTo>
                  <a:cubicBezTo>
                    <a:pt x="149" y="0"/>
                    <a:pt x="154" y="2"/>
                    <a:pt x="154" y="9"/>
                  </a:cubicBezTo>
                  <a:cubicBezTo>
                    <a:pt x="154" y="16"/>
                    <a:pt x="149" y="18"/>
                    <a:pt x="142" y="18"/>
                  </a:cubicBezTo>
                  <a:cubicBezTo>
                    <a:pt x="120" y="18"/>
                    <a:pt x="98" y="18"/>
                    <a:pt x="7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F94BA6E0-2A8F-4460-95B2-B8CF91F2B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3750" y="1863725"/>
              <a:ext cx="560388" cy="76200"/>
            </a:xfrm>
            <a:custGeom>
              <a:avLst/>
              <a:gdLst>
                <a:gd name="T0" fmla="*/ 74 w 148"/>
                <a:gd name="T1" fmla="*/ 1 h 20"/>
                <a:gd name="T2" fmla="*/ 133 w 148"/>
                <a:gd name="T3" fmla="*/ 1 h 20"/>
                <a:gd name="T4" fmla="*/ 148 w 148"/>
                <a:gd name="T5" fmla="*/ 10 h 20"/>
                <a:gd name="T6" fmla="*/ 133 w 148"/>
                <a:gd name="T7" fmla="*/ 19 h 20"/>
                <a:gd name="T8" fmla="*/ 14 w 148"/>
                <a:gd name="T9" fmla="*/ 19 h 20"/>
                <a:gd name="T10" fmla="*/ 0 w 148"/>
                <a:gd name="T11" fmla="*/ 10 h 20"/>
                <a:gd name="T12" fmla="*/ 14 w 148"/>
                <a:gd name="T13" fmla="*/ 1 h 20"/>
                <a:gd name="T14" fmla="*/ 74 w 148"/>
                <a:gd name="T1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74" y="1"/>
                  </a:moveTo>
                  <a:cubicBezTo>
                    <a:pt x="93" y="1"/>
                    <a:pt x="113" y="1"/>
                    <a:pt x="133" y="1"/>
                  </a:cubicBezTo>
                  <a:cubicBezTo>
                    <a:pt x="139" y="1"/>
                    <a:pt x="147" y="0"/>
                    <a:pt x="148" y="10"/>
                  </a:cubicBezTo>
                  <a:cubicBezTo>
                    <a:pt x="148" y="20"/>
                    <a:pt x="140" y="19"/>
                    <a:pt x="133" y="19"/>
                  </a:cubicBezTo>
                  <a:cubicBezTo>
                    <a:pt x="93" y="19"/>
                    <a:pt x="54" y="19"/>
                    <a:pt x="14" y="19"/>
                  </a:cubicBezTo>
                  <a:cubicBezTo>
                    <a:pt x="7" y="19"/>
                    <a:pt x="0" y="19"/>
                    <a:pt x="0" y="10"/>
                  </a:cubicBezTo>
                  <a:cubicBezTo>
                    <a:pt x="0" y="1"/>
                    <a:pt x="7" y="1"/>
                    <a:pt x="14" y="1"/>
                  </a:cubicBezTo>
                  <a:cubicBezTo>
                    <a:pt x="34" y="1"/>
                    <a:pt x="54" y="1"/>
                    <a:pt x="7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7E4C236C-0F55-4659-BC1D-22B730581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2625" y="1003300"/>
              <a:ext cx="261938" cy="249238"/>
            </a:xfrm>
            <a:custGeom>
              <a:avLst/>
              <a:gdLst>
                <a:gd name="T0" fmla="*/ 0 w 69"/>
                <a:gd name="T1" fmla="*/ 49 h 66"/>
                <a:gd name="T2" fmla="*/ 24 w 69"/>
                <a:gd name="T3" fmla="*/ 9 h 66"/>
                <a:gd name="T4" fmla="*/ 45 w 69"/>
                <a:gd name="T5" fmla="*/ 9 h 66"/>
                <a:gd name="T6" fmla="*/ 69 w 69"/>
                <a:gd name="T7" fmla="*/ 49 h 66"/>
                <a:gd name="T8" fmla="*/ 0 w 69"/>
                <a:gd name="T9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6">
                  <a:moveTo>
                    <a:pt x="0" y="49"/>
                  </a:moveTo>
                  <a:cubicBezTo>
                    <a:pt x="8" y="36"/>
                    <a:pt x="16" y="22"/>
                    <a:pt x="24" y="9"/>
                  </a:cubicBezTo>
                  <a:cubicBezTo>
                    <a:pt x="30" y="0"/>
                    <a:pt x="39" y="0"/>
                    <a:pt x="45" y="9"/>
                  </a:cubicBezTo>
                  <a:cubicBezTo>
                    <a:pt x="53" y="22"/>
                    <a:pt x="61" y="36"/>
                    <a:pt x="69" y="49"/>
                  </a:cubicBezTo>
                  <a:cubicBezTo>
                    <a:pt x="46" y="66"/>
                    <a:pt x="24" y="64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5F52B109-BD2A-4981-A8D2-9CB3BB296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6925" y="2057400"/>
              <a:ext cx="488950" cy="68263"/>
            </a:xfrm>
            <a:custGeom>
              <a:avLst/>
              <a:gdLst>
                <a:gd name="T0" fmla="*/ 64 w 129"/>
                <a:gd name="T1" fmla="*/ 18 h 18"/>
                <a:gd name="T2" fmla="*/ 12 w 129"/>
                <a:gd name="T3" fmla="*/ 18 h 18"/>
                <a:gd name="T4" fmla="*/ 0 w 129"/>
                <a:gd name="T5" fmla="*/ 9 h 18"/>
                <a:gd name="T6" fmla="*/ 12 w 129"/>
                <a:gd name="T7" fmla="*/ 0 h 18"/>
                <a:gd name="T8" fmla="*/ 117 w 129"/>
                <a:gd name="T9" fmla="*/ 0 h 18"/>
                <a:gd name="T10" fmla="*/ 129 w 129"/>
                <a:gd name="T11" fmla="*/ 9 h 18"/>
                <a:gd name="T12" fmla="*/ 117 w 129"/>
                <a:gd name="T13" fmla="*/ 18 h 18"/>
                <a:gd name="T14" fmla="*/ 64 w 129"/>
                <a:gd name="T15" fmla="*/ 18 h 18"/>
                <a:gd name="T16" fmla="*/ 64 w 129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8">
                  <a:moveTo>
                    <a:pt x="64" y="18"/>
                  </a:moveTo>
                  <a:cubicBezTo>
                    <a:pt x="47" y="18"/>
                    <a:pt x="30" y="18"/>
                    <a:pt x="12" y="18"/>
                  </a:cubicBezTo>
                  <a:cubicBezTo>
                    <a:pt x="6" y="18"/>
                    <a:pt x="0" y="17"/>
                    <a:pt x="0" y="9"/>
                  </a:cubicBezTo>
                  <a:cubicBezTo>
                    <a:pt x="0" y="2"/>
                    <a:pt x="6" y="0"/>
                    <a:pt x="12" y="0"/>
                  </a:cubicBezTo>
                  <a:cubicBezTo>
                    <a:pt x="47" y="1"/>
                    <a:pt x="82" y="1"/>
                    <a:pt x="117" y="0"/>
                  </a:cubicBezTo>
                  <a:cubicBezTo>
                    <a:pt x="123" y="0"/>
                    <a:pt x="129" y="2"/>
                    <a:pt x="129" y="9"/>
                  </a:cubicBezTo>
                  <a:cubicBezTo>
                    <a:pt x="129" y="17"/>
                    <a:pt x="123" y="18"/>
                    <a:pt x="117" y="18"/>
                  </a:cubicBezTo>
                  <a:cubicBezTo>
                    <a:pt x="99" y="18"/>
                    <a:pt x="82" y="18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50CB7D74-0CD1-4EE3-9F19-141558716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7450" y="2057400"/>
              <a:ext cx="450850" cy="73025"/>
            </a:xfrm>
            <a:custGeom>
              <a:avLst/>
              <a:gdLst>
                <a:gd name="T0" fmla="*/ 59 w 119"/>
                <a:gd name="T1" fmla="*/ 18 h 19"/>
                <a:gd name="T2" fmla="*/ 12 w 119"/>
                <a:gd name="T3" fmla="*/ 18 h 19"/>
                <a:gd name="T4" fmla="*/ 0 w 119"/>
                <a:gd name="T5" fmla="*/ 9 h 19"/>
                <a:gd name="T6" fmla="*/ 12 w 119"/>
                <a:gd name="T7" fmla="*/ 0 h 19"/>
                <a:gd name="T8" fmla="*/ 107 w 119"/>
                <a:gd name="T9" fmla="*/ 0 h 19"/>
                <a:gd name="T10" fmla="*/ 119 w 119"/>
                <a:gd name="T11" fmla="*/ 9 h 19"/>
                <a:gd name="T12" fmla="*/ 106 w 119"/>
                <a:gd name="T13" fmla="*/ 18 h 19"/>
                <a:gd name="T14" fmla="*/ 59 w 119"/>
                <a:gd name="T1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19">
                  <a:moveTo>
                    <a:pt x="59" y="18"/>
                  </a:moveTo>
                  <a:cubicBezTo>
                    <a:pt x="43" y="18"/>
                    <a:pt x="28" y="18"/>
                    <a:pt x="12" y="18"/>
                  </a:cubicBezTo>
                  <a:cubicBezTo>
                    <a:pt x="5" y="19"/>
                    <a:pt x="0" y="17"/>
                    <a:pt x="0" y="9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43" y="1"/>
                    <a:pt x="75" y="1"/>
                    <a:pt x="107" y="0"/>
                  </a:cubicBezTo>
                  <a:cubicBezTo>
                    <a:pt x="113" y="0"/>
                    <a:pt x="119" y="1"/>
                    <a:pt x="119" y="9"/>
                  </a:cubicBezTo>
                  <a:cubicBezTo>
                    <a:pt x="119" y="18"/>
                    <a:pt x="113" y="18"/>
                    <a:pt x="106" y="18"/>
                  </a:cubicBezTo>
                  <a:cubicBezTo>
                    <a:pt x="90" y="18"/>
                    <a:pt x="75" y="18"/>
                    <a:pt x="5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43719C81-2213-4BF0-944A-C15AC8AC2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2563" y="1868488"/>
              <a:ext cx="428625" cy="68263"/>
            </a:xfrm>
            <a:custGeom>
              <a:avLst/>
              <a:gdLst>
                <a:gd name="T0" fmla="*/ 57 w 113"/>
                <a:gd name="T1" fmla="*/ 18 h 18"/>
                <a:gd name="T2" fmla="*/ 13 w 113"/>
                <a:gd name="T3" fmla="*/ 18 h 18"/>
                <a:gd name="T4" fmla="*/ 1 w 113"/>
                <a:gd name="T5" fmla="*/ 9 h 18"/>
                <a:gd name="T6" fmla="*/ 13 w 113"/>
                <a:gd name="T7" fmla="*/ 0 h 18"/>
                <a:gd name="T8" fmla="*/ 100 w 113"/>
                <a:gd name="T9" fmla="*/ 0 h 18"/>
                <a:gd name="T10" fmla="*/ 113 w 113"/>
                <a:gd name="T11" fmla="*/ 9 h 18"/>
                <a:gd name="T12" fmla="*/ 100 w 113"/>
                <a:gd name="T13" fmla="*/ 18 h 18"/>
                <a:gd name="T14" fmla="*/ 57 w 113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8">
                  <a:moveTo>
                    <a:pt x="57" y="18"/>
                  </a:moveTo>
                  <a:cubicBezTo>
                    <a:pt x="42" y="18"/>
                    <a:pt x="28" y="18"/>
                    <a:pt x="13" y="18"/>
                  </a:cubicBezTo>
                  <a:cubicBezTo>
                    <a:pt x="7" y="18"/>
                    <a:pt x="0" y="17"/>
                    <a:pt x="1" y="9"/>
                  </a:cubicBezTo>
                  <a:cubicBezTo>
                    <a:pt x="1" y="1"/>
                    <a:pt x="6" y="0"/>
                    <a:pt x="13" y="0"/>
                  </a:cubicBezTo>
                  <a:cubicBezTo>
                    <a:pt x="42" y="0"/>
                    <a:pt x="71" y="0"/>
                    <a:pt x="100" y="0"/>
                  </a:cubicBezTo>
                  <a:cubicBezTo>
                    <a:pt x="107" y="0"/>
                    <a:pt x="113" y="1"/>
                    <a:pt x="113" y="9"/>
                  </a:cubicBezTo>
                  <a:cubicBezTo>
                    <a:pt x="112" y="18"/>
                    <a:pt x="106" y="18"/>
                    <a:pt x="100" y="18"/>
                  </a:cubicBezTo>
                  <a:cubicBezTo>
                    <a:pt x="85" y="18"/>
                    <a:pt x="71" y="18"/>
                    <a:pt x="5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66D31F90-2DEB-4A87-84F5-6503303BF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3750" y="2057400"/>
              <a:ext cx="279400" cy="73025"/>
            </a:xfrm>
            <a:custGeom>
              <a:avLst/>
              <a:gdLst>
                <a:gd name="T0" fmla="*/ 37 w 74"/>
                <a:gd name="T1" fmla="*/ 0 h 19"/>
                <a:gd name="T2" fmla="*/ 64 w 74"/>
                <a:gd name="T3" fmla="*/ 0 h 19"/>
                <a:gd name="T4" fmla="*/ 73 w 74"/>
                <a:gd name="T5" fmla="*/ 9 h 19"/>
                <a:gd name="T6" fmla="*/ 65 w 74"/>
                <a:gd name="T7" fmla="*/ 18 h 19"/>
                <a:gd name="T8" fmla="*/ 9 w 74"/>
                <a:gd name="T9" fmla="*/ 18 h 19"/>
                <a:gd name="T10" fmla="*/ 0 w 74"/>
                <a:gd name="T11" fmla="*/ 9 h 19"/>
                <a:gd name="T12" fmla="*/ 9 w 74"/>
                <a:gd name="T13" fmla="*/ 1 h 19"/>
                <a:gd name="T14" fmla="*/ 37 w 74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9">
                  <a:moveTo>
                    <a:pt x="37" y="0"/>
                  </a:moveTo>
                  <a:cubicBezTo>
                    <a:pt x="46" y="0"/>
                    <a:pt x="55" y="1"/>
                    <a:pt x="64" y="0"/>
                  </a:cubicBezTo>
                  <a:cubicBezTo>
                    <a:pt x="70" y="0"/>
                    <a:pt x="74" y="4"/>
                    <a:pt x="73" y="9"/>
                  </a:cubicBezTo>
                  <a:cubicBezTo>
                    <a:pt x="73" y="13"/>
                    <a:pt x="68" y="18"/>
                    <a:pt x="65" y="18"/>
                  </a:cubicBezTo>
                  <a:cubicBezTo>
                    <a:pt x="46" y="19"/>
                    <a:pt x="27" y="19"/>
                    <a:pt x="9" y="18"/>
                  </a:cubicBezTo>
                  <a:cubicBezTo>
                    <a:pt x="6" y="18"/>
                    <a:pt x="3" y="12"/>
                    <a:pt x="0" y="9"/>
                  </a:cubicBezTo>
                  <a:cubicBezTo>
                    <a:pt x="3" y="6"/>
                    <a:pt x="6" y="1"/>
                    <a:pt x="9" y="1"/>
                  </a:cubicBezTo>
                  <a:cubicBezTo>
                    <a:pt x="18" y="0"/>
                    <a:pt x="2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F2DC9AA7-9977-4B7B-8A79-BC50FEEB1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9900" y="2057400"/>
              <a:ext cx="220663" cy="73025"/>
            </a:xfrm>
            <a:custGeom>
              <a:avLst/>
              <a:gdLst>
                <a:gd name="T0" fmla="*/ 30 w 58"/>
                <a:gd name="T1" fmla="*/ 1 h 19"/>
                <a:gd name="T2" fmla="*/ 50 w 58"/>
                <a:gd name="T3" fmla="*/ 1 h 19"/>
                <a:gd name="T4" fmla="*/ 58 w 58"/>
                <a:gd name="T5" fmla="*/ 8 h 19"/>
                <a:gd name="T6" fmla="*/ 50 w 58"/>
                <a:gd name="T7" fmla="*/ 18 h 19"/>
                <a:gd name="T8" fmla="*/ 7 w 58"/>
                <a:gd name="T9" fmla="*/ 18 h 19"/>
                <a:gd name="T10" fmla="*/ 0 w 58"/>
                <a:gd name="T11" fmla="*/ 9 h 19"/>
                <a:gd name="T12" fmla="*/ 7 w 58"/>
                <a:gd name="T13" fmla="*/ 1 h 19"/>
                <a:gd name="T14" fmla="*/ 30 w 58"/>
                <a:gd name="T1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9">
                  <a:moveTo>
                    <a:pt x="30" y="1"/>
                  </a:moveTo>
                  <a:cubicBezTo>
                    <a:pt x="36" y="1"/>
                    <a:pt x="43" y="0"/>
                    <a:pt x="50" y="1"/>
                  </a:cubicBezTo>
                  <a:cubicBezTo>
                    <a:pt x="53" y="1"/>
                    <a:pt x="58" y="6"/>
                    <a:pt x="58" y="8"/>
                  </a:cubicBezTo>
                  <a:cubicBezTo>
                    <a:pt x="57" y="12"/>
                    <a:pt x="53" y="18"/>
                    <a:pt x="50" y="18"/>
                  </a:cubicBezTo>
                  <a:cubicBezTo>
                    <a:pt x="36" y="19"/>
                    <a:pt x="21" y="19"/>
                    <a:pt x="7" y="18"/>
                  </a:cubicBezTo>
                  <a:cubicBezTo>
                    <a:pt x="4" y="18"/>
                    <a:pt x="0" y="12"/>
                    <a:pt x="0" y="9"/>
                  </a:cubicBezTo>
                  <a:cubicBezTo>
                    <a:pt x="0" y="6"/>
                    <a:pt x="4" y="1"/>
                    <a:pt x="7" y="1"/>
                  </a:cubicBezTo>
                  <a:cubicBezTo>
                    <a:pt x="15" y="0"/>
                    <a:pt x="22" y="1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4C52C607-4CC1-47E9-99DA-6A8EBF26DE7F}"/>
              </a:ext>
            </a:extLst>
          </p:cNvPr>
          <p:cNvGrpSpPr/>
          <p:nvPr/>
        </p:nvGrpSpPr>
        <p:grpSpPr>
          <a:xfrm flipH="1">
            <a:off x="193674" y="3693904"/>
            <a:ext cx="1806169" cy="1340267"/>
            <a:chOff x="7237413" y="3676650"/>
            <a:chExt cx="1797050" cy="1333500"/>
          </a:xfrm>
        </p:grpSpPr>
        <p:sp>
          <p:nvSpPr>
            <p:cNvPr id="49" name="Freeform 18">
              <a:extLst>
                <a:ext uri="{FF2B5EF4-FFF2-40B4-BE49-F238E27FC236}">
                  <a16:creationId xmlns:a16="http://schemas.microsoft.com/office/drawing/2014/main" id="{63C88AEF-EFAA-4B7D-B240-8530E4F92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7413" y="4676775"/>
              <a:ext cx="1797050" cy="333375"/>
            </a:xfrm>
            <a:custGeom>
              <a:avLst/>
              <a:gdLst>
                <a:gd name="T0" fmla="*/ 470 w 470"/>
                <a:gd name="T1" fmla="*/ 87 h 87"/>
                <a:gd name="T2" fmla="*/ 0 w 470"/>
                <a:gd name="T3" fmla="*/ 87 h 87"/>
                <a:gd name="T4" fmla="*/ 39 w 470"/>
                <a:gd name="T5" fmla="*/ 34 h 87"/>
                <a:gd name="T6" fmla="*/ 154 w 470"/>
                <a:gd name="T7" fmla="*/ 1 h 87"/>
                <a:gd name="T8" fmla="*/ 255 w 470"/>
                <a:gd name="T9" fmla="*/ 30 h 87"/>
                <a:gd name="T10" fmla="*/ 271 w 470"/>
                <a:gd name="T11" fmla="*/ 31 h 87"/>
                <a:gd name="T12" fmla="*/ 420 w 470"/>
                <a:gd name="T13" fmla="*/ 37 h 87"/>
                <a:gd name="T14" fmla="*/ 470 w 470"/>
                <a:gd name="T1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0" h="87">
                  <a:moveTo>
                    <a:pt x="470" y="87"/>
                  </a:moveTo>
                  <a:cubicBezTo>
                    <a:pt x="313" y="87"/>
                    <a:pt x="157" y="87"/>
                    <a:pt x="0" y="87"/>
                  </a:cubicBezTo>
                  <a:cubicBezTo>
                    <a:pt x="7" y="64"/>
                    <a:pt x="21" y="48"/>
                    <a:pt x="39" y="34"/>
                  </a:cubicBezTo>
                  <a:cubicBezTo>
                    <a:pt x="73" y="9"/>
                    <a:pt x="112" y="0"/>
                    <a:pt x="154" y="1"/>
                  </a:cubicBezTo>
                  <a:cubicBezTo>
                    <a:pt x="190" y="1"/>
                    <a:pt x="224" y="11"/>
                    <a:pt x="255" y="30"/>
                  </a:cubicBezTo>
                  <a:cubicBezTo>
                    <a:pt x="259" y="33"/>
                    <a:pt x="266" y="32"/>
                    <a:pt x="271" y="31"/>
                  </a:cubicBezTo>
                  <a:cubicBezTo>
                    <a:pt x="321" y="14"/>
                    <a:pt x="371" y="14"/>
                    <a:pt x="420" y="37"/>
                  </a:cubicBezTo>
                  <a:cubicBezTo>
                    <a:pt x="442" y="47"/>
                    <a:pt x="460" y="62"/>
                    <a:pt x="470" y="87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19">
              <a:extLst>
                <a:ext uri="{FF2B5EF4-FFF2-40B4-BE49-F238E27FC236}">
                  <a16:creationId xmlns:a16="http://schemas.microsoft.com/office/drawing/2014/main" id="{72C52194-F5B7-45BC-AA7E-549B1B30D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3613" y="3676650"/>
              <a:ext cx="857250" cy="941388"/>
            </a:xfrm>
            <a:custGeom>
              <a:avLst/>
              <a:gdLst>
                <a:gd name="T0" fmla="*/ 126 w 224"/>
                <a:gd name="T1" fmla="*/ 243 h 246"/>
                <a:gd name="T2" fmla="*/ 93 w 224"/>
                <a:gd name="T3" fmla="*/ 246 h 246"/>
                <a:gd name="T4" fmla="*/ 93 w 224"/>
                <a:gd name="T5" fmla="*/ 222 h 246"/>
                <a:gd name="T6" fmla="*/ 93 w 224"/>
                <a:gd name="T7" fmla="*/ 161 h 246"/>
                <a:gd name="T8" fmla="*/ 80 w 224"/>
                <a:gd name="T9" fmla="*/ 148 h 246"/>
                <a:gd name="T10" fmla="*/ 48 w 224"/>
                <a:gd name="T11" fmla="*/ 148 h 246"/>
                <a:gd name="T12" fmla="*/ 0 w 224"/>
                <a:gd name="T13" fmla="*/ 101 h 246"/>
                <a:gd name="T14" fmla="*/ 1 w 224"/>
                <a:gd name="T15" fmla="*/ 79 h 246"/>
                <a:gd name="T16" fmla="*/ 17 w 224"/>
                <a:gd name="T17" fmla="*/ 62 h 246"/>
                <a:gd name="T18" fmla="*/ 34 w 224"/>
                <a:gd name="T19" fmla="*/ 78 h 246"/>
                <a:gd name="T20" fmla="*/ 34 w 224"/>
                <a:gd name="T21" fmla="*/ 94 h 246"/>
                <a:gd name="T22" fmla="*/ 55 w 224"/>
                <a:gd name="T23" fmla="*/ 114 h 246"/>
                <a:gd name="T24" fmla="*/ 80 w 224"/>
                <a:gd name="T25" fmla="*/ 114 h 246"/>
                <a:gd name="T26" fmla="*/ 93 w 224"/>
                <a:gd name="T27" fmla="*/ 101 h 246"/>
                <a:gd name="T28" fmla="*/ 93 w 224"/>
                <a:gd name="T29" fmla="*/ 22 h 246"/>
                <a:gd name="T30" fmla="*/ 106 w 224"/>
                <a:gd name="T31" fmla="*/ 2 h 246"/>
                <a:gd name="T32" fmla="*/ 126 w 224"/>
                <a:gd name="T33" fmla="*/ 22 h 246"/>
                <a:gd name="T34" fmla="*/ 126 w 224"/>
                <a:gd name="T35" fmla="*/ 141 h 246"/>
                <a:gd name="T36" fmla="*/ 144 w 224"/>
                <a:gd name="T37" fmla="*/ 158 h 246"/>
                <a:gd name="T38" fmla="*/ 182 w 224"/>
                <a:gd name="T39" fmla="*/ 121 h 246"/>
                <a:gd name="T40" fmla="*/ 183 w 224"/>
                <a:gd name="T41" fmla="*/ 109 h 246"/>
                <a:gd name="T42" fmla="*/ 199 w 224"/>
                <a:gd name="T43" fmla="*/ 93 h 246"/>
                <a:gd name="T44" fmla="*/ 216 w 224"/>
                <a:gd name="T45" fmla="*/ 108 h 246"/>
                <a:gd name="T46" fmla="*/ 147 w 224"/>
                <a:gd name="T47" fmla="*/ 192 h 246"/>
                <a:gd name="T48" fmla="*/ 138 w 224"/>
                <a:gd name="T49" fmla="*/ 192 h 246"/>
                <a:gd name="T50" fmla="*/ 126 w 224"/>
                <a:gd name="T51" fmla="*/ 203 h 246"/>
                <a:gd name="T52" fmla="*/ 126 w 224"/>
                <a:gd name="T53" fmla="*/ 24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4" h="246">
                  <a:moveTo>
                    <a:pt x="126" y="243"/>
                  </a:moveTo>
                  <a:cubicBezTo>
                    <a:pt x="115" y="244"/>
                    <a:pt x="105" y="245"/>
                    <a:pt x="93" y="246"/>
                  </a:cubicBezTo>
                  <a:cubicBezTo>
                    <a:pt x="93" y="238"/>
                    <a:pt x="93" y="230"/>
                    <a:pt x="93" y="222"/>
                  </a:cubicBezTo>
                  <a:cubicBezTo>
                    <a:pt x="93" y="201"/>
                    <a:pt x="92" y="181"/>
                    <a:pt x="93" y="161"/>
                  </a:cubicBezTo>
                  <a:cubicBezTo>
                    <a:pt x="93" y="152"/>
                    <a:pt x="89" y="148"/>
                    <a:pt x="80" y="148"/>
                  </a:cubicBezTo>
                  <a:cubicBezTo>
                    <a:pt x="69" y="148"/>
                    <a:pt x="58" y="148"/>
                    <a:pt x="48" y="148"/>
                  </a:cubicBezTo>
                  <a:cubicBezTo>
                    <a:pt x="19" y="147"/>
                    <a:pt x="1" y="129"/>
                    <a:pt x="0" y="101"/>
                  </a:cubicBezTo>
                  <a:cubicBezTo>
                    <a:pt x="0" y="93"/>
                    <a:pt x="0" y="86"/>
                    <a:pt x="1" y="79"/>
                  </a:cubicBezTo>
                  <a:cubicBezTo>
                    <a:pt x="1" y="69"/>
                    <a:pt x="8" y="62"/>
                    <a:pt x="17" y="62"/>
                  </a:cubicBezTo>
                  <a:cubicBezTo>
                    <a:pt x="26" y="62"/>
                    <a:pt x="32" y="68"/>
                    <a:pt x="34" y="78"/>
                  </a:cubicBezTo>
                  <a:cubicBezTo>
                    <a:pt x="34" y="83"/>
                    <a:pt x="34" y="89"/>
                    <a:pt x="34" y="94"/>
                  </a:cubicBezTo>
                  <a:cubicBezTo>
                    <a:pt x="35" y="106"/>
                    <a:pt x="43" y="114"/>
                    <a:pt x="55" y="114"/>
                  </a:cubicBezTo>
                  <a:cubicBezTo>
                    <a:pt x="63" y="114"/>
                    <a:pt x="72" y="114"/>
                    <a:pt x="80" y="114"/>
                  </a:cubicBezTo>
                  <a:cubicBezTo>
                    <a:pt x="89" y="115"/>
                    <a:pt x="93" y="110"/>
                    <a:pt x="93" y="101"/>
                  </a:cubicBezTo>
                  <a:cubicBezTo>
                    <a:pt x="92" y="75"/>
                    <a:pt x="92" y="48"/>
                    <a:pt x="93" y="22"/>
                  </a:cubicBezTo>
                  <a:cubicBezTo>
                    <a:pt x="93" y="10"/>
                    <a:pt x="97" y="4"/>
                    <a:pt x="106" y="2"/>
                  </a:cubicBezTo>
                  <a:cubicBezTo>
                    <a:pt x="118" y="0"/>
                    <a:pt x="126" y="8"/>
                    <a:pt x="126" y="22"/>
                  </a:cubicBezTo>
                  <a:cubicBezTo>
                    <a:pt x="127" y="62"/>
                    <a:pt x="126" y="101"/>
                    <a:pt x="126" y="141"/>
                  </a:cubicBezTo>
                  <a:cubicBezTo>
                    <a:pt x="126" y="157"/>
                    <a:pt x="128" y="159"/>
                    <a:pt x="144" y="158"/>
                  </a:cubicBezTo>
                  <a:cubicBezTo>
                    <a:pt x="168" y="158"/>
                    <a:pt x="182" y="145"/>
                    <a:pt x="182" y="121"/>
                  </a:cubicBezTo>
                  <a:cubicBezTo>
                    <a:pt x="182" y="117"/>
                    <a:pt x="182" y="113"/>
                    <a:pt x="183" y="109"/>
                  </a:cubicBezTo>
                  <a:cubicBezTo>
                    <a:pt x="184" y="99"/>
                    <a:pt x="190" y="94"/>
                    <a:pt x="199" y="93"/>
                  </a:cubicBezTo>
                  <a:cubicBezTo>
                    <a:pt x="207" y="93"/>
                    <a:pt x="214" y="99"/>
                    <a:pt x="216" y="108"/>
                  </a:cubicBezTo>
                  <a:cubicBezTo>
                    <a:pt x="224" y="151"/>
                    <a:pt x="191" y="191"/>
                    <a:pt x="147" y="192"/>
                  </a:cubicBezTo>
                  <a:cubicBezTo>
                    <a:pt x="144" y="192"/>
                    <a:pt x="141" y="192"/>
                    <a:pt x="138" y="192"/>
                  </a:cubicBezTo>
                  <a:cubicBezTo>
                    <a:pt x="130" y="192"/>
                    <a:pt x="126" y="195"/>
                    <a:pt x="126" y="203"/>
                  </a:cubicBezTo>
                  <a:cubicBezTo>
                    <a:pt x="127" y="216"/>
                    <a:pt x="126" y="229"/>
                    <a:pt x="126" y="243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20">
              <a:extLst>
                <a:ext uri="{FF2B5EF4-FFF2-40B4-BE49-F238E27FC236}">
                  <a16:creationId xmlns:a16="http://schemas.microsoft.com/office/drawing/2014/main" id="{EF2D429C-D36C-40F6-8A5B-B150FEF78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1538" y="4040188"/>
              <a:ext cx="312738" cy="314325"/>
            </a:xfrm>
            <a:custGeom>
              <a:avLst/>
              <a:gdLst>
                <a:gd name="T0" fmla="*/ 0 w 82"/>
                <a:gd name="T1" fmla="*/ 41 h 82"/>
                <a:gd name="T2" fmla="*/ 41 w 82"/>
                <a:gd name="T3" fmla="*/ 0 h 82"/>
                <a:gd name="T4" fmla="*/ 82 w 82"/>
                <a:gd name="T5" fmla="*/ 41 h 82"/>
                <a:gd name="T6" fmla="*/ 40 w 82"/>
                <a:gd name="T7" fmla="*/ 82 h 82"/>
                <a:gd name="T8" fmla="*/ 0 w 82"/>
                <a:gd name="T9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2">
                  <a:moveTo>
                    <a:pt x="0" y="41"/>
                  </a:moveTo>
                  <a:cubicBezTo>
                    <a:pt x="0" y="18"/>
                    <a:pt x="18" y="0"/>
                    <a:pt x="41" y="0"/>
                  </a:cubicBezTo>
                  <a:cubicBezTo>
                    <a:pt x="64" y="0"/>
                    <a:pt x="82" y="18"/>
                    <a:pt x="82" y="41"/>
                  </a:cubicBezTo>
                  <a:cubicBezTo>
                    <a:pt x="81" y="64"/>
                    <a:pt x="63" y="82"/>
                    <a:pt x="40" y="82"/>
                  </a:cubicBezTo>
                  <a:cubicBezTo>
                    <a:pt x="18" y="82"/>
                    <a:pt x="0" y="63"/>
                    <a:pt x="0" y="41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21">
              <a:extLst>
                <a:ext uri="{FF2B5EF4-FFF2-40B4-BE49-F238E27FC236}">
                  <a16:creationId xmlns:a16="http://schemas.microsoft.com/office/drawing/2014/main" id="{0660C811-78D0-4B20-A46F-7E2F5908C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7563" y="4189413"/>
              <a:ext cx="550863" cy="349250"/>
            </a:xfrm>
            <a:custGeom>
              <a:avLst/>
              <a:gdLst>
                <a:gd name="T0" fmla="*/ 57 w 144"/>
                <a:gd name="T1" fmla="*/ 91 h 91"/>
                <a:gd name="T2" fmla="*/ 10 w 144"/>
                <a:gd name="T3" fmla="*/ 79 h 91"/>
                <a:gd name="T4" fmla="*/ 4 w 144"/>
                <a:gd name="T5" fmla="*/ 65 h 91"/>
                <a:gd name="T6" fmla="*/ 19 w 144"/>
                <a:gd name="T7" fmla="*/ 63 h 91"/>
                <a:gd name="T8" fmla="*/ 125 w 144"/>
                <a:gd name="T9" fmla="*/ 13 h 91"/>
                <a:gd name="T10" fmla="*/ 136 w 144"/>
                <a:gd name="T11" fmla="*/ 2 h 91"/>
                <a:gd name="T12" fmla="*/ 143 w 144"/>
                <a:gd name="T13" fmla="*/ 16 h 91"/>
                <a:gd name="T14" fmla="*/ 57 w 144"/>
                <a:gd name="T1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91">
                  <a:moveTo>
                    <a:pt x="57" y="91"/>
                  </a:moveTo>
                  <a:cubicBezTo>
                    <a:pt x="40" y="91"/>
                    <a:pt x="25" y="87"/>
                    <a:pt x="10" y="79"/>
                  </a:cubicBezTo>
                  <a:cubicBezTo>
                    <a:pt x="5" y="76"/>
                    <a:pt x="0" y="72"/>
                    <a:pt x="4" y="65"/>
                  </a:cubicBezTo>
                  <a:cubicBezTo>
                    <a:pt x="7" y="59"/>
                    <a:pt x="13" y="60"/>
                    <a:pt x="19" y="63"/>
                  </a:cubicBezTo>
                  <a:cubicBezTo>
                    <a:pt x="63" y="89"/>
                    <a:pt x="118" y="62"/>
                    <a:pt x="125" y="13"/>
                  </a:cubicBezTo>
                  <a:cubicBezTo>
                    <a:pt x="126" y="6"/>
                    <a:pt x="128" y="0"/>
                    <a:pt x="136" y="2"/>
                  </a:cubicBezTo>
                  <a:cubicBezTo>
                    <a:pt x="144" y="4"/>
                    <a:pt x="143" y="9"/>
                    <a:pt x="143" y="16"/>
                  </a:cubicBezTo>
                  <a:cubicBezTo>
                    <a:pt x="137" y="58"/>
                    <a:pt x="101" y="89"/>
                    <a:pt x="57" y="91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22">
              <a:extLst>
                <a:ext uri="{FF2B5EF4-FFF2-40B4-BE49-F238E27FC236}">
                  <a16:creationId xmlns:a16="http://schemas.microsoft.com/office/drawing/2014/main" id="{1C42B85B-42CB-4A0A-AF91-6A2A0E9AB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7388" y="3929063"/>
              <a:ext cx="173038" cy="452438"/>
            </a:xfrm>
            <a:custGeom>
              <a:avLst/>
              <a:gdLst>
                <a:gd name="T0" fmla="*/ 0 w 45"/>
                <a:gd name="T1" fmla="*/ 76 h 118"/>
                <a:gd name="T2" fmla="*/ 25 w 45"/>
                <a:gd name="T3" fmla="*/ 8 h 118"/>
                <a:gd name="T4" fmla="*/ 40 w 45"/>
                <a:gd name="T5" fmla="*/ 6 h 118"/>
                <a:gd name="T6" fmla="*/ 38 w 45"/>
                <a:gd name="T7" fmla="*/ 20 h 118"/>
                <a:gd name="T8" fmla="*/ 25 w 45"/>
                <a:gd name="T9" fmla="*/ 101 h 118"/>
                <a:gd name="T10" fmla="*/ 21 w 45"/>
                <a:gd name="T11" fmla="*/ 114 h 118"/>
                <a:gd name="T12" fmla="*/ 8 w 45"/>
                <a:gd name="T13" fmla="*/ 108 h 118"/>
                <a:gd name="T14" fmla="*/ 0 w 45"/>
                <a:gd name="T15" fmla="*/ 7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8">
                  <a:moveTo>
                    <a:pt x="0" y="76"/>
                  </a:moveTo>
                  <a:cubicBezTo>
                    <a:pt x="0" y="46"/>
                    <a:pt x="9" y="25"/>
                    <a:pt x="25" y="8"/>
                  </a:cubicBezTo>
                  <a:cubicBezTo>
                    <a:pt x="30" y="3"/>
                    <a:pt x="35" y="0"/>
                    <a:pt x="40" y="6"/>
                  </a:cubicBezTo>
                  <a:cubicBezTo>
                    <a:pt x="45" y="11"/>
                    <a:pt x="43" y="15"/>
                    <a:pt x="38" y="20"/>
                  </a:cubicBezTo>
                  <a:cubicBezTo>
                    <a:pt x="16" y="44"/>
                    <a:pt x="12" y="71"/>
                    <a:pt x="25" y="101"/>
                  </a:cubicBezTo>
                  <a:cubicBezTo>
                    <a:pt x="27" y="106"/>
                    <a:pt x="28" y="111"/>
                    <a:pt x="21" y="114"/>
                  </a:cubicBezTo>
                  <a:cubicBezTo>
                    <a:pt x="15" y="118"/>
                    <a:pt x="10" y="114"/>
                    <a:pt x="8" y="108"/>
                  </a:cubicBezTo>
                  <a:cubicBezTo>
                    <a:pt x="5" y="95"/>
                    <a:pt x="1" y="83"/>
                    <a:pt x="0" y="76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23">
              <a:extLst>
                <a:ext uri="{FF2B5EF4-FFF2-40B4-BE49-F238E27FC236}">
                  <a16:creationId xmlns:a16="http://schemas.microsoft.com/office/drawing/2014/main" id="{C9D0B02A-EF11-41F9-8D07-952FCFEDE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7901" y="3852863"/>
              <a:ext cx="352425" cy="225425"/>
            </a:xfrm>
            <a:custGeom>
              <a:avLst/>
              <a:gdLst>
                <a:gd name="T0" fmla="*/ 19 w 92"/>
                <a:gd name="T1" fmla="*/ 1 h 59"/>
                <a:gd name="T2" fmla="*/ 85 w 92"/>
                <a:gd name="T3" fmla="*/ 38 h 59"/>
                <a:gd name="T4" fmla="*/ 85 w 92"/>
                <a:gd name="T5" fmla="*/ 54 h 59"/>
                <a:gd name="T6" fmla="*/ 71 w 92"/>
                <a:gd name="T7" fmla="*/ 49 h 59"/>
                <a:gd name="T8" fmla="*/ 15 w 92"/>
                <a:gd name="T9" fmla="*/ 19 h 59"/>
                <a:gd name="T10" fmla="*/ 0 w 92"/>
                <a:gd name="T11" fmla="*/ 10 h 59"/>
                <a:gd name="T12" fmla="*/ 19 w 92"/>
                <a:gd name="T1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59">
                  <a:moveTo>
                    <a:pt x="19" y="1"/>
                  </a:moveTo>
                  <a:cubicBezTo>
                    <a:pt x="45" y="3"/>
                    <a:pt x="68" y="15"/>
                    <a:pt x="85" y="38"/>
                  </a:cubicBezTo>
                  <a:cubicBezTo>
                    <a:pt x="89" y="44"/>
                    <a:pt x="92" y="50"/>
                    <a:pt x="85" y="54"/>
                  </a:cubicBezTo>
                  <a:cubicBezTo>
                    <a:pt x="79" y="59"/>
                    <a:pt x="74" y="54"/>
                    <a:pt x="71" y="49"/>
                  </a:cubicBezTo>
                  <a:cubicBezTo>
                    <a:pt x="57" y="30"/>
                    <a:pt x="38" y="20"/>
                    <a:pt x="15" y="19"/>
                  </a:cubicBezTo>
                  <a:cubicBezTo>
                    <a:pt x="9" y="19"/>
                    <a:pt x="0" y="20"/>
                    <a:pt x="0" y="10"/>
                  </a:cubicBezTo>
                  <a:cubicBezTo>
                    <a:pt x="0" y="0"/>
                    <a:pt x="9" y="1"/>
                    <a:pt x="19" y="1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63" name="Grupo 62">
            <a:extLst>
              <a:ext uri="{FF2B5EF4-FFF2-40B4-BE49-F238E27FC236}">
                <a16:creationId xmlns:a16="http://schemas.microsoft.com/office/drawing/2014/main" id="{F717DA89-9BE7-42B6-B463-B41D46DE69F2}"/>
              </a:ext>
            </a:extLst>
          </p:cNvPr>
          <p:cNvGrpSpPr/>
          <p:nvPr/>
        </p:nvGrpSpPr>
        <p:grpSpPr>
          <a:xfrm>
            <a:off x="2235326" y="4922715"/>
            <a:ext cx="6715000" cy="116219"/>
            <a:chOff x="2235326" y="4910346"/>
            <a:chExt cx="1952625" cy="128588"/>
          </a:xfrm>
          <a:solidFill>
            <a:srgbClr val="67BB8C"/>
          </a:solidFill>
        </p:grpSpPr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2C1FD4AE-FB1D-49AC-8C42-50C6E8F90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0614" y="4910346"/>
              <a:ext cx="1012825" cy="128588"/>
            </a:xfrm>
            <a:custGeom>
              <a:avLst/>
              <a:gdLst>
                <a:gd name="T0" fmla="*/ 0 w 41"/>
                <a:gd name="T1" fmla="*/ 3 h 5"/>
                <a:gd name="T2" fmla="*/ 1 w 41"/>
                <a:gd name="T3" fmla="*/ 0 h 5"/>
                <a:gd name="T4" fmla="*/ 10 w 41"/>
                <a:gd name="T5" fmla="*/ 1 h 5"/>
                <a:gd name="T6" fmla="*/ 15 w 41"/>
                <a:gd name="T7" fmla="*/ 1 h 5"/>
                <a:gd name="T8" fmla="*/ 20 w 41"/>
                <a:gd name="T9" fmla="*/ 1 h 5"/>
                <a:gd name="T10" fmla="*/ 27 w 41"/>
                <a:gd name="T11" fmla="*/ 1 h 5"/>
                <a:gd name="T12" fmla="*/ 31 w 41"/>
                <a:gd name="T13" fmla="*/ 1 h 5"/>
                <a:gd name="T14" fmla="*/ 41 w 41"/>
                <a:gd name="T15" fmla="*/ 2 h 5"/>
                <a:gd name="T16" fmla="*/ 40 w 41"/>
                <a:gd name="T17" fmla="*/ 5 h 5"/>
                <a:gd name="T18" fmla="*/ 37 w 41"/>
                <a:gd name="T19" fmla="*/ 4 h 5"/>
                <a:gd name="T20" fmla="*/ 33 w 41"/>
                <a:gd name="T21" fmla="*/ 4 h 5"/>
                <a:gd name="T22" fmla="*/ 26 w 41"/>
                <a:gd name="T23" fmla="*/ 4 h 5"/>
                <a:gd name="T24" fmla="*/ 21 w 41"/>
                <a:gd name="T25" fmla="*/ 4 h 5"/>
                <a:gd name="T26" fmla="*/ 14 w 41"/>
                <a:gd name="T27" fmla="*/ 4 h 5"/>
                <a:gd name="T28" fmla="*/ 9 w 41"/>
                <a:gd name="T29" fmla="*/ 4 h 5"/>
                <a:gd name="T30" fmla="*/ 0 w 41"/>
                <a:gd name="T3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" h="5">
                  <a:moveTo>
                    <a:pt x="0" y="3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4" y="2"/>
                    <a:pt x="7" y="2"/>
                    <a:pt x="10" y="1"/>
                  </a:cubicBezTo>
                  <a:cubicBezTo>
                    <a:pt x="11" y="0"/>
                    <a:pt x="13" y="1"/>
                    <a:pt x="15" y="1"/>
                  </a:cubicBezTo>
                  <a:cubicBezTo>
                    <a:pt x="16" y="2"/>
                    <a:pt x="18" y="2"/>
                    <a:pt x="20" y="1"/>
                  </a:cubicBezTo>
                  <a:cubicBezTo>
                    <a:pt x="22" y="0"/>
                    <a:pt x="24" y="1"/>
                    <a:pt x="27" y="1"/>
                  </a:cubicBezTo>
                  <a:cubicBezTo>
                    <a:pt x="28" y="2"/>
                    <a:pt x="30" y="2"/>
                    <a:pt x="31" y="1"/>
                  </a:cubicBezTo>
                  <a:cubicBezTo>
                    <a:pt x="34" y="0"/>
                    <a:pt x="37" y="1"/>
                    <a:pt x="41" y="2"/>
                  </a:cubicBezTo>
                  <a:cubicBezTo>
                    <a:pt x="40" y="3"/>
                    <a:pt x="40" y="4"/>
                    <a:pt x="40" y="5"/>
                  </a:cubicBezTo>
                  <a:cubicBezTo>
                    <a:pt x="39" y="4"/>
                    <a:pt x="38" y="4"/>
                    <a:pt x="37" y="4"/>
                  </a:cubicBezTo>
                  <a:cubicBezTo>
                    <a:pt x="36" y="4"/>
                    <a:pt x="34" y="3"/>
                    <a:pt x="33" y="4"/>
                  </a:cubicBezTo>
                  <a:cubicBezTo>
                    <a:pt x="31" y="5"/>
                    <a:pt x="28" y="5"/>
                    <a:pt x="26" y="4"/>
                  </a:cubicBezTo>
                  <a:cubicBezTo>
                    <a:pt x="24" y="4"/>
                    <a:pt x="22" y="4"/>
                    <a:pt x="21" y="4"/>
                  </a:cubicBezTo>
                  <a:cubicBezTo>
                    <a:pt x="19" y="5"/>
                    <a:pt x="16" y="5"/>
                    <a:pt x="14" y="4"/>
                  </a:cubicBezTo>
                  <a:cubicBezTo>
                    <a:pt x="12" y="3"/>
                    <a:pt x="11" y="3"/>
                    <a:pt x="9" y="4"/>
                  </a:cubicBezTo>
                  <a:cubicBezTo>
                    <a:pt x="6" y="5"/>
                    <a:pt x="3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19E9B5C0-1942-433A-A7BD-C07998753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6476" y="4910346"/>
              <a:ext cx="371475" cy="128588"/>
            </a:xfrm>
            <a:custGeom>
              <a:avLst/>
              <a:gdLst>
                <a:gd name="T0" fmla="*/ 15 w 15"/>
                <a:gd name="T1" fmla="*/ 2 h 5"/>
                <a:gd name="T2" fmla="*/ 14 w 15"/>
                <a:gd name="T3" fmla="*/ 4 h 5"/>
                <a:gd name="T4" fmla="*/ 7 w 15"/>
                <a:gd name="T5" fmla="*/ 4 h 5"/>
                <a:gd name="T6" fmla="*/ 0 w 15"/>
                <a:gd name="T7" fmla="*/ 3 h 5"/>
                <a:gd name="T8" fmla="*/ 0 w 15"/>
                <a:gd name="T9" fmla="*/ 1 h 5"/>
                <a:gd name="T10" fmla="*/ 2 w 15"/>
                <a:gd name="T11" fmla="*/ 1 h 5"/>
                <a:gd name="T12" fmla="*/ 8 w 15"/>
                <a:gd name="T13" fmla="*/ 1 h 5"/>
                <a:gd name="T14" fmla="*/ 15 w 15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15" y="2"/>
                  </a:moveTo>
                  <a:cubicBezTo>
                    <a:pt x="14" y="2"/>
                    <a:pt x="14" y="3"/>
                    <a:pt x="14" y="4"/>
                  </a:cubicBezTo>
                  <a:cubicBezTo>
                    <a:pt x="12" y="3"/>
                    <a:pt x="10" y="4"/>
                    <a:pt x="7" y="4"/>
                  </a:cubicBezTo>
                  <a:cubicBezTo>
                    <a:pt x="5" y="5"/>
                    <a:pt x="2" y="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4" y="2"/>
                    <a:pt x="6" y="2"/>
                    <a:pt x="8" y="1"/>
                  </a:cubicBezTo>
                  <a:cubicBezTo>
                    <a:pt x="10" y="0"/>
                    <a:pt x="12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98CF7DF0-6202-40B4-A16C-81FC3F614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5326" y="4910346"/>
              <a:ext cx="222250" cy="128588"/>
            </a:xfrm>
            <a:custGeom>
              <a:avLst/>
              <a:gdLst>
                <a:gd name="T0" fmla="*/ 0 w 9"/>
                <a:gd name="T1" fmla="*/ 2 h 5"/>
                <a:gd name="T2" fmla="*/ 9 w 9"/>
                <a:gd name="T3" fmla="*/ 2 h 5"/>
                <a:gd name="T4" fmla="*/ 6 w 9"/>
                <a:gd name="T5" fmla="*/ 4 h 5"/>
                <a:gd name="T6" fmla="*/ 0 w 9"/>
                <a:gd name="T7" fmla="*/ 3 h 5"/>
                <a:gd name="T8" fmla="*/ 0 w 9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3" y="0"/>
                    <a:pt x="6" y="1"/>
                    <a:pt x="9" y="2"/>
                  </a:cubicBezTo>
                  <a:cubicBezTo>
                    <a:pt x="9" y="5"/>
                    <a:pt x="8" y="5"/>
                    <a:pt x="6" y="4"/>
                  </a:cubicBezTo>
                  <a:cubicBezTo>
                    <a:pt x="4" y="4"/>
                    <a:pt x="3" y="4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693386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almeras cubiertas de niebla">
            <a:extLst>
              <a:ext uri="{FF2B5EF4-FFF2-40B4-BE49-F238E27FC236}">
                <a16:creationId xmlns:a16="http://schemas.microsoft.com/office/drawing/2014/main" id="{6A17116E-112C-4952-BD11-042ECC9C8F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60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51;p11">
            <a:extLst>
              <a:ext uri="{FF2B5EF4-FFF2-40B4-BE49-F238E27FC236}">
                <a16:creationId xmlns:a16="http://schemas.microsoft.com/office/drawing/2014/main" id="{794BC644-A6BF-43CD-9529-046F994EF903}"/>
              </a:ext>
            </a:extLst>
          </p:cNvPr>
          <p:cNvSpPr/>
          <p:nvPr/>
        </p:nvSpPr>
        <p:spPr>
          <a:xfrm>
            <a:off x="3905250" y="402050"/>
            <a:ext cx="5238750" cy="3117900"/>
          </a:xfrm>
          <a:prstGeom prst="roundRect">
            <a:avLst>
              <a:gd name="adj" fmla="val 13861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36"/>
          <p:cNvSpPr txBox="1">
            <a:spLocks noGrp="1"/>
          </p:cNvSpPr>
          <p:nvPr>
            <p:ph type="title"/>
          </p:nvPr>
        </p:nvSpPr>
        <p:spPr>
          <a:xfrm>
            <a:off x="4213400" y="997550"/>
            <a:ext cx="4607400" cy="1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A PICTURE IS WORTH A THOUSAND WORDS</a:t>
            </a:r>
            <a:endParaRPr sz="4800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0CE0EDC2-FB99-4EBA-8F05-9DFDF543365F}"/>
              </a:ext>
            </a:extLst>
          </p:cNvPr>
          <p:cNvCxnSpPr>
            <a:cxnSpLocks/>
          </p:cNvCxnSpPr>
          <p:nvPr/>
        </p:nvCxnSpPr>
        <p:spPr>
          <a:xfrm flipH="1">
            <a:off x="0" y="4876852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o 5">
            <a:extLst>
              <a:ext uri="{FF2B5EF4-FFF2-40B4-BE49-F238E27FC236}">
                <a16:creationId xmlns:a16="http://schemas.microsoft.com/office/drawing/2014/main" id="{D76DE351-7B35-4202-A64D-A3B96613798E}"/>
              </a:ext>
            </a:extLst>
          </p:cNvPr>
          <p:cNvGrpSpPr/>
          <p:nvPr/>
        </p:nvGrpSpPr>
        <p:grpSpPr>
          <a:xfrm>
            <a:off x="7988184" y="4077399"/>
            <a:ext cx="993746" cy="1066101"/>
            <a:chOff x="8551862" y="-1087438"/>
            <a:chExt cx="1395413" cy="149701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79447D64-43EB-4FDE-8F15-DC2EF883E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862" y="-1087438"/>
              <a:ext cx="1395413" cy="809626"/>
            </a:xfrm>
            <a:custGeom>
              <a:avLst/>
              <a:gdLst>
                <a:gd name="T0" fmla="*/ 9 w 368"/>
                <a:gd name="T1" fmla="*/ 197 h 213"/>
                <a:gd name="T2" fmla="*/ 179 w 368"/>
                <a:gd name="T3" fmla="*/ 5 h 213"/>
                <a:gd name="T4" fmla="*/ 365 w 368"/>
                <a:gd name="T5" fmla="*/ 176 h 213"/>
                <a:gd name="T6" fmla="*/ 362 w 368"/>
                <a:gd name="T7" fmla="*/ 213 h 213"/>
                <a:gd name="T8" fmla="*/ 311 w 368"/>
                <a:gd name="T9" fmla="*/ 162 h 213"/>
                <a:gd name="T10" fmla="*/ 303 w 368"/>
                <a:gd name="T11" fmla="*/ 151 h 213"/>
                <a:gd name="T12" fmla="*/ 255 w 368"/>
                <a:gd name="T13" fmla="*/ 151 h 213"/>
                <a:gd name="T14" fmla="*/ 248 w 368"/>
                <a:gd name="T15" fmla="*/ 161 h 213"/>
                <a:gd name="T16" fmla="*/ 239 w 368"/>
                <a:gd name="T17" fmla="*/ 171 h 213"/>
                <a:gd name="T18" fmla="*/ 206 w 368"/>
                <a:gd name="T19" fmla="*/ 198 h 213"/>
                <a:gd name="T20" fmla="*/ 151 w 368"/>
                <a:gd name="T21" fmla="*/ 166 h 213"/>
                <a:gd name="T22" fmla="*/ 123 w 368"/>
                <a:gd name="T23" fmla="*/ 123 h 213"/>
                <a:gd name="T24" fmla="*/ 107 w 368"/>
                <a:gd name="T25" fmla="*/ 95 h 213"/>
                <a:gd name="T26" fmla="*/ 80 w 368"/>
                <a:gd name="T27" fmla="*/ 95 h 213"/>
                <a:gd name="T28" fmla="*/ 75 w 368"/>
                <a:gd name="T29" fmla="*/ 106 h 213"/>
                <a:gd name="T30" fmla="*/ 27 w 368"/>
                <a:gd name="T31" fmla="*/ 186 h 213"/>
                <a:gd name="T32" fmla="*/ 9 w 368"/>
                <a:gd name="T33" fmla="*/ 1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8" h="213">
                  <a:moveTo>
                    <a:pt x="9" y="197"/>
                  </a:moveTo>
                  <a:cubicBezTo>
                    <a:pt x="0" y="102"/>
                    <a:pt x="74" y="11"/>
                    <a:pt x="179" y="5"/>
                  </a:cubicBezTo>
                  <a:cubicBezTo>
                    <a:pt x="275" y="0"/>
                    <a:pt x="363" y="76"/>
                    <a:pt x="365" y="176"/>
                  </a:cubicBezTo>
                  <a:cubicBezTo>
                    <a:pt x="366" y="188"/>
                    <a:pt x="368" y="201"/>
                    <a:pt x="362" y="213"/>
                  </a:cubicBezTo>
                  <a:cubicBezTo>
                    <a:pt x="339" y="202"/>
                    <a:pt x="329" y="178"/>
                    <a:pt x="311" y="162"/>
                  </a:cubicBezTo>
                  <a:cubicBezTo>
                    <a:pt x="308" y="159"/>
                    <a:pt x="306" y="154"/>
                    <a:pt x="303" y="151"/>
                  </a:cubicBezTo>
                  <a:cubicBezTo>
                    <a:pt x="278" y="125"/>
                    <a:pt x="278" y="125"/>
                    <a:pt x="255" y="151"/>
                  </a:cubicBezTo>
                  <a:cubicBezTo>
                    <a:pt x="253" y="154"/>
                    <a:pt x="250" y="157"/>
                    <a:pt x="248" y="161"/>
                  </a:cubicBezTo>
                  <a:cubicBezTo>
                    <a:pt x="246" y="164"/>
                    <a:pt x="243" y="168"/>
                    <a:pt x="239" y="171"/>
                  </a:cubicBezTo>
                  <a:cubicBezTo>
                    <a:pt x="229" y="182"/>
                    <a:pt x="223" y="203"/>
                    <a:pt x="206" y="198"/>
                  </a:cubicBezTo>
                  <a:cubicBezTo>
                    <a:pt x="186" y="193"/>
                    <a:pt x="163" y="189"/>
                    <a:pt x="151" y="166"/>
                  </a:cubicBezTo>
                  <a:cubicBezTo>
                    <a:pt x="144" y="151"/>
                    <a:pt x="133" y="137"/>
                    <a:pt x="123" y="123"/>
                  </a:cubicBezTo>
                  <a:cubicBezTo>
                    <a:pt x="119" y="113"/>
                    <a:pt x="113" y="104"/>
                    <a:pt x="107" y="95"/>
                  </a:cubicBezTo>
                  <a:cubicBezTo>
                    <a:pt x="96" y="77"/>
                    <a:pt x="91" y="77"/>
                    <a:pt x="80" y="95"/>
                  </a:cubicBezTo>
                  <a:cubicBezTo>
                    <a:pt x="78" y="99"/>
                    <a:pt x="77" y="102"/>
                    <a:pt x="75" y="106"/>
                  </a:cubicBezTo>
                  <a:cubicBezTo>
                    <a:pt x="57" y="131"/>
                    <a:pt x="46" y="161"/>
                    <a:pt x="27" y="186"/>
                  </a:cubicBezTo>
                  <a:cubicBezTo>
                    <a:pt x="23" y="191"/>
                    <a:pt x="20" y="201"/>
                    <a:pt x="9" y="197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9616E362-40C4-4A6B-ADAE-A1F9509C7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7113" y="-239712"/>
              <a:ext cx="1217613" cy="649288"/>
            </a:xfrm>
            <a:custGeom>
              <a:avLst/>
              <a:gdLst>
                <a:gd name="T0" fmla="*/ 321 w 321"/>
                <a:gd name="T1" fmla="*/ 45 h 171"/>
                <a:gd name="T2" fmla="*/ 3 w 321"/>
                <a:gd name="T3" fmla="*/ 45 h 171"/>
                <a:gd name="T4" fmla="*/ 19 w 321"/>
                <a:gd name="T5" fmla="*/ 24 h 171"/>
                <a:gd name="T6" fmla="*/ 114 w 321"/>
                <a:gd name="T7" fmla="*/ 5 h 171"/>
                <a:gd name="T8" fmla="*/ 295 w 321"/>
                <a:gd name="T9" fmla="*/ 23 h 171"/>
                <a:gd name="T10" fmla="*/ 321 w 321"/>
                <a:gd name="T11" fmla="*/ 4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71">
                  <a:moveTo>
                    <a:pt x="321" y="45"/>
                  </a:moveTo>
                  <a:cubicBezTo>
                    <a:pt x="258" y="170"/>
                    <a:pt x="68" y="171"/>
                    <a:pt x="3" y="45"/>
                  </a:cubicBezTo>
                  <a:cubicBezTo>
                    <a:pt x="0" y="31"/>
                    <a:pt x="9" y="28"/>
                    <a:pt x="19" y="24"/>
                  </a:cubicBezTo>
                  <a:cubicBezTo>
                    <a:pt x="49" y="12"/>
                    <a:pt x="81" y="7"/>
                    <a:pt x="114" y="5"/>
                  </a:cubicBezTo>
                  <a:cubicBezTo>
                    <a:pt x="175" y="0"/>
                    <a:pt x="236" y="6"/>
                    <a:pt x="295" y="23"/>
                  </a:cubicBezTo>
                  <a:cubicBezTo>
                    <a:pt x="306" y="26"/>
                    <a:pt x="321" y="27"/>
                    <a:pt x="321" y="4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869D8AF6-8AE6-4229-9AB9-82927EE2A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5200" y="-692150"/>
              <a:ext cx="1343025" cy="622300"/>
            </a:xfrm>
            <a:custGeom>
              <a:avLst/>
              <a:gdLst>
                <a:gd name="T0" fmla="*/ 337 w 354"/>
                <a:gd name="T1" fmla="*/ 164 h 164"/>
                <a:gd name="T2" fmla="*/ 288 w 354"/>
                <a:gd name="T3" fmla="*/ 142 h 164"/>
                <a:gd name="T4" fmla="*/ 146 w 354"/>
                <a:gd name="T5" fmla="*/ 128 h 164"/>
                <a:gd name="T6" fmla="*/ 33 w 354"/>
                <a:gd name="T7" fmla="*/ 149 h 164"/>
                <a:gd name="T8" fmla="*/ 19 w 354"/>
                <a:gd name="T9" fmla="*/ 164 h 164"/>
                <a:gd name="T10" fmla="*/ 0 w 354"/>
                <a:gd name="T11" fmla="*/ 93 h 164"/>
                <a:gd name="T12" fmla="*/ 40 w 354"/>
                <a:gd name="T13" fmla="*/ 36 h 164"/>
                <a:gd name="T14" fmla="*/ 64 w 354"/>
                <a:gd name="T15" fmla="*/ 0 h 164"/>
                <a:gd name="T16" fmla="*/ 80 w 354"/>
                <a:gd name="T17" fmla="*/ 12 h 164"/>
                <a:gd name="T18" fmla="*/ 116 w 354"/>
                <a:gd name="T19" fmla="*/ 16 h 164"/>
                <a:gd name="T20" fmla="*/ 155 w 354"/>
                <a:gd name="T21" fmla="*/ 71 h 164"/>
                <a:gd name="T22" fmla="*/ 191 w 354"/>
                <a:gd name="T23" fmla="*/ 87 h 164"/>
                <a:gd name="T24" fmla="*/ 221 w 354"/>
                <a:gd name="T25" fmla="*/ 70 h 164"/>
                <a:gd name="T26" fmla="*/ 237 w 354"/>
                <a:gd name="T27" fmla="*/ 53 h 164"/>
                <a:gd name="T28" fmla="*/ 251 w 354"/>
                <a:gd name="T29" fmla="*/ 52 h 164"/>
                <a:gd name="T30" fmla="*/ 296 w 354"/>
                <a:gd name="T31" fmla="*/ 45 h 164"/>
                <a:gd name="T32" fmla="*/ 353 w 354"/>
                <a:gd name="T33" fmla="*/ 109 h 164"/>
                <a:gd name="T34" fmla="*/ 337 w 354"/>
                <a:gd name="T3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164">
                  <a:moveTo>
                    <a:pt x="337" y="164"/>
                  </a:moveTo>
                  <a:cubicBezTo>
                    <a:pt x="326" y="144"/>
                    <a:pt x="305" y="146"/>
                    <a:pt x="288" y="142"/>
                  </a:cubicBezTo>
                  <a:cubicBezTo>
                    <a:pt x="242" y="130"/>
                    <a:pt x="194" y="126"/>
                    <a:pt x="146" y="128"/>
                  </a:cubicBezTo>
                  <a:cubicBezTo>
                    <a:pt x="107" y="130"/>
                    <a:pt x="70" y="137"/>
                    <a:pt x="33" y="149"/>
                  </a:cubicBezTo>
                  <a:cubicBezTo>
                    <a:pt x="26" y="151"/>
                    <a:pt x="19" y="155"/>
                    <a:pt x="19" y="164"/>
                  </a:cubicBezTo>
                  <a:cubicBezTo>
                    <a:pt x="8" y="141"/>
                    <a:pt x="1" y="118"/>
                    <a:pt x="0" y="93"/>
                  </a:cubicBezTo>
                  <a:cubicBezTo>
                    <a:pt x="21" y="79"/>
                    <a:pt x="28" y="56"/>
                    <a:pt x="40" y="36"/>
                  </a:cubicBezTo>
                  <a:cubicBezTo>
                    <a:pt x="47" y="23"/>
                    <a:pt x="53" y="10"/>
                    <a:pt x="64" y="0"/>
                  </a:cubicBezTo>
                  <a:cubicBezTo>
                    <a:pt x="71" y="1"/>
                    <a:pt x="76" y="7"/>
                    <a:pt x="80" y="12"/>
                  </a:cubicBezTo>
                  <a:cubicBezTo>
                    <a:pt x="91" y="26"/>
                    <a:pt x="102" y="31"/>
                    <a:pt x="116" y="16"/>
                  </a:cubicBezTo>
                  <a:cubicBezTo>
                    <a:pt x="134" y="31"/>
                    <a:pt x="142" y="53"/>
                    <a:pt x="155" y="71"/>
                  </a:cubicBezTo>
                  <a:cubicBezTo>
                    <a:pt x="164" y="86"/>
                    <a:pt x="180" y="78"/>
                    <a:pt x="191" y="87"/>
                  </a:cubicBezTo>
                  <a:cubicBezTo>
                    <a:pt x="208" y="101"/>
                    <a:pt x="212" y="79"/>
                    <a:pt x="221" y="70"/>
                  </a:cubicBezTo>
                  <a:cubicBezTo>
                    <a:pt x="227" y="65"/>
                    <a:pt x="232" y="58"/>
                    <a:pt x="237" y="53"/>
                  </a:cubicBezTo>
                  <a:cubicBezTo>
                    <a:pt x="241" y="51"/>
                    <a:pt x="246" y="51"/>
                    <a:pt x="251" y="52"/>
                  </a:cubicBezTo>
                  <a:cubicBezTo>
                    <a:pt x="267" y="58"/>
                    <a:pt x="283" y="57"/>
                    <a:pt x="296" y="45"/>
                  </a:cubicBezTo>
                  <a:cubicBezTo>
                    <a:pt x="315" y="66"/>
                    <a:pt x="334" y="87"/>
                    <a:pt x="353" y="109"/>
                  </a:cubicBezTo>
                  <a:cubicBezTo>
                    <a:pt x="354" y="129"/>
                    <a:pt x="345" y="146"/>
                    <a:pt x="337" y="164"/>
                  </a:cubicBezTo>
                  <a:close/>
                </a:path>
              </a:pathLst>
            </a:custGeom>
            <a:solidFill>
              <a:srgbClr val="C9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4A3DB47-F36D-4F60-9C8D-F5960ADF9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-809625"/>
              <a:ext cx="198438" cy="265113"/>
            </a:xfrm>
            <a:custGeom>
              <a:avLst/>
              <a:gdLst>
                <a:gd name="T0" fmla="*/ 52 w 52"/>
                <a:gd name="T1" fmla="*/ 47 h 70"/>
                <a:gd name="T2" fmla="*/ 17 w 52"/>
                <a:gd name="T3" fmla="*/ 50 h 70"/>
                <a:gd name="T4" fmla="*/ 0 w 52"/>
                <a:gd name="T5" fmla="*/ 31 h 70"/>
                <a:gd name="T6" fmla="*/ 1 w 52"/>
                <a:gd name="T7" fmla="*/ 23 h 70"/>
                <a:gd name="T8" fmla="*/ 19 w 52"/>
                <a:gd name="T9" fmla="*/ 1 h 70"/>
                <a:gd name="T10" fmla="*/ 39 w 52"/>
                <a:gd name="T11" fmla="*/ 21 h 70"/>
                <a:gd name="T12" fmla="*/ 52 w 52"/>
                <a:gd name="T13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0">
                  <a:moveTo>
                    <a:pt x="52" y="47"/>
                  </a:moveTo>
                  <a:cubicBezTo>
                    <a:pt x="37" y="70"/>
                    <a:pt x="37" y="70"/>
                    <a:pt x="17" y="50"/>
                  </a:cubicBezTo>
                  <a:cubicBezTo>
                    <a:pt x="11" y="44"/>
                    <a:pt x="6" y="38"/>
                    <a:pt x="0" y="31"/>
                  </a:cubicBezTo>
                  <a:cubicBezTo>
                    <a:pt x="0" y="29"/>
                    <a:pt x="0" y="25"/>
                    <a:pt x="1" y="23"/>
                  </a:cubicBezTo>
                  <a:cubicBezTo>
                    <a:pt x="6" y="15"/>
                    <a:pt x="9" y="2"/>
                    <a:pt x="19" y="1"/>
                  </a:cubicBezTo>
                  <a:cubicBezTo>
                    <a:pt x="30" y="0"/>
                    <a:pt x="34" y="12"/>
                    <a:pt x="39" y="21"/>
                  </a:cubicBezTo>
                  <a:cubicBezTo>
                    <a:pt x="44" y="30"/>
                    <a:pt x="52" y="37"/>
                    <a:pt x="52" y="47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92E8DDAB-27F5-4E93-93DC-075F2C2EA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-631825"/>
              <a:ext cx="223838" cy="198438"/>
            </a:xfrm>
            <a:custGeom>
              <a:avLst/>
              <a:gdLst>
                <a:gd name="T0" fmla="*/ 59 w 59"/>
                <a:gd name="T1" fmla="*/ 29 h 52"/>
                <a:gd name="T2" fmla="*/ 0 w 59"/>
                <a:gd name="T3" fmla="*/ 37 h 52"/>
                <a:gd name="T4" fmla="*/ 23 w 59"/>
                <a:gd name="T5" fmla="*/ 7 h 52"/>
                <a:gd name="T6" fmla="*/ 40 w 59"/>
                <a:gd name="T7" fmla="*/ 6 h 52"/>
                <a:gd name="T8" fmla="*/ 59 w 59"/>
                <a:gd name="T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59" y="29"/>
                  </a:moveTo>
                  <a:cubicBezTo>
                    <a:pt x="43" y="52"/>
                    <a:pt x="43" y="52"/>
                    <a:pt x="0" y="37"/>
                  </a:cubicBezTo>
                  <a:cubicBezTo>
                    <a:pt x="8" y="27"/>
                    <a:pt x="15" y="17"/>
                    <a:pt x="23" y="7"/>
                  </a:cubicBezTo>
                  <a:cubicBezTo>
                    <a:pt x="28" y="0"/>
                    <a:pt x="34" y="0"/>
                    <a:pt x="40" y="6"/>
                  </a:cubicBezTo>
                  <a:cubicBezTo>
                    <a:pt x="46" y="14"/>
                    <a:pt x="55" y="20"/>
                    <a:pt x="59" y="29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7"/>
          <p:cNvSpPr txBox="1">
            <a:spLocks noGrp="1"/>
          </p:cNvSpPr>
          <p:nvPr>
            <p:ph type="title"/>
          </p:nvPr>
        </p:nvSpPr>
        <p:spPr>
          <a:xfrm>
            <a:off x="594651" y="355650"/>
            <a:ext cx="58881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RESEARCH PUBLICATIONS</a:t>
            </a:r>
            <a:endParaRPr b="0" dirty="0"/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1"/>
          </p:nvPr>
        </p:nvSpPr>
        <p:spPr>
          <a:xfrm>
            <a:off x="2585266" y="2021066"/>
            <a:ext cx="5375700" cy="27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Here you can list your reference websites or publications.</a:t>
            </a:r>
            <a:endParaRPr>
              <a:solidFill>
                <a:schemeClr val="dk1"/>
              </a:solidFill>
            </a:endParaRP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Here you can list your reference websites or publications.</a:t>
            </a:r>
            <a:endParaRPr>
              <a:solidFill>
                <a:schemeClr val="dk1"/>
              </a:solidFill>
            </a:endParaRP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Here you can list your reference websites or publications.</a:t>
            </a:r>
            <a:endParaRPr>
              <a:solidFill>
                <a:schemeClr val="dk1"/>
              </a:solidFill>
            </a:endParaRP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Here you can list your reference websites or publications.</a:t>
            </a:r>
            <a:endParaRPr>
              <a:solidFill>
                <a:schemeClr val="dk1"/>
              </a:solidFill>
            </a:endParaRP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Here you can list your reference websites or publications.</a:t>
            </a:r>
            <a:endParaRPr>
              <a:solidFill>
                <a:schemeClr val="dk1"/>
              </a:solidFill>
            </a:endParaRPr>
          </a:p>
          <a:p>
            <a:pPr marL="457200" lvl="0" indent="-546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Here you can list your reference websites or publications.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1C826441-BF92-412B-AC3D-AB4C8ECC2FDE}"/>
              </a:ext>
            </a:extLst>
          </p:cNvPr>
          <p:cNvGrpSpPr/>
          <p:nvPr/>
        </p:nvGrpSpPr>
        <p:grpSpPr>
          <a:xfrm>
            <a:off x="8257877" y="134910"/>
            <a:ext cx="770690" cy="772280"/>
            <a:chOff x="8215309" y="153987"/>
            <a:chExt cx="769937" cy="771526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65107A9-29EB-4735-9E36-8ED82ED466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5309" y="153987"/>
              <a:ext cx="769937" cy="771526"/>
            </a:xfrm>
            <a:custGeom>
              <a:avLst/>
              <a:gdLst>
                <a:gd name="T0" fmla="*/ 0 w 313"/>
                <a:gd name="T1" fmla="*/ 158 h 314"/>
                <a:gd name="T2" fmla="*/ 154 w 313"/>
                <a:gd name="T3" fmla="*/ 1 h 314"/>
                <a:gd name="T4" fmla="*/ 313 w 313"/>
                <a:gd name="T5" fmla="*/ 157 h 314"/>
                <a:gd name="T6" fmla="*/ 156 w 313"/>
                <a:gd name="T7" fmla="*/ 314 h 314"/>
                <a:gd name="T8" fmla="*/ 0 w 313"/>
                <a:gd name="T9" fmla="*/ 158 h 314"/>
                <a:gd name="T10" fmla="*/ 156 w 313"/>
                <a:gd name="T11" fmla="*/ 309 h 314"/>
                <a:gd name="T12" fmla="*/ 308 w 313"/>
                <a:gd name="T13" fmla="*/ 157 h 314"/>
                <a:gd name="T14" fmla="*/ 157 w 313"/>
                <a:gd name="T15" fmla="*/ 6 h 314"/>
                <a:gd name="T16" fmla="*/ 5 w 313"/>
                <a:gd name="T17" fmla="*/ 157 h 314"/>
                <a:gd name="T18" fmla="*/ 156 w 313"/>
                <a:gd name="T19" fmla="*/ 30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314">
                  <a:moveTo>
                    <a:pt x="0" y="158"/>
                  </a:moveTo>
                  <a:cubicBezTo>
                    <a:pt x="0" y="70"/>
                    <a:pt x="69" y="2"/>
                    <a:pt x="154" y="1"/>
                  </a:cubicBezTo>
                  <a:cubicBezTo>
                    <a:pt x="243" y="0"/>
                    <a:pt x="313" y="70"/>
                    <a:pt x="313" y="157"/>
                  </a:cubicBezTo>
                  <a:cubicBezTo>
                    <a:pt x="313" y="244"/>
                    <a:pt x="243" y="314"/>
                    <a:pt x="156" y="314"/>
                  </a:cubicBezTo>
                  <a:cubicBezTo>
                    <a:pt x="71" y="314"/>
                    <a:pt x="0" y="243"/>
                    <a:pt x="0" y="158"/>
                  </a:cubicBezTo>
                  <a:close/>
                  <a:moveTo>
                    <a:pt x="156" y="309"/>
                  </a:moveTo>
                  <a:cubicBezTo>
                    <a:pt x="239" y="308"/>
                    <a:pt x="308" y="243"/>
                    <a:pt x="308" y="157"/>
                  </a:cubicBezTo>
                  <a:cubicBezTo>
                    <a:pt x="308" y="71"/>
                    <a:pt x="239" y="6"/>
                    <a:pt x="157" y="6"/>
                  </a:cubicBezTo>
                  <a:cubicBezTo>
                    <a:pt x="74" y="5"/>
                    <a:pt x="5" y="74"/>
                    <a:pt x="5" y="157"/>
                  </a:cubicBezTo>
                  <a:cubicBezTo>
                    <a:pt x="5" y="240"/>
                    <a:pt x="74" y="309"/>
                    <a:pt x="156" y="30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506850A-0076-41D0-9DBD-23BC587A3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663" y="311150"/>
              <a:ext cx="503237" cy="400050"/>
            </a:xfrm>
            <a:custGeom>
              <a:avLst/>
              <a:gdLst>
                <a:gd name="T0" fmla="*/ 161 w 205"/>
                <a:gd name="T1" fmla="*/ 142 h 163"/>
                <a:gd name="T2" fmla="*/ 156 w 205"/>
                <a:gd name="T3" fmla="*/ 140 h 163"/>
                <a:gd name="T4" fmla="*/ 111 w 205"/>
                <a:gd name="T5" fmla="*/ 140 h 163"/>
                <a:gd name="T6" fmla="*/ 111 w 205"/>
                <a:gd name="T7" fmla="*/ 163 h 163"/>
                <a:gd name="T8" fmla="*/ 94 w 205"/>
                <a:gd name="T9" fmla="*/ 163 h 163"/>
                <a:gd name="T10" fmla="*/ 94 w 205"/>
                <a:gd name="T11" fmla="*/ 140 h 163"/>
                <a:gd name="T12" fmla="*/ 50 w 205"/>
                <a:gd name="T13" fmla="*/ 140 h 163"/>
                <a:gd name="T14" fmla="*/ 61 w 205"/>
                <a:gd name="T15" fmla="*/ 141 h 163"/>
                <a:gd name="T16" fmla="*/ 61 w 205"/>
                <a:gd name="T17" fmla="*/ 163 h 163"/>
                <a:gd name="T18" fmla="*/ 47 w 205"/>
                <a:gd name="T19" fmla="*/ 163 h 163"/>
                <a:gd name="T20" fmla="*/ 46 w 205"/>
                <a:gd name="T21" fmla="*/ 152 h 163"/>
                <a:gd name="T22" fmla="*/ 56 w 205"/>
                <a:gd name="T23" fmla="*/ 116 h 163"/>
                <a:gd name="T24" fmla="*/ 64 w 205"/>
                <a:gd name="T25" fmla="*/ 103 h 163"/>
                <a:gd name="T26" fmla="*/ 63 w 205"/>
                <a:gd name="T27" fmla="*/ 101 h 163"/>
                <a:gd name="T28" fmla="*/ 57 w 205"/>
                <a:gd name="T29" fmla="*/ 105 h 163"/>
                <a:gd name="T30" fmla="*/ 39 w 205"/>
                <a:gd name="T31" fmla="*/ 136 h 163"/>
                <a:gd name="T32" fmla="*/ 31 w 205"/>
                <a:gd name="T33" fmla="*/ 140 h 163"/>
                <a:gd name="T34" fmla="*/ 0 w 205"/>
                <a:gd name="T35" fmla="*/ 140 h 163"/>
                <a:gd name="T36" fmla="*/ 20 w 205"/>
                <a:gd name="T37" fmla="*/ 104 h 163"/>
                <a:gd name="T38" fmla="*/ 12 w 205"/>
                <a:gd name="T39" fmla="*/ 103 h 163"/>
                <a:gd name="T40" fmla="*/ 28 w 205"/>
                <a:gd name="T41" fmla="*/ 74 h 163"/>
                <a:gd name="T42" fmla="*/ 19 w 205"/>
                <a:gd name="T43" fmla="*/ 73 h 163"/>
                <a:gd name="T44" fmla="*/ 56 w 205"/>
                <a:gd name="T45" fmla="*/ 8 h 163"/>
                <a:gd name="T46" fmla="*/ 72 w 205"/>
                <a:gd name="T47" fmla="*/ 36 h 163"/>
                <a:gd name="T48" fmla="*/ 71 w 205"/>
                <a:gd name="T49" fmla="*/ 44 h 163"/>
                <a:gd name="T50" fmla="*/ 57 w 205"/>
                <a:gd name="T51" fmla="*/ 70 h 163"/>
                <a:gd name="T52" fmla="*/ 66 w 205"/>
                <a:gd name="T53" fmla="*/ 70 h 163"/>
                <a:gd name="T54" fmla="*/ 49 w 205"/>
                <a:gd name="T55" fmla="*/ 101 h 163"/>
                <a:gd name="T56" fmla="*/ 50 w 205"/>
                <a:gd name="T57" fmla="*/ 102 h 163"/>
                <a:gd name="T58" fmla="*/ 56 w 205"/>
                <a:gd name="T59" fmla="*/ 100 h 163"/>
                <a:gd name="T60" fmla="*/ 73 w 205"/>
                <a:gd name="T61" fmla="*/ 69 h 163"/>
                <a:gd name="T62" fmla="*/ 63 w 205"/>
                <a:gd name="T63" fmla="*/ 68 h 163"/>
                <a:gd name="T64" fmla="*/ 102 w 205"/>
                <a:gd name="T65" fmla="*/ 0 h 163"/>
                <a:gd name="T66" fmla="*/ 142 w 205"/>
                <a:gd name="T67" fmla="*/ 68 h 163"/>
                <a:gd name="T68" fmla="*/ 133 w 205"/>
                <a:gd name="T69" fmla="*/ 69 h 163"/>
                <a:gd name="T70" fmla="*/ 156 w 205"/>
                <a:gd name="T71" fmla="*/ 102 h 163"/>
                <a:gd name="T72" fmla="*/ 138 w 205"/>
                <a:gd name="T73" fmla="*/ 71 h 163"/>
                <a:gd name="T74" fmla="*/ 148 w 205"/>
                <a:gd name="T75" fmla="*/ 70 h 163"/>
                <a:gd name="T76" fmla="*/ 133 w 205"/>
                <a:gd name="T77" fmla="*/ 45 h 163"/>
                <a:gd name="T78" fmla="*/ 133 w 205"/>
                <a:gd name="T79" fmla="*/ 34 h 163"/>
                <a:gd name="T80" fmla="*/ 148 w 205"/>
                <a:gd name="T81" fmla="*/ 9 h 163"/>
                <a:gd name="T82" fmla="*/ 186 w 205"/>
                <a:gd name="T83" fmla="*/ 73 h 163"/>
                <a:gd name="T84" fmla="*/ 177 w 205"/>
                <a:gd name="T85" fmla="*/ 74 h 163"/>
                <a:gd name="T86" fmla="*/ 193 w 205"/>
                <a:gd name="T87" fmla="*/ 103 h 163"/>
                <a:gd name="T88" fmla="*/ 184 w 205"/>
                <a:gd name="T89" fmla="*/ 104 h 163"/>
                <a:gd name="T90" fmla="*/ 205 w 205"/>
                <a:gd name="T91" fmla="*/ 140 h 163"/>
                <a:gd name="T92" fmla="*/ 172 w 205"/>
                <a:gd name="T93" fmla="*/ 140 h 163"/>
                <a:gd name="T94" fmla="*/ 166 w 205"/>
                <a:gd name="T95" fmla="*/ 136 h 163"/>
                <a:gd name="T96" fmla="*/ 148 w 205"/>
                <a:gd name="T97" fmla="*/ 105 h 163"/>
                <a:gd name="T98" fmla="*/ 143 w 205"/>
                <a:gd name="T99" fmla="*/ 101 h 163"/>
                <a:gd name="T100" fmla="*/ 141 w 205"/>
                <a:gd name="T101" fmla="*/ 103 h 163"/>
                <a:gd name="T102" fmla="*/ 159 w 205"/>
                <a:gd name="T103" fmla="*/ 133 h 163"/>
                <a:gd name="T104" fmla="*/ 160 w 205"/>
                <a:gd name="T105" fmla="*/ 142 h 163"/>
                <a:gd name="T106" fmla="*/ 161 w 205"/>
                <a:gd name="T107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5" h="163">
                  <a:moveTo>
                    <a:pt x="161" y="142"/>
                  </a:moveTo>
                  <a:cubicBezTo>
                    <a:pt x="159" y="141"/>
                    <a:pt x="157" y="140"/>
                    <a:pt x="156" y="140"/>
                  </a:cubicBezTo>
                  <a:cubicBezTo>
                    <a:pt x="141" y="140"/>
                    <a:pt x="126" y="140"/>
                    <a:pt x="111" y="140"/>
                  </a:cubicBezTo>
                  <a:cubicBezTo>
                    <a:pt x="111" y="148"/>
                    <a:pt x="111" y="155"/>
                    <a:pt x="111" y="163"/>
                  </a:cubicBezTo>
                  <a:cubicBezTo>
                    <a:pt x="105" y="163"/>
                    <a:pt x="100" y="163"/>
                    <a:pt x="94" y="163"/>
                  </a:cubicBezTo>
                  <a:cubicBezTo>
                    <a:pt x="94" y="155"/>
                    <a:pt x="94" y="148"/>
                    <a:pt x="94" y="140"/>
                  </a:cubicBezTo>
                  <a:cubicBezTo>
                    <a:pt x="80" y="140"/>
                    <a:pt x="65" y="140"/>
                    <a:pt x="50" y="140"/>
                  </a:cubicBezTo>
                  <a:cubicBezTo>
                    <a:pt x="54" y="141"/>
                    <a:pt x="57" y="141"/>
                    <a:pt x="61" y="141"/>
                  </a:cubicBezTo>
                  <a:cubicBezTo>
                    <a:pt x="61" y="149"/>
                    <a:pt x="61" y="155"/>
                    <a:pt x="61" y="163"/>
                  </a:cubicBezTo>
                  <a:cubicBezTo>
                    <a:pt x="56" y="163"/>
                    <a:pt x="52" y="163"/>
                    <a:pt x="47" y="163"/>
                  </a:cubicBezTo>
                  <a:cubicBezTo>
                    <a:pt x="47" y="159"/>
                    <a:pt x="47" y="155"/>
                    <a:pt x="46" y="152"/>
                  </a:cubicBezTo>
                  <a:cubicBezTo>
                    <a:pt x="42" y="138"/>
                    <a:pt x="50" y="127"/>
                    <a:pt x="56" y="116"/>
                  </a:cubicBezTo>
                  <a:cubicBezTo>
                    <a:pt x="59" y="112"/>
                    <a:pt x="61" y="107"/>
                    <a:pt x="64" y="103"/>
                  </a:cubicBezTo>
                  <a:cubicBezTo>
                    <a:pt x="63" y="102"/>
                    <a:pt x="63" y="102"/>
                    <a:pt x="63" y="101"/>
                  </a:cubicBezTo>
                  <a:cubicBezTo>
                    <a:pt x="61" y="102"/>
                    <a:pt x="58" y="103"/>
                    <a:pt x="57" y="105"/>
                  </a:cubicBezTo>
                  <a:cubicBezTo>
                    <a:pt x="51" y="115"/>
                    <a:pt x="45" y="126"/>
                    <a:pt x="39" y="136"/>
                  </a:cubicBezTo>
                  <a:cubicBezTo>
                    <a:pt x="37" y="138"/>
                    <a:pt x="34" y="140"/>
                    <a:pt x="31" y="140"/>
                  </a:cubicBezTo>
                  <a:cubicBezTo>
                    <a:pt x="21" y="140"/>
                    <a:pt x="11" y="140"/>
                    <a:pt x="0" y="140"/>
                  </a:cubicBezTo>
                  <a:cubicBezTo>
                    <a:pt x="7" y="128"/>
                    <a:pt x="14" y="116"/>
                    <a:pt x="20" y="104"/>
                  </a:cubicBezTo>
                  <a:cubicBezTo>
                    <a:pt x="17" y="104"/>
                    <a:pt x="15" y="103"/>
                    <a:pt x="12" y="103"/>
                  </a:cubicBezTo>
                  <a:cubicBezTo>
                    <a:pt x="17" y="93"/>
                    <a:pt x="22" y="84"/>
                    <a:pt x="28" y="74"/>
                  </a:cubicBezTo>
                  <a:cubicBezTo>
                    <a:pt x="25" y="74"/>
                    <a:pt x="23" y="73"/>
                    <a:pt x="19" y="73"/>
                  </a:cubicBezTo>
                  <a:cubicBezTo>
                    <a:pt x="32" y="51"/>
                    <a:pt x="44" y="30"/>
                    <a:pt x="56" y="8"/>
                  </a:cubicBezTo>
                  <a:cubicBezTo>
                    <a:pt x="62" y="18"/>
                    <a:pt x="67" y="27"/>
                    <a:pt x="72" y="36"/>
                  </a:cubicBezTo>
                  <a:cubicBezTo>
                    <a:pt x="73" y="38"/>
                    <a:pt x="72" y="42"/>
                    <a:pt x="71" y="44"/>
                  </a:cubicBezTo>
                  <a:cubicBezTo>
                    <a:pt x="67" y="53"/>
                    <a:pt x="62" y="61"/>
                    <a:pt x="57" y="70"/>
                  </a:cubicBezTo>
                  <a:cubicBezTo>
                    <a:pt x="60" y="70"/>
                    <a:pt x="63" y="70"/>
                    <a:pt x="66" y="70"/>
                  </a:cubicBezTo>
                  <a:cubicBezTo>
                    <a:pt x="60" y="81"/>
                    <a:pt x="55" y="91"/>
                    <a:pt x="49" y="101"/>
                  </a:cubicBezTo>
                  <a:cubicBezTo>
                    <a:pt x="49" y="101"/>
                    <a:pt x="50" y="102"/>
                    <a:pt x="50" y="102"/>
                  </a:cubicBezTo>
                  <a:cubicBezTo>
                    <a:pt x="52" y="101"/>
                    <a:pt x="55" y="101"/>
                    <a:pt x="56" y="100"/>
                  </a:cubicBezTo>
                  <a:cubicBezTo>
                    <a:pt x="62" y="90"/>
                    <a:pt x="67" y="80"/>
                    <a:pt x="73" y="69"/>
                  </a:cubicBezTo>
                  <a:cubicBezTo>
                    <a:pt x="70" y="69"/>
                    <a:pt x="67" y="69"/>
                    <a:pt x="63" y="68"/>
                  </a:cubicBezTo>
                  <a:cubicBezTo>
                    <a:pt x="76" y="46"/>
                    <a:pt x="89" y="24"/>
                    <a:pt x="102" y="0"/>
                  </a:cubicBezTo>
                  <a:cubicBezTo>
                    <a:pt x="116" y="23"/>
                    <a:pt x="129" y="46"/>
                    <a:pt x="142" y="68"/>
                  </a:cubicBezTo>
                  <a:cubicBezTo>
                    <a:pt x="138" y="69"/>
                    <a:pt x="136" y="69"/>
                    <a:pt x="133" y="69"/>
                  </a:cubicBezTo>
                  <a:cubicBezTo>
                    <a:pt x="138" y="84"/>
                    <a:pt x="150" y="101"/>
                    <a:pt x="156" y="102"/>
                  </a:cubicBezTo>
                  <a:cubicBezTo>
                    <a:pt x="150" y="91"/>
                    <a:pt x="144" y="81"/>
                    <a:pt x="138" y="71"/>
                  </a:cubicBezTo>
                  <a:cubicBezTo>
                    <a:pt x="142" y="70"/>
                    <a:pt x="144" y="70"/>
                    <a:pt x="148" y="70"/>
                  </a:cubicBezTo>
                  <a:cubicBezTo>
                    <a:pt x="143" y="61"/>
                    <a:pt x="138" y="53"/>
                    <a:pt x="133" y="45"/>
                  </a:cubicBezTo>
                  <a:cubicBezTo>
                    <a:pt x="131" y="41"/>
                    <a:pt x="131" y="38"/>
                    <a:pt x="133" y="34"/>
                  </a:cubicBezTo>
                  <a:cubicBezTo>
                    <a:pt x="139" y="26"/>
                    <a:pt x="143" y="18"/>
                    <a:pt x="148" y="9"/>
                  </a:cubicBezTo>
                  <a:cubicBezTo>
                    <a:pt x="161" y="30"/>
                    <a:pt x="173" y="51"/>
                    <a:pt x="186" y="73"/>
                  </a:cubicBezTo>
                  <a:cubicBezTo>
                    <a:pt x="182" y="73"/>
                    <a:pt x="180" y="73"/>
                    <a:pt x="177" y="74"/>
                  </a:cubicBezTo>
                  <a:cubicBezTo>
                    <a:pt x="182" y="84"/>
                    <a:pt x="187" y="93"/>
                    <a:pt x="193" y="103"/>
                  </a:cubicBezTo>
                  <a:cubicBezTo>
                    <a:pt x="190" y="103"/>
                    <a:pt x="188" y="103"/>
                    <a:pt x="184" y="104"/>
                  </a:cubicBezTo>
                  <a:cubicBezTo>
                    <a:pt x="191" y="116"/>
                    <a:pt x="198" y="128"/>
                    <a:pt x="205" y="140"/>
                  </a:cubicBezTo>
                  <a:cubicBezTo>
                    <a:pt x="193" y="140"/>
                    <a:pt x="183" y="140"/>
                    <a:pt x="172" y="140"/>
                  </a:cubicBezTo>
                  <a:cubicBezTo>
                    <a:pt x="170" y="140"/>
                    <a:pt x="167" y="138"/>
                    <a:pt x="166" y="136"/>
                  </a:cubicBezTo>
                  <a:cubicBezTo>
                    <a:pt x="160" y="126"/>
                    <a:pt x="154" y="115"/>
                    <a:pt x="148" y="105"/>
                  </a:cubicBezTo>
                  <a:cubicBezTo>
                    <a:pt x="147" y="103"/>
                    <a:pt x="144" y="102"/>
                    <a:pt x="143" y="101"/>
                  </a:cubicBezTo>
                  <a:cubicBezTo>
                    <a:pt x="142" y="101"/>
                    <a:pt x="142" y="102"/>
                    <a:pt x="141" y="103"/>
                  </a:cubicBezTo>
                  <a:cubicBezTo>
                    <a:pt x="147" y="113"/>
                    <a:pt x="153" y="123"/>
                    <a:pt x="159" y="133"/>
                  </a:cubicBezTo>
                  <a:cubicBezTo>
                    <a:pt x="160" y="136"/>
                    <a:pt x="160" y="139"/>
                    <a:pt x="160" y="142"/>
                  </a:cubicBezTo>
                  <a:lnTo>
                    <a:pt x="161" y="142"/>
                  </a:ln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7A96433-1BE7-431C-A28C-9F9705B38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720725"/>
              <a:ext cx="622300" cy="182563"/>
            </a:xfrm>
            <a:custGeom>
              <a:avLst/>
              <a:gdLst>
                <a:gd name="T0" fmla="*/ 253 w 253"/>
                <a:gd name="T1" fmla="*/ 0 h 74"/>
                <a:gd name="T2" fmla="*/ 142 w 253"/>
                <a:gd name="T3" fmla="*/ 68 h 74"/>
                <a:gd name="T4" fmla="*/ 0 w 253"/>
                <a:gd name="T5" fmla="*/ 0 h 74"/>
                <a:gd name="T6" fmla="*/ 253 w 253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74">
                  <a:moveTo>
                    <a:pt x="253" y="0"/>
                  </a:moveTo>
                  <a:cubicBezTo>
                    <a:pt x="226" y="41"/>
                    <a:pt x="189" y="64"/>
                    <a:pt x="142" y="68"/>
                  </a:cubicBezTo>
                  <a:cubicBezTo>
                    <a:pt x="82" y="74"/>
                    <a:pt x="35" y="51"/>
                    <a:pt x="0" y="0"/>
                  </a:cubicBezTo>
                  <a:cubicBezTo>
                    <a:pt x="85" y="0"/>
                    <a:pt x="168" y="0"/>
                    <a:pt x="253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C4985F4-1197-4CFA-BC21-66E5681D6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7438" y="657225"/>
              <a:ext cx="36512" cy="53975"/>
            </a:xfrm>
            <a:custGeom>
              <a:avLst/>
              <a:gdLst>
                <a:gd name="T0" fmla="*/ 14 w 15"/>
                <a:gd name="T1" fmla="*/ 1 h 22"/>
                <a:gd name="T2" fmla="*/ 14 w 15"/>
                <a:gd name="T3" fmla="*/ 22 h 22"/>
                <a:gd name="T4" fmla="*/ 0 w 15"/>
                <a:gd name="T5" fmla="*/ 22 h 22"/>
                <a:gd name="T6" fmla="*/ 0 w 15"/>
                <a:gd name="T7" fmla="*/ 0 h 22"/>
                <a:gd name="T8" fmla="*/ 15 w 15"/>
                <a:gd name="T9" fmla="*/ 1 h 22"/>
                <a:gd name="T10" fmla="*/ 14 w 15"/>
                <a:gd name="T1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14" y="1"/>
                  </a:moveTo>
                  <a:cubicBezTo>
                    <a:pt x="14" y="7"/>
                    <a:pt x="14" y="14"/>
                    <a:pt x="14" y="22"/>
                  </a:cubicBezTo>
                  <a:cubicBezTo>
                    <a:pt x="9" y="22"/>
                    <a:pt x="5" y="22"/>
                    <a:pt x="0" y="22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5" y="0"/>
                    <a:pt x="10" y="0"/>
                    <a:pt x="15" y="1"/>
                  </a:cubicBezTo>
                  <a:cubicBezTo>
                    <a:pt x="15" y="1"/>
                    <a:pt x="14" y="1"/>
                    <a:pt x="14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8371020-0C25-4422-A7D4-D918716B3FD1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o 9">
            <a:extLst>
              <a:ext uri="{FF2B5EF4-FFF2-40B4-BE49-F238E27FC236}">
                <a16:creationId xmlns:a16="http://schemas.microsoft.com/office/drawing/2014/main" id="{43942028-C9DB-433F-A53E-C04AAAC5B85E}"/>
              </a:ext>
            </a:extLst>
          </p:cNvPr>
          <p:cNvGrpSpPr/>
          <p:nvPr/>
        </p:nvGrpSpPr>
        <p:grpSpPr>
          <a:xfrm>
            <a:off x="-1" y="3878633"/>
            <a:ext cx="9209751" cy="1459797"/>
            <a:chOff x="-1" y="3878633"/>
            <a:chExt cx="9209751" cy="1459797"/>
          </a:xfrm>
        </p:grpSpPr>
        <p:grpSp>
          <p:nvGrpSpPr>
            <p:cNvPr id="11" name="Google Shape;1794;p13">
              <a:extLst>
                <a:ext uri="{FF2B5EF4-FFF2-40B4-BE49-F238E27FC236}">
                  <a16:creationId xmlns:a16="http://schemas.microsoft.com/office/drawing/2014/main" id="{F101AFC8-565F-4F62-BD9A-3059F900A1A4}"/>
                </a:ext>
              </a:extLst>
            </p:cNvPr>
            <p:cNvGrpSpPr/>
            <p:nvPr/>
          </p:nvGrpSpPr>
          <p:grpSpPr>
            <a:xfrm>
              <a:off x="7530755" y="3878633"/>
              <a:ext cx="1678995" cy="1277671"/>
              <a:chOff x="0" y="3611325"/>
              <a:chExt cx="1754725" cy="1335300"/>
            </a:xfrm>
          </p:grpSpPr>
          <p:sp>
            <p:nvSpPr>
              <p:cNvPr id="27" name="Google Shape;1795;p13">
                <a:extLst>
                  <a:ext uri="{FF2B5EF4-FFF2-40B4-BE49-F238E27FC236}">
                    <a16:creationId xmlns:a16="http://schemas.microsoft.com/office/drawing/2014/main" id="{CC0834BB-1F21-48FD-A31F-2AB251CC8916}"/>
                  </a:ext>
                </a:extLst>
              </p:cNvPr>
              <p:cNvSpPr/>
              <p:nvPr/>
            </p:nvSpPr>
            <p:spPr>
              <a:xfrm>
                <a:off x="0" y="3611325"/>
                <a:ext cx="1754725" cy="1335300"/>
              </a:xfrm>
              <a:custGeom>
                <a:avLst/>
                <a:gdLst/>
                <a:ahLst/>
                <a:cxnLst/>
                <a:rect l="l" t="t" r="r" b="b"/>
                <a:pathLst>
                  <a:path w="70189" h="53412" extrusionOk="0">
                    <a:moveTo>
                      <a:pt x="54750" y="2255"/>
                    </a:moveTo>
                    <a:cubicBezTo>
                      <a:pt x="54860" y="2287"/>
                      <a:pt x="54969" y="2319"/>
                      <a:pt x="55078" y="2351"/>
                    </a:cubicBezTo>
                    <a:cubicBezTo>
                      <a:pt x="54970" y="2315"/>
                      <a:pt x="54860" y="2283"/>
                      <a:pt x="54750" y="2255"/>
                    </a:cubicBezTo>
                    <a:close/>
                    <a:moveTo>
                      <a:pt x="41840" y="0"/>
                    </a:moveTo>
                    <a:cubicBezTo>
                      <a:pt x="39511" y="2831"/>
                      <a:pt x="37183" y="5638"/>
                      <a:pt x="34855" y="8446"/>
                    </a:cubicBezTo>
                    <a:cubicBezTo>
                      <a:pt x="29217" y="15248"/>
                      <a:pt x="28304" y="25405"/>
                      <a:pt x="29172" y="33987"/>
                    </a:cubicBezTo>
                    <a:cubicBezTo>
                      <a:pt x="28761" y="30016"/>
                      <a:pt x="28350" y="26044"/>
                      <a:pt x="27231" y="22209"/>
                    </a:cubicBezTo>
                    <a:cubicBezTo>
                      <a:pt x="26455" y="19539"/>
                      <a:pt x="25405" y="16115"/>
                      <a:pt x="23557" y="14038"/>
                    </a:cubicBezTo>
                    <a:cubicBezTo>
                      <a:pt x="21616" y="11847"/>
                      <a:pt x="18421" y="10363"/>
                      <a:pt x="15887" y="8994"/>
                    </a:cubicBezTo>
                    <a:cubicBezTo>
                      <a:pt x="12909" y="7393"/>
                      <a:pt x="9471" y="5848"/>
                      <a:pt x="6210" y="5848"/>
                    </a:cubicBezTo>
                    <a:cubicBezTo>
                      <a:pt x="4822" y="5848"/>
                      <a:pt x="3467" y="6128"/>
                      <a:pt x="2192" y="6802"/>
                    </a:cubicBezTo>
                    <a:cubicBezTo>
                      <a:pt x="8583" y="7373"/>
                      <a:pt x="14632" y="10820"/>
                      <a:pt x="18375" y="16024"/>
                    </a:cubicBezTo>
                    <a:cubicBezTo>
                      <a:pt x="16960" y="15596"/>
                      <a:pt x="15485" y="15389"/>
                      <a:pt x="14008" y="15389"/>
                    </a:cubicBezTo>
                    <a:cubicBezTo>
                      <a:pt x="9888" y="15389"/>
                      <a:pt x="5749" y="16997"/>
                      <a:pt x="2808" y="19904"/>
                    </a:cubicBezTo>
                    <a:cubicBezTo>
                      <a:pt x="5691" y="18853"/>
                      <a:pt x="8751" y="17788"/>
                      <a:pt x="11753" y="17788"/>
                    </a:cubicBezTo>
                    <a:cubicBezTo>
                      <a:pt x="12791" y="17788"/>
                      <a:pt x="13822" y="17916"/>
                      <a:pt x="14837" y="18215"/>
                    </a:cubicBezTo>
                    <a:cubicBezTo>
                      <a:pt x="18056" y="19151"/>
                      <a:pt x="20566" y="21753"/>
                      <a:pt x="22187" y="24674"/>
                    </a:cubicBezTo>
                    <a:cubicBezTo>
                      <a:pt x="23351" y="26820"/>
                      <a:pt x="24036" y="29194"/>
                      <a:pt x="24903" y="31454"/>
                    </a:cubicBezTo>
                    <a:cubicBezTo>
                      <a:pt x="25785" y="33781"/>
                      <a:pt x="25592" y="36646"/>
                      <a:pt x="26474" y="38829"/>
                    </a:cubicBezTo>
                    <a:lnTo>
                      <a:pt x="26474" y="38829"/>
                    </a:lnTo>
                    <a:cubicBezTo>
                      <a:pt x="25387" y="36179"/>
                      <a:pt x="24249" y="33444"/>
                      <a:pt x="22415" y="31202"/>
                    </a:cubicBezTo>
                    <a:cubicBezTo>
                      <a:pt x="20156" y="28463"/>
                      <a:pt x="18033" y="28075"/>
                      <a:pt x="14541" y="27961"/>
                    </a:cubicBezTo>
                    <a:cubicBezTo>
                      <a:pt x="14227" y="27953"/>
                      <a:pt x="13909" y="27947"/>
                      <a:pt x="13589" y="27947"/>
                    </a:cubicBezTo>
                    <a:cubicBezTo>
                      <a:pt x="10584" y="27947"/>
                      <a:pt x="7400" y="28406"/>
                      <a:pt x="5502" y="30655"/>
                    </a:cubicBezTo>
                    <a:cubicBezTo>
                      <a:pt x="7168" y="30769"/>
                      <a:pt x="8811" y="30883"/>
                      <a:pt x="10478" y="30997"/>
                    </a:cubicBezTo>
                    <a:cubicBezTo>
                      <a:pt x="6209" y="32914"/>
                      <a:pt x="2512" y="36110"/>
                      <a:pt x="1" y="40059"/>
                    </a:cubicBezTo>
                    <a:cubicBezTo>
                      <a:pt x="3082" y="37822"/>
                      <a:pt x="6392" y="35904"/>
                      <a:pt x="9861" y="34330"/>
                    </a:cubicBezTo>
                    <a:cubicBezTo>
                      <a:pt x="10797" y="33873"/>
                      <a:pt x="11802" y="33462"/>
                      <a:pt x="12851" y="33394"/>
                    </a:cubicBezTo>
                    <a:cubicBezTo>
                      <a:pt x="12980" y="33383"/>
                      <a:pt x="13109" y="33378"/>
                      <a:pt x="13237" y="33378"/>
                    </a:cubicBezTo>
                    <a:cubicBezTo>
                      <a:pt x="15040" y="33378"/>
                      <a:pt x="16772" y="34404"/>
                      <a:pt x="17987" y="35768"/>
                    </a:cubicBezTo>
                    <a:cubicBezTo>
                      <a:pt x="19288" y="37228"/>
                      <a:pt x="20110" y="39032"/>
                      <a:pt x="20932" y="40812"/>
                    </a:cubicBezTo>
                    <a:cubicBezTo>
                      <a:pt x="22826" y="45012"/>
                      <a:pt x="24743" y="49212"/>
                      <a:pt x="26638" y="53411"/>
                    </a:cubicBezTo>
                    <a:lnTo>
                      <a:pt x="35083" y="47523"/>
                    </a:lnTo>
                    <a:cubicBezTo>
                      <a:pt x="41794" y="38666"/>
                      <a:pt x="51860" y="32435"/>
                      <a:pt x="62793" y="30381"/>
                    </a:cubicBezTo>
                    <a:lnTo>
                      <a:pt x="62793" y="30381"/>
                    </a:lnTo>
                    <a:cubicBezTo>
                      <a:pt x="59940" y="30906"/>
                      <a:pt x="57087" y="31454"/>
                      <a:pt x="54234" y="31979"/>
                    </a:cubicBezTo>
                    <a:cubicBezTo>
                      <a:pt x="55900" y="31271"/>
                      <a:pt x="57543" y="30563"/>
                      <a:pt x="59210" y="29856"/>
                    </a:cubicBezTo>
                    <a:lnTo>
                      <a:pt x="59210" y="29856"/>
                    </a:lnTo>
                    <a:cubicBezTo>
                      <a:pt x="52043" y="29970"/>
                      <a:pt x="45012" y="33439"/>
                      <a:pt x="40539" y="39032"/>
                    </a:cubicBezTo>
                    <a:cubicBezTo>
                      <a:pt x="42228" y="35288"/>
                      <a:pt x="43437" y="31750"/>
                      <a:pt x="46108" y="28555"/>
                    </a:cubicBezTo>
                    <a:cubicBezTo>
                      <a:pt x="48900" y="25220"/>
                      <a:pt x="53495" y="22363"/>
                      <a:pt x="58073" y="22363"/>
                    </a:cubicBezTo>
                    <a:cubicBezTo>
                      <a:pt x="58697" y="22363"/>
                      <a:pt x="59321" y="22417"/>
                      <a:pt x="59940" y="22529"/>
                    </a:cubicBezTo>
                    <a:cubicBezTo>
                      <a:pt x="58662" y="21776"/>
                      <a:pt x="57133" y="21456"/>
                      <a:pt x="55649" y="21456"/>
                    </a:cubicBezTo>
                    <a:cubicBezTo>
                      <a:pt x="51152" y="21479"/>
                      <a:pt x="47044" y="24127"/>
                      <a:pt x="44008" y="27413"/>
                    </a:cubicBezTo>
                    <a:cubicBezTo>
                      <a:pt x="42524" y="29011"/>
                      <a:pt x="41223" y="30792"/>
                      <a:pt x="40128" y="32686"/>
                    </a:cubicBezTo>
                    <a:cubicBezTo>
                      <a:pt x="40561" y="30426"/>
                      <a:pt x="41954" y="28486"/>
                      <a:pt x="43323" y="26660"/>
                    </a:cubicBezTo>
                    <a:cubicBezTo>
                      <a:pt x="46610" y="22187"/>
                      <a:pt x="50353" y="17873"/>
                      <a:pt x="55010" y="14768"/>
                    </a:cubicBezTo>
                    <a:cubicBezTo>
                      <a:pt x="57384" y="13171"/>
                      <a:pt x="59940" y="11847"/>
                      <a:pt x="62633" y="10797"/>
                    </a:cubicBezTo>
                    <a:cubicBezTo>
                      <a:pt x="64369" y="10107"/>
                      <a:pt x="67504" y="8612"/>
                      <a:pt x="69632" y="8612"/>
                    </a:cubicBezTo>
                    <a:cubicBezTo>
                      <a:pt x="69826" y="8612"/>
                      <a:pt x="70013" y="8624"/>
                      <a:pt x="70189" y="8651"/>
                    </a:cubicBezTo>
                    <a:cubicBezTo>
                      <a:pt x="68892" y="8442"/>
                      <a:pt x="67580" y="8340"/>
                      <a:pt x="66268" y="8340"/>
                    </a:cubicBezTo>
                    <a:cubicBezTo>
                      <a:pt x="61554" y="8340"/>
                      <a:pt x="56841" y="9666"/>
                      <a:pt x="52841" y="12166"/>
                    </a:cubicBezTo>
                    <a:cubicBezTo>
                      <a:pt x="53481" y="11116"/>
                      <a:pt x="54302" y="10158"/>
                      <a:pt x="55238" y="9359"/>
                    </a:cubicBezTo>
                    <a:lnTo>
                      <a:pt x="55238" y="9359"/>
                    </a:lnTo>
                    <a:cubicBezTo>
                      <a:pt x="46884" y="12417"/>
                      <a:pt x="39534" y="19379"/>
                      <a:pt x="35540" y="27277"/>
                    </a:cubicBezTo>
                    <a:cubicBezTo>
                      <a:pt x="33716" y="30911"/>
                      <a:pt x="32419" y="34760"/>
                      <a:pt x="31382" y="38690"/>
                    </a:cubicBezTo>
                    <a:lnTo>
                      <a:pt x="31382" y="38690"/>
                    </a:lnTo>
                    <a:cubicBezTo>
                      <a:pt x="32685" y="33408"/>
                      <a:pt x="34174" y="28171"/>
                      <a:pt x="35837" y="22985"/>
                    </a:cubicBezTo>
                    <a:cubicBezTo>
                      <a:pt x="36864" y="19813"/>
                      <a:pt x="37685" y="16435"/>
                      <a:pt x="39466" y="13559"/>
                    </a:cubicBezTo>
                    <a:cubicBezTo>
                      <a:pt x="40584" y="11755"/>
                      <a:pt x="43620" y="7487"/>
                      <a:pt x="45971" y="7213"/>
                    </a:cubicBezTo>
                    <a:lnTo>
                      <a:pt x="45971" y="7213"/>
                    </a:lnTo>
                    <a:cubicBezTo>
                      <a:pt x="44761" y="7350"/>
                      <a:pt x="43597" y="7670"/>
                      <a:pt x="42502" y="8126"/>
                    </a:cubicBezTo>
                    <a:cubicBezTo>
                      <a:pt x="45027" y="5860"/>
                      <a:pt x="49439" y="2086"/>
                      <a:pt x="53372" y="2086"/>
                    </a:cubicBezTo>
                    <a:cubicBezTo>
                      <a:pt x="53839" y="2086"/>
                      <a:pt x="54300" y="2140"/>
                      <a:pt x="54750" y="2255"/>
                    </a:cubicBezTo>
                    <a:lnTo>
                      <a:pt x="54750" y="2255"/>
                    </a:lnTo>
                    <a:cubicBezTo>
                      <a:pt x="52985" y="1738"/>
                      <a:pt x="51197" y="1226"/>
                      <a:pt x="49349" y="1119"/>
                    </a:cubicBezTo>
                    <a:cubicBezTo>
                      <a:pt x="49094" y="1101"/>
                      <a:pt x="48815" y="1091"/>
                      <a:pt x="48518" y="1091"/>
                    </a:cubicBezTo>
                    <a:cubicBezTo>
                      <a:pt x="45839" y="1091"/>
                      <a:pt x="41689" y="1871"/>
                      <a:pt x="40333" y="4132"/>
                    </a:cubicBezTo>
                    <a:cubicBezTo>
                      <a:pt x="41086" y="2854"/>
                      <a:pt x="41611" y="1461"/>
                      <a:pt x="418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796;p13">
                <a:extLst>
                  <a:ext uri="{FF2B5EF4-FFF2-40B4-BE49-F238E27FC236}">
                    <a16:creationId xmlns:a16="http://schemas.microsoft.com/office/drawing/2014/main" id="{0103A1FB-E4C4-433B-A7F5-58295E51CB2F}"/>
                  </a:ext>
                </a:extLst>
              </p:cNvPr>
              <p:cNvSpPr/>
              <p:nvPr/>
            </p:nvSpPr>
            <p:spPr>
              <a:xfrm>
                <a:off x="575" y="3655825"/>
                <a:ext cx="1698225" cy="1252575"/>
              </a:xfrm>
              <a:custGeom>
                <a:avLst/>
                <a:gdLst/>
                <a:ahLst/>
                <a:cxnLst/>
                <a:rect l="l" t="t" r="r" b="b"/>
                <a:pathLst>
                  <a:path w="67929" h="50103" extrusionOk="0">
                    <a:moveTo>
                      <a:pt x="10295" y="5593"/>
                    </a:moveTo>
                    <a:cubicBezTo>
                      <a:pt x="10302" y="5599"/>
                      <a:pt x="10309" y="5606"/>
                      <a:pt x="10316" y="5612"/>
                    </a:cubicBezTo>
                    <a:lnTo>
                      <a:pt x="10316" y="5612"/>
                    </a:lnTo>
                    <a:cubicBezTo>
                      <a:pt x="10309" y="5606"/>
                      <a:pt x="10302" y="5599"/>
                      <a:pt x="10295" y="5593"/>
                    </a:cubicBezTo>
                    <a:close/>
                    <a:moveTo>
                      <a:pt x="35" y="37992"/>
                    </a:moveTo>
                    <a:lnTo>
                      <a:pt x="35" y="37992"/>
                    </a:lnTo>
                    <a:cubicBezTo>
                      <a:pt x="23" y="38018"/>
                      <a:pt x="11" y="38045"/>
                      <a:pt x="1" y="38073"/>
                    </a:cubicBezTo>
                    <a:lnTo>
                      <a:pt x="1" y="38073"/>
                    </a:lnTo>
                    <a:cubicBezTo>
                      <a:pt x="12" y="38046"/>
                      <a:pt x="23" y="38019"/>
                      <a:pt x="35" y="37992"/>
                    </a:cubicBezTo>
                    <a:close/>
                    <a:moveTo>
                      <a:pt x="24171" y="47936"/>
                    </a:moveTo>
                    <a:cubicBezTo>
                      <a:pt x="24172" y="47943"/>
                      <a:pt x="24172" y="47950"/>
                      <a:pt x="24173" y="47957"/>
                    </a:cubicBezTo>
                    <a:cubicBezTo>
                      <a:pt x="24172" y="47950"/>
                      <a:pt x="24172" y="47943"/>
                      <a:pt x="24171" y="47936"/>
                    </a:cubicBezTo>
                    <a:close/>
                    <a:moveTo>
                      <a:pt x="49098" y="1"/>
                    </a:moveTo>
                    <a:lnTo>
                      <a:pt x="49098" y="1"/>
                    </a:lnTo>
                    <a:cubicBezTo>
                      <a:pt x="47523" y="800"/>
                      <a:pt x="45240" y="845"/>
                      <a:pt x="43529" y="1553"/>
                    </a:cubicBezTo>
                    <a:cubicBezTo>
                      <a:pt x="41657" y="2329"/>
                      <a:pt x="39899" y="3356"/>
                      <a:pt x="38256" y="4566"/>
                    </a:cubicBezTo>
                    <a:cubicBezTo>
                      <a:pt x="34832" y="7054"/>
                      <a:pt x="32230" y="10044"/>
                      <a:pt x="30746" y="14084"/>
                    </a:cubicBezTo>
                    <a:cubicBezTo>
                      <a:pt x="27551" y="22758"/>
                      <a:pt x="29354" y="32458"/>
                      <a:pt x="27802" y="41566"/>
                    </a:cubicBezTo>
                    <a:cubicBezTo>
                      <a:pt x="28144" y="32755"/>
                      <a:pt x="28007" y="22712"/>
                      <a:pt x="23807" y="14769"/>
                    </a:cubicBezTo>
                    <a:cubicBezTo>
                      <a:pt x="22506" y="12304"/>
                      <a:pt x="20018" y="10614"/>
                      <a:pt x="17667" y="9176"/>
                    </a:cubicBezTo>
                    <a:cubicBezTo>
                      <a:pt x="15599" y="7881"/>
                      <a:pt x="12036" y="7174"/>
                      <a:pt x="10316" y="5612"/>
                    </a:cubicBezTo>
                    <a:lnTo>
                      <a:pt x="10316" y="5612"/>
                    </a:lnTo>
                    <a:cubicBezTo>
                      <a:pt x="13731" y="8735"/>
                      <a:pt x="16783" y="12243"/>
                      <a:pt x="19425" y="16024"/>
                    </a:cubicBezTo>
                    <a:cubicBezTo>
                      <a:pt x="17534" y="14925"/>
                      <a:pt x="15337" y="14361"/>
                      <a:pt x="13140" y="14361"/>
                    </a:cubicBezTo>
                    <a:cubicBezTo>
                      <a:pt x="11731" y="14361"/>
                      <a:pt x="10323" y="14593"/>
                      <a:pt x="8994" y="15065"/>
                    </a:cubicBezTo>
                    <a:cubicBezTo>
                      <a:pt x="9279" y="15039"/>
                      <a:pt x="9563" y="15026"/>
                      <a:pt x="9846" y="15026"/>
                    </a:cubicBezTo>
                    <a:cubicBezTo>
                      <a:pt x="14180" y="15026"/>
                      <a:pt x="18185" y="18069"/>
                      <a:pt x="20521" y="21776"/>
                    </a:cubicBezTo>
                    <a:cubicBezTo>
                      <a:pt x="22392" y="24720"/>
                      <a:pt x="24013" y="28578"/>
                      <a:pt x="24584" y="32025"/>
                    </a:cubicBezTo>
                    <a:cubicBezTo>
                      <a:pt x="23374" y="29628"/>
                      <a:pt x="21274" y="27688"/>
                      <a:pt x="18786" y="26661"/>
                    </a:cubicBezTo>
                    <a:cubicBezTo>
                      <a:pt x="17421" y="26101"/>
                      <a:pt x="16005" y="25879"/>
                      <a:pt x="14578" y="25879"/>
                    </a:cubicBezTo>
                    <a:cubicBezTo>
                      <a:pt x="12689" y="25879"/>
                      <a:pt x="10782" y="26268"/>
                      <a:pt x="8948" y="26775"/>
                    </a:cubicBezTo>
                    <a:cubicBezTo>
                      <a:pt x="7693" y="27117"/>
                      <a:pt x="6460" y="27711"/>
                      <a:pt x="5547" y="28669"/>
                    </a:cubicBezTo>
                    <a:cubicBezTo>
                      <a:pt x="6734" y="28350"/>
                      <a:pt x="7921" y="28007"/>
                      <a:pt x="9154" y="27893"/>
                    </a:cubicBezTo>
                    <a:cubicBezTo>
                      <a:pt x="9433" y="27867"/>
                      <a:pt x="9717" y="27853"/>
                      <a:pt x="10001" y="27853"/>
                    </a:cubicBezTo>
                    <a:cubicBezTo>
                      <a:pt x="10946" y="27853"/>
                      <a:pt x="11900" y="28009"/>
                      <a:pt x="12760" y="28395"/>
                    </a:cubicBezTo>
                    <a:cubicBezTo>
                      <a:pt x="7381" y="28690"/>
                      <a:pt x="2069" y="33139"/>
                      <a:pt x="35" y="37992"/>
                    </a:cubicBezTo>
                    <a:lnTo>
                      <a:pt x="35" y="37992"/>
                    </a:lnTo>
                    <a:cubicBezTo>
                      <a:pt x="274" y="37456"/>
                      <a:pt x="728" y="37210"/>
                      <a:pt x="1119" y="36841"/>
                    </a:cubicBezTo>
                    <a:cubicBezTo>
                      <a:pt x="1576" y="36407"/>
                      <a:pt x="1941" y="35882"/>
                      <a:pt x="2352" y="35448"/>
                    </a:cubicBezTo>
                    <a:cubicBezTo>
                      <a:pt x="3288" y="34467"/>
                      <a:pt x="4337" y="33600"/>
                      <a:pt x="5479" y="32869"/>
                    </a:cubicBezTo>
                    <a:cubicBezTo>
                      <a:pt x="7369" y="31656"/>
                      <a:pt x="10499" y="30160"/>
                      <a:pt x="13232" y="30160"/>
                    </a:cubicBezTo>
                    <a:cubicBezTo>
                      <a:pt x="14460" y="30160"/>
                      <a:pt x="15607" y="30462"/>
                      <a:pt x="16526" y="31226"/>
                    </a:cubicBezTo>
                    <a:cubicBezTo>
                      <a:pt x="18078" y="32504"/>
                      <a:pt x="18991" y="34832"/>
                      <a:pt x="19882" y="36590"/>
                    </a:cubicBezTo>
                    <a:cubicBezTo>
                      <a:pt x="20817" y="38461"/>
                      <a:pt x="21662" y="40401"/>
                      <a:pt x="22392" y="42364"/>
                    </a:cubicBezTo>
                    <a:cubicBezTo>
                      <a:pt x="23029" y="44047"/>
                      <a:pt x="24051" y="46115"/>
                      <a:pt x="24171" y="47936"/>
                    </a:cubicBezTo>
                    <a:lnTo>
                      <a:pt x="24171" y="47936"/>
                    </a:lnTo>
                    <a:cubicBezTo>
                      <a:pt x="23942" y="44382"/>
                      <a:pt x="23212" y="40874"/>
                      <a:pt x="22050" y="37525"/>
                    </a:cubicBezTo>
                    <a:cubicBezTo>
                      <a:pt x="21593" y="36133"/>
                      <a:pt x="21000" y="34832"/>
                      <a:pt x="20406" y="33508"/>
                    </a:cubicBezTo>
                    <a:cubicBezTo>
                      <a:pt x="20204" y="33070"/>
                      <a:pt x="19790" y="31960"/>
                      <a:pt x="19248" y="31409"/>
                    </a:cubicBezTo>
                    <a:lnTo>
                      <a:pt x="19248" y="31409"/>
                    </a:lnTo>
                    <a:cubicBezTo>
                      <a:pt x="21217" y="32535"/>
                      <a:pt x="22693" y="34474"/>
                      <a:pt x="23625" y="36544"/>
                    </a:cubicBezTo>
                    <a:cubicBezTo>
                      <a:pt x="24652" y="38781"/>
                      <a:pt x="25223" y="41246"/>
                      <a:pt x="25428" y="43665"/>
                    </a:cubicBezTo>
                    <a:cubicBezTo>
                      <a:pt x="25565" y="45195"/>
                      <a:pt x="26866" y="48778"/>
                      <a:pt x="26410" y="50102"/>
                    </a:cubicBezTo>
                    <a:cubicBezTo>
                      <a:pt x="27985" y="45628"/>
                      <a:pt x="28806" y="40949"/>
                      <a:pt x="29514" y="36270"/>
                    </a:cubicBezTo>
                    <a:lnTo>
                      <a:pt x="29514" y="36270"/>
                    </a:lnTo>
                    <a:cubicBezTo>
                      <a:pt x="29514" y="39671"/>
                      <a:pt x="29445" y="43095"/>
                      <a:pt x="28715" y="46404"/>
                    </a:cubicBezTo>
                    <a:cubicBezTo>
                      <a:pt x="30199" y="42798"/>
                      <a:pt x="32070" y="39351"/>
                      <a:pt x="34307" y="36156"/>
                    </a:cubicBezTo>
                    <a:lnTo>
                      <a:pt x="34307" y="36156"/>
                    </a:lnTo>
                    <a:cubicBezTo>
                      <a:pt x="33211" y="39648"/>
                      <a:pt x="32093" y="43163"/>
                      <a:pt x="30997" y="46678"/>
                    </a:cubicBezTo>
                    <a:cubicBezTo>
                      <a:pt x="31317" y="45651"/>
                      <a:pt x="32892" y="44373"/>
                      <a:pt x="33622" y="43597"/>
                    </a:cubicBezTo>
                    <a:cubicBezTo>
                      <a:pt x="33851" y="43346"/>
                      <a:pt x="34102" y="43072"/>
                      <a:pt x="34353" y="42821"/>
                    </a:cubicBezTo>
                    <a:cubicBezTo>
                      <a:pt x="36658" y="40424"/>
                      <a:pt x="39146" y="38210"/>
                      <a:pt x="41794" y="36202"/>
                    </a:cubicBezTo>
                    <a:cubicBezTo>
                      <a:pt x="44236" y="34353"/>
                      <a:pt x="46793" y="32413"/>
                      <a:pt x="49486" y="30906"/>
                    </a:cubicBezTo>
                    <a:cubicBezTo>
                      <a:pt x="51928" y="29559"/>
                      <a:pt x="54530" y="28487"/>
                      <a:pt x="57269" y="27870"/>
                    </a:cubicBezTo>
                    <a:lnTo>
                      <a:pt x="57269" y="27870"/>
                    </a:lnTo>
                    <a:cubicBezTo>
                      <a:pt x="47569" y="30016"/>
                      <a:pt x="39009" y="34969"/>
                      <a:pt x="33326" y="43163"/>
                    </a:cubicBezTo>
                    <a:cubicBezTo>
                      <a:pt x="36133" y="38963"/>
                      <a:pt x="38005" y="34261"/>
                      <a:pt x="39694" y="29559"/>
                    </a:cubicBezTo>
                    <a:cubicBezTo>
                      <a:pt x="40995" y="25953"/>
                      <a:pt x="43894" y="22712"/>
                      <a:pt x="46473" y="19904"/>
                    </a:cubicBezTo>
                    <a:cubicBezTo>
                      <a:pt x="49417" y="16686"/>
                      <a:pt x="52818" y="13878"/>
                      <a:pt x="56562" y="11619"/>
                    </a:cubicBezTo>
                    <a:cubicBezTo>
                      <a:pt x="59689" y="9724"/>
                      <a:pt x="64185" y="7054"/>
                      <a:pt x="67929" y="6780"/>
                    </a:cubicBezTo>
                    <a:lnTo>
                      <a:pt x="67929" y="6780"/>
                    </a:lnTo>
                    <a:cubicBezTo>
                      <a:pt x="61971" y="7191"/>
                      <a:pt x="56356" y="9519"/>
                      <a:pt x="50833" y="11824"/>
                    </a:cubicBezTo>
                    <a:cubicBezTo>
                      <a:pt x="50536" y="11185"/>
                      <a:pt x="50582" y="10409"/>
                      <a:pt x="50970" y="9816"/>
                    </a:cubicBezTo>
                    <a:lnTo>
                      <a:pt x="50970" y="9816"/>
                    </a:lnTo>
                    <a:cubicBezTo>
                      <a:pt x="45583" y="12783"/>
                      <a:pt x="40196" y="16800"/>
                      <a:pt x="36612" y="21890"/>
                    </a:cubicBezTo>
                    <a:cubicBezTo>
                      <a:pt x="32915" y="27094"/>
                      <a:pt x="31089" y="34216"/>
                      <a:pt x="30450" y="40516"/>
                    </a:cubicBezTo>
                    <a:cubicBezTo>
                      <a:pt x="30564" y="33600"/>
                      <a:pt x="32344" y="26478"/>
                      <a:pt x="34398" y="19904"/>
                    </a:cubicBezTo>
                    <a:cubicBezTo>
                      <a:pt x="35814" y="15431"/>
                      <a:pt x="37411" y="10272"/>
                      <a:pt x="40881" y="6962"/>
                    </a:cubicBezTo>
                    <a:lnTo>
                      <a:pt x="40881" y="6962"/>
                    </a:lnTo>
                    <a:cubicBezTo>
                      <a:pt x="39762" y="7419"/>
                      <a:pt x="38690" y="8058"/>
                      <a:pt x="37731" y="8834"/>
                    </a:cubicBezTo>
                    <a:cubicBezTo>
                      <a:pt x="40904" y="5205"/>
                      <a:pt x="44807" y="2192"/>
                      <a:pt x="4909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712;p13">
              <a:extLst>
                <a:ext uri="{FF2B5EF4-FFF2-40B4-BE49-F238E27FC236}">
                  <a16:creationId xmlns:a16="http://schemas.microsoft.com/office/drawing/2014/main" id="{262A29F2-D550-4D74-9A80-25DA28E7D5D4}"/>
                </a:ext>
              </a:extLst>
            </p:cNvPr>
            <p:cNvGrpSpPr/>
            <p:nvPr/>
          </p:nvGrpSpPr>
          <p:grpSpPr>
            <a:xfrm>
              <a:off x="-1" y="4339638"/>
              <a:ext cx="9106807" cy="855207"/>
              <a:chOff x="-76450" y="4507750"/>
              <a:chExt cx="8187765" cy="635700"/>
            </a:xfrm>
          </p:grpSpPr>
          <p:sp>
            <p:nvSpPr>
              <p:cNvPr id="23" name="Google Shape;1713;p13">
                <a:extLst>
                  <a:ext uri="{FF2B5EF4-FFF2-40B4-BE49-F238E27FC236}">
                    <a16:creationId xmlns:a16="http://schemas.microsoft.com/office/drawing/2014/main" id="{22F5F4E2-BACC-4FF0-9AA4-CD34C50F05BA}"/>
                  </a:ext>
                </a:extLst>
              </p:cNvPr>
              <p:cNvSpPr/>
              <p:nvPr/>
            </p:nvSpPr>
            <p:spPr>
              <a:xfrm>
                <a:off x="-76450" y="4666175"/>
                <a:ext cx="8187765" cy="475850"/>
              </a:xfrm>
              <a:custGeom>
                <a:avLst/>
                <a:gdLst/>
                <a:ahLst/>
                <a:cxnLst/>
                <a:rect l="l" t="t" r="r" b="b"/>
                <a:pathLst>
                  <a:path w="259045" h="19034" extrusionOk="0">
                    <a:moveTo>
                      <a:pt x="36376" y="0"/>
                    </a:moveTo>
                    <a:cubicBezTo>
                      <a:pt x="35375" y="0"/>
                      <a:pt x="34410" y="272"/>
                      <a:pt x="33462" y="581"/>
                    </a:cubicBezTo>
                    <a:cubicBezTo>
                      <a:pt x="25359" y="3137"/>
                      <a:pt x="18215" y="7999"/>
                      <a:pt x="11002" y="12359"/>
                    </a:cubicBezTo>
                    <a:cubicBezTo>
                      <a:pt x="7327" y="14550"/>
                      <a:pt x="3675" y="16764"/>
                      <a:pt x="0" y="18978"/>
                    </a:cubicBezTo>
                    <a:cubicBezTo>
                      <a:pt x="0" y="18978"/>
                      <a:pt x="37000" y="19024"/>
                      <a:pt x="82902" y="19024"/>
                    </a:cubicBezTo>
                    <a:cubicBezTo>
                      <a:pt x="108170" y="19031"/>
                      <a:pt x="136164" y="19034"/>
                      <a:pt x="162259" y="19034"/>
                    </a:cubicBezTo>
                    <a:cubicBezTo>
                      <a:pt x="214449" y="19034"/>
                      <a:pt x="259045" y="19024"/>
                      <a:pt x="259045" y="19024"/>
                    </a:cubicBezTo>
                    <a:cubicBezTo>
                      <a:pt x="257059" y="19024"/>
                      <a:pt x="254708" y="17654"/>
                      <a:pt x="252768" y="17221"/>
                    </a:cubicBezTo>
                    <a:cubicBezTo>
                      <a:pt x="249435" y="16490"/>
                      <a:pt x="246445" y="15531"/>
                      <a:pt x="243204" y="14322"/>
                    </a:cubicBezTo>
                    <a:cubicBezTo>
                      <a:pt x="237589" y="12222"/>
                      <a:pt x="231906" y="10145"/>
                      <a:pt x="226085" y="8661"/>
                    </a:cubicBezTo>
                    <a:cubicBezTo>
                      <a:pt x="223095" y="7908"/>
                      <a:pt x="218142" y="6333"/>
                      <a:pt x="214170" y="6264"/>
                    </a:cubicBezTo>
                    <a:cubicBezTo>
                      <a:pt x="214086" y="6263"/>
                      <a:pt x="214002" y="6262"/>
                      <a:pt x="213918" y="6262"/>
                    </a:cubicBezTo>
                    <a:cubicBezTo>
                      <a:pt x="212649" y="6262"/>
                      <a:pt x="211506" y="6427"/>
                      <a:pt x="210564" y="6812"/>
                    </a:cubicBezTo>
                    <a:cubicBezTo>
                      <a:pt x="210952" y="6630"/>
                      <a:pt x="211340" y="6447"/>
                      <a:pt x="211751" y="6264"/>
                    </a:cubicBezTo>
                    <a:cubicBezTo>
                      <a:pt x="211543" y="6240"/>
                      <a:pt x="211335" y="6228"/>
                      <a:pt x="211127" y="6228"/>
                    </a:cubicBezTo>
                    <a:cubicBezTo>
                      <a:pt x="210473" y="6228"/>
                      <a:pt x="209824" y="6348"/>
                      <a:pt x="209221" y="6579"/>
                    </a:cubicBezTo>
                    <a:lnTo>
                      <a:pt x="209221" y="6579"/>
                    </a:lnTo>
                    <a:cubicBezTo>
                      <a:pt x="209657" y="6224"/>
                      <a:pt x="209948" y="5688"/>
                      <a:pt x="209948" y="5123"/>
                    </a:cubicBezTo>
                    <a:lnTo>
                      <a:pt x="209948" y="5123"/>
                    </a:lnTo>
                    <a:cubicBezTo>
                      <a:pt x="209194" y="5374"/>
                      <a:pt x="208510" y="5876"/>
                      <a:pt x="208076" y="6538"/>
                    </a:cubicBezTo>
                    <a:cubicBezTo>
                      <a:pt x="208144" y="6082"/>
                      <a:pt x="208213" y="5625"/>
                      <a:pt x="208259" y="5146"/>
                    </a:cubicBezTo>
                    <a:lnTo>
                      <a:pt x="208259" y="5146"/>
                    </a:lnTo>
                    <a:cubicBezTo>
                      <a:pt x="207483" y="5945"/>
                      <a:pt x="206615" y="6630"/>
                      <a:pt x="205702" y="7246"/>
                    </a:cubicBezTo>
                    <a:lnTo>
                      <a:pt x="206136" y="6561"/>
                    </a:lnTo>
                    <a:lnTo>
                      <a:pt x="206136" y="6561"/>
                    </a:lnTo>
                    <a:cubicBezTo>
                      <a:pt x="205040" y="7018"/>
                      <a:pt x="203967" y="7497"/>
                      <a:pt x="202872" y="7976"/>
                    </a:cubicBezTo>
                    <a:cubicBezTo>
                      <a:pt x="203054" y="7725"/>
                      <a:pt x="203260" y="7474"/>
                      <a:pt x="203465" y="7223"/>
                    </a:cubicBezTo>
                    <a:lnTo>
                      <a:pt x="203465" y="7223"/>
                    </a:lnTo>
                    <a:cubicBezTo>
                      <a:pt x="202187" y="7428"/>
                      <a:pt x="200977" y="7908"/>
                      <a:pt x="199927" y="8638"/>
                    </a:cubicBezTo>
                    <a:cubicBezTo>
                      <a:pt x="200224" y="8341"/>
                      <a:pt x="200544" y="8045"/>
                      <a:pt x="200840" y="7748"/>
                    </a:cubicBezTo>
                    <a:cubicBezTo>
                      <a:pt x="200852" y="7520"/>
                      <a:pt x="200669" y="7417"/>
                      <a:pt x="200447" y="7417"/>
                    </a:cubicBezTo>
                    <a:cubicBezTo>
                      <a:pt x="200224" y="7417"/>
                      <a:pt x="199962" y="7520"/>
                      <a:pt x="199813" y="7702"/>
                    </a:cubicBezTo>
                    <a:cubicBezTo>
                      <a:pt x="199523" y="8038"/>
                      <a:pt x="199298" y="8548"/>
                      <a:pt x="198860" y="8548"/>
                    </a:cubicBezTo>
                    <a:cubicBezTo>
                      <a:pt x="198851" y="8548"/>
                      <a:pt x="198841" y="8547"/>
                      <a:pt x="198832" y="8547"/>
                    </a:cubicBezTo>
                    <a:cubicBezTo>
                      <a:pt x="199357" y="8250"/>
                      <a:pt x="199653" y="7588"/>
                      <a:pt x="199494" y="6995"/>
                    </a:cubicBezTo>
                    <a:lnTo>
                      <a:pt x="199494" y="6995"/>
                    </a:lnTo>
                    <a:cubicBezTo>
                      <a:pt x="198946" y="7748"/>
                      <a:pt x="198261" y="8387"/>
                      <a:pt x="197485" y="8889"/>
                    </a:cubicBezTo>
                    <a:cubicBezTo>
                      <a:pt x="197622" y="8341"/>
                      <a:pt x="197736" y="7794"/>
                      <a:pt x="197850" y="7269"/>
                    </a:cubicBezTo>
                    <a:lnTo>
                      <a:pt x="197850" y="7269"/>
                    </a:lnTo>
                    <a:cubicBezTo>
                      <a:pt x="196438" y="9060"/>
                      <a:pt x="194466" y="10761"/>
                      <a:pt x="192249" y="10761"/>
                    </a:cubicBezTo>
                    <a:cubicBezTo>
                      <a:pt x="191528" y="10761"/>
                      <a:pt x="190782" y="10582"/>
                      <a:pt x="190021" y="10168"/>
                    </a:cubicBezTo>
                    <a:lnTo>
                      <a:pt x="190021" y="10168"/>
                    </a:lnTo>
                    <a:cubicBezTo>
                      <a:pt x="190364" y="10829"/>
                      <a:pt x="190866" y="11377"/>
                      <a:pt x="191482" y="11765"/>
                    </a:cubicBezTo>
                    <a:cubicBezTo>
                      <a:pt x="190980" y="11697"/>
                      <a:pt x="190478" y="11605"/>
                      <a:pt x="189976" y="11514"/>
                    </a:cubicBezTo>
                    <a:lnTo>
                      <a:pt x="189976" y="11514"/>
                    </a:lnTo>
                    <a:cubicBezTo>
                      <a:pt x="189998" y="11902"/>
                      <a:pt x="190181" y="12267"/>
                      <a:pt x="190455" y="12541"/>
                    </a:cubicBezTo>
                    <a:cubicBezTo>
                      <a:pt x="190299" y="12403"/>
                      <a:pt x="190091" y="12304"/>
                      <a:pt x="189890" y="12304"/>
                    </a:cubicBezTo>
                    <a:cubicBezTo>
                      <a:pt x="189826" y="12304"/>
                      <a:pt x="189762" y="12314"/>
                      <a:pt x="189702" y="12336"/>
                    </a:cubicBezTo>
                    <a:cubicBezTo>
                      <a:pt x="189451" y="12450"/>
                      <a:pt x="189336" y="12838"/>
                      <a:pt x="189542" y="13021"/>
                    </a:cubicBezTo>
                    <a:cubicBezTo>
                      <a:pt x="188606" y="12564"/>
                      <a:pt x="187670" y="12130"/>
                      <a:pt x="186711" y="11674"/>
                    </a:cubicBezTo>
                    <a:lnTo>
                      <a:pt x="186711" y="11674"/>
                    </a:lnTo>
                    <a:cubicBezTo>
                      <a:pt x="187031" y="12564"/>
                      <a:pt x="187944" y="13203"/>
                      <a:pt x="188880" y="13249"/>
                    </a:cubicBezTo>
                    <a:cubicBezTo>
                      <a:pt x="188289" y="13472"/>
                      <a:pt x="187650" y="13586"/>
                      <a:pt x="187009" y="13586"/>
                    </a:cubicBezTo>
                    <a:cubicBezTo>
                      <a:pt x="186338" y="13586"/>
                      <a:pt x="185665" y="13460"/>
                      <a:pt x="185045" y="13203"/>
                    </a:cubicBezTo>
                    <a:lnTo>
                      <a:pt x="185045" y="13203"/>
                    </a:lnTo>
                    <a:cubicBezTo>
                      <a:pt x="185045" y="13751"/>
                      <a:pt x="185388" y="14253"/>
                      <a:pt x="185890" y="14459"/>
                    </a:cubicBezTo>
                    <a:cubicBezTo>
                      <a:pt x="185699" y="14415"/>
                      <a:pt x="185510" y="14392"/>
                      <a:pt x="185325" y="14392"/>
                    </a:cubicBezTo>
                    <a:cubicBezTo>
                      <a:pt x="184936" y="14392"/>
                      <a:pt x="184564" y="14493"/>
                      <a:pt x="184224" y="14710"/>
                    </a:cubicBezTo>
                    <a:cubicBezTo>
                      <a:pt x="184475" y="14847"/>
                      <a:pt x="184726" y="15006"/>
                      <a:pt x="184977" y="15166"/>
                    </a:cubicBezTo>
                    <a:cubicBezTo>
                      <a:pt x="181188" y="16764"/>
                      <a:pt x="177467" y="18567"/>
                      <a:pt x="173222" y="18567"/>
                    </a:cubicBezTo>
                    <a:cubicBezTo>
                      <a:pt x="170026" y="18567"/>
                      <a:pt x="166237" y="17061"/>
                      <a:pt x="163133" y="16444"/>
                    </a:cubicBezTo>
                    <a:cubicBezTo>
                      <a:pt x="161400" y="16129"/>
                      <a:pt x="158758" y="16058"/>
                      <a:pt x="157152" y="15488"/>
                    </a:cubicBezTo>
                    <a:lnTo>
                      <a:pt x="157152" y="15488"/>
                    </a:lnTo>
                    <a:cubicBezTo>
                      <a:pt x="157243" y="15516"/>
                      <a:pt x="157337" y="15530"/>
                      <a:pt x="157431" y="15530"/>
                    </a:cubicBezTo>
                    <a:cubicBezTo>
                      <a:pt x="157727" y="15530"/>
                      <a:pt x="158023" y="15395"/>
                      <a:pt x="158203" y="15166"/>
                    </a:cubicBezTo>
                    <a:cubicBezTo>
                      <a:pt x="157687" y="14834"/>
                      <a:pt x="157063" y="14659"/>
                      <a:pt x="156444" y="14659"/>
                    </a:cubicBezTo>
                    <a:cubicBezTo>
                      <a:pt x="156401" y="14659"/>
                      <a:pt x="156358" y="14659"/>
                      <a:pt x="156314" y="14661"/>
                    </a:cubicBezTo>
                    <a:lnTo>
                      <a:pt x="156314" y="14661"/>
                    </a:lnTo>
                    <a:cubicBezTo>
                      <a:pt x="156573" y="14569"/>
                      <a:pt x="156808" y="14401"/>
                      <a:pt x="156970" y="14185"/>
                    </a:cubicBezTo>
                    <a:lnTo>
                      <a:pt x="156970" y="14185"/>
                    </a:lnTo>
                    <a:cubicBezTo>
                      <a:pt x="156393" y="14293"/>
                      <a:pt x="155830" y="14473"/>
                      <a:pt x="155303" y="14701"/>
                    </a:cubicBezTo>
                    <a:lnTo>
                      <a:pt x="155303" y="14701"/>
                    </a:lnTo>
                    <a:cubicBezTo>
                      <a:pt x="155686" y="14461"/>
                      <a:pt x="155989" y="14081"/>
                      <a:pt x="156126" y="13637"/>
                    </a:cubicBezTo>
                    <a:lnTo>
                      <a:pt x="156126" y="13637"/>
                    </a:lnTo>
                    <a:cubicBezTo>
                      <a:pt x="155441" y="14116"/>
                      <a:pt x="154665" y="14481"/>
                      <a:pt x="153843" y="14710"/>
                    </a:cubicBezTo>
                    <a:cubicBezTo>
                      <a:pt x="154003" y="14367"/>
                      <a:pt x="154163" y="14025"/>
                      <a:pt x="154300" y="13660"/>
                    </a:cubicBezTo>
                    <a:lnTo>
                      <a:pt x="154300" y="13660"/>
                    </a:lnTo>
                    <a:cubicBezTo>
                      <a:pt x="153546" y="14025"/>
                      <a:pt x="152747" y="14299"/>
                      <a:pt x="151926" y="14504"/>
                    </a:cubicBezTo>
                    <a:cubicBezTo>
                      <a:pt x="152108" y="14322"/>
                      <a:pt x="152268" y="14162"/>
                      <a:pt x="152451" y="13979"/>
                    </a:cubicBezTo>
                    <a:cubicBezTo>
                      <a:pt x="151743" y="13934"/>
                      <a:pt x="151058" y="13888"/>
                      <a:pt x="150351" y="13842"/>
                    </a:cubicBezTo>
                    <a:cubicBezTo>
                      <a:pt x="150784" y="13705"/>
                      <a:pt x="151195" y="13591"/>
                      <a:pt x="151629" y="13477"/>
                    </a:cubicBezTo>
                    <a:cubicBezTo>
                      <a:pt x="151119" y="13323"/>
                      <a:pt x="150585" y="13243"/>
                      <a:pt x="150052" y="13243"/>
                    </a:cubicBezTo>
                    <a:cubicBezTo>
                      <a:pt x="149622" y="13243"/>
                      <a:pt x="149192" y="13295"/>
                      <a:pt x="148777" y="13403"/>
                    </a:cubicBezTo>
                    <a:lnTo>
                      <a:pt x="148777" y="13403"/>
                    </a:lnTo>
                    <a:cubicBezTo>
                      <a:pt x="149174" y="13231"/>
                      <a:pt x="149412" y="12711"/>
                      <a:pt x="149232" y="12313"/>
                    </a:cubicBezTo>
                    <a:cubicBezTo>
                      <a:pt x="149203" y="12312"/>
                      <a:pt x="149173" y="12312"/>
                      <a:pt x="149144" y="12312"/>
                    </a:cubicBezTo>
                    <a:cubicBezTo>
                      <a:pt x="148352" y="12312"/>
                      <a:pt x="147565" y="12606"/>
                      <a:pt x="146927" y="13112"/>
                    </a:cubicBezTo>
                    <a:cubicBezTo>
                      <a:pt x="147087" y="12678"/>
                      <a:pt x="147155" y="12245"/>
                      <a:pt x="147110" y="11788"/>
                    </a:cubicBezTo>
                    <a:lnTo>
                      <a:pt x="147110" y="11788"/>
                    </a:lnTo>
                    <a:cubicBezTo>
                      <a:pt x="146813" y="12267"/>
                      <a:pt x="146402" y="12633"/>
                      <a:pt x="145923" y="12884"/>
                    </a:cubicBezTo>
                    <a:cubicBezTo>
                      <a:pt x="145991" y="12564"/>
                      <a:pt x="146060" y="12222"/>
                      <a:pt x="146128" y="11902"/>
                    </a:cubicBezTo>
                    <a:lnTo>
                      <a:pt x="146128" y="11902"/>
                    </a:lnTo>
                    <a:cubicBezTo>
                      <a:pt x="145512" y="12404"/>
                      <a:pt x="144896" y="12884"/>
                      <a:pt x="144302" y="13386"/>
                    </a:cubicBezTo>
                    <a:cubicBezTo>
                      <a:pt x="144348" y="13043"/>
                      <a:pt x="144416" y="12701"/>
                      <a:pt x="144462" y="12382"/>
                    </a:cubicBezTo>
                    <a:lnTo>
                      <a:pt x="144462" y="12382"/>
                    </a:lnTo>
                    <a:cubicBezTo>
                      <a:pt x="143303" y="12885"/>
                      <a:pt x="142038" y="13136"/>
                      <a:pt x="140770" y="13136"/>
                    </a:cubicBezTo>
                    <a:cubicBezTo>
                      <a:pt x="140715" y="13136"/>
                      <a:pt x="140660" y="13136"/>
                      <a:pt x="140604" y="13135"/>
                    </a:cubicBezTo>
                    <a:cubicBezTo>
                      <a:pt x="140924" y="12952"/>
                      <a:pt x="141243" y="12770"/>
                      <a:pt x="141563" y="12587"/>
                    </a:cubicBezTo>
                    <a:cubicBezTo>
                      <a:pt x="141438" y="12471"/>
                      <a:pt x="141281" y="12393"/>
                      <a:pt x="141115" y="12358"/>
                    </a:cubicBezTo>
                    <a:lnTo>
                      <a:pt x="141115" y="12358"/>
                    </a:lnTo>
                    <a:cubicBezTo>
                      <a:pt x="141571" y="12156"/>
                      <a:pt x="141952" y="11777"/>
                      <a:pt x="142134" y="11309"/>
                    </a:cubicBezTo>
                    <a:cubicBezTo>
                      <a:pt x="141941" y="11277"/>
                      <a:pt x="141745" y="11261"/>
                      <a:pt x="141549" y="11261"/>
                    </a:cubicBezTo>
                    <a:cubicBezTo>
                      <a:pt x="140912" y="11261"/>
                      <a:pt x="140273" y="11428"/>
                      <a:pt x="139714" y="11742"/>
                    </a:cubicBezTo>
                    <a:cubicBezTo>
                      <a:pt x="140262" y="11195"/>
                      <a:pt x="140627" y="10487"/>
                      <a:pt x="140810" y="9757"/>
                    </a:cubicBezTo>
                    <a:lnTo>
                      <a:pt x="140810" y="9757"/>
                    </a:lnTo>
                    <a:cubicBezTo>
                      <a:pt x="139570" y="11190"/>
                      <a:pt x="138047" y="11597"/>
                      <a:pt x="136427" y="11597"/>
                    </a:cubicBezTo>
                    <a:cubicBezTo>
                      <a:pt x="134796" y="11597"/>
                      <a:pt x="133066" y="11184"/>
                      <a:pt x="131429" y="10989"/>
                    </a:cubicBezTo>
                    <a:cubicBezTo>
                      <a:pt x="127571" y="10533"/>
                      <a:pt x="123714" y="10145"/>
                      <a:pt x="119833" y="9871"/>
                    </a:cubicBezTo>
                    <a:cubicBezTo>
                      <a:pt x="119833" y="9871"/>
                      <a:pt x="114690" y="9516"/>
                      <a:pt x="110909" y="9516"/>
                    </a:cubicBezTo>
                    <a:cubicBezTo>
                      <a:pt x="109019" y="9516"/>
                      <a:pt x="107470" y="9604"/>
                      <a:pt x="107074" y="9871"/>
                    </a:cubicBezTo>
                    <a:cubicBezTo>
                      <a:pt x="105887" y="10670"/>
                      <a:pt x="94246" y="13386"/>
                      <a:pt x="94246" y="13386"/>
                    </a:cubicBezTo>
                    <a:cubicBezTo>
                      <a:pt x="94090" y="13423"/>
                      <a:pt x="93915" y="13440"/>
                      <a:pt x="93724" y="13440"/>
                    </a:cubicBezTo>
                    <a:cubicBezTo>
                      <a:pt x="91796" y="13440"/>
                      <a:pt x="88276" y="11701"/>
                      <a:pt x="86759" y="11286"/>
                    </a:cubicBezTo>
                    <a:cubicBezTo>
                      <a:pt x="83610" y="10487"/>
                      <a:pt x="79980" y="9118"/>
                      <a:pt x="76808" y="8866"/>
                    </a:cubicBezTo>
                    <a:cubicBezTo>
                      <a:pt x="76259" y="8827"/>
                      <a:pt x="75711" y="8811"/>
                      <a:pt x="75165" y="8811"/>
                    </a:cubicBezTo>
                    <a:cubicBezTo>
                      <a:pt x="72479" y="8811"/>
                      <a:pt x="69821" y="9205"/>
                      <a:pt x="67159" y="9205"/>
                    </a:cubicBezTo>
                    <a:cubicBezTo>
                      <a:pt x="66579" y="9205"/>
                      <a:pt x="65998" y="9186"/>
                      <a:pt x="65418" y="9140"/>
                    </a:cubicBezTo>
                    <a:cubicBezTo>
                      <a:pt x="61218" y="8821"/>
                      <a:pt x="57292" y="8341"/>
                      <a:pt x="53343" y="6721"/>
                    </a:cubicBezTo>
                    <a:cubicBezTo>
                      <a:pt x="51791" y="6721"/>
                      <a:pt x="48892" y="4507"/>
                      <a:pt x="47409" y="3936"/>
                    </a:cubicBezTo>
                    <a:lnTo>
                      <a:pt x="39785" y="878"/>
                    </a:lnTo>
                    <a:cubicBezTo>
                      <a:pt x="38804" y="467"/>
                      <a:pt x="37776" y="56"/>
                      <a:pt x="36704" y="10"/>
                    </a:cubicBezTo>
                    <a:cubicBezTo>
                      <a:pt x="36594" y="4"/>
                      <a:pt x="36485" y="0"/>
                      <a:pt x="36376" y="0"/>
                    </a:cubicBez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714;p13">
                <a:extLst>
                  <a:ext uri="{FF2B5EF4-FFF2-40B4-BE49-F238E27FC236}">
                    <a16:creationId xmlns:a16="http://schemas.microsoft.com/office/drawing/2014/main" id="{B543EFFA-F7A2-4704-8C85-F8118CDE2568}"/>
                  </a:ext>
                </a:extLst>
              </p:cNvPr>
              <p:cNvSpPr/>
              <p:nvPr/>
            </p:nvSpPr>
            <p:spPr>
              <a:xfrm>
                <a:off x="-76450" y="4522050"/>
                <a:ext cx="1987900" cy="62140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24856" extrusionOk="0">
                    <a:moveTo>
                      <a:pt x="8035" y="0"/>
                    </a:moveTo>
                    <a:lnTo>
                      <a:pt x="0" y="3995"/>
                    </a:lnTo>
                    <a:lnTo>
                      <a:pt x="23" y="24789"/>
                    </a:lnTo>
                    <a:cubicBezTo>
                      <a:pt x="8332" y="24789"/>
                      <a:pt x="16640" y="24743"/>
                      <a:pt x="24949" y="24743"/>
                    </a:cubicBezTo>
                    <a:cubicBezTo>
                      <a:pt x="32664" y="24743"/>
                      <a:pt x="40378" y="24743"/>
                      <a:pt x="48071" y="24766"/>
                    </a:cubicBezTo>
                    <a:cubicBezTo>
                      <a:pt x="54781" y="24766"/>
                      <a:pt x="61469" y="24766"/>
                      <a:pt x="68180" y="24789"/>
                    </a:cubicBezTo>
                    <a:lnTo>
                      <a:pt x="74845" y="24789"/>
                    </a:lnTo>
                    <a:cubicBezTo>
                      <a:pt x="75388" y="24789"/>
                      <a:pt x="76024" y="24855"/>
                      <a:pt x="76634" y="24855"/>
                    </a:cubicBezTo>
                    <a:cubicBezTo>
                      <a:pt x="77153" y="24855"/>
                      <a:pt x="77654" y="24807"/>
                      <a:pt x="78063" y="24629"/>
                    </a:cubicBezTo>
                    <a:cubicBezTo>
                      <a:pt x="77561" y="23282"/>
                      <a:pt x="75803" y="22552"/>
                      <a:pt x="74639" y="21890"/>
                    </a:cubicBezTo>
                    <a:cubicBezTo>
                      <a:pt x="73521" y="21251"/>
                      <a:pt x="72539" y="20178"/>
                      <a:pt x="71307" y="19927"/>
                    </a:cubicBezTo>
                    <a:cubicBezTo>
                      <a:pt x="69823" y="19607"/>
                      <a:pt x="68362" y="19333"/>
                      <a:pt x="66879" y="18991"/>
                    </a:cubicBezTo>
                    <a:cubicBezTo>
                      <a:pt x="65761" y="18728"/>
                      <a:pt x="64601" y="18212"/>
                      <a:pt x="63419" y="18212"/>
                    </a:cubicBezTo>
                    <a:cubicBezTo>
                      <a:pt x="63370" y="18212"/>
                      <a:pt x="63321" y="18213"/>
                      <a:pt x="63272" y="18215"/>
                    </a:cubicBezTo>
                    <a:cubicBezTo>
                      <a:pt x="64094" y="19288"/>
                      <a:pt x="64802" y="20429"/>
                      <a:pt x="65372" y="21639"/>
                    </a:cubicBezTo>
                    <a:cubicBezTo>
                      <a:pt x="63068" y="18546"/>
                      <a:pt x="59994" y="15668"/>
                      <a:pt x="56023" y="15668"/>
                    </a:cubicBezTo>
                    <a:cubicBezTo>
                      <a:pt x="55510" y="15668"/>
                      <a:pt x="54982" y="15717"/>
                      <a:pt x="54439" y="15818"/>
                    </a:cubicBezTo>
                    <a:cubicBezTo>
                      <a:pt x="57566" y="16868"/>
                      <a:pt x="59575" y="19744"/>
                      <a:pt x="61127" y="22506"/>
                    </a:cubicBezTo>
                    <a:cubicBezTo>
                      <a:pt x="57543" y="17736"/>
                      <a:pt x="52179" y="13901"/>
                      <a:pt x="46267" y="12691"/>
                    </a:cubicBezTo>
                    <a:cubicBezTo>
                      <a:pt x="45657" y="12559"/>
                      <a:pt x="45034" y="12463"/>
                      <a:pt x="44408" y="12463"/>
                    </a:cubicBezTo>
                    <a:cubicBezTo>
                      <a:pt x="44168" y="12463"/>
                      <a:pt x="43928" y="12477"/>
                      <a:pt x="43688" y="12509"/>
                    </a:cubicBezTo>
                    <a:cubicBezTo>
                      <a:pt x="42319" y="12668"/>
                      <a:pt x="41086" y="13536"/>
                      <a:pt x="39808" y="14038"/>
                    </a:cubicBezTo>
                    <a:cubicBezTo>
                      <a:pt x="38256" y="14631"/>
                      <a:pt x="36726" y="15339"/>
                      <a:pt x="35288" y="16206"/>
                    </a:cubicBezTo>
                    <a:cubicBezTo>
                      <a:pt x="36247" y="15271"/>
                      <a:pt x="37297" y="14426"/>
                      <a:pt x="38438" y="13718"/>
                    </a:cubicBezTo>
                    <a:cubicBezTo>
                      <a:pt x="37913" y="13308"/>
                      <a:pt x="37229" y="13171"/>
                      <a:pt x="36567" y="13102"/>
                    </a:cubicBezTo>
                    <a:cubicBezTo>
                      <a:pt x="35722" y="12989"/>
                      <a:pt x="34870" y="12903"/>
                      <a:pt x="34022" y="12903"/>
                    </a:cubicBezTo>
                    <a:cubicBezTo>
                      <a:pt x="33336" y="12903"/>
                      <a:pt x="32653" y="12959"/>
                      <a:pt x="31979" y="13102"/>
                    </a:cubicBezTo>
                    <a:cubicBezTo>
                      <a:pt x="29970" y="13536"/>
                      <a:pt x="28190" y="14883"/>
                      <a:pt x="26387" y="15841"/>
                    </a:cubicBezTo>
                    <a:cubicBezTo>
                      <a:pt x="24378" y="16891"/>
                      <a:pt x="22346" y="17941"/>
                      <a:pt x="20383" y="19105"/>
                    </a:cubicBezTo>
                    <a:cubicBezTo>
                      <a:pt x="18557" y="20178"/>
                      <a:pt x="14175" y="22004"/>
                      <a:pt x="13125" y="23830"/>
                    </a:cubicBezTo>
                    <a:cubicBezTo>
                      <a:pt x="14380" y="21639"/>
                      <a:pt x="15841" y="19493"/>
                      <a:pt x="17530" y="17599"/>
                    </a:cubicBezTo>
                    <a:cubicBezTo>
                      <a:pt x="18968" y="15955"/>
                      <a:pt x="20908" y="14791"/>
                      <a:pt x="22552" y="13330"/>
                    </a:cubicBezTo>
                    <a:cubicBezTo>
                      <a:pt x="20269" y="12166"/>
                      <a:pt x="19242" y="11527"/>
                      <a:pt x="17644" y="9176"/>
                    </a:cubicBezTo>
                    <a:cubicBezTo>
                      <a:pt x="16754" y="7875"/>
                      <a:pt x="15864" y="6551"/>
                      <a:pt x="14974" y="5227"/>
                    </a:cubicBezTo>
                    <a:cubicBezTo>
                      <a:pt x="14540" y="4566"/>
                      <a:pt x="13536" y="2283"/>
                      <a:pt x="12828" y="1986"/>
                    </a:cubicBezTo>
                    <a:lnTo>
                      <a:pt x="8035" y="0"/>
                    </a:ln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715;p13">
                <a:extLst>
                  <a:ext uri="{FF2B5EF4-FFF2-40B4-BE49-F238E27FC236}">
                    <a16:creationId xmlns:a16="http://schemas.microsoft.com/office/drawing/2014/main" id="{91158CF4-2E59-428A-8070-8A19B1CA49A9}"/>
                  </a:ext>
                </a:extLst>
              </p:cNvPr>
              <p:cNvSpPr/>
              <p:nvPr/>
            </p:nvSpPr>
            <p:spPr>
              <a:xfrm>
                <a:off x="-19485" y="4507750"/>
                <a:ext cx="1310734" cy="619200"/>
              </a:xfrm>
              <a:custGeom>
                <a:avLst/>
                <a:gdLst/>
                <a:ahLst/>
                <a:cxnLst/>
                <a:rect l="l" t="t" r="r" b="b"/>
                <a:pathLst>
                  <a:path w="51472" h="24768" extrusionOk="0">
                    <a:moveTo>
                      <a:pt x="21092" y="17116"/>
                    </a:moveTo>
                    <a:cubicBezTo>
                      <a:pt x="21084" y="17125"/>
                      <a:pt x="21076" y="17134"/>
                      <a:pt x="21068" y="17144"/>
                    </a:cubicBezTo>
                    <a:cubicBezTo>
                      <a:pt x="21076" y="17134"/>
                      <a:pt x="21084" y="17125"/>
                      <a:pt x="21092" y="17116"/>
                    </a:cubicBezTo>
                    <a:close/>
                    <a:moveTo>
                      <a:pt x="7896" y="1"/>
                    </a:moveTo>
                    <a:cubicBezTo>
                      <a:pt x="7342" y="1"/>
                      <a:pt x="6757" y="94"/>
                      <a:pt x="6140" y="299"/>
                    </a:cubicBezTo>
                    <a:cubicBezTo>
                      <a:pt x="5410" y="550"/>
                      <a:pt x="4702" y="915"/>
                      <a:pt x="4132" y="1485"/>
                    </a:cubicBezTo>
                    <a:cubicBezTo>
                      <a:pt x="4862" y="1965"/>
                      <a:pt x="5570" y="2535"/>
                      <a:pt x="6255" y="3106"/>
                    </a:cubicBezTo>
                    <a:cubicBezTo>
                      <a:pt x="6686" y="2954"/>
                      <a:pt x="7143" y="2881"/>
                      <a:pt x="7601" y="2881"/>
                    </a:cubicBezTo>
                    <a:cubicBezTo>
                      <a:pt x="8450" y="2881"/>
                      <a:pt x="9301" y="3134"/>
                      <a:pt x="9998" y="3608"/>
                    </a:cubicBezTo>
                    <a:cubicBezTo>
                      <a:pt x="9895" y="3354"/>
                      <a:pt x="9752" y="3113"/>
                      <a:pt x="9580" y="2895"/>
                    </a:cubicBezTo>
                    <a:lnTo>
                      <a:pt x="9580" y="2895"/>
                    </a:lnTo>
                    <a:cubicBezTo>
                      <a:pt x="10796" y="3959"/>
                      <a:pt x="11782" y="5286"/>
                      <a:pt x="12440" y="6758"/>
                    </a:cubicBezTo>
                    <a:cubicBezTo>
                      <a:pt x="11481" y="5868"/>
                      <a:pt x="10317" y="5183"/>
                      <a:pt x="9062" y="4795"/>
                    </a:cubicBezTo>
                    <a:cubicBezTo>
                      <a:pt x="8714" y="4672"/>
                      <a:pt x="8366" y="4586"/>
                      <a:pt x="8002" y="4586"/>
                    </a:cubicBezTo>
                    <a:cubicBezTo>
                      <a:pt x="7960" y="4586"/>
                      <a:pt x="7917" y="4587"/>
                      <a:pt x="7875" y="4590"/>
                    </a:cubicBezTo>
                    <a:cubicBezTo>
                      <a:pt x="7396" y="4613"/>
                      <a:pt x="6962" y="4795"/>
                      <a:pt x="6528" y="4955"/>
                    </a:cubicBezTo>
                    <a:cubicBezTo>
                      <a:pt x="5136" y="5526"/>
                      <a:pt x="3721" y="6073"/>
                      <a:pt x="2511" y="6964"/>
                    </a:cubicBezTo>
                    <a:cubicBezTo>
                      <a:pt x="1279" y="7831"/>
                      <a:pt x="274" y="9086"/>
                      <a:pt x="0" y="10570"/>
                    </a:cubicBezTo>
                    <a:cubicBezTo>
                      <a:pt x="893" y="10139"/>
                      <a:pt x="1888" y="9926"/>
                      <a:pt x="2882" y="9926"/>
                    </a:cubicBezTo>
                    <a:cubicBezTo>
                      <a:pt x="4047" y="9926"/>
                      <a:pt x="5211" y="10219"/>
                      <a:pt x="6209" y="10798"/>
                    </a:cubicBezTo>
                    <a:cubicBezTo>
                      <a:pt x="6003" y="11666"/>
                      <a:pt x="5775" y="12533"/>
                      <a:pt x="5547" y="13400"/>
                    </a:cubicBezTo>
                    <a:cubicBezTo>
                      <a:pt x="5561" y="13355"/>
                      <a:pt x="5644" y="13335"/>
                      <a:pt x="5777" y="13335"/>
                    </a:cubicBezTo>
                    <a:cubicBezTo>
                      <a:pt x="6511" y="13335"/>
                      <a:pt x="8756" y="13941"/>
                      <a:pt x="9085" y="14154"/>
                    </a:cubicBezTo>
                    <a:cubicBezTo>
                      <a:pt x="10158" y="14838"/>
                      <a:pt x="11139" y="16368"/>
                      <a:pt x="12052" y="17303"/>
                    </a:cubicBezTo>
                    <a:cubicBezTo>
                      <a:pt x="13536" y="15865"/>
                      <a:pt x="15019" y="14427"/>
                      <a:pt x="16503" y="12989"/>
                    </a:cubicBezTo>
                    <a:lnTo>
                      <a:pt x="16503" y="12989"/>
                    </a:lnTo>
                    <a:cubicBezTo>
                      <a:pt x="16092" y="14359"/>
                      <a:pt x="14814" y="15409"/>
                      <a:pt x="14654" y="16847"/>
                    </a:cubicBezTo>
                    <a:cubicBezTo>
                      <a:pt x="14609" y="17258"/>
                      <a:pt x="14677" y="17669"/>
                      <a:pt x="14586" y="18057"/>
                    </a:cubicBezTo>
                    <a:cubicBezTo>
                      <a:pt x="14494" y="18467"/>
                      <a:pt x="14289" y="18833"/>
                      <a:pt x="14061" y="19198"/>
                    </a:cubicBezTo>
                    <a:cubicBezTo>
                      <a:pt x="12851" y="21138"/>
                      <a:pt x="11481" y="23010"/>
                      <a:pt x="9998" y="24767"/>
                    </a:cubicBezTo>
                    <a:cubicBezTo>
                      <a:pt x="11961" y="22462"/>
                      <a:pt x="14768" y="20476"/>
                      <a:pt x="16868" y="18148"/>
                    </a:cubicBezTo>
                    <a:cubicBezTo>
                      <a:pt x="19105" y="15683"/>
                      <a:pt x="21342" y="13286"/>
                      <a:pt x="24652" y="12350"/>
                    </a:cubicBezTo>
                    <a:lnTo>
                      <a:pt x="24652" y="12350"/>
                    </a:lnTo>
                    <a:cubicBezTo>
                      <a:pt x="23100" y="13012"/>
                      <a:pt x="21707" y="13971"/>
                      <a:pt x="20543" y="15158"/>
                    </a:cubicBezTo>
                    <a:cubicBezTo>
                      <a:pt x="21370" y="14809"/>
                      <a:pt x="22285" y="14622"/>
                      <a:pt x="23206" y="14622"/>
                    </a:cubicBezTo>
                    <a:cubicBezTo>
                      <a:pt x="23429" y="14622"/>
                      <a:pt x="23653" y="14633"/>
                      <a:pt x="23876" y="14656"/>
                    </a:cubicBezTo>
                    <a:cubicBezTo>
                      <a:pt x="22836" y="15356"/>
                      <a:pt x="21908" y="16191"/>
                      <a:pt x="21092" y="17116"/>
                    </a:cubicBezTo>
                    <a:lnTo>
                      <a:pt x="21092" y="17116"/>
                    </a:lnTo>
                    <a:cubicBezTo>
                      <a:pt x="22461" y="15583"/>
                      <a:pt x="26329" y="14832"/>
                      <a:pt x="28167" y="13765"/>
                    </a:cubicBezTo>
                    <a:cubicBezTo>
                      <a:pt x="29694" y="12883"/>
                      <a:pt x="31376" y="12473"/>
                      <a:pt x="33091" y="12473"/>
                    </a:cubicBezTo>
                    <a:cubicBezTo>
                      <a:pt x="34171" y="12473"/>
                      <a:pt x="35263" y="12635"/>
                      <a:pt x="36338" y="12944"/>
                    </a:cubicBezTo>
                    <a:cubicBezTo>
                      <a:pt x="36338" y="13319"/>
                      <a:pt x="36801" y="13455"/>
                      <a:pt x="37206" y="13455"/>
                    </a:cubicBezTo>
                    <a:cubicBezTo>
                      <a:pt x="37269" y="13455"/>
                      <a:pt x="37330" y="13452"/>
                      <a:pt x="37388" y="13446"/>
                    </a:cubicBezTo>
                    <a:cubicBezTo>
                      <a:pt x="39184" y="13264"/>
                      <a:pt x="41041" y="12822"/>
                      <a:pt x="42852" y="12822"/>
                    </a:cubicBezTo>
                    <a:cubicBezTo>
                      <a:pt x="43986" y="12822"/>
                      <a:pt x="45103" y="12996"/>
                      <a:pt x="46176" y="13514"/>
                    </a:cubicBezTo>
                    <a:cubicBezTo>
                      <a:pt x="47934" y="14359"/>
                      <a:pt x="49554" y="15591"/>
                      <a:pt x="51471" y="16002"/>
                    </a:cubicBezTo>
                    <a:cubicBezTo>
                      <a:pt x="49212" y="13880"/>
                      <a:pt x="46427" y="12442"/>
                      <a:pt x="43688" y="11026"/>
                    </a:cubicBezTo>
                    <a:cubicBezTo>
                      <a:pt x="41493" y="9888"/>
                      <a:pt x="38880" y="9107"/>
                      <a:pt x="36316" y="9107"/>
                    </a:cubicBezTo>
                    <a:cubicBezTo>
                      <a:pt x="35334" y="9107"/>
                      <a:pt x="34359" y="9221"/>
                      <a:pt x="33417" y="9474"/>
                    </a:cubicBezTo>
                    <a:cubicBezTo>
                      <a:pt x="30678" y="10205"/>
                      <a:pt x="28327" y="12008"/>
                      <a:pt x="25633" y="12944"/>
                    </a:cubicBezTo>
                    <a:cubicBezTo>
                      <a:pt x="27939" y="11232"/>
                      <a:pt x="30472" y="9862"/>
                      <a:pt x="33143" y="8835"/>
                    </a:cubicBezTo>
                    <a:lnTo>
                      <a:pt x="33143" y="8835"/>
                    </a:lnTo>
                    <a:cubicBezTo>
                      <a:pt x="30472" y="8995"/>
                      <a:pt x="27824" y="9657"/>
                      <a:pt x="25382" y="10798"/>
                    </a:cubicBezTo>
                    <a:cubicBezTo>
                      <a:pt x="24097" y="11407"/>
                      <a:pt x="22635" y="12282"/>
                      <a:pt x="21148" y="12282"/>
                    </a:cubicBezTo>
                    <a:cubicBezTo>
                      <a:pt x="21129" y="12282"/>
                      <a:pt x="21110" y="12282"/>
                      <a:pt x="21091" y="12282"/>
                    </a:cubicBezTo>
                    <a:cubicBezTo>
                      <a:pt x="20996" y="12282"/>
                      <a:pt x="19062" y="11886"/>
                      <a:pt x="18499" y="11886"/>
                    </a:cubicBezTo>
                    <a:cubicBezTo>
                      <a:pt x="18389" y="11886"/>
                      <a:pt x="18332" y="11901"/>
                      <a:pt x="18350" y="11937"/>
                    </a:cubicBezTo>
                    <a:lnTo>
                      <a:pt x="18350" y="11937"/>
                    </a:lnTo>
                    <a:cubicBezTo>
                      <a:pt x="17278" y="10020"/>
                      <a:pt x="16183" y="8127"/>
                      <a:pt x="15088" y="6210"/>
                    </a:cubicBezTo>
                    <a:cubicBezTo>
                      <a:pt x="13482" y="3391"/>
                      <a:pt x="11239" y="1"/>
                      <a:pt x="7896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716;p13">
                <a:extLst>
                  <a:ext uri="{FF2B5EF4-FFF2-40B4-BE49-F238E27FC236}">
                    <a16:creationId xmlns:a16="http://schemas.microsoft.com/office/drawing/2014/main" id="{4639FE67-BB39-4AD3-A893-D05B8F7AB685}"/>
                  </a:ext>
                </a:extLst>
              </p:cNvPr>
              <p:cNvSpPr/>
              <p:nvPr/>
            </p:nvSpPr>
            <p:spPr>
              <a:xfrm>
                <a:off x="1913350" y="4597950"/>
                <a:ext cx="1545300" cy="488525"/>
              </a:xfrm>
              <a:custGeom>
                <a:avLst/>
                <a:gdLst/>
                <a:ahLst/>
                <a:cxnLst/>
                <a:rect l="l" t="t" r="r" b="b"/>
                <a:pathLst>
                  <a:path w="61812" h="19541" extrusionOk="0">
                    <a:moveTo>
                      <a:pt x="10888" y="14403"/>
                    </a:moveTo>
                    <a:cubicBezTo>
                      <a:pt x="10898" y="14411"/>
                      <a:pt x="10908" y="14418"/>
                      <a:pt x="10919" y="14425"/>
                    </a:cubicBezTo>
                    <a:lnTo>
                      <a:pt x="10919" y="14425"/>
                    </a:lnTo>
                    <a:cubicBezTo>
                      <a:pt x="10909" y="14418"/>
                      <a:pt x="10898" y="14410"/>
                      <a:pt x="10888" y="14403"/>
                    </a:cubicBezTo>
                    <a:close/>
                    <a:moveTo>
                      <a:pt x="20708" y="17860"/>
                    </a:moveTo>
                    <a:cubicBezTo>
                      <a:pt x="20714" y="17864"/>
                      <a:pt x="20720" y="17868"/>
                      <a:pt x="20725" y="17872"/>
                    </a:cubicBezTo>
                    <a:cubicBezTo>
                      <a:pt x="20720" y="17868"/>
                      <a:pt x="20714" y="17864"/>
                      <a:pt x="20708" y="17860"/>
                    </a:cubicBezTo>
                    <a:close/>
                    <a:moveTo>
                      <a:pt x="38529" y="18397"/>
                    </a:moveTo>
                    <a:cubicBezTo>
                      <a:pt x="38537" y="18399"/>
                      <a:pt x="38544" y="18400"/>
                      <a:pt x="38551" y="18401"/>
                    </a:cubicBezTo>
                    <a:lnTo>
                      <a:pt x="38551" y="18401"/>
                    </a:lnTo>
                    <a:cubicBezTo>
                      <a:pt x="38544" y="18400"/>
                      <a:pt x="38537" y="18399"/>
                      <a:pt x="38529" y="18397"/>
                    </a:cubicBezTo>
                    <a:close/>
                    <a:moveTo>
                      <a:pt x="61773" y="19326"/>
                    </a:moveTo>
                    <a:lnTo>
                      <a:pt x="61773" y="19326"/>
                    </a:lnTo>
                    <a:cubicBezTo>
                      <a:pt x="61786" y="19329"/>
                      <a:pt x="61799" y="19331"/>
                      <a:pt x="61811" y="19333"/>
                    </a:cubicBezTo>
                    <a:cubicBezTo>
                      <a:pt x="61799" y="19331"/>
                      <a:pt x="61786" y="19329"/>
                      <a:pt x="61773" y="19326"/>
                    </a:cubicBezTo>
                    <a:close/>
                    <a:moveTo>
                      <a:pt x="25131" y="0"/>
                    </a:moveTo>
                    <a:lnTo>
                      <a:pt x="25131" y="0"/>
                    </a:lnTo>
                    <a:cubicBezTo>
                      <a:pt x="23122" y="1530"/>
                      <a:pt x="21912" y="3812"/>
                      <a:pt x="20794" y="6026"/>
                    </a:cubicBezTo>
                    <a:cubicBezTo>
                      <a:pt x="19698" y="8217"/>
                      <a:pt x="18991" y="11185"/>
                      <a:pt x="17530" y="13148"/>
                    </a:cubicBezTo>
                    <a:cubicBezTo>
                      <a:pt x="18968" y="10157"/>
                      <a:pt x="19105" y="6574"/>
                      <a:pt x="17918" y="3470"/>
                    </a:cubicBezTo>
                    <a:lnTo>
                      <a:pt x="17918" y="3470"/>
                    </a:lnTo>
                    <a:cubicBezTo>
                      <a:pt x="17872" y="4930"/>
                      <a:pt x="17530" y="6368"/>
                      <a:pt x="16891" y="7692"/>
                    </a:cubicBezTo>
                    <a:cubicBezTo>
                      <a:pt x="16845" y="5136"/>
                      <a:pt x="16411" y="2602"/>
                      <a:pt x="15613" y="183"/>
                    </a:cubicBezTo>
                    <a:lnTo>
                      <a:pt x="15613" y="183"/>
                    </a:lnTo>
                    <a:cubicBezTo>
                      <a:pt x="16023" y="2077"/>
                      <a:pt x="15955" y="4086"/>
                      <a:pt x="15407" y="5958"/>
                    </a:cubicBezTo>
                    <a:cubicBezTo>
                      <a:pt x="15088" y="7008"/>
                      <a:pt x="14631" y="8058"/>
                      <a:pt x="14700" y="9130"/>
                    </a:cubicBezTo>
                    <a:cubicBezTo>
                      <a:pt x="14380" y="7533"/>
                      <a:pt x="14243" y="5889"/>
                      <a:pt x="14289" y="4246"/>
                    </a:cubicBezTo>
                    <a:lnTo>
                      <a:pt x="14289" y="4246"/>
                    </a:lnTo>
                    <a:cubicBezTo>
                      <a:pt x="13855" y="6026"/>
                      <a:pt x="13992" y="7647"/>
                      <a:pt x="14060" y="9450"/>
                    </a:cubicBezTo>
                    <a:cubicBezTo>
                      <a:pt x="14083" y="10682"/>
                      <a:pt x="13787" y="12235"/>
                      <a:pt x="14426" y="13376"/>
                    </a:cubicBezTo>
                    <a:cubicBezTo>
                      <a:pt x="13421" y="11618"/>
                      <a:pt x="12874" y="9587"/>
                      <a:pt x="12851" y="7578"/>
                    </a:cubicBezTo>
                    <a:lnTo>
                      <a:pt x="12851" y="7578"/>
                    </a:lnTo>
                    <a:cubicBezTo>
                      <a:pt x="12349" y="9496"/>
                      <a:pt x="12486" y="11573"/>
                      <a:pt x="13262" y="13399"/>
                    </a:cubicBezTo>
                    <a:cubicBezTo>
                      <a:pt x="12143" y="12486"/>
                      <a:pt x="11253" y="11322"/>
                      <a:pt x="10682" y="10021"/>
                    </a:cubicBezTo>
                    <a:lnTo>
                      <a:pt x="10682" y="10021"/>
                    </a:lnTo>
                    <a:cubicBezTo>
                      <a:pt x="10819" y="11618"/>
                      <a:pt x="11344" y="13193"/>
                      <a:pt x="12212" y="14563"/>
                    </a:cubicBezTo>
                    <a:cubicBezTo>
                      <a:pt x="12048" y="14632"/>
                      <a:pt x="11872" y="14665"/>
                      <a:pt x="11696" y="14665"/>
                    </a:cubicBezTo>
                    <a:cubicBezTo>
                      <a:pt x="11418" y="14665"/>
                      <a:pt x="11141" y="14582"/>
                      <a:pt x="10919" y="14425"/>
                    </a:cubicBezTo>
                    <a:lnTo>
                      <a:pt x="10919" y="14425"/>
                    </a:lnTo>
                    <a:cubicBezTo>
                      <a:pt x="11100" y="14568"/>
                      <a:pt x="11160" y="14827"/>
                      <a:pt x="11139" y="15065"/>
                    </a:cubicBezTo>
                    <a:cubicBezTo>
                      <a:pt x="10809" y="15151"/>
                      <a:pt x="10446" y="15186"/>
                      <a:pt x="10060" y="15186"/>
                    </a:cubicBezTo>
                    <a:cubicBezTo>
                      <a:pt x="8396" y="15186"/>
                      <a:pt x="6302" y="14534"/>
                      <a:pt x="4579" y="14534"/>
                    </a:cubicBezTo>
                    <a:cubicBezTo>
                      <a:pt x="4379" y="14534"/>
                      <a:pt x="4184" y="14543"/>
                      <a:pt x="3995" y="14563"/>
                    </a:cubicBezTo>
                    <a:cubicBezTo>
                      <a:pt x="4930" y="14654"/>
                      <a:pt x="5843" y="15019"/>
                      <a:pt x="6597" y="15567"/>
                    </a:cubicBezTo>
                    <a:cubicBezTo>
                      <a:pt x="5277" y="15890"/>
                      <a:pt x="3913" y="16049"/>
                      <a:pt x="2550" y="16049"/>
                    </a:cubicBezTo>
                    <a:cubicBezTo>
                      <a:pt x="1697" y="16049"/>
                      <a:pt x="843" y="15987"/>
                      <a:pt x="0" y="15864"/>
                    </a:cubicBezTo>
                    <a:lnTo>
                      <a:pt x="0" y="15864"/>
                    </a:lnTo>
                    <a:cubicBezTo>
                      <a:pt x="1172" y="16295"/>
                      <a:pt x="2399" y="16616"/>
                      <a:pt x="3649" y="16809"/>
                    </a:cubicBezTo>
                    <a:lnTo>
                      <a:pt x="3649" y="16809"/>
                    </a:lnTo>
                    <a:cubicBezTo>
                      <a:pt x="3540" y="16800"/>
                      <a:pt x="3432" y="16795"/>
                      <a:pt x="3325" y="16795"/>
                    </a:cubicBezTo>
                    <a:cubicBezTo>
                      <a:pt x="3003" y="16795"/>
                      <a:pt x="2685" y="16836"/>
                      <a:pt x="2374" y="16914"/>
                    </a:cubicBezTo>
                    <a:cubicBezTo>
                      <a:pt x="3604" y="17052"/>
                      <a:pt x="4841" y="17121"/>
                      <a:pt x="6078" y="17121"/>
                    </a:cubicBezTo>
                    <a:cubicBezTo>
                      <a:pt x="7090" y="17121"/>
                      <a:pt x="8101" y="17075"/>
                      <a:pt x="9107" y="16982"/>
                    </a:cubicBezTo>
                    <a:lnTo>
                      <a:pt x="9107" y="16982"/>
                    </a:lnTo>
                    <a:cubicBezTo>
                      <a:pt x="8162" y="17464"/>
                      <a:pt x="7095" y="17706"/>
                      <a:pt x="6031" y="17706"/>
                    </a:cubicBezTo>
                    <a:cubicBezTo>
                      <a:pt x="5785" y="17706"/>
                      <a:pt x="5540" y="17693"/>
                      <a:pt x="5296" y="17667"/>
                    </a:cubicBezTo>
                    <a:lnTo>
                      <a:pt x="5296" y="17667"/>
                    </a:lnTo>
                    <a:cubicBezTo>
                      <a:pt x="9016" y="18215"/>
                      <a:pt x="12759" y="18512"/>
                      <a:pt x="16526" y="18557"/>
                    </a:cubicBezTo>
                    <a:cubicBezTo>
                      <a:pt x="15818" y="18169"/>
                      <a:pt x="15088" y="17781"/>
                      <a:pt x="14380" y="17393"/>
                    </a:cubicBezTo>
                    <a:cubicBezTo>
                      <a:pt x="14703" y="17393"/>
                      <a:pt x="15273" y="17384"/>
                      <a:pt x="15946" y="17384"/>
                    </a:cubicBezTo>
                    <a:cubicBezTo>
                      <a:pt x="17677" y="17384"/>
                      <a:pt x="20086" y="17443"/>
                      <a:pt x="20708" y="17860"/>
                    </a:cubicBezTo>
                    <a:lnTo>
                      <a:pt x="20708" y="17860"/>
                    </a:lnTo>
                    <a:cubicBezTo>
                      <a:pt x="20200" y="17507"/>
                      <a:pt x="19713" y="17153"/>
                      <a:pt x="19227" y="16820"/>
                    </a:cubicBezTo>
                    <a:lnTo>
                      <a:pt x="19227" y="16820"/>
                    </a:lnTo>
                    <a:cubicBezTo>
                      <a:pt x="20219" y="17483"/>
                      <a:pt x="22221" y="17441"/>
                      <a:pt x="23373" y="17690"/>
                    </a:cubicBezTo>
                    <a:cubicBezTo>
                      <a:pt x="25069" y="18060"/>
                      <a:pt x="26732" y="18331"/>
                      <a:pt x="28461" y="18331"/>
                    </a:cubicBezTo>
                    <a:cubicBezTo>
                      <a:pt x="28756" y="18331"/>
                      <a:pt x="29054" y="18323"/>
                      <a:pt x="29353" y="18306"/>
                    </a:cubicBezTo>
                    <a:cubicBezTo>
                      <a:pt x="27801" y="18101"/>
                      <a:pt x="26318" y="17530"/>
                      <a:pt x="25039" y="16640"/>
                    </a:cubicBezTo>
                    <a:lnTo>
                      <a:pt x="25039" y="16640"/>
                    </a:lnTo>
                    <a:cubicBezTo>
                      <a:pt x="26158" y="17051"/>
                      <a:pt x="27322" y="17279"/>
                      <a:pt x="28509" y="17370"/>
                    </a:cubicBezTo>
                    <a:cubicBezTo>
                      <a:pt x="28281" y="17165"/>
                      <a:pt x="28052" y="16937"/>
                      <a:pt x="27847" y="16731"/>
                    </a:cubicBezTo>
                    <a:lnTo>
                      <a:pt x="27847" y="16731"/>
                    </a:lnTo>
                    <a:cubicBezTo>
                      <a:pt x="28284" y="17156"/>
                      <a:pt x="29549" y="17225"/>
                      <a:pt x="30765" y="17225"/>
                    </a:cubicBezTo>
                    <a:cubicBezTo>
                      <a:pt x="31353" y="17225"/>
                      <a:pt x="31930" y="17209"/>
                      <a:pt x="32397" y="17209"/>
                    </a:cubicBezTo>
                    <a:cubicBezTo>
                      <a:pt x="32677" y="17209"/>
                      <a:pt x="32917" y="17215"/>
                      <a:pt x="33097" y="17233"/>
                    </a:cubicBezTo>
                    <a:cubicBezTo>
                      <a:pt x="34253" y="17355"/>
                      <a:pt x="35430" y="17385"/>
                      <a:pt x="36607" y="17385"/>
                    </a:cubicBezTo>
                    <a:cubicBezTo>
                      <a:pt x="37195" y="17385"/>
                      <a:pt x="37784" y="17378"/>
                      <a:pt x="38369" y="17370"/>
                    </a:cubicBezTo>
                    <a:lnTo>
                      <a:pt x="38369" y="17370"/>
                    </a:lnTo>
                    <a:cubicBezTo>
                      <a:pt x="38210" y="17735"/>
                      <a:pt x="37867" y="17987"/>
                      <a:pt x="37479" y="18078"/>
                    </a:cubicBezTo>
                    <a:cubicBezTo>
                      <a:pt x="38118" y="18032"/>
                      <a:pt x="38757" y="18009"/>
                      <a:pt x="39397" y="17987"/>
                    </a:cubicBezTo>
                    <a:lnTo>
                      <a:pt x="39397" y="17987"/>
                    </a:lnTo>
                    <a:cubicBezTo>
                      <a:pt x="39259" y="18241"/>
                      <a:pt x="38971" y="18412"/>
                      <a:pt x="38676" y="18412"/>
                    </a:cubicBezTo>
                    <a:cubicBezTo>
                      <a:pt x="38634" y="18412"/>
                      <a:pt x="38593" y="18408"/>
                      <a:pt x="38551" y="18401"/>
                    </a:cubicBezTo>
                    <a:lnTo>
                      <a:pt x="38551" y="18401"/>
                    </a:lnTo>
                    <a:cubicBezTo>
                      <a:pt x="41303" y="18908"/>
                      <a:pt x="44013" y="19541"/>
                      <a:pt x="46803" y="19541"/>
                    </a:cubicBezTo>
                    <a:cubicBezTo>
                      <a:pt x="46898" y="19541"/>
                      <a:pt x="46993" y="19540"/>
                      <a:pt x="47089" y="19539"/>
                    </a:cubicBezTo>
                    <a:cubicBezTo>
                      <a:pt x="47363" y="19539"/>
                      <a:pt x="47614" y="19516"/>
                      <a:pt x="47888" y="19516"/>
                    </a:cubicBezTo>
                    <a:cubicBezTo>
                      <a:pt x="47454" y="19333"/>
                      <a:pt x="47020" y="19151"/>
                      <a:pt x="46587" y="18968"/>
                    </a:cubicBezTo>
                    <a:cubicBezTo>
                      <a:pt x="47317" y="18892"/>
                      <a:pt x="48045" y="18862"/>
                      <a:pt x="48772" y="18862"/>
                    </a:cubicBezTo>
                    <a:cubicBezTo>
                      <a:pt x="50454" y="18862"/>
                      <a:pt x="52133" y="19023"/>
                      <a:pt x="53822" y="19151"/>
                    </a:cubicBezTo>
                    <a:cubicBezTo>
                      <a:pt x="54288" y="19184"/>
                      <a:pt x="54770" y="19196"/>
                      <a:pt x="55261" y="19196"/>
                    </a:cubicBezTo>
                    <a:cubicBezTo>
                      <a:pt x="56476" y="19196"/>
                      <a:pt x="57749" y="19123"/>
                      <a:pt x="58987" y="19123"/>
                    </a:cubicBezTo>
                    <a:cubicBezTo>
                      <a:pt x="59952" y="19123"/>
                      <a:pt x="60896" y="19167"/>
                      <a:pt x="61773" y="19326"/>
                    </a:cubicBezTo>
                    <a:lnTo>
                      <a:pt x="61773" y="19326"/>
                    </a:lnTo>
                    <a:cubicBezTo>
                      <a:pt x="60779" y="19138"/>
                      <a:pt x="58048" y="18154"/>
                      <a:pt x="56511" y="18154"/>
                    </a:cubicBezTo>
                    <a:cubicBezTo>
                      <a:pt x="56234" y="18154"/>
                      <a:pt x="55996" y="18186"/>
                      <a:pt x="55814" y="18260"/>
                    </a:cubicBezTo>
                    <a:lnTo>
                      <a:pt x="55814" y="18260"/>
                    </a:lnTo>
                    <a:cubicBezTo>
                      <a:pt x="56706" y="17818"/>
                      <a:pt x="57444" y="17065"/>
                      <a:pt x="57862" y="16183"/>
                    </a:cubicBezTo>
                    <a:lnTo>
                      <a:pt x="57862" y="16183"/>
                    </a:lnTo>
                    <a:cubicBezTo>
                      <a:pt x="56630" y="17325"/>
                      <a:pt x="55100" y="18146"/>
                      <a:pt x="53457" y="18512"/>
                    </a:cubicBezTo>
                    <a:cubicBezTo>
                      <a:pt x="56173" y="16891"/>
                      <a:pt x="59049" y="15111"/>
                      <a:pt x="60373" y="12257"/>
                    </a:cubicBezTo>
                    <a:lnTo>
                      <a:pt x="60373" y="12257"/>
                    </a:lnTo>
                    <a:cubicBezTo>
                      <a:pt x="57634" y="14677"/>
                      <a:pt x="54530" y="16708"/>
                      <a:pt x="51197" y="18238"/>
                    </a:cubicBezTo>
                    <a:cubicBezTo>
                      <a:pt x="50901" y="17735"/>
                      <a:pt x="51631" y="17233"/>
                      <a:pt x="52179" y="17005"/>
                    </a:cubicBezTo>
                    <a:cubicBezTo>
                      <a:pt x="53571" y="16457"/>
                      <a:pt x="54758" y="15430"/>
                      <a:pt x="55534" y="14175"/>
                    </a:cubicBezTo>
                    <a:lnTo>
                      <a:pt x="55534" y="14175"/>
                    </a:lnTo>
                    <a:cubicBezTo>
                      <a:pt x="54142" y="15088"/>
                      <a:pt x="52635" y="15841"/>
                      <a:pt x="51083" y="16457"/>
                    </a:cubicBezTo>
                    <a:cubicBezTo>
                      <a:pt x="53046" y="15248"/>
                      <a:pt x="55146" y="13878"/>
                      <a:pt x="55922" y="11710"/>
                    </a:cubicBezTo>
                    <a:lnTo>
                      <a:pt x="55922" y="11710"/>
                    </a:lnTo>
                    <a:cubicBezTo>
                      <a:pt x="53115" y="14723"/>
                      <a:pt x="49440" y="16914"/>
                      <a:pt x="45445" y="17941"/>
                    </a:cubicBezTo>
                    <a:cubicBezTo>
                      <a:pt x="46632" y="16777"/>
                      <a:pt x="48321" y="16229"/>
                      <a:pt x="49714" y="15293"/>
                    </a:cubicBezTo>
                    <a:cubicBezTo>
                      <a:pt x="51699" y="13969"/>
                      <a:pt x="53092" y="11778"/>
                      <a:pt x="53411" y="9404"/>
                    </a:cubicBezTo>
                    <a:lnTo>
                      <a:pt x="53411" y="9404"/>
                    </a:lnTo>
                    <a:cubicBezTo>
                      <a:pt x="52065" y="12645"/>
                      <a:pt x="49166" y="15225"/>
                      <a:pt x="45788" y="16183"/>
                    </a:cubicBezTo>
                    <a:cubicBezTo>
                      <a:pt x="48915" y="14608"/>
                      <a:pt x="51174" y="11436"/>
                      <a:pt x="51631" y="7966"/>
                    </a:cubicBezTo>
                    <a:lnTo>
                      <a:pt x="51631" y="7966"/>
                    </a:lnTo>
                    <a:cubicBezTo>
                      <a:pt x="50033" y="11573"/>
                      <a:pt x="47226" y="14631"/>
                      <a:pt x="43779" y="16526"/>
                    </a:cubicBezTo>
                    <a:lnTo>
                      <a:pt x="43779" y="16526"/>
                    </a:lnTo>
                    <a:cubicBezTo>
                      <a:pt x="45080" y="15681"/>
                      <a:pt x="46107" y="14403"/>
                      <a:pt x="46632" y="12942"/>
                    </a:cubicBezTo>
                    <a:lnTo>
                      <a:pt x="46632" y="12942"/>
                    </a:lnTo>
                    <a:cubicBezTo>
                      <a:pt x="45765" y="14083"/>
                      <a:pt x="43825" y="16001"/>
                      <a:pt x="42273" y="16046"/>
                    </a:cubicBezTo>
                    <a:cubicBezTo>
                      <a:pt x="42234" y="16048"/>
                      <a:pt x="42197" y="16048"/>
                      <a:pt x="42161" y="16048"/>
                    </a:cubicBezTo>
                    <a:cubicBezTo>
                      <a:pt x="40158" y="16048"/>
                      <a:pt x="41656" y="14204"/>
                      <a:pt x="42889" y="13307"/>
                    </a:cubicBezTo>
                    <a:lnTo>
                      <a:pt x="42889" y="13307"/>
                    </a:lnTo>
                    <a:cubicBezTo>
                      <a:pt x="41519" y="14289"/>
                      <a:pt x="40150" y="15248"/>
                      <a:pt x="38757" y="16183"/>
                    </a:cubicBezTo>
                    <a:cubicBezTo>
                      <a:pt x="40469" y="14677"/>
                      <a:pt x="41816" y="12760"/>
                      <a:pt x="42638" y="10637"/>
                    </a:cubicBezTo>
                    <a:lnTo>
                      <a:pt x="42638" y="10637"/>
                    </a:lnTo>
                    <a:cubicBezTo>
                      <a:pt x="40492" y="12828"/>
                      <a:pt x="38347" y="14677"/>
                      <a:pt x="35927" y="16526"/>
                    </a:cubicBezTo>
                    <a:cubicBezTo>
                      <a:pt x="37456" y="12897"/>
                      <a:pt x="39534" y="9518"/>
                      <a:pt x="42044" y="6483"/>
                    </a:cubicBezTo>
                    <a:lnTo>
                      <a:pt x="42044" y="6483"/>
                    </a:lnTo>
                    <a:cubicBezTo>
                      <a:pt x="39922" y="6985"/>
                      <a:pt x="38415" y="8856"/>
                      <a:pt x="37297" y="10728"/>
                    </a:cubicBezTo>
                    <a:cubicBezTo>
                      <a:pt x="36155" y="12577"/>
                      <a:pt x="35174" y="14631"/>
                      <a:pt x="33439" y="15955"/>
                    </a:cubicBezTo>
                    <a:cubicBezTo>
                      <a:pt x="34010" y="15088"/>
                      <a:pt x="34352" y="14083"/>
                      <a:pt x="34466" y="13033"/>
                    </a:cubicBezTo>
                    <a:lnTo>
                      <a:pt x="34466" y="13033"/>
                    </a:lnTo>
                    <a:cubicBezTo>
                      <a:pt x="33667" y="13878"/>
                      <a:pt x="32846" y="14723"/>
                      <a:pt x="32047" y="15567"/>
                    </a:cubicBezTo>
                    <a:cubicBezTo>
                      <a:pt x="34055" y="11116"/>
                      <a:pt x="36064" y="6049"/>
                      <a:pt x="34307" y="1507"/>
                    </a:cubicBezTo>
                    <a:lnTo>
                      <a:pt x="34307" y="1507"/>
                    </a:lnTo>
                    <a:cubicBezTo>
                      <a:pt x="34946" y="6277"/>
                      <a:pt x="33348" y="11322"/>
                      <a:pt x="30084" y="14859"/>
                    </a:cubicBezTo>
                    <a:cubicBezTo>
                      <a:pt x="30449" y="14038"/>
                      <a:pt x="30837" y="13216"/>
                      <a:pt x="31225" y="12394"/>
                    </a:cubicBezTo>
                    <a:lnTo>
                      <a:pt x="31225" y="12394"/>
                    </a:lnTo>
                    <a:cubicBezTo>
                      <a:pt x="30426" y="13148"/>
                      <a:pt x="29536" y="13764"/>
                      <a:pt x="28600" y="14266"/>
                    </a:cubicBezTo>
                    <a:cubicBezTo>
                      <a:pt x="29673" y="13262"/>
                      <a:pt x="30426" y="11915"/>
                      <a:pt x="30723" y="10477"/>
                    </a:cubicBezTo>
                    <a:lnTo>
                      <a:pt x="30723" y="10477"/>
                    </a:lnTo>
                    <a:cubicBezTo>
                      <a:pt x="29125" y="12349"/>
                      <a:pt x="27231" y="13969"/>
                      <a:pt x="25154" y="15293"/>
                    </a:cubicBezTo>
                    <a:cubicBezTo>
                      <a:pt x="27117" y="13673"/>
                      <a:pt x="28692" y="11573"/>
                      <a:pt x="29719" y="9222"/>
                    </a:cubicBezTo>
                    <a:lnTo>
                      <a:pt x="29719" y="9222"/>
                    </a:lnTo>
                    <a:cubicBezTo>
                      <a:pt x="28693" y="9684"/>
                      <a:pt x="27791" y="10431"/>
                      <a:pt x="27138" y="11336"/>
                    </a:cubicBezTo>
                    <a:lnTo>
                      <a:pt x="27138" y="11336"/>
                    </a:lnTo>
                    <a:cubicBezTo>
                      <a:pt x="28500" y="9280"/>
                      <a:pt x="29740" y="7124"/>
                      <a:pt x="30837" y="4908"/>
                    </a:cubicBezTo>
                    <a:lnTo>
                      <a:pt x="30837" y="4908"/>
                    </a:lnTo>
                    <a:cubicBezTo>
                      <a:pt x="27961" y="8400"/>
                      <a:pt x="25085" y="11915"/>
                      <a:pt x="22209" y="15430"/>
                    </a:cubicBezTo>
                    <a:cubicBezTo>
                      <a:pt x="22825" y="14312"/>
                      <a:pt x="23373" y="13170"/>
                      <a:pt x="23853" y="11983"/>
                    </a:cubicBezTo>
                    <a:lnTo>
                      <a:pt x="23853" y="11983"/>
                    </a:lnTo>
                    <a:cubicBezTo>
                      <a:pt x="23419" y="12349"/>
                      <a:pt x="22985" y="12714"/>
                      <a:pt x="22552" y="13102"/>
                    </a:cubicBezTo>
                    <a:cubicBezTo>
                      <a:pt x="24994" y="9541"/>
                      <a:pt x="27573" y="6117"/>
                      <a:pt x="30312" y="2785"/>
                    </a:cubicBezTo>
                    <a:lnTo>
                      <a:pt x="30312" y="2785"/>
                    </a:lnTo>
                    <a:cubicBezTo>
                      <a:pt x="28714" y="4657"/>
                      <a:pt x="26683" y="6072"/>
                      <a:pt x="24857" y="7715"/>
                    </a:cubicBezTo>
                    <a:cubicBezTo>
                      <a:pt x="23031" y="9359"/>
                      <a:pt x="21365" y="11344"/>
                      <a:pt x="20862" y="13741"/>
                    </a:cubicBezTo>
                    <a:cubicBezTo>
                      <a:pt x="21890" y="8491"/>
                      <a:pt x="25222" y="3744"/>
                      <a:pt x="29810" y="1005"/>
                    </a:cubicBezTo>
                    <a:lnTo>
                      <a:pt x="29810" y="1005"/>
                    </a:lnTo>
                    <a:cubicBezTo>
                      <a:pt x="26957" y="1826"/>
                      <a:pt x="24606" y="3903"/>
                      <a:pt x="22917" y="6323"/>
                    </a:cubicBezTo>
                    <a:cubicBezTo>
                      <a:pt x="21205" y="8742"/>
                      <a:pt x="20064" y="11527"/>
                      <a:pt x="18968" y="14289"/>
                    </a:cubicBezTo>
                    <a:cubicBezTo>
                      <a:pt x="20086" y="9176"/>
                      <a:pt x="22209" y="4314"/>
                      <a:pt x="25131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3" name="Google Shape;1717;p13">
              <a:extLst>
                <a:ext uri="{FF2B5EF4-FFF2-40B4-BE49-F238E27FC236}">
                  <a16:creationId xmlns:a16="http://schemas.microsoft.com/office/drawing/2014/main" id="{2C349EFA-F8AC-41BA-864B-A061440FAFBC}"/>
                </a:ext>
              </a:extLst>
            </p:cNvPr>
            <p:cNvSpPr/>
            <p:nvPr/>
          </p:nvSpPr>
          <p:spPr>
            <a:xfrm>
              <a:off x="372802" y="4070352"/>
              <a:ext cx="1366275" cy="1268078"/>
            </a:xfrm>
            <a:custGeom>
              <a:avLst/>
              <a:gdLst/>
              <a:ahLst/>
              <a:cxnLst/>
              <a:rect l="l" t="t" r="r" b="b"/>
              <a:pathLst>
                <a:path w="34923" h="32413" extrusionOk="0">
                  <a:moveTo>
                    <a:pt x="27459" y="1"/>
                  </a:moveTo>
                  <a:cubicBezTo>
                    <a:pt x="22049" y="1302"/>
                    <a:pt x="18306" y="6323"/>
                    <a:pt x="16412" y="11550"/>
                  </a:cubicBezTo>
                  <a:cubicBezTo>
                    <a:pt x="14403" y="17074"/>
                    <a:pt x="13513" y="23351"/>
                    <a:pt x="12120" y="29103"/>
                  </a:cubicBezTo>
                  <a:cubicBezTo>
                    <a:pt x="12508" y="24789"/>
                    <a:pt x="12737" y="20475"/>
                    <a:pt x="12805" y="16161"/>
                  </a:cubicBezTo>
                  <a:cubicBezTo>
                    <a:pt x="12851" y="13148"/>
                    <a:pt x="12805" y="9998"/>
                    <a:pt x="11527" y="7259"/>
                  </a:cubicBezTo>
                  <a:lnTo>
                    <a:pt x="11527" y="7259"/>
                  </a:lnTo>
                  <a:cubicBezTo>
                    <a:pt x="11961" y="14449"/>
                    <a:pt x="12212" y="21708"/>
                    <a:pt x="10865" y="28783"/>
                  </a:cubicBezTo>
                  <a:cubicBezTo>
                    <a:pt x="10956" y="25497"/>
                    <a:pt x="11025" y="22119"/>
                    <a:pt x="9998" y="18991"/>
                  </a:cubicBezTo>
                  <a:cubicBezTo>
                    <a:pt x="8970" y="15842"/>
                    <a:pt x="6619" y="12943"/>
                    <a:pt x="3424" y="12190"/>
                  </a:cubicBezTo>
                  <a:lnTo>
                    <a:pt x="3424" y="12190"/>
                  </a:lnTo>
                  <a:cubicBezTo>
                    <a:pt x="6779" y="14792"/>
                    <a:pt x="8879" y="18923"/>
                    <a:pt x="9062" y="23168"/>
                  </a:cubicBezTo>
                  <a:cubicBezTo>
                    <a:pt x="8309" y="19494"/>
                    <a:pt x="5547" y="16321"/>
                    <a:pt x="2032" y="15065"/>
                  </a:cubicBezTo>
                  <a:lnTo>
                    <a:pt x="2032" y="15065"/>
                  </a:lnTo>
                  <a:cubicBezTo>
                    <a:pt x="3766" y="15705"/>
                    <a:pt x="5022" y="17257"/>
                    <a:pt x="5958" y="18854"/>
                  </a:cubicBezTo>
                  <a:cubicBezTo>
                    <a:pt x="7533" y="21594"/>
                    <a:pt x="8377" y="24743"/>
                    <a:pt x="8377" y="27916"/>
                  </a:cubicBezTo>
                  <a:cubicBezTo>
                    <a:pt x="7669" y="25862"/>
                    <a:pt x="6848" y="23830"/>
                    <a:pt x="5501" y="22141"/>
                  </a:cubicBezTo>
                  <a:cubicBezTo>
                    <a:pt x="4132" y="20475"/>
                    <a:pt x="2146" y="19197"/>
                    <a:pt x="0" y="19151"/>
                  </a:cubicBezTo>
                  <a:lnTo>
                    <a:pt x="0" y="19151"/>
                  </a:lnTo>
                  <a:cubicBezTo>
                    <a:pt x="3378" y="20270"/>
                    <a:pt x="5958" y="23534"/>
                    <a:pt x="6277" y="27094"/>
                  </a:cubicBezTo>
                  <a:cubicBezTo>
                    <a:pt x="5570" y="24447"/>
                    <a:pt x="3310" y="22278"/>
                    <a:pt x="639" y="21662"/>
                  </a:cubicBezTo>
                  <a:lnTo>
                    <a:pt x="639" y="21662"/>
                  </a:lnTo>
                  <a:cubicBezTo>
                    <a:pt x="3104" y="22917"/>
                    <a:pt x="4793" y="25565"/>
                    <a:pt x="4908" y="28304"/>
                  </a:cubicBezTo>
                  <a:lnTo>
                    <a:pt x="26432" y="32413"/>
                  </a:lnTo>
                  <a:cubicBezTo>
                    <a:pt x="28965" y="30861"/>
                    <a:pt x="31225" y="28875"/>
                    <a:pt x="33120" y="26592"/>
                  </a:cubicBezTo>
                  <a:lnTo>
                    <a:pt x="33120" y="26592"/>
                  </a:lnTo>
                  <a:cubicBezTo>
                    <a:pt x="31294" y="27779"/>
                    <a:pt x="29376" y="28852"/>
                    <a:pt x="27413" y="29788"/>
                  </a:cubicBezTo>
                  <a:cubicBezTo>
                    <a:pt x="29924" y="28281"/>
                    <a:pt x="32526" y="26706"/>
                    <a:pt x="34215" y="24310"/>
                  </a:cubicBezTo>
                  <a:lnTo>
                    <a:pt x="34215" y="24310"/>
                  </a:lnTo>
                  <a:cubicBezTo>
                    <a:pt x="32499" y="25750"/>
                    <a:pt x="30618" y="26978"/>
                    <a:pt x="28670" y="28105"/>
                  </a:cubicBezTo>
                  <a:lnTo>
                    <a:pt x="28670" y="28105"/>
                  </a:lnTo>
                  <a:cubicBezTo>
                    <a:pt x="31142" y="26370"/>
                    <a:pt x="33282" y="24171"/>
                    <a:pt x="34923" y="21639"/>
                  </a:cubicBezTo>
                  <a:lnTo>
                    <a:pt x="34923" y="21639"/>
                  </a:lnTo>
                  <a:cubicBezTo>
                    <a:pt x="31316" y="25291"/>
                    <a:pt x="27254" y="27916"/>
                    <a:pt x="22483" y="29856"/>
                  </a:cubicBezTo>
                  <a:cubicBezTo>
                    <a:pt x="27368" y="27688"/>
                    <a:pt x="31499" y="23899"/>
                    <a:pt x="34078" y="19243"/>
                  </a:cubicBezTo>
                  <a:lnTo>
                    <a:pt x="34078" y="19243"/>
                  </a:lnTo>
                  <a:cubicBezTo>
                    <a:pt x="31184" y="22579"/>
                    <a:pt x="27724" y="25439"/>
                    <a:pt x="23903" y="27667"/>
                  </a:cubicBezTo>
                  <a:lnTo>
                    <a:pt x="23903" y="27667"/>
                  </a:lnTo>
                  <a:cubicBezTo>
                    <a:pt x="27725" y="25225"/>
                    <a:pt x="30725" y="21481"/>
                    <a:pt x="32207" y="17165"/>
                  </a:cubicBezTo>
                  <a:lnTo>
                    <a:pt x="32207" y="17165"/>
                  </a:lnTo>
                  <a:cubicBezTo>
                    <a:pt x="30928" y="20270"/>
                    <a:pt x="28144" y="22461"/>
                    <a:pt x="25313" y="24241"/>
                  </a:cubicBezTo>
                  <a:cubicBezTo>
                    <a:pt x="22483" y="26022"/>
                    <a:pt x="19424" y="27574"/>
                    <a:pt x="17119" y="29970"/>
                  </a:cubicBezTo>
                  <a:cubicBezTo>
                    <a:pt x="19310" y="25748"/>
                    <a:pt x="23145" y="21502"/>
                    <a:pt x="28007" y="20384"/>
                  </a:cubicBezTo>
                  <a:lnTo>
                    <a:pt x="28007" y="20384"/>
                  </a:lnTo>
                  <a:cubicBezTo>
                    <a:pt x="23282" y="21411"/>
                    <a:pt x="18922" y="24127"/>
                    <a:pt x="15932" y="27893"/>
                  </a:cubicBezTo>
                  <a:cubicBezTo>
                    <a:pt x="17233" y="25405"/>
                    <a:pt x="18534" y="22917"/>
                    <a:pt x="19835" y="20407"/>
                  </a:cubicBezTo>
                  <a:cubicBezTo>
                    <a:pt x="21479" y="17302"/>
                    <a:pt x="23533" y="13856"/>
                    <a:pt x="26980" y="13171"/>
                  </a:cubicBezTo>
                  <a:lnTo>
                    <a:pt x="26980" y="13171"/>
                  </a:lnTo>
                  <a:cubicBezTo>
                    <a:pt x="23990" y="13605"/>
                    <a:pt x="21342" y="15476"/>
                    <a:pt x="19379" y="17782"/>
                  </a:cubicBezTo>
                  <a:cubicBezTo>
                    <a:pt x="17439" y="20110"/>
                    <a:pt x="16069" y="22849"/>
                    <a:pt x="14722" y="25588"/>
                  </a:cubicBezTo>
                  <a:cubicBezTo>
                    <a:pt x="15955" y="21342"/>
                    <a:pt x="17210" y="17097"/>
                    <a:pt x="18443" y="12851"/>
                  </a:cubicBezTo>
                  <a:cubicBezTo>
                    <a:pt x="19196" y="10227"/>
                    <a:pt x="19972" y="7579"/>
                    <a:pt x="21365" y="5228"/>
                  </a:cubicBezTo>
                  <a:cubicBezTo>
                    <a:pt x="22757" y="2854"/>
                    <a:pt x="24834" y="800"/>
                    <a:pt x="2745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18;p13">
              <a:extLst>
                <a:ext uri="{FF2B5EF4-FFF2-40B4-BE49-F238E27FC236}">
                  <a16:creationId xmlns:a16="http://schemas.microsoft.com/office/drawing/2014/main" id="{5613E4F6-AAFD-4D3A-84F8-48EECE7FFF90}"/>
                </a:ext>
              </a:extLst>
            </p:cNvPr>
            <p:cNvSpPr/>
            <p:nvPr/>
          </p:nvSpPr>
          <p:spPr>
            <a:xfrm>
              <a:off x="112048" y="4553481"/>
              <a:ext cx="1224300" cy="681357"/>
            </a:xfrm>
            <a:custGeom>
              <a:avLst/>
              <a:gdLst/>
              <a:ahLst/>
              <a:cxnLst/>
              <a:rect l="l" t="t" r="r" b="b"/>
              <a:pathLst>
                <a:path w="31294" h="17416" extrusionOk="0">
                  <a:moveTo>
                    <a:pt x="31294" y="0"/>
                  </a:moveTo>
                  <a:lnTo>
                    <a:pt x="31294" y="0"/>
                  </a:lnTo>
                  <a:cubicBezTo>
                    <a:pt x="31264" y="2"/>
                    <a:pt x="31233" y="3"/>
                    <a:pt x="31203" y="4"/>
                  </a:cubicBezTo>
                  <a:lnTo>
                    <a:pt x="31203" y="4"/>
                  </a:lnTo>
                  <a:cubicBezTo>
                    <a:pt x="31233" y="3"/>
                    <a:pt x="31264" y="2"/>
                    <a:pt x="31294" y="0"/>
                  </a:cubicBezTo>
                  <a:close/>
                  <a:moveTo>
                    <a:pt x="26544" y="8177"/>
                  </a:moveTo>
                  <a:lnTo>
                    <a:pt x="26544" y="8177"/>
                  </a:lnTo>
                  <a:cubicBezTo>
                    <a:pt x="26676" y="8248"/>
                    <a:pt x="26806" y="8322"/>
                    <a:pt x="26934" y="8400"/>
                  </a:cubicBezTo>
                  <a:cubicBezTo>
                    <a:pt x="26809" y="8316"/>
                    <a:pt x="26679" y="8242"/>
                    <a:pt x="26544" y="8177"/>
                  </a:cubicBezTo>
                  <a:close/>
                  <a:moveTo>
                    <a:pt x="31203" y="4"/>
                  </a:moveTo>
                  <a:cubicBezTo>
                    <a:pt x="23675" y="323"/>
                    <a:pt x="15708" y="735"/>
                    <a:pt x="11116" y="7578"/>
                  </a:cubicBezTo>
                  <a:cubicBezTo>
                    <a:pt x="9678" y="9747"/>
                    <a:pt x="8628" y="12143"/>
                    <a:pt x="7601" y="14540"/>
                  </a:cubicBezTo>
                  <a:cubicBezTo>
                    <a:pt x="8057" y="12303"/>
                    <a:pt x="8514" y="10043"/>
                    <a:pt x="8446" y="7761"/>
                  </a:cubicBezTo>
                  <a:cubicBezTo>
                    <a:pt x="8354" y="5478"/>
                    <a:pt x="7692" y="3127"/>
                    <a:pt x="6163" y="1438"/>
                  </a:cubicBezTo>
                  <a:lnTo>
                    <a:pt x="6163" y="1438"/>
                  </a:lnTo>
                  <a:cubicBezTo>
                    <a:pt x="7167" y="5319"/>
                    <a:pt x="7327" y="9450"/>
                    <a:pt x="6619" y="13399"/>
                  </a:cubicBezTo>
                  <a:cubicBezTo>
                    <a:pt x="6460" y="11344"/>
                    <a:pt x="6209" y="9245"/>
                    <a:pt x="5410" y="7350"/>
                  </a:cubicBezTo>
                  <a:cubicBezTo>
                    <a:pt x="4588" y="5456"/>
                    <a:pt x="3127" y="3744"/>
                    <a:pt x="1164" y="3082"/>
                  </a:cubicBezTo>
                  <a:lnTo>
                    <a:pt x="1164" y="3082"/>
                  </a:lnTo>
                  <a:cubicBezTo>
                    <a:pt x="3721" y="5844"/>
                    <a:pt x="4337" y="9815"/>
                    <a:pt x="4839" y="13536"/>
                  </a:cubicBezTo>
                  <a:cubicBezTo>
                    <a:pt x="4268" y="10500"/>
                    <a:pt x="2488" y="7692"/>
                    <a:pt x="0" y="5866"/>
                  </a:cubicBezTo>
                  <a:lnTo>
                    <a:pt x="0" y="5866"/>
                  </a:lnTo>
                  <a:cubicBezTo>
                    <a:pt x="1712" y="8948"/>
                    <a:pt x="3447" y="12257"/>
                    <a:pt x="3219" y="15795"/>
                  </a:cubicBezTo>
                  <a:lnTo>
                    <a:pt x="14334" y="17416"/>
                  </a:lnTo>
                  <a:cubicBezTo>
                    <a:pt x="14951" y="15864"/>
                    <a:pt x="16206" y="14608"/>
                    <a:pt x="17667" y="13787"/>
                  </a:cubicBezTo>
                  <a:cubicBezTo>
                    <a:pt x="19128" y="12942"/>
                    <a:pt x="20771" y="12486"/>
                    <a:pt x="22415" y="12121"/>
                  </a:cubicBezTo>
                  <a:cubicBezTo>
                    <a:pt x="21879" y="12026"/>
                    <a:pt x="21338" y="11981"/>
                    <a:pt x="20797" y="11981"/>
                  </a:cubicBezTo>
                  <a:cubicBezTo>
                    <a:pt x="17538" y="11981"/>
                    <a:pt x="14306" y="13641"/>
                    <a:pt x="12486" y="16343"/>
                  </a:cubicBezTo>
                  <a:cubicBezTo>
                    <a:pt x="14722" y="12212"/>
                    <a:pt x="18603" y="8765"/>
                    <a:pt x="23259" y="7921"/>
                  </a:cubicBezTo>
                  <a:cubicBezTo>
                    <a:pt x="23708" y="7846"/>
                    <a:pt x="24177" y="7795"/>
                    <a:pt x="24644" y="7795"/>
                  </a:cubicBezTo>
                  <a:cubicBezTo>
                    <a:pt x="25307" y="7795"/>
                    <a:pt x="25963" y="7897"/>
                    <a:pt x="26544" y="8177"/>
                  </a:cubicBezTo>
                  <a:lnTo>
                    <a:pt x="26544" y="8177"/>
                  </a:lnTo>
                  <a:cubicBezTo>
                    <a:pt x="25225" y="7469"/>
                    <a:pt x="23733" y="7131"/>
                    <a:pt x="22231" y="7131"/>
                  </a:cubicBezTo>
                  <a:cubicBezTo>
                    <a:pt x="21078" y="7131"/>
                    <a:pt x="19920" y="7330"/>
                    <a:pt x="18831" y="7715"/>
                  </a:cubicBezTo>
                  <a:cubicBezTo>
                    <a:pt x="16891" y="8400"/>
                    <a:pt x="15179" y="9633"/>
                    <a:pt x="13787" y="11139"/>
                  </a:cubicBezTo>
                  <a:cubicBezTo>
                    <a:pt x="12832" y="12184"/>
                    <a:pt x="10702" y="13636"/>
                    <a:pt x="10345" y="15045"/>
                  </a:cubicBezTo>
                  <a:lnTo>
                    <a:pt x="10345" y="15045"/>
                  </a:lnTo>
                  <a:cubicBezTo>
                    <a:pt x="10735" y="13478"/>
                    <a:pt x="11623" y="12025"/>
                    <a:pt x="12805" y="10956"/>
                  </a:cubicBezTo>
                  <a:lnTo>
                    <a:pt x="12805" y="10956"/>
                  </a:lnTo>
                  <a:cubicBezTo>
                    <a:pt x="11436" y="11596"/>
                    <a:pt x="10272" y="12691"/>
                    <a:pt x="9541" y="14015"/>
                  </a:cubicBezTo>
                  <a:cubicBezTo>
                    <a:pt x="13591" y="5962"/>
                    <a:pt x="22197" y="403"/>
                    <a:pt x="31203" y="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" name="Google Shape;1786;p13">
              <a:extLst>
                <a:ext uri="{FF2B5EF4-FFF2-40B4-BE49-F238E27FC236}">
                  <a16:creationId xmlns:a16="http://schemas.microsoft.com/office/drawing/2014/main" id="{8F1C793D-06B7-4200-9BCD-2B5A31ABC875}"/>
                </a:ext>
              </a:extLst>
            </p:cNvPr>
            <p:cNvGrpSpPr/>
            <p:nvPr/>
          </p:nvGrpSpPr>
          <p:grpSpPr>
            <a:xfrm>
              <a:off x="4361727" y="4458922"/>
              <a:ext cx="4762599" cy="734796"/>
              <a:chOff x="6443175" y="3669288"/>
              <a:chExt cx="3880550" cy="1496450"/>
            </a:xfrm>
          </p:grpSpPr>
          <p:sp>
            <p:nvSpPr>
              <p:cNvPr id="16" name="Google Shape;1787;p13">
                <a:extLst>
                  <a:ext uri="{FF2B5EF4-FFF2-40B4-BE49-F238E27FC236}">
                    <a16:creationId xmlns:a16="http://schemas.microsoft.com/office/drawing/2014/main" id="{4266EB37-8D5C-489F-AB2F-DF53394F2CCE}"/>
                  </a:ext>
                </a:extLst>
              </p:cNvPr>
              <p:cNvSpPr/>
              <p:nvPr/>
            </p:nvSpPr>
            <p:spPr>
              <a:xfrm>
                <a:off x="7753575" y="3973663"/>
                <a:ext cx="2570150" cy="1191500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47660" extrusionOk="0">
                    <a:moveTo>
                      <a:pt x="102806" y="1"/>
                    </a:moveTo>
                    <a:lnTo>
                      <a:pt x="93721" y="7054"/>
                    </a:lnTo>
                    <a:lnTo>
                      <a:pt x="85253" y="29263"/>
                    </a:lnTo>
                    <a:lnTo>
                      <a:pt x="80209" y="38644"/>
                    </a:lnTo>
                    <a:lnTo>
                      <a:pt x="16435" y="42022"/>
                    </a:lnTo>
                    <a:lnTo>
                      <a:pt x="0" y="47660"/>
                    </a:lnTo>
                    <a:lnTo>
                      <a:pt x="102806" y="47660"/>
                    </a:lnTo>
                    <a:lnTo>
                      <a:pt x="102806" y="1"/>
                    </a:ln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88;p13">
                <a:extLst>
                  <a:ext uri="{FF2B5EF4-FFF2-40B4-BE49-F238E27FC236}">
                    <a16:creationId xmlns:a16="http://schemas.microsoft.com/office/drawing/2014/main" id="{039D6FC4-AB91-4B6D-82B4-3FC0E84B9B48}"/>
                  </a:ext>
                </a:extLst>
              </p:cNvPr>
              <p:cNvSpPr/>
              <p:nvPr/>
            </p:nvSpPr>
            <p:spPr>
              <a:xfrm>
                <a:off x="8238600" y="3669288"/>
                <a:ext cx="2085125" cy="1496450"/>
              </a:xfrm>
              <a:custGeom>
                <a:avLst/>
                <a:gdLst/>
                <a:ahLst/>
                <a:cxnLst/>
                <a:rect l="l" t="t" r="r" b="b"/>
                <a:pathLst>
                  <a:path w="83405" h="59858" extrusionOk="0">
                    <a:moveTo>
                      <a:pt x="21858" y="1"/>
                    </a:moveTo>
                    <a:cubicBezTo>
                      <a:pt x="18844" y="1"/>
                      <a:pt x="15692" y="473"/>
                      <a:pt x="13086" y="473"/>
                    </a:cubicBezTo>
                    <a:cubicBezTo>
                      <a:pt x="12906" y="473"/>
                      <a:pt x="12729" y="471"/>
                      <a:pt x="12555" y="466"/>
                    </a:cubicBezTo>
                    <a:cubicBezTo>
                      <a:pt x="12262" y="458"/>
                      <a:pt x="11965" y="449"/>
                      <a:pt x="11669" y="449"/>
                    </a:cubicBezTo>
                    <a:cubicBezTo>
                      <a:pt x="11181" y="449"/>
                      <a:pt x="10695" y="472"/>
                      <a:pt x="10227" y="558"/>
                    </a:cubicBezTo>
                    <a:cubicBezTo>
                      <a:pt x="7214" y="1151"/>
                      <a:pt x="5365" y="5031"/>
                      <a:pt x="3653" y="7291"/>
                    </a:cubicBezTo>
                    <a:cubicBezTo>
                      <a:pt x="2443" y="8934"/>
                      <a:pt x="1234" y="10555"/>
                      <a:pt x="1" y="12176"/>
                    </a:cubicBezTo>
                    <a:lnTo>
                      <a:pt x="1" y="36211"/>
                    </a:lnTo>
                    <a:lnTo>
                      <a:pt x="1" y="59858"/>
                    </a:lnTo>
                    <a:lnTo>
                      <a:pt x="83405" y="59858"/>
                    </a:lnTo>
                    <a:cubicBezTo>
                      <a:pt x="82537" y="59858"/>
                      <a:pt x="80278" y="57529"/>
                      <a:pt x="79524" y="56982"/>
                    </a:cubicBezTo>
                    <a:cubicBezTo>
                      <a:pt x="78497" y="56205"/>
                      <a:pt x="77561" y="55429"/>
                      <a:pt x="76603" y="54562"/>
                    </a:cubicBezTo>
                    <a:cubicBezTo>
                      <a:pt x="75324" y="53421"/>
                      <a:pt x="72905" y="52097"/>
                      <a:pt x="72106" y="50522"/>
                    </a:cubicBezTo>
                    <a:lnTo>
                      <a:pt x="72106" y="50522"/>
                    </a:lnTo>
                    <a:cubicBezTo>
                      <a:pt x="72380" y="51549"/>
                      <a:pt x="72677" y="52576"/>
                      <a:pt x="72951" y="53603"/>
                    </a:cubicBezTo>
                    <a:cubicBezTo>
                      <a:pt x="64574" y="49335"/>
                      <a:pt x="59529" y="40707"/>
                      <a:pt x="54759" y="32627"/>
                    </a:cubicBezTo>
                    <a:cubicBezTo>
                      <a:pt x="54257" y="31782"/>
                      <a:pt x="53709" y="30892"/>
                      <a:pt x="52887" y="30344"/>
                    </a:cubicBezTo>
                    <a:cubicBezTo>
                      <a:pt x="52454" y="30093"/>
                      <a:pt x="51974" y="29911"/>
                      <a:pt x="51518" y="29705"/>
                    </a:cubicBezTo>
                    <a:cubicBezTo>
                      <a:pt x="48619" y="28267"/>
                      <a:pt x="47409" y="25049"/>
                      <a:pt x="46062" y="22333"/>
                    </a:cubicBezTo>
                    <a:cubicBezTo>
                      <a:pt x="44373" y="19000"/>
                      <a:pt x="42616" y="17266"/>
                      <a:pt x="39352" y="15485"/>
                    </a:cubicBezTo>
                    <a:cubicBezTo>
                      <a:pt x="38484" y="15029"/>
                      <a:pt x="37549" y="14641"/>
                      <a:pt x="36818" y="13956"/>
                    </a:cubicBezTo>
                    <a:cubicBezTo>
                      <a:pt x="35996" y="13203"/>
                      <a:pt x="35540" y="12153"/>
                      <a:pt x="35061" y="11126"/>
                    </a:cubicBezTo>
                    <a:cubicBezTo>
                      <a:pt x="33874" y="8638"/>
                      <a:pt x="32527" y="6195"/>
                      <a:pt x="31043" y="3867"/>
                    </a:cubicBezTo>
                    <a:cubicBezTo>
                      <a:pt x="29032" y="710"/>
                      <a:pt x="25550" y="1"/>
                      <a:pt x="21858" y="1"/>
                    </a:cubicBez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789;p13">
                <a:extLst>
                  <a:ext uri="{FF2B5EF4-FFF2-40B4-BE49-F238E27FC236}">
                    <a16:creationId xmlns:a16="http://schemas.microsoft.com/office/drawing/2014/main" id="{084AFD72-1D72-444D-8BA8-BCBB875B92F3}"/>
                  </a:ext>
                </a:extLst>
              </p:cNvPr>
              <p:cNvSpPr/>
              <p:nvPr/>
            </p:nvSpPr>
            <p:spPr>
              <a:xfrm>
                <a:off x="8222075" y="3691463"/>
                <a:ext cx="1652575" cy="1462300"/>
              </a:xfrm>
              <a:custGeom>
                <a:avLst/>
                <a:gdLst/>
                <a:ahLst/>
                <a:cxnLst/>
                <a:rect l="l" t="t" r="r" b="b"/>
                <a:pathLst>
                  <a:path w="66103" h="58492" extrusionOk="0">
                    <a:moveTo>
                      <a:pt x="20598" y="6308"/>
                    </a:moveTo>
                    <a:lnTo>
                      <a:pt x="20598" y="6308"/>
                    </a:lnTo>
                    <a:cubicBezTo>
                      <a:pt x="20602" y="6309"/>
                      <a:pt x="20607" y="6311"/>
                      <a:pt x="20611" y="6313"/>
                    </a:cubicBezTo>
                    <a:cubicBezTo>
                      <a:pt x="20607" y="6311"/>
                      <a:pt x="20602" y="6309"/>
                      <a:pt x="20598" y="6308"/>
                    </a:cubicBezTo>
                    <a:close/>
                    <a:moveTo>
                      <a:pt x="16480" y="16219"/>
                    </a:moveTo>
                    <a:cubicBezTo>
                      <a:pt x="16478" y="16219"/>
                      <a:pt x="16477" y="16220"/>
                      <a:pt x="16475" y="16221"/>
                    </a:cubicBezTo>
                    <a:lnTo>
                      <a:pt x="16475" y="16221"/>
                    </a:lnTo>
                    <a:cubicBezTo>
                      <a:pt x="16477" y="16220"/>
                      <a:pt x="16478" y="16219"/>
                      <a:pt x="16480" y="16219"/>
                    </a:cubicBezTo>
                    <a:close/>
                    <a:moveTo>
                      <a:pt x="37475" y="17542"/>
                    </a:moveTo>
                    <a:cubicBezTo>
                      <a:pt x="37476" y="17542"/>
                      <a:pt x="37478" y="17542"/>
                      <a:pt x="37479" y="17543"/>
                    </a:cubicBezTo>
                    <a:cubicBezTo>
                      <a:pt x="37478" y="17542"/>
                      <a:pt x="37476" y="17542"/>
                      <a:pt x="37475" y="17542"/>
                    </a:cubicBezTo>
                    <a:close/>
                    <a:moveTo>
                      <a:pt x="18524" y="1"/>
                    </a:moveTo>
                    <a:cubicBezTo>
                      <a:pt x="17894" y="1"/>
                      <a:pt x="17265" y="30"/>
                      <a:pt x="16640" y="104"/>
                    </a:cubicBezTo>
                    <a:cubicBezTo>
                      <a:pt x="13467" y="447"/>
                      <a:pt x="11892" y="2364"/>
                      <a:pt x="9427" y="4030"/>
                    </a:cubicBezTo>
                    <a:cubicBezTo>
                      <a:pt x="7875" y="5080"/>
                      <a:pt x="6323" y="6130"/>
                      <a:pt x="4793" y="7180"/>
                    </a:cubicBezTo>
                    <a:lnTo>
                      <a:pt x="3196" y="12749"/>
                    </a:lnTo>
                    <a:lnTo>
                      <a:pt x="0" y="58491"/>
                    </a:lnTo>
                    <a:lnTo>
                      <a:pt x="45742" y="58491"/>
                    </a:lnTo>
                    <a:cubicBezTo>
                      <a:pt x="44715" y="58491"/>
                      <a:pt x="43391" y="53835"/>
                      <a:pt x="44509" y="53356"/>
                    </a:cubicBezTo>
                    <a:cubicBezTo>
                      <a:pt x="44637" y="53298"/>
                      <a:pt x="44771" y="53274"/>
                      <a:pt x="44906" y="53274"/>
                    </a:cubicBezTo>
                    <a:cubicBezTo>
                      <a:pt x="45255" y="53274"/>
                      <a:pt x="45619" y="53430"/>
                      <a:pt x="45947" y="53561"/>
                    </a:cubicBezTo>
                    <a:cubicBezTo>
                      <a:pt x="49234" y="54976"/>
                      <a:pt x="52886" y="55296"/>
                      <a:pt x="56447" y="55592"/>
                    </a:cubicBezTo>
                    <a:cubicBezTo>
                      <a:pt x="59665" y="55843"/>
                      <a:pt x="62884" y="56117"/>
                      <a:pt x="66102" y="56391"/>
                    </a:cubicBezTo>
                    <a:cubicBezTo>
                      <a:pt x="65007" y="56300"/>
                      <a:pt x="62610" y="52511"/>
                      <a:pt x="61948" y="51621"/>
                    </a:cubicBezTo>
                    <a:cubicBezTo>
                      <a:pt x="60944" y="50297"/>
                      <a:pt x="60396" y="48334"/>
                      <a:pt x="59277" y="47193"/>
                    </a:cubicBezTo>
                    <a:cubicBezTo>
                      <a:pt x="58935" y="46833"/>
                      <a:pt x="58439" y="46576"/>
                      <a:pt x="57952" y="46576"/>
                    </a:cubicBezTo>
                    <a:cubicBezTo>
                      <a:pt x="57789" y="46576"/>
                      <a:pt x="57628" y="46605"/>
                      <a:pt x="57474" y="46668"/>
                    </a:cubicBezTo>
                    <a:cubicBezTo>
                      <a:pt x="57248" y="46743"/>
                      <a:pt x="57022" y="46896"/>
                      <a:pt x="56796" y="46896"/>
                    </a:cubicBezTo>
                    <a:cubicBezTo>
                      <a:pt x="56748" y="46896"/>
                      <a:pt x="56700" y="46889"/>
                      <a:pt x="56652" y="46873"/>
                    </a:cubicBezTo>
                    <a:cubicBezTo>
                      <a:pt x="56447" y="46805"/>
                      <a:pt x="56333" y="46599"/>
                      <a:pt x="56264" y="46417"/>
                    </a:cubicBezTo>
                    <a:cubicBezTo>
                      <a:pt x="55945" y="45732"/>
                      <a:pt x="55785" y="44979"/>
                      <a:pt x="55420" y="44340"/>
                    </a:cubicBezTo>
                    <a:cubicBezTo>
                      <a:pt x="55055" y="43678"/>
                      <a:pt x="54438" y="43084"/>
                      <a:pt x="53708" y="43061"/>
                    </a:cubicBezTo>
                    <a:cubicBezTo>
                      <a:pt x="53069" y="43929"/>
                      <a:pt x="52338" y="44728"/>
                      <a:pt x="51517" y="45435"/>
                    </a:cubicBezTo>
                    <a:cubicBezTo>
                      <a:pt x="51517" y="45116"/>
                      <a:pt x="51699" y="44819"/>
                      <a:pt x="51973" y="44636"/>
                    </a:cubicBezTo>
                    <a:lnTo>
                      <a:pt x="51973" y="44636"/>
                    </a:lnTo>
                    <a:cubicBezTo>
                      <a:pt x="51937" y="44661"/>
                      <a:pt x="51903" y="44672"/>
                      <a:pt x="51871" y="44672"/>
                    </a:cubicBezTo>
                    <a:cubicBezTo>
                      <a:pt x="51668" y="44672"/>
                      <a:pt x="51581" y="44209"/>
                      <a:pt x="51699" y="43952"/>
                    </a:cubicBezTo>
                    <a:cubicBezTo>
                      <a:pt x="51996" y="43312"/>
                      <a:pt x="52316" y="42650"/>
                      <a:pt x="52612" y="42011"/>
                    </a:cubicBezTo>
                    <a:lnTo>
                      <a:pt x="52612" y="42011"/>
                    </a:lnTo>
                    <a:cubicBezTo>
                      <a:pt x="51836" y="42582"/>
                      <a:pt x="51083" y="43153"/>
                      <a:pt x="50307" y="43723"/>
                    </a:cubicBezTo>
                    <a:cubicBezTo>
                      <a:pt x="50535" y="42947"/>
                      <a:pt x="50946" y="42240"/>
                      <a:pt x="51540" y="41669"/>
                    </a:cubicBezTo>
                    <a:cubicBezTo>
                      <a:pt x="51037" y="40802"/>
                      <a:pt x="51060" y="39774"/>
                      <a:pt x="50900" y="38793"/>
                    </a:cubicBezTo>
                    <a:cubicBezTo>
                      <a:pt x="50741" y="37834"/>
                      <a:pt x="50216" y="36762"/>
                      <a:pt x="49257" y="36556"/>
                    </a:cubicBezTo>
                    <a:lnTo>
                      <a:pt x="49257" y="36556"/>
                    </a:lnTo>
                    <a:cubicBezTo>
                      <a:pt x="49029" y="37675"/>
                      <a:pt x="49531" y="38861"/>
                      <a:pt x="49303" y="39980"/>
                    </a:cubicBezTo>
                    <a:cubicBezTo>
                      <a:pt x="49097" y="41007"/>
                      <a:pt x="48207" y="41874"/>
                      <a:pt x="47157" y="42034"/>
                    </a:cubicBezTo>
                    <a:cubicBezTo>
                      <a:pt x="47591" y="41601"/>
                      <a:pt x="48047" y="41167"/>
                      <a:pt x="48481" y="40733"/>
                    </a:cubicBezTo>
                    <a:cubicBezTo>
                      <a:pt x="48618" y="40619"/>
                      <a:pt x="48778" y="40459"/>
                      <a:pt x="48801" y="40277"/>
                    </a:cubicBezTo>
                    <a:cubicBezTo>
                      <a:pt x="48823" y="40117"/>
                      <a:pt x="48778" y="39980"/>
                      <a:pt x="48732" y="39843"/>
                    </a:cubicBezTo>
                    <a:cubicBezTo>
                      <a:pt x="47707" y="36767"/>
                      <a:pt x="47068" y="30576"/>
                      <a:pt x="42730" y="30576"/>
                    </a:cubicBezTo>
                    <a:cubicBezTo>
                      <a:pt x="42722" y="30576"/>
                      <a:pt x="42714" y="30576"/>
                      <a:pt x="42706" y="30576"/>
                    </a:cubicBezTo>
                    <a:cubicBezTo>
                      <a:pt x="41177" y="30599"/>
                      <a:pt x="39625" y="30690"/>
                      <a:pt x="38095" y="30850"/>
                    </a:cubicBezTo>
                    <a:cubicBezTo>
                      <a:pt x="37046" y="32744"/>
                      <a:pt x="37570" y="34433"/>
                      <a:pt x="35083" y="35643"/>
                    </a:cubicBezTo>
                    <a:cubicBezTo>
                      <a:pt x="32686" y="36807"/>
                      <a:pt x="30586" y="38131"/>
                      <a:pt x="28623" y="40003"/>
                    </a:cubicBezTo>
                    <a:cubicBezTo>
                      <a:pt x="29764" y="37606"/>
                      <a:pt x="32047" y="35803"/>
                      <a:pt x="34626" y="35255"/>
                    </a:cubicBezTo>
                    <a:cubicBezTo>
                      <a:pt x="34923" y="35187"/>
                      <a:pt x="35219" y="35141"/>
                      <a:pt x="35425" y="34958"/>
                    </a:cubicBezTo>
                    <a:cubicBezTo>
                      <a:pt x="35699" y="34753"/>
                      <a:pt x="35813" y="34433"/>
                      <a:pt x="35927" y="34137"/>
                    </a:cubicBezTo>
                    <a:cubicBezTo>
                      <a:pt x="35927" y="32767"/>
                      <a:pt x="37319" y="31580"/>
                      <a:pt x="37182" y="30074"/>
                    </a:cubicBezTo>
                    <a:cubicBezTo>
                      <a:pt x="37068" y="28841"/>
                      <a:pt x="36155" y="27494"/>
                      <a:pt x="35653" y="26353"/>
                    </a:cubicBezTo>
                    <a:cubicBezTo>
                      <a:pt x="35516" y="26011"/>
                      <a:pt x="35356" y="25646"/>
                      <a:pt x="35448" y="25280"/>
                    </a:cubicBezTo>
                    <a:cubicBezTo>
                      <a:pt x="35493" y="25098"/>
                      <a:pt x="35608" y="24915"/>
                      <a:pt x="35653" y="24733"/>
                    </a:cubicBezTo>
                    <a:cubicBezTo>
                      <a:pt x="35742" y="24221"/>
                      <a:pt x="35181" y="23796"/>
                      <a:pt x="34666" y="23796"/>
                    </a:cubicBezTo>
                    <a:cubicBezTo>
                      <a:pt x="34653" y="23796"/>
                      <a:pt x="34639" y="23796"/>
                      <a:pt x="34626" y="23797"/>
                    </a:cubicBezTo>
                    <a:cubicBezTo>
                      <a:pt x="34078" y="23842"/>
                      <a:pt x="33622" y="24185"/>
                      <a:pt x="33234" y="24550"/>
                    </a:cubicBezTo>
                    <a:cubicBezTo>
                      <a:pt x="31430" y="26125"/>
                      <a:pt x="30221" y="28111"/>
                      <a:pt x="29490" y="30416"/>
                    </a:cubicBezTo>
                    <a:cubicBezTo>
                      <a:pt x="29970" y="27494"/>
                      <a:pt x="31545" y="24778"/>
                      <a:pt x="33827" y="22907"/>
                    </a:cubicBezTo>
                    <a:cubicBezTo>
                      <a:pt x="34740" y="22131"/>
                      <a:pt x="35859" y="21377"/>
                      <a:pt x="36041" y="20190"/>
                    </a:cubicBezTo>
                    <a:lnTo>
                      <a:pt x="36041" y="20190"/>
                    </a:lnTo>
                    <a:cubicBezTo>
                      <a:pt x="35356" y="20282"/>
                      <a:pt x="34695" y="20373"/>
                      <a:pt x="34010" y="20464"/>
                    </a:cubicBezTo>
                    <a:cubicBezTo>
                      <a:pt x="34458" y="20083"/>
                      <a:pt x="36870" y="17540"/>
                      <a:pt x="37451" y="17540"/>
                    </a:cubicBezTo>
                    <a:cubicBezTo>
                      <a:pt x="37459" y="17540"/>
                      <a:pt x="37467" y="17541"/>
                      <a:pt x="37475" y="17542"/>
                    </a:cubicBezTo>
                    <a:lnTo>
                      <a:pt x="37475" y="17542"/>
                    </a:lnTo>
                    <a:cubicBezTo>
                      <a:pt x="37138" y="17489"/>
                      <a:pt x="36778" y="17463"/>
                      <a:pt x="36402" y="17463"/>
                    </a:cubicBezTo>
                    <a:cubicBezTo>
                      <a:pt x="32600" y="17463"/>
                      <a:pt x="27090" y="20081"/>
                      <a:pt x="25679" y="23340"/>
                    </a:cubicBezTo>
                    <a:cubicBezTo>
                      <a:pt x="26843" y="20624"/>
                      <a:pt x="30061" y="19300"/>
                      <a:pt x="31430" y="16675"/>
                    </a:cubicBezTo>
                    <a:cubicBezTo>
                      <a:pt x="31545" y="16447"/>
                      <a:pt x="31636" y="16219"/>
                      <a:pt x="31841" y="16059"/>
                    </a:cubicBezTo>
                    <a:cubicBezTo>
                      <a:pt x="32047" y="15876"/>
                      <a:pt x="32366" y="15808"/>
                      <a:pt x="32640" y="15762"/>
                    </a:cubicBezTo>
                    <a:cubicBezTo>
                      <a:pt x="33678" y="15589"/>
                      <a:pt x="35321" y="15277"/>
                      <a:pt x="36828" y="15277"/>
                    </a:cubicBezTo>
                    <a:cubicBezTo>
                      <a:pt x="37905" y="15277"/>
                      <a:pt x="38913" y="15437"/>
                      <a:pt x="39579" y="15922"/>
                    </a:cubicBezTo>
                    <a:cubicBezTo>
                      <a:pt x="42181" y="17817"/>
                      <a:pt x="44624" y="20373"/>
                      <a:pt x="46701" y="22815"/>
                    </a:cubicBezTo>
                    <a:cubicBezTo>
                      <a:pt x="45856" y="21172"/>
                      <a:pt x="44783" y="19643"/>
                      <a:pt x="43733" y="18113"/>
                    </a:cubicBezTo>
                    <a:lnTo>
                      <a:pt x="40195" y="13023"/>
                    </a:lnTo>
                    <a:cubicBezTo>
                      <a:pt x="39944" y="12681"/>
                      <a:pt x="39670" y="12293"/>
                      <a:pt x="39305" y="12042"/>
                    </a:cubicBezTo>
                    <a:cubicBezTo>
                      <a:pt x="38255" y="11311"/>
                      <a:pt x="36749" y="11836"/>
                      <a:pt x="35562" y="11380"/>
                    </a:cubicBezTo>
                    <a:cubicBezTo>
                      <a:pt x="35327" y="11295"/>
                      <a:pt x="35093" y="11149"/>
                      <a:pt x="34839" y="11149"/>
                    </a:cubicBezTo>
                    <a:cubicBezTo>
                      <a:pt x="34822" y="11149"/>
                      <a:pt x="34804" y="11150"/>
                      <a:pt x="34786" y="11152"/>
                    </a:cubicBezTo>
                    <a:cubicBezTo>
                      <a:pt x="34558" y="11174"/>
                      <a:pt x="34375" y="11311"/>
                      <a:pt x="34170" y="11426"/>
                    </a:cubicBezTo>
                    <a:cubicBezTo>
                      <a:pt x="29833" y="14393"/>
                      <a:pt x="25382" y="17018"/>
                      <a:pt x="21250" y="20350"/>
                    </a:cubicBezTo>
                    <a:cubicBezTo>
                      <a:pt x="19767" y="21537"/>
                      <a:pt x="17986" y="22359"/>
                      <a:pt x="16571" y="23637"/>
                    </a:cubicBezTo>
                    <a:cubicBezTo>
                      <a:pt x="15065" y="24984"/>
                      <a:pt x="14471" y="26787"/>
                      <a:pt x="13170" y="28271"/>
                    </a:cubicBezTo>
                    <a:cubicBezTo>
                      <a:pt x="12600" y="26102"/>
                      <a:pt x="12759" y="23706"/>
                      <a:pt x="13672" y="21628"/>
                    </a:cubicBezTo>
                    <a:cubicBezTo>
                      <a:pt x="14082" y="20694"/>
                      <a:pt x="15629" y="16555"/>
                      <a:pt x="16475" y="16221"/>
                    </a:cubicBezTo>
                    <a:lnTo>
                      <a:pt x="16475" y="16221"/>
                    </a:lnTo>
                    <a:cubicBezTo>
                      <a:pt x="15493" y="16601"/>
                      <a:pt x="14577" y="17200"/>
                      <a:pt x="13876" y="17974"/>
                    </a:cubicBezTo>
                    <a:lnTo>
                      <a:pt x="13876" y="17974"/>
                    </a:lnTo>
                    <a:cubicBezTo>
                      <a:pt x="15252" y="16434"/>
                      <a:pt x="16563" y="14741"/>
                      <a:pt x="17941" y="13160"/>
                    </a:cubicBezTo>
                    <a:cubicBezTo>
                      <a:pt x="19219" y="11722"/>
                      <a:pt x="20109" y="9805"/>
                      <a:pt x="21935" y="8983"/>
                    </a:cubicBezTo>
                    <a:cubicBezTo>
                      <a:pt x="21707" y="8922"/>
                      <a:pt x="21479" y="8892"/>
                      <a:pt x="21257" y="8892"/>
                    </a:cubicBezTo>
                    <a:cubicBezTo>
                      <a:pt x="21146" y="8892"/>
                      <a:pt x="21037" y="8900"/>
                      <a:pt x="20931" y="8915"/>
                    </a:cubicBezTo>
                    <a:cubicBezTo>
                      <a:pt x="21547" y="8458"/>
                      <a:pt x="22232" y="8116"/>
                      <a:pt x="22962" y="7888"/>
                    </a:cubicBezTo>
                    <a:cubicBezTo>
                      <a:pt x="22770" y="7873"/>
                      <a:pt x="22577" y="7866"/>
                      <a:pt x="22384" y="7866"/>
                    </a:cubicBezTo>
                    <a:cubicBezTo>
                      <a:pt x="19786" y="7866"/>
                      <a:pt x="17187" y="9138"/>
                      <a:pt x="15635" y="11220"/>
                    </a:cubicBezTo>
                    <a:cubicBezTo>
                      <a:pt x="16239" y="10272"/>
                      <a:pt x="18838" y="6270"/>
                      <a:pt x="20355" y="6270"/>
                    </a:cubicBezTo>
                    <a:cubicBezTo>
                      <a:pt x="20439" y="6270"/>
                      <a:pt x="20520" y="6282"/>
                      <a:pt x="20598" y="6308"/>
                    </a:cubicBezTo>
                    <a:lnTo>
                      <a:pt x="20598" y="6308"/>
                    </a:lnTo>
                    <a:cubicBezTo>
                      <a:pt x="20077" y="6127"/>
                      <a:pt x="19557" y="5946"/>
                      <a:pt x="19036" y="5742"/>
                    </a:cubicBezTo>
                    <a:lnTo>
                      <a:pt x="19036" y="5742"/>
                    </a:lnTo>
                    <a:cubicBezTo>
                      <a:pt x="19072" y="5755"/>
                      <a:pt x="19116" y="5761"/>
                      <a:pt x="19167" y="5761"/>
                    </a:cubicBezTo>
                    <a:cubicBezTo>
                      <a:pt x="20102" y="5761"/>
                      <a:pt x="23508" y="3695"/>
                      <a:pt x="24309" y="3414"/>
                    </a:cubicBezTo>
                    <a:cubicBezTo>
                      <a:pt x="26021" y="2775"/>
                      <a:pt x="27801" y="2524"/>
                      <a:pt x="29627" y="2478"/>
                    </a:cubicBezTo>
                    <a:cubicBezTo>
                      <a:pt x="28052" y="1223"/>
                      <a:pt x="26067" y="720"/>
                      <a:pt x="24035" y="447"/>
                    </a:cubicBezTo>
                    <a:cubicBezTo>
                      <a:pt x="23305" y="332"/>
                      <a:pt x="22574" y="264"/>
                      <a:pt x="21867" y="195"/>
                    </a:cubicBezTo>
                    <a:cubicBezTo>
                      <a:pt x="20758" y="93"/>
                      <a:pt x="19639" y="1"/>
                      <a:pt x="18524" y="1"/>
                    </a:cubicBezTo>
                    <a:close/>
                  </a:path>
                </a:pathLst>
              </a:custGeom>
              <a:solidFill>
                <a:srgbClr val="576A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790;p13">
                <a:extLst>
                  <a:ext uri="{FF2B5EF4-FFF2-40B4-BE49-F238E27FC236}">
                    <a16:creationId xmlns:a16="http://schemas.microsoft.com/office/drawing/2014/main" id="{D152A6D1-8AF8-47F9-A870-416610FC8711}"/>
                  </a:ext>
                </a:extLst>
              </p:cNvPr>
              <p:cNvSpPr/>
              <p:nvPr/>
            </p:nvSpPr>
            <p:spPr>
              <a:xfrm>
                <a:off x="8059425" y="3687738"/>
                <a:ext cx="838300" cy="1471650"/>
              </a:xfrm>
              <a:custGeom>
                <a:avLst/>
                <a:gdLst/>
                <a:ahLst/>
                <a:cxnLst/>
                <a:rect l="l" t="t" r="r" b="b"/>
                <a:pathLst>
                  <a:path w="33532" h="58866" extrusionOk="0">
                    <a:moveTo>
                      <a:pt x="25257" y="4197"/>
                    </a:moveTo>
                    <a:lnTo>
                      <a:pt x="25291" y="4202"/>
                    </a:lnTo>
                    <a:cubicBezTo>
                      <a:pt x="25280" y="4200"/>
                      <a:pt x="25268" y="4198"/>
                      <a:pt x="25257" y="4197"/>
                    </a:cubicBezTo>
                    <a:close/>
                    <a:moveTo>
                      <a:pt x="25725" y="35450"/>
                    </a:moveTo>
                    <a:lnTo>
                      <a:pt x="25725" y="35450"/>
                    </a:lnTo>
                    <a:cubicBezTo>
                      <a:pt x="25671" y="35454"/>
                      <a:pt x="25624" y="35469"/>
                      <a:pt x="25583" y="35493"/>
                    </a:cubicBezTo>
                    <a:lnTo>
                      <a:pt x="25583" y="35493"/>
                    </a:lnTo>
                    <a:cubicBezTo>
                      <a:pt x="25630" y="35477"/>
                      <a:pt x="25677" y="35463"/>
                      <a:pt x="25725" y="35450"/>
                    </a:cubicBezTo>
                    <a:close/>
                    <a:moveTo>
                      <a:pt x="17999" y="1"/>
                    </a:moveTo>
                    <a:cubicBezTo>
                      <a:pt x="14858" y="1"/>
                      <a:pt x="11656" y="1239"/>
                      <a:pt x="9930" y="3974"/>
                    </a:cubicBezTo>
                    <a:cubicBezTo>
                      <a:pt x="9702" y="4362"/>
                      <a:pt x="9496" y="4750"/>
                      <a:pt x="9154" y="5046"/>
                    </a:cubicBezTo>
                    <a:cubicBezTo>
                      <a:pt x="8789" y="5389"/>
                      <a:pt x="8309" y="5549"/>
                      <a:pt x="7990" y="5914"/>
                    </a:cubicBezTo>
                    <a:cubicBezTo>
                      <a:pt x="7716" y="6256"/>
                      <a:pt x="7602" y="6713"/>
                      <a:pt x="7510" y="7124"/>
                    </a:cubicBezTo>
                    <a:cubicBezTo>
                      <a:pt x="7510" y="10273"/>
                      <a:pt x="5844" y="13560"/>
                      <a:pt x="5479" y="16687"/>
                    </a:cubicBezTo>
                    <a:cubicBezTo>
                      <a:pt x="4406" y="25292"/>
                      <a:pt x="4246" y="33943"/>
                      <a:pt x="2557" y="42548"/>
                    </a:cubicBezTo>
                    <a:cubicBezTo>
                      <a:pt x="1530" y="47798"/>
                      <a:pt x="1" y="53071"/>
                      <a:pt x="298" y="58412"/>
                    </a:cubicBezTo>
                    <a:cubicBezTo>
                      <a:pt x="318" y="58738"/>
                      <a:pt x="1515" y="58866"/>
                      <a:pt x="3378" y="58866"/>
                    </a:cubicBezTo>
                    <a:cubicBezTo>
                      <a:pt x="9735" y="58866"/>
                      <a:pt x="23845" y="57379"/>
                      <a:pt x="25451" y="57202"/>
                    </a:cubicBezTo>
                    <a:cubicBezTo>
                      <a:pt x="25771" y="57179"/>
                      <a:pt x="26090" y="57134"/>
                      <a:pt x="26364" y="56928"/>
                    </a:cubicBezTo>
                    <a:cubicBezTo>
                      <a:pt x="26661" y="56723"/>
                      <a:pt x="26798" y="56381"/>
                      <a:pt x="26935" y="56038"/>
                    </a:cubicBezTo>
                    <a:cubicBezTo>
                      <a:pt x="27597" y="54326"/>
                      <a:pt x="28510" y="52888"/>
                      <a:pt x="28532" y="51017"/>
                    </a:cubicBezTo>
                    <a:cubicBezTo>
                      <a:pt x="28555" y="50523"/>
                      <a:pt x="27454" y="46196"/>
                      <a:pt x="27264" y="46196"/>
                    </a:cubicBezTo>
                    <a:cubicBezTo>
                      <a:pt x="27260" y="46196"/>
                      <a:pt x="27257" y="46198"/>
                      <a:pt x="27254" y="46200"/>
                    </a:cubicBezTo>
                    <a:cubicBezTo>
                      <a:pt x="26798" y="46703"/>
                      <a:pt x="26318" y="47182"/>
                      <a:pt x="25862" y="47684"/>
                    </a:cubicBezTo>
                    <a:cubicBezTo>
                      <a:pt x="25405" y="46999"/>
                      <a:pt x="24949" y="46292"/>
                      <a:pt x="24766" y="45493"/>
                    </a:cubicBezTo>
                    <a:cubicBezTo>
                      <a:pt x="24561" y="44694"/>
                      <a:pt x="24675" y="43781"/>
                      <a:pt x="25246" y="43188"/>
                    </a:cubicBezTo>
                    <a:cubicBezTo>
                      <a:pt x="25428" y="43005"/>
                      <a:pt x="25656" y="42845"/>
                      <a:pt x="25771" y="42617"/>
                    </a:cubicBezTo>
                    <a:cubicBezTo>
                      <a:pt x="25908" y="42366"/>
                      <a:pt x="25885" y="42069"/>
                      <a:pt x="25862" y="41795"/>
                    </a:cubicBezTo>
                    <a:lnTo>
                      <a:pt x="25360" y="36203"/>
                    </a:lnTo>
                    <a:cubicBezTo>
                      <a:pt x="25341" y="35938"/>
                      <a:pt x="25385" y="35609"/>
                      <a:pt x="25583" y="35493"/>
                    </a:cubicBezTo>
                    <a:lnTo>
                      <a:pt x="25583" y="35493"/>
                    </a:lnTo>
                    <a:cubicBezTo>
                      <a:pt x="24435" y="35861"/>
                      <a:pt x="23467" y="36704"/>
                      <a:pt x="22963" y="37801"/>
                    </a:cubicBezTo>
                    <a:cubicBezTo>
                      <a:pt x="22758" y="38234"/>
                      <a:pt x="22644" y="38714"/>
                      <a:pt x="22507" y="39170"/>
                    </a:cubicBezTo>
                    <a:cubicBezTo>
                      <a:pt x="22187" y="40380"/>
                      <a:pt x="21867" y="41590"/>
                      <a:pt x="21548" y="42777"/>
                    </a:cubicBezTo>
                    <a:cubicBezTo>
                      <a:pt x="21548" y="39147"/>
                      <a:pt x="21959" y="35541"/>
                      <a:pt x="22758" y="31980"/>
                    </a:cubicBezTo>
                    <a:cubicBezTo>
                      <a:pt x="23123" y="30383"/>
                      <a:pt x="23511" y="28830"/>
                      <a:pt x="24013" y="27233"/>
                    </a:cubicBezTo>
                    <a:lnTo>
                      <a:pt x="24013" y="27233"/>
                    </a:lnTo>
                    <a:cubicBezTo>
                      <a:pt x="23374" y="27689"/>
                      <a:pt x="22826" y="28260"/>
                      <a:pt x="22415" y="28922"/>
                    </a:cubicBezTo>
                    <a:cubicBezTo>
                      <a:pt x="22712" y="25817"/>
                      <a:pt x="25177" y="23421"/>
                      <a:pt x="27482" y="21321"/>
                    </a:cubicBezTo>
                    <a:cubicBezTo>
                      <a:pt x="28852" y="20088"/>
                      <a:pt x="30222" y="18856"/>
                      <a:pt x="31568" y="17623"/>
                    </a:cubicBezTo>
                    <a:lnTo>
                      <a:pt x="31568" y="17623"/>
                    </a:lnTo>
                    <a:cubicBezTo>
                      <a:pt x="29834" y="18787"/>
                      <a:pt x="28099" y="19929"/>
                      <a:pt x="26364" y="21070"/>
                    </a:cubicBezTo>
                    <a:cubicBezTo>
                      <a:pt x="25017" y="21960"/>
                      <a:pt x="23648" y="22850"/>
                      <a:pt x="22529" y="24037"/>
                    </a:cubicBezTo>
                    <a:cubicBezTo>
                      <a:pt x="20612" y="26046"/>
                      <a:pt x="19927" y="29196"/>
                      <a:pt x="18786" y="31706"/>
                    </a:cubicBezTo>
                    <a:cubicBezTo>
                      <a:pt x="17553" y="34445"/>
                      <a:pt x="16709" y="37276"/>
                      <a:pt x="14723" y="39627"/>
                    </a:cubicBezTo>
                    <a:cubicBezTo>
                      <a:pt x="13399" y="41156"/>
                      <a:pt x="11893" y="42571"/>
                      <a:pt x="10820" y="44306"/>
                    </a:cubicBezTo>
                    <a:cubicBezTo>
                      <a:pt x="11254" y="42594"/>
                      <a:pt x="12486" y="41225"/>
                      <a:pt x="13491" y="39787"/>
                    </a:cubicBezTo>
                    <a:cubicBezTo>
                      <a:pt x="15591" y="36819"/>
                      <a:pt x="15431" y="32597"/>
                      <a:pt x="16161" y="29127"/>
                    </a:cubicBezTo>
                    <a:cubicBezTo>
                      <a:pt x="16252" y="28762"/>
                      <a:pt x="16321" y="28420"/>
                      <a:pt x="16412" y="28054"/>
                    </a:cubicBezTo>
                    <a:cubicBezTo>
                      <a:pt x="16345" y="28037"/>
                      <a:pt x="16278" y="28030"/>
                      <a:pt x="16212" y="28030"/>
                    </a:cubicBezTo>
                    <a:cubicBezTo>
                      <a:pt x="15747" y="28030"/>
                      <a:pt x="15337" y="28425"/>
                      <a:pt x="14997" y="28785"/>
                    </a:cubicBezTo>
                    <a:cubicBezTo>
                      <a:pt x="14358" y="29515"/>
                      <a:pt x="13719" y="30223"/>
                      <a:pt x="13080" y="30930"/>
                    </a:cubicBezTo>
                    <a:cubicBezTo>
                      <a:pt x="13582" y="29470"/>
                      <a:pt x="14883" y="28100"/>
                      <a:pt x="15225" y="26730"/>
                    </a:cubicBezTo>
                    <a:cubicBezTo>
                      <a:pt x="14837" y="26730"/>
                      <a:pt x="14563" y="26936"/>
                      <a:pt x="14289" y="27255"/>
                    </a:cubicBezTo>
                    <a:cubicBezTo>
                      <a:pt x="13011" y="28602"/>
                      <a:pt x="11756" y="29972"/>
                      <a:pt x="10478" y="31318"/>
                    </a:cubicBezTo>
                    <a:cubicBezTo>
                      <a:pt x="11459" y="29447"/>
                      <a:pt x="12715" y="27712"/>
                      <a:pt x="14221" y="26228"/>
                    </a:cubicBezTo>
                    <a:cubicBezTo>
                      <a:pt x="15636" y="24836"/>
                      <a:pt x="16709" y="23238"/>
                      <a:pt x="17531" y="21458"/>
                    </a:cubicBezTo>
                    <a:cubicBezTo>
                      <a:pt x="18215" y="19997"/>
                      <a:pt x="18375" y="18262"/>
                      <a:pt x="19060" y="16893"/>
                    </a:cubicBezTo>
                    <a:cubicBezTo>
                      <a:pt x="19448" y="16117"/>
                      <a:pt x="20407" y="15615"/>
                      <a:pt x="20475" y="14747"/>
                    </a:cubicBezTo>
                    <a:cubicBezTo>
                      <a:pt x="20516" y="14019"/>
                      <a:pt x="20175" y="13756"/>
                      <a:pt x="19658" y="13756"/>
                    </a:cubicBezTo>
                    <a:cubicBezTo>
                      <a:pt x="18459" y="13756"/>
                      <a:pt x="16313" y="15174"/>
                      <a:pt x="15819" y="15478"/>
                    </a:cubicBezTo>
                    <a:cubicBezTo>
                      <a:pt x="13787" y="16710"/>
                      <a:pt x="11938" y="18239"/>
                      <a:pt x="10386" y="20043"/>
                    </a:cubicBezTo>
                    <a:cubicBezTo>
                      <a:pt x="11938" y="17783"/>
                      <a:pt x="13879" y="15797"/>
                      <a:pt x="16070" y="14154"/>
                    </a:cubicBezTo>
                    <a:cubicBezTo>
                      <a:pt x="16960" y="13492"/>
                      <a:pt x="17919" y="12876"/>
                      <a:pt x="18695" y="12054"/>
                    </a:cubicBezTo>
                    <a:cubicBezTo>
                      <a:pt x="19950" y="10707"/>
                      <a:pt x="19562" y="10410"/>
                      <a:pt x="18284" y="9292"/>
                    </a:cubicBezTo>
                    <a:lnTo>
                      <a:pt x="18284" y="9292"/>
                    </a:lnTo>
                    <a:cubicBezTo>
                      <a:pt x="18387" y="9295"/>
                      <a:pt x="18490" y="9296"/>
                      <a:pt x="18593" y="9296"/>
                    </a:cubicBezTo>
                    <a:cubicBezTo>
                      <a:pt x="19316" y="9296"/>
                      <a:pt x="20050" y="9226"/>
                      <a:pt x="20749" y="9087"/>
                    </a:cubicBezTo>
                    <a:cubicBezTo>
                      <a:pt x="20384" y="8721"/>
                      <a:pt x="19927" y="8470"/>
                      <a:pt x="19425" y="8311"/>
                    </a:cubicBezTo>
                    <a:cubicBezTo>
                      <a:pt x="19631" y="7740"/>
                      <a:pt x="20475" y="7900"/>
                      <a:pt x="20977" y="7580"/>
                    </a:cubicBezTo>
                    <a:cubicBezTo>
                      <a:pt x="22444" y="6602"/>
                      <a:pt x="22584" y="4160"/>
                      <a:pt x="24771" y="4160"/>
                    </a:cubicBezTo>
                    <a:cubicBezTo>
                      <a:pt x="24923" y="4160"/>
                      <a:pt x="25084" y="4172"/>
                      <a:pt x="25257" y="4197"/>
                    </a:cubicBezTo>
                    <a:lnTo>
                      <a:pt x="25257" y="4197"/>
                    </a:lnTo>
                    <a:lnTo>
                      <a:pt x="22210" y="3745"/>
                    </a:lnTo>
                    <a:cubicBezTo>
                      <a:pt x="24903" y="2924"/>
                      <a:pt x="27619" y="2239"/>
                      <a:pt x="30336" y="1646"/>
                    </a:cubicBezTo>
                    <a:cubicBezTo>
                      <a:pt x="30997" y="1502"/>
                      <a:pt x="31686" y="1367"/>
                      <a:pt x="32363" y="1367"/>
                    </a:cubicBezTo>
                    <a:cubicBezTo>
                      <a:pt x="32759" y="1367"/>
                      <a:pt x="33151" y="1413"/>
                      <a:pt x="33531" y="1531"/>
                    </a:cubicBezTo>
                    <a:cubicBezTo>
                      <a:pt x="32595" y="733"/>
                      <a:pt x="31294" y="596"/>
                      <a:pt x="30062" y="459"/>
                    </a:cubicBezTo>
                    <a:cubicBezTo>
                      <a:pt x="29331" y="390"/>
                      <a:pt x="28578" y="322"/>
                      <a:pt x="27848" y="253"/>
                    </a:cubicBezTo>
                    <a:cubicBezTo>
                      <a:pt x="27072" y="185"/>
                      <a:pt x="26273" y="93"/>
                      <a:pt x="25497" y="71"/>
                    </a:cubicBezTo>
                    <a:cubicBezTo>
                      <a:pt x="25397" y="68"/>
                      <a:pt x="25298" y="67"/>
                      <a:pt x="25199" y="67"/>
                    </a:cubicBezTo>
                    <a:cubicBezTo>
                      <a:pt x="22683" y="67"/>
                      <a:pt x="20419" y="790"/>
                      <a:pt x="17941" y="790"/>
                    </a:cubicBezTo>
                    <a:cubicBezTo>
                      <a:pt x="17640" y="790"/>
                      <a:pt x="17336" y="779"/>
                      <a:pt x="17029" y="755"/>
                    </a:cubicBezTo>
                    <a:cubicBezTo>
                      <a:pt x="17325" y="413"/>
                      <a:pt x="17713" y="139"/>
                      <a:pt x="18170" y="2"/>
                    </a:cubicBezTo>
                    <a:cubicBezTo>
                      <a:pt x="18113" y="1"/>
                      <a:pt x="18056" y="1"/>
                      <a:pt x="17999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791;p13">
                <a:extLst>
                  <a:ext uri="{FF2B5EF4-FFF2-40B4-BE49-F238E27FC236}">
                    <a16:creationId xmlns:a16="http://schemas.microsoft.com/office/drawing/2014/main" id="{B69EAF91-6181-4C9F-9F1E-0B823A308877}"/>
                  </a:ext>
                </a:extLst>
              </p:cNvPr>
              <p:cNvSpPr/>
              <p:nvPr/>
            </p:nvSpPr>
            <p:spPr>
              <a:xfrm>
                <a:off x="6443175" y="4736725"/>
                <a:ext cx="2029175" cy="406200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6248" extrusionOk="0">
                    <a:moveTo>
                      <a:pt x="42548" y="0"/>
                    </a:moveTo>
                    <a:cubicBezTo>
                      <a:pt x="42417" y="0"/>
                      <a:pt x="42288" y="6"/>
                      <a:pt x="42159" y="19"/>
                    </a:cubicBezTo>
                    <a:cubicBezTo>
                      <a:pt x="41588" y="64"/>
                      <a:pt x="41040" y="270"/>
                      <a:pt x="40515" y="452"/>
                    </a:cubicBezTo>
                    <a:cubicBezTo>
                      <a:pt x="39465" y="817"/>
                      <a:pt x="38415" y="1206"/>
                      <a:pt x="37365" y="1594"/>
                    </a:cubicBezTo>
                    <a:cubicBezTo>
                      <a:pt x="37046" y="1708"/>
                      <a:pt x="36703" y="1845"/>
                      <a:pt x="36452" y="2073"/>
                    </a:cubicBezTo>
                    <a:cubicBezTo>
                      <a:pt x="36247" y="2255"/>
                      <a:pt x="36110" y="2484"/>
                      <a:pt x="35973" y="2712"/>
                    </a:cubicBezTo>
                    <a:cubicBezTo>
                      <a:pt x="35539" y="3442"/>
                      <a:pt x="35083" y="4196"/>
                      <a:pt x="34649" y="4926"/>
                    </a:cubicBezTo>
                    <a:cubicBezTo>
                      <a:pt x="34558" y="5086"/>
                      <a:pt x="34444" y="5246"/>
                      <a:pt x="34307" y="5360"/>
                    </a:cubicBezTo>
                    <a:cubicBezTo>
                      <a:pt x="34147" y="5474"/>
                      <a:pt x="33964" y="5497"/>
                      <a:pt x="33782" y="5542"/>
                    </a:cubicBezTo>
                    <a:cubicBezTo>
                      <a:pt x="31842" y="5885"/>
                      <a:pt x="30130" y="6615"/>
                      <a:pt x="28098" y="6729"/>
                    </a:cubicBezTo>
                    <a:cubicBezTo>
                      <a:pt x="27383" y="6776"/>
                      <a:pt x="26662" y="6786"/>
                      <a:pt x="25940" y="6786"/>
                    </a:cubicBezTo>
                    <a:cubicBezTo>
                      <a:pt x="25406" y="6786"/>
                      <a:pt x="24872" y="6781"/>
                      <a:pt x="24338" y="6781"/>
                    </a:cubicBezTo>
                    <a:cubicBezTo>
                      <a:pt x="22437" y="6781"/>
                      <a:pt x="20550" y="6850"/>
                      <a:pt x="18763" y="7482"/>
                    </a:cubicBezTo>
                    <a:cubicBezTo>
                      <a:pt x="17850" y="7802"/>
                      <a:pt x="16937" y="8281"/>
                      <a:pt x="15978" y="8395"/>
                    </a:cubicBezTo>
                    <a:cubicBezTo>
                      <a:pt x="15704" y="8432"/>
                      <a:pt x="15434" y="8439"/>
                      <a:pt x="15166" y="8439"/>
                    </a:cubicBezTo>
                    <a:cubicBezTo>
                      <a:pt x="14987" y="8439"/>
                      <a:pt x="14809" y="8436"/>
                      <a:pt x="14632" y="8436"/>
                    </a:cubicBezTo>
                    <a:cubicBezTo>
                      <a:pt x="14411" y="8436"/>
                      <a:pt x="14190" y="8441"/>
                      <a:pt x="13969" y="8464"/>
                    </a:cubicBezTo>
                    <a:cubicBezTo>
                      <a:pt x="12988" y="8601"/>
                      <a:pt x="12098" y="9080"/>
                      <a:pt x="11230" y="9537"/>
                    </a:cubicBezTo>
                    <a:cubicBezTo>
                      <a:pt x="7418" y="11637"/>
                      <a:pt x="3538" y="13668"/>
                      <a:pt x="0" y="16225"/>
                    </a:cubicBezTo>
                    <a:cubicBezTo>
                      <a:pt x="6741" y="16225"/>
                      <a:pt x="14710" y="16214"/>
                      <a:pt x="22269" y="16214"/>
                    </a:cubicBezTo>
                    <a:cubicBezTo>
                      <a:pt x="26049" y="16214"/>
                      <a:pt x="29726" y="16217"/>
                      <a:pt x="33097" y="16225"/>
                    </a:cubicBezTo>
                    <a:cubicBezTo>
                      <a:pt x="41109" y="16225"/>
                      <a:pt x="46381" y="16225"/>
                      <a:pt x="54416" y="16247"/>
                    </a:cubicBezTo>
                    <a:cubicBezTo>
                      <a:pt x="56812" y="16247"/>
                      <a:pt x="81167" y="16225"/>
                      <a:pt x="81167" y="16225"/>
                    </a:cubicBezTo>
                    <a:cubicBezTo>
                      <a:pt x="80100" y="14601"/>
                      <a:pt x="77733" y="12545"/>
                      <a:pt x="75691" y="12545"/>
                    </a:cubicBezTo>
                    <a:cubicBezTo>
                      <a:pt x="75637" y="12545"/>
                      <a:pt x="75583" y="12547"/>
                      <a:pt x="75529" y="12550"/>
                    </a:cubicBezTo>
                    <a:cubicBezTo>
                      <a:pt x="75349" y="12564"/>
                      <a:pt x="75169" y="12586"/>
                      <a:pt x="74988" y="12586"/>
                    </a:cubicBezTo>
                    <a:cubicBezTo>
                      <a:pt x="74872" y="12586"/>
                      <a:pt x="74755" y="12577"/>
                      <a:pt x="74639" y="12550"/>
                    </a:cubicBezTo>
                    <a:cubicBezTo>
                      <a:pt x="74365" y="12504"/>
                      <a:pt x="74114" y="12367"/>
                      <a:pt x="73863" y="12230"/>
                    </a:cubicBezTo>
                    <a:cubicBezTo>
                      <a:pt x="72653" y="11568"/>
                      <a:pt x="71421" y="10906"/>
                      <a:pt x="70211" y="10244"/>
                    </a:cubicBezTo>
                    <a:cubicBezTo>
                      <a:pt x="69207" y="9719"/>
                      <a:pt x="68202" y="9172"/>
                      <a:pt x="67084" y="8943"/>
                    </a:cubicBezTo>
                    <a:cubicBezTo>
                      <a:pt x="66775" y="8880"/>
                      <a:pt x="66457" y="8847"/>
                      <a:pt x="66141" y="8847"/>
                    </a:cubicBezTo>
                    <a:cubicBezTo>
                      <a:pt x="65312" y="8847"/>
                      <a:pt x="64493" y="9077"/>
                      <a:pt x="63865" y="9605"/>
                    </a:cubicBezTo>
                    <a:cubicBezTo>
                      <a:pt x="62815" y="7209"/>
                      <a:pt x="61126" y="5109"/>
                      <a:pt x="59049" y="3557"/>
                    </a:cubicBezTo>
                    <a:cubicBezTo>
                      <a:pt x="58264" y="2955"/>
                      <a:pt x="57282" y="2439"/>
                      <a:pt x="56338" y="2439"/>
                    </a:cubicBezTo>
                    <a:cubicBezTo>
                      <a:pt x="55993" y="2439"/>
                      <a:pt x="55653" y="2508"/>
                      <a:pt x="55329" y="2666"/>
                    </a:cubicBezTo>
                    <a:cubicBezTo>
                      <a:pt x="55192" y="2735"/>
                      <a:pt x="55032" y="2826"/>
                      <a:pt x="54872" y="2849"/>
                    </a:cubicBezTo>
                    <a:cubicBezTo>
                      <a:pt x="54758" y="2849"/>
                      <a:pt x="54621" y="2803"/>
                      <a:pt x="54507" y="2758"/>
                    </a:cubicBezTo>
                    <a:cubicBezTo>
                      <a:pt x="52978" y="2210"/>
                      <a:pt x="51494" y="1685"/>
                      <a:pt x="50056" y="977"/>
                    </a:cubicBezTo>
                    <a:cubicBezTo>
                      <a:pt x="49349" y="635"/>
                      <a:pt x="48550" y="612"/>
                      <a:pt x="47751" y="566"/>
                    </a:cubicBezTo>
                    <a:cubicBezTo>
                      <a:pt x="46587" y="498"/>
                      <a:pt x="45400" y="384"/>
                      <a:pt x="44236" y="178"/>
                    </a:cubicBezTo>
                    <a:cubicBezTo>
                      <a:pt x="43680" y="104"/>
                      <a:pt x="43109" y="0"/>
                      <a:pt x="42548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792;p13">
                <a:extLst>
                  <a:ext uri="{FF2B5EF4-FFF2-40B4-BE49-F238E27FC236}">
                    <a16:creationId xmlns:a16="http://schemas.microsoft.com/office/drawing/2014/main" id="{006B052D-F959-4784-B321-5138F5C11E92}"/>
                  </a:ext>
                </a:extLst>
              </p:cNvPr>
              <p:cNvSpPr/>
              <p:nvPr/>
            </p:nvSpPr>
            <p:spPr>
              <a:xfrm>
                <a:off x="6497013" y="4794525"/>
                <a:ext cx="2029175" cy="364875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4595" extrusionOk="0">
                    <a:moveTo>
                      <a:pt x="45736" y="1"/>
                    </a:moveTo>
                    <a:cubicBezTo>
                      <a:pt x="45138" y="1"/>
                      <a:pt x="44535" y="58"/>
                      <a:pt x="43939" y="123"/>
                    </a:cubicBezTo>
                    <a:cubicBezTo>
                      <a:pt x="42501" y="283"/>
                      <a:pt x="41040" y="443"/>
                      <a:pt x="39739" y="1036"/>
                    </a:cubicBezTo>
                    <a:cubicBezTo>
                      <a:pt x="39054" y="1333"/>
                      <a:pt x="38438" y="1766"/>
                      <a:pt x="37799" y="2177"/>
                    </a:cubicBezTo>
                    <a:cubicBezTo>
                      <a:pt x="37114" y="2657"/>
                      <a:pt x="36429" y="3113"/>
                      <a:pt x="35745" y="3592"/>
                    </a:cubicBezTo>
                    <a:cubicBezTo>
                      <a:pt x="36033" y="3578"/>
                      <a:pt x="36321" y="3571"/>
                      <a:pt x="36609" y="3571"/>
                    </a:cubicBezTo>
                    <a:cubicBezTo>
                      <a:pt x="38626" y="3571"/>
                      <a:pt x="40638" y="3903"/>
                      <a:pt x="42615" y="4323"/>
                    </a:cubicBezTo>
                    <a:cubicBezTo>
                      <a:pt x="43779" y="4551"/>
                      <a:pt x="44966" y="4848"/>
                      <a:pt x="46107" y="5236"/>
                    </a:cubicBezTo>
                    <a:cubicBezTo>
                      <a:pt x="46678" y="5418"/>
                      <a:pt x="47226" y="5624"/>
                      <a:pt x="47774" y="5875"/>
                    </a:cubicBezTo>
                    <a:cubicBezTo>
                      <a:pt x="47879" y="5919"/>
                      <a:pt x="48011" y="5989"/>
                      <a:pt x="48154" y="6069"/>
                    </a:cubicBezTo>
                    <a:lnTo>
                      <a:pt x="48154" y="6069"/>
                    </a:lnTo>
                    <a:cubicBezTo>
                      <a:pt x="46626" y="5501"/>
                      <a:pt x="44870" y="5175"/>
                      <a:pt x="43345" y="4848"/>
                    </a:cubicBezTo>
                    <a:cubicBezTo>
                      <a:pt x="41497" y="4460"/>
                      <a:pt x="39602" y="4232"/>
                      <a:pt x="37685" y="4209"/>
                    </a:cubicBezTo>
                    <a:cubicBezTo>
                      <a:pt x="37553" y="4209"/>
                      <a:pt x="37421" y="4209"/>
                      <a:pt x="37288" y="4209"/>
                    </a:cubicBezTo>
                    <a:cubicBezTo>
                      <a:pt x="35754" y="4209"/>
                      <a:pt x="34110" y="4228"/>
                      <a:pt x="32640" y="4711"/>
                    </a:cubicBezTo>
                    <a:cubicBezTo>
                      <a:pt x="32161" y="4871"/>
                      <a:pt x="31682" y="5053"/>
                      <a:pt x="31202" y="5190"/>
                    </a:cubicBezTo>
                    <a:cubicBezTo>
                      <a:pt x="30609" y="5350"/>
                      <a:pt x="29970" y="5396"/>
                      <a:pt x="29354" y="5464"/>
                    </a:cubicBezTo>
                    <a:cubicBezTo>
                      <a:pt x="26615" y="5692"/>
                      <a:pt x="23898" y="5943"/>
                      <a:pt x="21182" y="6172"/>
                    </a:cubicBezTo>
                    <a:cubicBezTo>
                      <a:pt x="21342" y="6175"/>
                      <a:pt x="21502" y="6177"/>
                      <a:pt x="21662" y="6177"/>
                    </a:cubicBezTo>
                    <a:cubicBezTo>
                      <a:pt x="22728" y="6177"/>
                      <a:pt x="23798" y="6110"/>
                      <a:pt x="24861" y="6110"/>
                    </a:cubicBezTo>
                    <a:cubicBezTo>
                      <a:pt x="25757" y="6110"/>
                      <a:pt x="26649" y="6158"/>
                      <a:pt x="27528" y="6331"/>
                    </a:cubicBezTo>
                    <a:cubicBezTo>
                      <a:pt x="29125" y="6674"/>
                      <a:pt x="30609" y="7427"/>
                      <a:pt x="31819" y="8523"/>
                    </a:cubicBezTo>
                    <a:cubicBezTo>
                      <a:pt x="30267" y="8043"/>
                      <a:pt x="28714" y="7244"/>
                      <a:pt x="27140" y="6902"/>
                    </a:cubicBezTo>
                    <a:cubicBezTo>
                      <a:pt x="26671" y="6801"/>
                      <a:pt x="26163" y="6766"/>
                      <a:pt x="25642" y="6766"/>
                    </a:cubicBezTo>
                    <a:cubicBezTo>
                      <a:pt x="24637" y="6766"/>
                      <a:pt x="23582" y="6895"/>
                      <a:pt x="22666" y="6925"/>
                    </a:cubicBezTo>
                    <a:cubicBezTo>
                      <a:pt x="19425" y="7085"/>
                      <a:pt x="16183" y="7427"/>
                      <a:pt x="13033" y="8203"/>
                    </a:cubicBezTo>
                    <a:cubicBezTo>
                      <a:pt x="8263" y="9367"/>
                      <a:pt x="3972" y="11695"/>
                      <a:pt x="0" y="14549"/>
                    </a:cubicBezTo>
                    <a:cubicBezTo>
                      <a:pt x="10112" y="14549"/>
                      <a:pt x="22985" y="14549"/>
                      <a:pt x="33097" y="14571"/>
                    </a:cubicBezTo>
                    <a:cubicBezTo>
                      <a:pt x="41109" y="14594"/>
                      <a:pt x="46381" y="14594"/>
                      <a:pt x="54416" y="14594"/>
                    </a:cubicBezTo>
                    <a:cubicBezTo>
                      <a:pt x="56812" y="14594"/>
                      <a:pt x="81167" y="14571"/>
                      <a:pt x="81167" y="14571"/>
                    </a:cubicBezTo>
                    <a:cubicBezTo>
                      <a:pt x="80939" y="14571"/>
                      <a:pt x="80619" y="13955"/>
                      <a:pt x="80482" y="13818"/>
                    </a:cubicBezTo>
                    <a:cubicBezTo>
                      <a:pt x="80140" y="13499"/>
                      <a:pt x="79934" y="13362"/>
                      <a:pt x="79432" y="13202"/>
                    </a:cubicBezTo>
                    <a:cubicBezTo>
                      <a:pt x="78468" y="12874"/>
                      <a:pt x="77430" y="12693"/>
                      <a:pt x="76401" y="12693"/>
                    </a:cubicBezTo>
                    <a:cubicBezTo>
                      <a:pt x="76285" y="12693"/>
                      <a:pt x="76169" y="12695"/>
                      <a:pt x="76054" y="12700"/>
                    </a:cubicBezTo>
                    <a:cubicBezTo>
                      <a:pt x="75872" y="12700"/>
                      <a:pt x="75695" y="12711"/>
                      <a:pt x="75521" y="12711"/>
                    </a:cubicBezTo>
                    <a:cubicBezTo>
                      <a:pt x="75347" y="12711"/>
                      <a:pt x="75175" y="12700"/>
                      <a:pt x="75004" y="12654"/>
                    </a:cubicBezTo>
                    <a:cubicBezTo>
                      <a:pt x="74434" y="12494"/>
                      <a:pt x="74000" y="12038"/>
                      <a:pt x="73566" y="11650"/>
                    </a:cubicBezTo>
                    <a:cubicBezTo>
                      <a:pt x="72402" y="10577"/>
                      <a:pt x="70987" y="9824"/>
                      <a:pt x="69595" y="9093"/>
                    </a:cubicBezTo>
                    <a:cubicBezTo>
                      <a:pt x="68554" y="8539"/>
                      <a:pt x="67377" y="7985"/>
                      <a:pt x="66246" y="7985"/>
                    </a:cubicBezTo>
                    <a:cubicBezTo>
                      <a:pt x="65839" y="7985"/>
                      <a:pt x="65439" y="8057"/>
                      <a:pt x="65052" y="8226"/>
                    </a:cubicBezTo>
                    <a:cubicBezTo>
                      <a:pt x="64938" y="8272"/>
                      <a:pt x="64801" y="8340"/>
                      <a:pt x="64733" y="8454"/>
                    </a:cubicBezTo>
                    <a:cubicBezTo>
                      <a:pt x="64641" y="8568"/>
                      <a:pt x="64641" y="8728"/>
                      <a:pt x="64619" y="8865"/>
                    </a:cubicBezTo>
                    <a:lnTo>
                      <a:pt x="64459" y="11330"/>
                    </a:lnTo>
                    <a:cubicBezTo>
                      <a:pt x="63957" y="8409"/>
                      <a:pt x="61720" y="6103"/>
                      <a:pt x="59437" y="4209"/>
                    </a:cubicBezTo>
                    <a:cubicBezTo>
                      <a:pt x="58958" y="3798"/>
                      <a:pt x="58479" y="3433"/>
                      <a:pt x="57954" y="3113"/>
                    </a:cubicBezTo>
                    <a:cubicBezTo>
                      <a:pt x="56949" y="2520"/>
                      <a:pt x="56014" y="2542"/>
                      <a:pt x="54941" y="2291"/>
                    </a:cubicBezTo>
                    <a:cubicBezTo>
                      <a:pt x="54165" y="2109"/>
                      <a:pt x="53571" y="1561"/>
                      <a:pt x="52727" y="1470"/>
                    </a:cubicBezTo>
                    <a:cubicBezTo>
                      <a:pt x="51585" y="1333"/>
                      <a:pt x="50444" y="1219"/>
                      <a:pt x="49349" y="876"/>
                    </a:cubicBezTo>
                    <a:cubicBezTo>
                      <a:pt x="48595" y="625"/>
                      <a:pt x="47865" y="283"/>
                      <a:pt x="47089" y="123"/>
                    </a:cubicBezTo>
                    <a:cubicBezTo>
                      <a:pt x="46645" y="34"/>
                      <a:pt x="46192" y="1"/>
                      <a:pt x="45736" y="1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793;p13">
                <a:extLst>
                  <a:ext uri="{FF2B5EF4-FFF2-40B4-BE49-F238E27FC236}">
                    <a16:creationId xmlns:a16="http://schemas.microsoft.com/office/drawing/2014/main" id="{DB4DFDC3-A4CC-4D34-9C0C-D870868DB5AE}"/>
                  </a:ext>
                </a:extLst>
              </p:cNvPr>
              <p:cNvSpPr/>
              <p:nvPr/>
            </p:nvSpPr>
            <p:spPr>
              <a:xfrm>
                <a:off x="9798150" y="3995563"/>
                <a:ext cx="511300" cy="100982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40393" extrusionOk="0">
                    <a:moveTo>
                      <a:pt x="20184" y="0"/>
                    </a:moveTo>
                    <a:cubicBezTo>
                      <a:pt x="20044" y="0"/>
                      <a:pt x="19878" y="51"/>
                      <a:pt x="19767" y="129"/>
                    </a:cubicBezTo>
                    <a:cubicBezTo>
                      <a:pt x="16480" y="2252"/>
                      <a:pt x="11961" y="4877"/>
                      <a:pt x="10021" y="8414"/>
                    </a:cubicBezTo>
                    <a:cubicBezTo>
                      <a:pt x="9473" y="9373"/>
                      <a:pt x="9199" y="10492"/>
                      <a:pt x="8948" y="11564"/>
                    </a:cubicBezTo>
                    <a:cubicBezTo>
                      <a:pt x="8697" y="12523"/>
                      <a:pt x="8469" y="13482"/>
                      <a:pt x="8195" y="14440"/>
                    </a:cubicBezTo>
                    <a:cubicBezTo>
                      <a:pt x="6460" y="20672"/>
                      <a:pt x="3607" y="25693"/>
                      <a:pt x="92" y="31034"/>
                    </a:cubicBezTo>
                    <a:cubicBezTo>
                      <a:pt x="46" y="31103"/>
                      <a:pt x="1" y="31171"/>
                      <a:pt x="1" y="31240"/>
                    </a:cubicBezTo>
                    <a:cubicBezTo>
                      <a:pt x="1" y="31308"/>
                      <a:pt x="46" y="31354"/>
                      <a:pt x="92" y="31422"/>
                    </a:cubicBezTo>
                    <a:cubicBezTo>
                      <a:pt x="2899" y="35280"/>
                      <a:pt x="5912" y="38087"/>
                      <a:pt x="10112" y="40393"/>
                    </a:cubicBezTo>
                    <a:cubicBezTo>
                      <a:pt x="7944" y="39183"/>
                      <a:pt x="9542" y="32198"/>
                      <a:pt x="9222" y="30304"/>
                    </a:cubicBezTo>
                    <a:cubicBezTo>
                      <a:pt x="8583" y="26264"/>
                      <a:pt x="9245" y="21836"/>
                      <a:pt x="9245" y="17727"/>
                    </a:cubicBezTo>
                    <a:cubicBezTo>
                      <a:pt x="9815" y="19644"/>
                      <a:pt x="10386" y="21562"/>
                      <a:pt x="10957" y="23479"/>
                    </a:cubicBezTo>
                    <a:cubicBezTo>
                      <a:pt x="12418" y="21425"/>
                      <a:pt x="13148" y="18868"/>
                      <a:pt x="13011" y="16335"/>
                    </a:cubicBezTo>
                    <a:cubicBezTo>
                      <a:pt x="12965" y="15513"/>
                      <a:pt x="12828" y="14691"/>
                      <a:pt x="12874" y="13870"/>
                    </a:cubicBezTo>
                    <a:cubicBezTo>
                      <a:pt x="12965" y="12500"/>
                      <a:pt x="13559" y="11245"/>
                      <a:pt x="14129" y="10012"/>
                    </a:cubicBezTo>
                    <a:lnTo>
                      <a:pt x="14129" y="10012"/>
                    </a:lnTo>
                    <a:cubicBezTo>
                      <a:pt x="13741" y="12843"/>
                      <a:pt x="14746" y="15696"/>
                      <a:pt x="14586" y="18549"/>
                    </a:cubicBezTo>
                    <a:cubicBezTo>
                      <a:pt x="14495" y="20398"/>
                      <a:pt x="13924" y="22201"/>
                      <a:pt x="13536" y="24027"/>
                    </a:cubicBezTo>
                    <a:cubicBezTo>
                      <a:pt x="12828" y="27496"/>
                      <a:pt x="12897" y="31057"/>
                      <a:pt x="12942" y="34595"/>
                    </a:cubicBezTo>
                    <a:cubicBezTo>
                      <a:pt x="13490" y="30509"/>
                      <a:pt x="14152" y="26697"/>
                      <a:pt x="15408" y="22749"/>
                    </a:cubicBezTo>
                    <a:cubicBezTo>
                      <a:pt x="15453" y="24255"/>
                      <a:pt x="15499" y="25762"/>
                      <a:pt x="15545" y="27268"/>
                    </a:cubicBezTo>
                    <a:cubicBezTo>
                      <a:pt x="15385" y="21973"/>
                      <a:pt x="17485" y="16495"/>
                      <a:pt x="16572" y="11268"/>
                    </a:cubicBezTo>
                    <a:cubicBezTo>
                      <a:pt x="16458" y="10583"/>
                      <a:pt x="16298" y="9898"/>
                      <a:pt x="16229" y="9213"/>
                    </a:cubicBezTo>
                    <a:cubicBezTo>
                      <a:pt x="15818" y="5790"/>
                      <a:pt x="17622" y="2115"/>
                      <a:pt x="20452" y="197"/>
                    </a:cubicBezTo>
                    <a:cubicBezTo>
                      <a:pt x="20452" y="57"/>
                      <a:pt x="20332" y="0"/>
                      <a:pt x="20184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AA4A003D-4666-71FD-6422-8E3ED4C8E4DE}"/>
              </a:ext>
            </a:extLst>
          </p:cNvPr>
          <p:cNvGrpSpPr/>
          <p:nvPr/>
        </p:nvGrpSpPr>
        <p:grpSpPr>
          <a:xfrm>
            <a:off x="503238" y="2103437"/>
            <a:ext cx="1754187" cy="1811338"/>
            <a:chOff x="503238" y="2103437"/>
            <a:chExt cx="1754187" cy="1811338"/>
          </a:xfrm>
        </p:grpSpPr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C3C9EE8D-E8E6-5A6D-0ADC-9B7D23FC6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38" y="2392363"/>
              <a:ext cx="781050" cy="1020763"/>
            </a:xfrm>
            <a:custGeom>
              <a:avLst/>
              <a:gdLst>
                <a:gd name="T0" fmla="*/ 24 w 162"/>
                <a:gd name="T1" fmla="*/ 212 h 212"/>
                <a:gd name="T2" fmla="*/ 8 w 162"/>
                <a:gd name="T3" fmla="*/ 112 h 212"/>
                <a:gd name="T4" fmla="*/ 65 w 162"/>
                <a:gd name="T5" fmla="*/ 1 h 212"/>
                <a:gd name="T6" fmla="*/ 65 w 162"/>
                <a:gd name="T7" fmla="*/ 0 h 212"/>
                <a:gd name="T8" fmla="*/ 93 w 162"/>
                <a:gd name="T9" fmla="*/ 25 h 212"/>
                <a:gd name="T10" fmla="*/ 118 w 162"/>
                <a:gd name="T11" fmla="*/ 24 h 212"/>
                <a:gd name="T12" fmla="*/ 129 w 162"/>
                <a:gd name="T13" fmla="*/ 21 h 212"/>
                <a:gd name="T14" fmla="*/ 159 w 162"/>
                <a:gd name="T15" fmla="*/ 100 h 212"/>
                <a:gd name="T16" fmla="*/ 158 w 162"/>
                <a:gd name="T17" fmla="*/ 145 h 212"/>
                <a:gd name="T18" fmla="*/ 156 w 162"/>
                <a:gd name="T19" fmla="*/ 154 h 212"/>
                <a:gd name="T20" fmla="*/ 140 w 162"/>
                <a:gd name="T21" fmla="*/ 183 h 212"/>
                <a:gd name="T22" fmla="*/ 120 w 162"/>
                <a:gd name="T23" fmla="*/ 190 h 212"/>
                <a:gd name="T24" fmla="*/ 24 w 162"/>
                <a:gd name="T2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212">
                  <a:moveTo>
                    <a:pt x="24" y="212"/>
                  </a:moveTo>
                  <a:cubicBezTo>
                    <a:pt x="10" y="180"/>
                    <a:pt x="0" y="148"/>
                    <a:pt x="8" y="112"/>
                  </a:cubicBezTo>
                  <a:cubicBezTo>
                    <a:pt x="27" y="75"/>
                    <a:pt x="45" y="38"/>
                    <a:pt x="65" y="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81" y="0"/>
                    <a:pt x="85" y="16"/>
                    <a:pt x="93" y="25"/>
                  </a:cubicBezTo>
                  <a:cubicBezTo>
                    <a:pt x="106" y="39"/>
                    <a:pt x="106" y="39"/>
                    <a:pt x="118" y="24"/>
                  </a:cubicBezTo>
                  <a:cubicBezTo>
                    <a:pt x="121" y="20"/>
                    <a:pt x="124" y="18"/>
                    <a:pt x="129" y="21"/>
                  </a:cubicBezTo>
                  <a:cubicBezTo>
                    <a:pt x="147" y="45"/>
                    <a:pt x="162" y="69"/>
                    <a:pt x="159" y="100"/>
                  </a:cubicBezTo>
                  <a:cubicBezTo>
                    <a:pt x="157" y="115"/>
                    <a:pt x="159" y="130"/>
                    <a:pt x="158" y="145"/>
                  </a:cubicBezTo>
                  <a:cubicBezTo>
                    <a:pt x="158" y="149"/>
                    <a:pt x="157" y="152"/>
                    <a:pt x="156" y="154"/>
                  </a:cubicBezTo>
                  <a:cubicBezTo>
                    <a:pt x="149" y="163"/>
                    <a:pt x="142" y="172"/>
                    <a:pt x="140" y="183"/>
                  </a:cubicBezTo>
                  <a:cubicBezTo>
                    <a:pt x="134" y="188"/>
                    <a:pt x="127" y="189"/>
                    <a:pt x="120" y="190"/>
                  </a:cubicBezTo>
                  <a:cubicBezTo>
                    <a:pt x="87" y="191"/>
                    <a:pt x="55" y="201"/>
                    <a:pt x="24" y="212"/>
                  </a:cubicBezTo>
                  <a:close/>
                </a:path>
              </a:pathLst>
            </a:custGeom>
            <a:solidFill>
              <a:srgbClr val="C9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424FB5E7-3635-C4CF-6537-9D856FB00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725" y="2103437"/>
              <a:ext cx="1282700" cy="1006475"/>
            </a:xfrm>
            <a:custGeom>
              <a:avLst/>
              <a:gdLst>
                <a:gd name="T0" fmla="*/ 55 w 266"/>
                <a:gd name="T1" fmla="*/ 209 h 209"/>
                <a:gd name="T2" fmla="*/ 55 w 266"/>
                <a:gd name="T3" fmla="*/ 185 h 209"/>
                <a:gd name="T4" fmla="*/ 26 w 266"/>
                <a:gd name="T5" fmla="*/ 81 h 209"/>
                <a:gd name="T6" fmla="*/ 7 w 266"/>
                <a:gd name="T7" fmla="*/ 32 h 209"/>
                <a:gd name="T8" fmla="*/ 202 w 266"/>
                <a:gd name="T9" fmla="*/ 56 h 209"/>
                <a:gd name="T10" fmla="*/ 266 w 266"/>
                <a:gd name="T11" fmla="*/ 188 h 209"/>
                <a:gd name="T12" fmla="*/ 247 w 266"/>
                <a:gd name="T13" fmla="*/ 181 h 209"/>
                <a:gd name="T14" fmla="*/ 205 w 266"/>
                <a:gd name="T15" fmla="*/ 122 h 209"/>
                <a:gd name="T16" fmla="*/ 202 w 266"/>
                <a:gd name="T17" fmla="*/ 119 h 209"/>
                <a:gd name="T18" fmla="*/ 181 w 266"/>
                <a:gd name="T19" fmla="*/ 95 h 209"/>
                <a:gd name="T20" fmla="*/ 162 w 266"/>
                <a:gd name="T21" fmla="*/ 119 h 209"/>
                <a:gd name="T22" fmla="*/ 151 w 266"/>
                <a:gd name="T23" fmla="*/ 127 h 209"/>
                <a:gd name="T24" fmla="*/ 130 w 266"/>
                <a:gd name="T25" fmla="*/ 118 h 209"/>
                <a:gd name="T26" fmla="*/ 97 w 266"/>
                <a:gd name="T27" fmla="*/ 123 h 209"/>
                <a:gd name="T28" fmla="*/ 80 w 266"/>
                <a:gd name="T29" fmla="*/ 128 h 209"/>
                <a:gd name="T30" fmla="*/ 67 w 266"/>
                <a:gd name="T31" fmla="*/ 139 h 209"/>
                <a:gd name="T32" fmla="*/ 64 w 266"/>
                <a:gd name="T33" fmla="*/ 188 h 209"/>
                <a:gd name="T34" fmla="*/ 55 w 266"/>
                <a:gd name="T3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6" h="209">
                  <a:moveTo>
                    <a:pt x="55" y="209"/>
                  </a:moveTo>
                  <a:cubicBezTo>
                    <a:pt x="55" y="201"/>
                    <a:pt x="54" y="193"/>
                    <a:pt x="55" y="185"/>
                  </a:cubicBezTo>
                  <a:cubicBezTo>
                    <a:pt x="61" y="146"/>
                    <a:pt x="50" y="112"/>
                    <a:pt x="26" y="81"/>
                  </a:cubicBezTo>
                  <a:cubicBezTo>
                    <a:pt x="14" y="67"/>
                    <a:pt x="0" y="54"/>
                    <a:pt x="7" y="32"/>
                  </a:cubicBezTo>
                  <a:cubicBezTo>
                    <a:pt x="77" y="0"/>
                    <a:pt x="143" y="8"/>
                    <a:pt x="202" y="56"/>
                  </a:cubicBezTo>
                  <a:cubicBezTo>
                    <a:pt x="244" y="90"/>
                    <a:pt x="264" y="135"/>
                    <a:pt x="266" y="188"/>
                  </a:cubicBezTo>
                  <a:cubicBezTo>
                    <a:pt x="256" y="195"/>
                    <a:pt x="251" y="187"/>
                    <a:pt x="247" y="181"/>
                  </a:cubicBezTo>
                  <a:cubicBezTo>
                    <a:pt x="234" y="161"/>
                    <a:pt x="217" y="143"/>
                    <a:pt x="205" y="122"/>
                  </a:cubicBezTo>
                  <a:cubicBezTo>
                    <a:pt x="204" y="121"/>
                    <a:pt x="203" y="120"/>
                    <a:pt x="202" y="119"/>
                  </a:cubicBezTo>
                  <a:cubicBezTo>
                    <a:pt x="196" y="110"/>
                    <a:pt x="191" y="97"/>
                    <a:pt x="181" y="95"/>
                  </a:cubicBezTo>
                  <a:cubicBezTo>
                    <a:pt x="167" y="94"/>
                    <a:pt x="168" y="111"/>
                    <a:pt x="162" y="119"/>
                  </a:cubicBezTo>
                  <a:cubicBezTo>
                    <a:pt x="159" y="123"/>
                    <a:pt x="156" y="126"/>
                    <a:pt x="151" y="127"/>
                  </a:cubicBezTo>
                  <a:cubicBezTo>
                    <a:pt x="142" y="128"/>
                    <a:pt x="136" y="122"/>
                    <a:pt x="130" y="118"/>
                  </a:cubicBezTo>
                  <a:cubicBezTo>
                    <a:pt x="117" y="108"/>
                    <a:pt x="106" y="109"/>
                    <a:pt x="97" y="123"/>
                  </a:cubicBezTo>
                  <a:cubicBezTo>
                    <a:pt x="92" y="127"/>
                    <a:pt x="84" y="122"/>
                    <a:pt x="80" y="128"/>
                  </a:cubicBezTo>
                  <a:cubicBezTo>
                    <a:pt x="75" y="131"/>
                    <a:pt x="71" y="135"/>
                    <a:pt x="67" y="139"/>
                  </a:cubicBezTo>
                  <a:cubicBezTo>
                    <a:pt x="62" y="155"/>
                    <a:pt x="66" y="172"/>
                    <a:pt x="64" y="188"/>
                  </a:cubicBezTo>
                  <a:cubicBezTo>
                    <a:pt x="64" y="195"/>
                    <a:pt x="67" y="205"/>
                    <a:pt x="55" y="209"/>
                  </a:cubicBezTo>
                  <a:close/>
                </a:path>
              </a:pathLst>
            </a:custGeom>
            <a:solidFill>
              <a:srgbClr val="94D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FBEC2433-DDB3-5E91-6ADC-5571F96A7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4938" y="2584450"/>
              <a:ext cx="852487" cy="828675"/>
            </a:xfrm>
            <a:custGeom>
              <a:avLst/>
              <a:gdLst>
                <a:gd name="T0" fmla="*/ 6 w 177"/>
                <a:gd name="T1" fmla="*/ 25 h 172"/>
                <a:gd name="T2" fmla="*/ 39 w 177"/>
                <a:gd name="T3" fmla="*/ 10 h 172"/>
                <a:gd name="T4" fmla="*/ 62 w 177"/>
                <a:gd name="T5" fmla="*/ 25 h 172"/>
                <a:gd name="T6" fmla="*/ 68 w 177"/>
                <a:gd name="T7" fmla="*/ 26 h 172"/>
                <a:gd name="T8" fmla="*/ 118 w 177"/>
                <a:gd name="T9" fmla="*/ 20 h 172"/>
                <a:gd name="T10" fmla="*/ 159 w 177"/>
                <a:gd name="T11" fmla="*/ 75 h 172"/>
                <a:gd name="T12" fmla="*/ 177 w 177"/>
                <a:gd name="T13" fmla="*/ 88 h 172"/>
                <a:gd name="T14" fmla="*/ 158 w 177"/>
                <a:gd name="T15" fmla="*/ 172 h 172"/>
                <a:gd name="T16" fmla="*/ 69 w 177"/>
                <a:gd name="T17" fmla="*/ 153 h 172"/>
                <a:gd name="T18" fmla="*/ 30 w 177"/>
                <a:gd name="T19" fmla="*/ 144 h 172"/>
                <a:gd name="T20" fmla="*/ 45 w 177"/>
                <a:gd name="T21" fmla="*/ 131 h 172"/>
                <a:gd name="T22" fmla="*/ 35 w 177"/>
                <a:gd name="T23" fmla="*/ 120 h 172"/>
                <a:gd name="T24" fmla="*/ 6 w 177"/>
                <a:gd name="T25" fmla="*/ 44 h 172"/>
                <a:gd name="T26" fmla="*/ 6 w 177"/>
                <a:gd name="T27" fmla="*/ 2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7" h="172">
                  <a:moveTo>
                    <a:pt x="6" y="25"/>
                  </a:moveTo>
                  <a:cubicBezTo>
                    <a:pt x="10" y="5"/>
                    <a:pt x="21" y="0"/>
                    <a:pt x="39" y="10"/>
                  </a:cubicBezTo>
                  <a:cubicBezTo>
                    <a:pt x="47" y="15"/>
                    <a:pt x="52" y="24"/>
                    <a:pt x="62" y="25"/>
                  </a:cubicBezTo>
                  <a:cubicBezTo>
                    <a:pt x="64" y="26"/>
                    <a:pt x="66" y="25"/>
                    <a:pt x="68" y="26"/>
                  </a:cubicBezTo>
                  <a:cubicBezTo>
                    <a:pt x="85" y="32"/>
                    <a:pt x="102" y="34"/>
                    <a:pt x="118" y="20"/>
                  </a:cubicBezTo>
                  <a:cubicBezTo>
                    <a:pt x="133" y="37"/>
                    <a:pt x="146" y="56"/>
                    <a:pt x="159" y="75"/>
                  </a:cubicBezTo>
                  <a:cubicBezTo>
                    <a:pt x="164" y="81"/>
                    <a:pt x="166" y="90"/>
                    <a:pt x="177" y="88"/>
                  </a:cubicBezTo>
                  <a:cubicBezTo>
                    <a:pt x="176" y="117"/>
                    <a:pt x="172" y="146"/>
                    <a:pt x="158" y="172"/>
                  </a:cubicBezTo>
                  <a:cubicBezTo>
                    <a:pt x="129" y="165"/>
                    <a:pt x="100" y="155"/>
                    <a:pt x="69" y="153"/>
                  </a:cubicBezTo>
                  <a:cubicBezTo>
                    <a:pt x="56" y="148"/>
                    <a:pt x="41" y="154"/>
                    <a:pt x="30" y="144"/>
                  </a:cubicBezTo>
                  <a:cubicBezTo>
                    <a:pt x="29" y="133"/>
                    <a:pt x="42" y="139"/>
                    <a:pt x="45" y="131"/>
                  </a:cubicBezTo>
                  <a:cubicBezTo>
                    <a:pt x="45" y="126"/>
                    <a:pt x="38" y="124"/>
                    <a:pt x="35" y="120"/>
                  </a:cubicBezTo>
                  <a:cubicBezTo>
                    <a:pt x="25" y="95"/>
                    <a:pt x="16" y="69"/>
                    <a:pt x="6" y="44"/>
                  </a:cubicBezTo>
                  <a:cubicBezTo>
                    <a:pt x="3" y="38"/>
                    <a:pt x="0" y="31"/>
                    <a:pt x="6" y="25"/>
                  </a:cubicBezTo>
                  <a:close/>
                </a:path>
              </a:pathLst>
            </a:custGeom>
            <a:solidFill>
              <a:srgbClr val="C9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8E2AB6A0-8C73-B75F-85DB-BACA77784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713" y="3552825"/>
              <a:ext cx="1093787" cy="361950"/>
            </a:xfrm>
            <a:custGeom>
              <a:avLst/>
              <a:gdLst>
                <a:gd name="T0" fmla="*/ 227 w 227"/>
                <a:gd name="T1" fmla="*/ 27 h 75"/>
                <a:gd name="T2" fmla="*/ 121 w 227"/>
                <a:gd name="T3" fmla="*/ 71 h 75"/>
                <a:gd name="T4" fmla="*/ 0 w 227"/>
                <a:gd name="T5" fmla="*/ 36 h 75"/>
                <a:gd name="T6" fmla="*/ 32 w 227"/>
                <a:gd name="T7" fmla="*/ 21 h 75"/>
                <a:gd name="T8" fmla="*/ 109 w 227"/>
                <a:gd name="T9" fmla="*/ 2 h 75"/>
                <a:gd name="T10" fmla="*/ 143 w 227"/>
                <a:gd name="T11" fmla="*/ 2 h 75"/>
                <a:gd name="T12" fmla="*/ 184 w 227"/>
                <a:gd name="T13" fmla="*/ 13 h 75"/>
                <a:gd name="T14" fmla="*/ 199 w 227"/>
                <a:gd name="T15" fmla="*/ 18 h 75"/>
                <a:gd name="T16" fmla="*/ 227 w 227"/>
                <a:gd name="T17" fmla="*/ 2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75">
                  <a:moveTo>
                    <a:pt x="227" y="27"/>
                  </a:moveTo>
                  <a:cubicBezTo>
                    <a:pt x="196" y="52"/>
                    <a:pt x="161" y="67"/>
                    <a:pt x="121" y="71"/>
                  </a:cubicBezTo>
                  <a:cubicBezTo>
                    <a:pt x="77" y="75"/>
                    <a:pt x="37" y="60"/>
                    <a:pt x="0" y="36"/>
                  </a:cubicBezTo>
                  <a:cubicBezTo>
                    <a:pt x="8" y="24"/>
                    <a:pt x="20" y="23"/>
                    <a:pt x="32" y="21"/>
                  </a:cubicBezTo>
                  <a:cubicBezTo>
                    <a:pt x="55" y="6"/>
                    <a:pt x="83" y="7"/>
                    <a:pt x="109" y="2"/>
                  </a:cubicBezTo>
                  <a:cubicBezTo>
                    <a:pt x="120" y="0"/>
                    <a:pt x="132" y="2"/>
                    <a:pt x="143" y="2"/>
                  </a:cubicBezTo>
                  <a:cubicBezTo>
                    <a:pt x="158" y="1"/>
                    <a:pt x="172" y="3"/>
                    <a:pt x="184" y="13"/>
                  </a:cubicBezTo>
                  <a:cubicBezTo>
                    <a:pt x="188" y="17"/>
                    <a:pt x="193" y="18"/>
                    <a:pt x="199" y="18"/>
                  </a:cubicBezTo>
                  <a:cubicBezTo>
                    <a:pt x="209" y="19"/>
                    <a:pt x="220" y="19"/>
                    <a:pt x="227" y="27"/>
                  </a:cubicBezTo>
                  <a:close/>
                </a:path>
              </a:pathLst>
            </a:custGeom>
            <a:solidFill>
              <a:srgbClr val="E5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FD90B5C8-E9AB-D22D-9F66-630B570A3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125" y="3278188"/>
              <a:ext cx="515937" cy="449263"/>
            </a:xfrm>
            <a:custGeom>
              <a:avLst/>
              <a:gdLst>
                <a:gd name="T0" fmla="*/ 84 w 107"/>
                <a:gd name="T1" fmla="*/ 85 h 93"/>
                <a:gd name="T2" fmla="*/ 53 w 107"/>
                <a:gd name="T3" fmla="*/ 93 h 93"/>
                <a:gd name="T4" fmla="*/ 0 w 107"/>
                <a:gd name="T5" fmla="*/ 28 h 93"/>
                <a:gd name="T6" fmla="*/ 28 w 107"/>
                <a:gd name="T7" fmla="*/ 13 h 93"/>
                <a:gd name="T8" fmla="*/ 97 w 107"/>
                <a:gd name="T9" fmla="*/ 1 h 93"/>
                <a:gd name="T10" fmla="*/ 97 w 107"/>
                <a:gd name="T11" fmla="*/ 40 h 93"/>
                <a:gd name="T12" fmla="*/ 84 w 107"/>
                <a:gd name="T13" fmla="*/ 8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93">
                  <a:moveTo>
                    <a:pt x="84" y="85"/>
                  </a:moveTo>
                  <a:cubicBezTo>
                    <a:pt x="73" y="83"/>
                    <a:pt x="63" y="90"/>
                    <a:pt x="53" y="93"/>
                  </a:cubicBezTo>
                  <a:cubicBezTo>
                    <a:pt x="31" y="75"/>
                    <a:pt x="12" y="54"/>
                    <a:pt x="0" y="28"/>
                  </a:cubicBezTo>
                  <a:cubicBezTo>
                    <a:pt x="5" y="15"/>
                    <a:pt x="18" y="17"/>
                    <a:pt x="28" y="13"/>
                  </a:cubicBezTo>
                  <a:cubicBezTo>
                    <a:pt x="51" y="6"/>
                    <a:pt x="73" y="0"/>
                    <a:pt x="97" y="1"/>
                  </a:cubicBezTo>
                  <a:cubicBezTo>
                    <a:pt x="107" y="14"/>
                    <a:pt x="97" y="27"/>
                    <a:pt x="97" y="40"/>
                  </a:cubicBezTo>
                  <a:cubicBezTo>
                    <a:pt x="93" y="55"/>
                    <a:pt x="96" y="72"/>
                    <a:pt x="84" y="85"/>
                  </a:cubicBezTo>
                  <a:close/>
                </a:path>
              </a:pathLst>
            </a:custGeom>
            <a:solidFill>
              <a:srgbClr val="ADC9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F8186D4C-C082-7EFF-D60B-3B608A3AA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7675" y="3297238"/>
              <a:ext cx="447675" cy="385763"/>
            </a:xfrm>
            <a:custGeom>
              <a:avLst/>
              <a:gdLst>
                <a:gd name="T0" fmla="*/ 52 w 93"/>
                <a:gd name="T1" fmla="*/ 80 h 80"/>
                <a:gd name="T2" fmla="*/ 24 w 93"/>
                <a:gd name="T3" fmla="*/ 76 h 80"/>
                <a:gd name="T4" fmla="*/ 3 w 93"/>
                <a:gd name="T5" fmla="*/ 0 h 80"/>
                <a:gd name="T6" fmla="*/ 93 w 93"/>
                <a:gd name="T7" fmla="*/ 24 h 80"/>
                <a:gd name="T8" fmla="*/ 52 w 93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80">
                  <a:moveTo>
                    <a:pt x="52" y="80"/>
                  </a:moveTo>
                  <a:cubicBezTo>
                    <a:pt x="43" y="79"/>
                    <a:pt x="34" y="77"/>
                    <a:pt x="24" y="76"/>
                  </a:cubicBezTo>
                  <a:cubicBezTo>
                    <a:pt x="10" y="53"/>
                    <a:pt x="0" y="28"/>
                    <a:pt x="3" y="0"/>
                  </a:cubicBezTo>
                  <a:cubicBezTo>
                    <a:pt x="35" y="3"/>
                    <a:pt x="66" y="6"/>
                    <a:pt x="93" y="24"/>
                  </a:cubicBezTo>
                  <a:cubicBezTo>
                    <a:pt x="84" y="46"/>
                    <a:pt x="68" y="63"/>
                    <a:pt x="52" y="80"/>
                  </a:cubicBezTo>
                  <a:close/>
                </a:path>
              </a:pathLst>
            </a:custGeom>
            <a:solidFill>
              <a:srgbClr val="ADC9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55CD85DD-45B8-3382-5C18-EB666652F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975" y="2257425"/>
              <a:ext cx="284162" cy="381000"/>
            </a:xfrm>
            <a:custGeom>
              <a:avLst/>
              <a:gdLst>
                <a:gd name="T0" fmla="*/ 40 w 59"/>
                <a:gd name="T1" fmla="*/ 0 h 79"/>
                <a:gd name="T2" fmla="*/ 59 w 59"/>
                <a:gd name="T3" fmla="*/ 49 h 79"/>
                <a:gd name="T4" fmla="*/ 24 w 59"/>
                <a:gd name="T5" fmla="*/ 54 h 79"/>
                <a:gd name="T6" fmla="*/ 0 w 59"/>
                <a:gd name="T7" fmla="*/ 28 h 79"/>
                <a:gd name="T8" fmla="*/ 40 w 59"/>
                <a:gd name="T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9">
                  <a:moveTo>
                    <a:pt x="40" y="0"/>
                  </a:moveTo>
                  <a:cubicBezTo>
                    <a:pt x="39" y="20"/>
                    <a:pt x="55" y="32"/>
                    <a:pt x="59" y="49"/>
                  </a:cubicBezTo>
                  <a:cubicBezTo>
                    <a:pt x="45" y="79"/>
                    <a:pt x="45" y="78"/>
                    <a:pt x="24" y="54"/>
                  </a:cubicBezTo>
                  <a:cubicBezTo>
                    <a:pt x="16" y="46"/>
                    <a:pt x="11" y="34"/>
                    <a:pt x="0" y="28"/>
                  </a:cubicBezTo>
                  <a:cubicBezTo>
                    <a:pt x="12" y="18"/>
                    <a:pt x="25" y="8"/>
                    <a:pt x="40" y="0"/>
                  </a:cubicBezTo>
                  <a:close/>
                </a:path>
              </a:pathLst>
            </a:custGeom>
            <a:solidFill>
              <a:srgbClr val="E3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A32AF5F1-A376-01AB-B0AD-F871D01D0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38" y="2397125"/>
              <a:ext cx="274637" cy="534988"/>
            </a:xfrm>
            <a:custGeom>
              <a:avLst/>
              <a:gdLst>
                <a:gd name="T0" fmla="*/ 57 w 57"/>
                <a:gd name="T1" fmla="*/ 0 h 111"/>
                <a:gd name="T2" fmla="*/ 28 w 57"/>
                <a:gd name="T3" fmla="*/ 66 h 111"/>
                <a:gd name="T4" fmla="*/ 0 w 57"/>
                <a:gd name="T5" fmla="*/ 111 h 111"/>
                <a:gd name="T6" fmla="*/ 57 w 57"/>
                <a:gd name="T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111">
                  <a:moveTo>
                    <a:pt x="57" y="0"/>
                  </a:moveTo>
                  <a:cubicBezTo>
                    <a:pt x="56" y="26"/>
                    <a:pt x="38" y="44"/>
                    <a:pt x="28" y="66"/>
                  </a:cubicBezTo>
                  <a:cubicBezTo>
                    <a:pt x="20" y="82"/>
                    <a:pt x="17" y="101"/>
                    <a:pt x="0" y="111"/>
                  </a:cubicBezTo>
                  <a:cubicBezTo>
                    <a:pt x="4" y="66"/>
                    <a:pt x="22" y="29"/>
                    <a:pt x="57" y="0"/>
                  </a:cubicBezTo>
                  <a:close/>
                </a:path>
              </a:pathLst>
            </a:custGeom>
            <a:solidFill>
              <a:srgbClr val="A2D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80017AEA-D04D-4381-6616-8E67B2B6B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838" y="2667000"/>
              <a:ext cx="352425" cy="511175"/>
            </a:xfrm>
            <a:custGeom>
              <a:avLst/>
              <a:gdLst>
                <a:gd name="T0" fmla="*/ 40 w 73"/>
                <a:gd name="T1" fmla="*/ 8 h 106"/>
                <a:gd name="T2" fmla="*/ 66 w 73"/>
                <a:gd name="T3" fmla="*/ 81 h 106"/>
                <a:gd name="T4" fmla="*/ 72 w 73"/>
                <a:gd name="T5" fmla="*/ 103 h 106"/>
                <a:gd name="T6" fmla="*/ 61 w 73"/>
                <a:gd name="T7" fmla="*/ 104 h 106"/>
                <a:gd name="T8" fmla="*/ 13 w 73"/>
                <a:gd name="T9" fmla="*/ 100 h 106"/>
                <a:gd name="T10" fmla="*/ 0 w 73"/>
                <a:gd name="T11" fmla="*/ 99 h 106"/>
                <a:gd name="T12" fmla="*/ 0 w 73"/>
                <a:gd name="T13" fmla="*/ 92 h 106"/>
                <a:gd name="T14" fmla="*/ 4 w 73"/>
                <a:gd name="T15" fmla="*/ 36 h 106"/>
                <a:gd name="T16" fmla="*/ 11 w 73"/>
                <a:gd name="T17" fmla="*/ 15 h 106"/>
                <a:gd name="T18" fmla="*/ 21 w 73"/>
                <a:gd name="T19" fmla="*/ 41 h 106"/>
                <a:gd name="T20" fmla="*/ 24 w 73"/>
                <a:gd name="T21" fmla="*/ 7 h 106"/>
                <a:gd name="T22" fmla="*/ 40 w 73"/>
                <a:gd name="T2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106">
                  <a:moveTo>
                    <a:pt x="40" y="8"/>
                  </a:moveTo>
                  <a:cubicBezTo>
                    <a:pt x="48" y="32"/>
                    <a:pt x="57" y="56"/>
                    <a:pt x="66" y="81"/>
                  </a:cubicBezTo>
                  <a:cubicBezTo>
                    <a:pt x="69" y="88"/>
                    <a:pt x="73" y="95"/>
                    <a:pt x="72" y="103"/>
                  </a:cubicBezTo>
                  <a:cubicBezTo>
                    <a:pt x="68" y="106"/>
                    <a:pt x="64" y="106"/>
                    <a:pt x="61" y="104"/>
                  </a:cubicBezTo>
                  <a:cubicBezTo>
                    <a:pt x="45" y="95"/>
                    <a:pt x="30" y="95"/>
                    <a:pt x="13" y="100"/>
                  </a:cubicBezTo>
                  <a:cubicBezTo>
                    <a:pt x="9" y="101"/>
                    <a:pt x="4" y="103"/>
                    <a:pt x="0" y="99"/>
                  </a:cubicBezTo>
                  <a:cubicBezTo>
                    <a:pt x="0" y="97"/>
                    <a:pt x="0" y="94"/>
                    <a:pt x="0" y="92"/>
                  </a:cubicBezTo>
                  <a:cubicBezTo>
                    <a:pt x="7" y="73"/>
                    <a:pt x="2" y="54"/>
                    <a:pt x="4" y="36"/>
                  </a:cubicBezTo>
                  <a:cubicBezTo>
                    <a:pt x="5" y="28"/>
                    <a:pt x="2" y="20"/>
                    <a:pt x="11" y="15"/>
                  </a:cubicBezTo>
                  <a:cubicBezTo>
                    <a:pt x="23" y="19"/>
                    <a:pt x="17" y="30"/>
                    <a:pt x="21" y="41"/>
                  </a:cubicBezTo>
                  <a:cubicBezTo>
                    <a:pt x="24" y="28"/>
                    <a:pt x="22" y="17"/>
                    <a:pt x="24" y="7"/>
                  </a:cubicBezTo>
                  <a:cubicBezTo>
                    <a:pt x="29" y="0"/>
                    <a:pt x="35" y="1"/>
                    <a:pt x="40" y="8"/>
                  </a:cubicBezTo>
                  <a:close/>
                </a:path>
              </a:pathLst>
            </a:custGeom>
            <a:solidFill>
              <a:srgbClr val="2A8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D892893A-C6F2-94D6-7A7A-10FADCAAC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063" y="3090863"/>
              <a:ext cx="539750" cy="227013"/>
            </a:xfrm>
            <a:custGeom>
              <a:avLst/>
              <a:gdLst>
                <a:gd name="T0" fmla="*/ 22 w 112"/>
                <a:gd name="T1" fmla="*/ 11 h 47"/>
                <a:gd name="T2" fmla="*/ 94 w 112"/>
                <a:gd name="T3" fmla="*/ 15 h 47"/>
                <a:gd name="T4" fmla="*/ 109 w 112"/>
                <a:gd name="T5" fmla="*/ 29 h 47"/>
                <a:gd name="T6" fmla="*/ 85 w 112"/>
                <a:gd name="T7" fmla="*/ 36 h 47"/>
                <a:gd name="T8" fmla="*/ 60 w 112"/>
                <a:gd name="T9" fmla="*/ 41 h 47"/>
                <a:gd name="T10" fmla="*/ 10 w 112"/>
                <a:gd name="T11" fmla="*/ 35 h 47"/>
                <a:gd name="T12" fmla="*/ 22 w 112"/>
                <a:gd name="T13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47">
                  <a:moveTo>
                    <a:pt x="22" y="11"/>
                  </a:moveTo>
                  <a:cubicBezTo>
                    <a:pt x="47" y="0"/>
                    <a:pt x="71" y="0"/>
                    <a:pt x="94" y="15"/>
                  </a:cubicBezTo>
                  <a:cubicBezTo>
                    <a:pt x="101" y="17"/>
                    <a:pt x="112" y="18"/>
                    <a:pt x="109" y="29"/>
                  </a:cubicBezTo>
                  <a:cubicBezTo>
                    <a:pt x="106" y="41"/>
                    <a:pt x="93" y="32"/>
                    <a:pt x="85" y="36"/>
                  </a:cubicBezTo>
                  <a:cubicBezTo>
                    <a:pt x="78" y="42"/>
                    <a:pt x="69" y="41"/>
                    <a:pt x="60" y="41"/>
                  </a:cubicBezTo>
                  <a:cubicBezTo>
                    <a:pt x="44" y="39"/>
                    <a:pt x="26" y="47"/>
                    <a:pt x="10" y="35"/>
                  </a:cubicBezTo>
                  <a:cubicBezTo>
                    <a:pt x="0" y="20"/>
                    <a:pt x="13" y="16"/>
                    <a:pt x="22" y="11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BCEACE84-D80C-BF07-8C22-7E1E0DDE9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038" y="3259138"/>
              <a:ext cx="371475" cy="284163"/>
            </a:xfrm>
            <a:custGeom>
              <a:avLst/>
              <a:gdLst>
                <a:gd name="T0" fmla="*/ 25 w 77"/>
                <a:gd name="T1" fmla="*/ 0 h 59"/>
                <a:gd name="T2" fmla="*/ 77 w 77"/>
                <a:gd name="T3" fmla="*/ 1 h 59"/>
                <a:gd name="T4" fmla="*/ 58 w 77"/>
                <a:gd name="T5" fmla="*/ 28 h 59"/>
                <a:gd name="T6" fmla="*/ 40 w 77"/>
                <a:gd name="T7" fmla="*/ 30 h 59"/>
                <a:gd name="T8" fmla="*/ 24 w 77"/>
                <a:gd name="T9" fmla="*/ 57 h 59"/>
                <a:gd name="T10" fmla="*/ 13 w 77"/>
                <a:gd name="T11" fmla="*/ 25 h 59"/>
                <a:gd name="T12" fmla="*/ 3 w 77"/>
                <a:gd name="T13" fmla="*/ 48 h 59"/>
                <a:gd name="T14" fmla="*/ 2 w 77"/>
                <a:gd name="T15" fmla="*/ 48 h 59"/>
                <a:gd name="T16" fmla="*/ 1 w 77"/>
                <a:gd name="T17" fmla="*/ 45 h 59"/>
                <a:gd name="T18" fmla="*/ 5 w 77"/>
                <a:gd name="T19" fmla="*/ 5 h 59"/>
                <a:gd name="T20" fmla="*/ 25 w 77"/>
                <a:gd name="T2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59">
                  <a:moveTo>
                    <a:pt x="25" y="0"/>
                  </a:moveTo>
                  <a:cubicBezTo>
                    <a:pt x="42" y="0"/>
                    <a:pt x="59" y="1"/>
                    <a:pt x="77" y="1"/>
                  </a:cubicBezTo>
                  <a:cubicBezTo>
                    <a:pt x="72" y="11"/>
                    <a:pt x="62" y="16"/>
                    <a:pt x="58" y="28"/>
                  </a:cubicBezTo>
                  <a:cubicBezTo>
                    <a:pt x="56" y="37"/>
                    <a:pt x="47" y="35"/>
                    <a:pt x="40" y="30"/>
                  </a:cubicBezTo>
                  <a:cubicBezTo>
                    <a:pt x="35" y="40"/>
                    <a:pt x="41" y="59"/>
                    <a:pt x="24" y="57"/>
                  </a:cubicBezTo>
                  <a:cubicBezTo>
                    <a:pt x="6" y="55"/>
                    <a:pt x="14" y="37"/>
                    <a:pt x="13" y="25"/>
                  </a:cubicBezTo>
                  <a:cubicBezTo>
                    <a:pt x="11" y="33"/>
                    <a:pt x="12" y="43"/>
                    <a:pt x="3" y="48"/>
                  </a:cubicBezTo>
                  <a:cubicBezTo>
                    <a:pt x="3" y="49"/>
                    <a:pt x="2" y="48"/>
                    <a:pt x="2" y="48"/>
                  </a:cubicBezTo>
                  <a:cubicBezTo>
                    <a:pt x="0" y="47"/>
                    <a:pt x="0" y="46"/>
                    <a:pt x="1" y="45"/>
                  </a:cubicBezTo>
                  <a:cubicBezTo>
                    <a:pt x="2" y="31"/>
                    <a:pt x="4" y="18"/>
                    <a:pt x="5" y="5"/>
                  </a:cubicBezTo>
                  <a:cubicBezTo>
                    <a:pt x="12" y="3"/>
                    <a:pt x="18" y="2"/>
                    <a:pt x="25" y="0"/>
                  </a:cubicBezTo>
                  <a:close/>
                </a:path>
              </a:pathLst>
            </a:custGeom>
            <a:solidFill>
              <a:srgbClr val="214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CD9BE5F5-21EC-23B4-1420-4CEDF61CD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388" y="2492375"/>
              <a:ext cx="269875" cy="304800"/>
            </a:xfrm>
            <a:custGeom>
              <a:avLst/>
              <a:gdLst>
                <a:gd name="T0" fmla="*/ 56 w 56"/>
                <a:gd name="T1" fmla="*/ 39 h 63"/>
                <a:gd name="T2" fmla="*/ 0 w 56"/>
                <a:gd name="T3" fmla="*/ 44 h 63"/>
                <a:gd name="T4" fmla="*/ 17 w 56"/>
                <a:gd name="T5" fmla="*/ 14 h 63"/>
                <a:gd name="T6" fmla="*/ 38 w 56"/>
                <a:gd name="T7" fmla="*/ 12 h 63"/>
                <a:gd name="T8" fmla="*/ 56 w 56"/>
                <a:gd name="T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3">
                  <a:moveTo>
                    <a:pt x="56" y="39"/>
                  </a:moveTo>
                  <a:cubicBezTo>
                    <a:pt x="38" y="62"/>
                    <a:pt x="30" y="63"/>
                    <a:pt x="0" y="44"/>
                  </a:cubicBezTo>
                  <a:cubicBezTo>
                    <a:pt x="10" y="36"/>
                    <a:pt x="12" y="24"/>
                    <a:pt x="17" y="14"/>
                  </a:cubicBezTo>
                  <a:cubicBezTo>
                    <a:pt x="23" y="3"/>
                    <a:pt x="31" y="0"/>
                    <a:pt x="38" y="12"/>
                  </a:cubicBezTo>
                  <a:cubicBezTo>
                    <a:pt x="43" y="22"/>
                    <a:pt x="55" y="27"/>
                    <a:pt x="56" y="39"/>
                  </a:cubicBezTo>
                  <a:close/>
                </a:path>
              </a:pathLst>
            </a:custGeom>
            <a:solidFill>
              <a:srgbClr val="E2E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76A43230-9DA9-8FF1-4BFC-CC2CCE0FC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3813" y="2700338"/>
              <a:ext cx="100012" cy="212725"/>
            </a:xfrm>
            <a:custGeom>
              <a:avLst/>
              <a:gdLst>
                <a:gd name="T0" fmla="*/ 13 w 21"/>
                <a:gd name="T1" fmla="*/ 0 h 44"/>
                <a:gd name="T2" fmla="*/ 16 w 21"/>
                <a:gd name="T3" fmla="*/ 34 h 44"/>
                <a:gd name="T4" fmla="*/ 8 w 21"/>
                <a:gd name="T5" fmla="*/ 43 h 44"/>
                <a:gd name="T6" fmla="*/ 1 w 21"/>
                <a:gd name="T7" fmla="*/ 32 h 44"/>
                <a:gd name="T8" fmla="*/ 0 w 21"/>
                <a:gd name="T9" fmla="*/ 8 h 44"/>
                <a:gd name="T10" fmla="*/ 13 w 21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4">
                  <a:moveTo>
                    <a:pt x="13" y="0"/>
                  </a:moveTo>
                  <a:cubicBezTo>
                    <a:pt x="21" y="10"/>
                    <a:pt x="15" y="23"/>
                    <a:pt x="16" y="34"/>
                  </a:cubicBezTo>
                  <a:cubicBezTo>
                    <a:pt x="17" y="39"/>
                    <a:pt x="14" y="44"/>
                    <a:pt x="8" y="43"/>
                  </a:cubicBezTo>
                  <a:cubicBezTo>
                    <a:pt x="3" y="42"/>
                    <a:pt x="1" y="37"/>
                    <a:pt x="1" y="32"/>
                  </a:cubicBezTo>
                  <a:cubicBezTo>
                    <a:pt x="2" y="24"/>
                    <a:pt x="7" y="16"/>
                    <a:pt x="0" y="8"/>
                  </a:cubicBezTo>
                  <a:cubicBezTo>
                    <a:pt x="4" y="5"/>
                    <a:pt x="8" y="2"/>
                    <a:pt x="13" y="0"/>
                  </a:cubicBezTo>
                  <a:close/>
                </a:path>
              </a:pathLst>
            </a:custGeom>
            <a:solidFill>
              <a:srgbClr val="0462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18">
              <a:extLst>
                <a:ext uri="{FF2B5EF4-FFF2-40B4-BE49-F238E27FC236}">
                  <a16:creationId xmlns:a16="http://schemas.microsoft.com/office/drawing/2014/main" id="{E349E910-E58D-2A87-8E06-5CD24B7C6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938" y="3263900"/>
              <a:ext cx="809625" cy="428625"/>
            </a:xfrm>
            <a:custGeom>
              <a:avLst/>
              <a:gdLst>
                <a:gd name="T0" fmla="*/ 9 w 168"/>
                <a:gd name="T1" fmla="*/ 44 h 89"/>
                <a:gd name="T2" fmla="*/ 17 w 168"/>
                <a:gd name="T3" fmla="*/ 16 h 89"/>
                <a:gd name="T4" fmla="*/ 24 w 168"/>
                <a:gd name="T5" fmla="*/ 9 h 89"/>
                <a:gd name="T6" fmla="*/ 27 w 168"/>
                <a:gd name="T7" fmla="*/ 18 h 89"/>
                <a:gd name="T8" fmla="*/ 25 w 168"/>
                <a:gd name="T9" fmla="*/ 44 h 89"/>
                <a:gd name="T10" fmla="*/ 33 w 168"/>
                <a:gd name="T11" fmla="*/ 54 h 89"/>
                <a:gd name="T12" fmla="*/ 41 w 168"/>
                <a:gd name="T13" fmla="*/ 44 h 89"/>
                <a:gd name="T14" fmla="*/ 45 w 168"/>
                <a:gd name="T15" fmla="*/ 18 h 89"/>
                <a:gd name="T16" fmla="*/ 59 w 168"/>
                <a:gd name="T17" fmla="*/ 29 h 89"/>
                <a:gd name="T18" fmla="*/ 65 w 168"/>
                <a:gd name="T19" fmla="*/ 14 h 89"/>
                <a:gd name="T20" fmla="*/ 85 w 168"/>
                <a:gd name="T21" fmla="*/ 0 h 89"/>
                <a:gd name="T22" fmla="*/ 108 w 168"/>
                <a:gd name="T23" fmla="*/ 0 h 89"/>
                <a:gd name="T24" fmla="*/ 147 w 168"/>
                <a:gd name="T25" fmla="*/ 7 h 89"/>
                <a:gd name="T26" fmla="*/ 168 w 168"/>
                <a:gd name="T27" fmla="*/ 83 h 89"/>
                <a:gd name="T28" fmla="*/ 144 w 168"/>
                <a:gd name="T29" fmla="*/ 72 h 89"/>
                <a:gd name="T30" fmla="*/ 123 w 168"/>
                <a:gd name="T31" fmla="*/ 68 h 89"/>
                <a:gd name="T32" fmla="*/ 23 w 168"/>
                <a:gd name="T33" fmla="*/ 74 h 89"/>
                <a:gd name="T34" fmla="*/ 0 w 168"/>
                <a:gd name="T35" fmla="*/ 88 h 89"/>
                <a:gd name="T36" fmla="*/ 9 w 168"/>
                <a:gd name="T37" fmla="*/ 4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8" h="89">
                  <a:moveTo>
                    <a:pt x="9" y="44"/>
                  </a:moveTo>
                  <a:cubicBezTo>
                    <a:pt x="17" y="36"/>
                    <a:pt x="16" y="26"/>
                    <a:pt x="17" y="16"/>
                  </a:cubicBezTo>
                  <a:cubicBezTo>
                    <a:pt x="17" y="12"/>
                    <a:pt x="18" y="8"/>
                    <a:pt x="24" y="9"/>
                  </a:cubicBezTo>
                  <a:cubicBezTo>
                    <a:pt x="29" y="10"/>
                    <a:pt x="29" y="14"/>
                    <a:pt x="27" y="18"/>
                  </a:cubicBezTo>
                  <a:cubicBezTo>
                    <a:pt x="24" y="26"/>
                    <a:pt x="25" y="35"/>
                    <a:pt x="25" y="44"/>
                  </a:cubicBezTo>
                  <a:cubicBezTo>
                    <a:pt x="25" y="49"/>
                    <a:pt x="27" y="53"/>
                    <a:pt x="33" y="54"/>
                  </a:cubicBezTo>
                  <a:cubicBezTo>
                    <a:pt x="39" y="54"/>
                    <a:pt x="40" y="49"/>
                    <a:pt x="41" y="44"/>
                  </a:cubicBezTo>
                  <a:cubicBezTo>
                    <a:pt x="42" y="35"/>
                    <a:pt x="38" y="25"/>
                    <a:pt x="45" y="18"/>
                  </a:cubicBezTo>
                  <a:cubicBezTo>
                    <a:pt x="55" y="17"/>
                    <a:pt x="50" y="32"/>
                    <a:pt x="59" y="29"/>
                  </a:cubicBezTo>
                  <a:cubicBezTo>
                    <a:pt x="66" y="27"/>
                    <a:pt x="65" y="19"/>
                    <a:pt x="65" y="14"/>
                  </a:cubicBezTo>
                  <a:cubicBezTo>
                    <a:pt x="66" y="1"/>
                    <a:pt x="79" y="6"/>
                    <a:pt x="85" y="0"/>
                  </a:cubicBezTo>
                  <a:cubicBezTo>
                    <a:pt x="92" y="0"/>
                    <a:pt x="100" y="0"/>
                    <a:pt x="108" y="0"/>
                  </a:cubicBezTo>
                  <a:cubicBezTo>
                    <a:pt x="120" y="6"/>
                    <a:pt x="135" y="0"/>
                    <a:pt x="147" y="7"/>
                  </a:cubicBezTo>
                  <a:cubicBezTo>
                    <a:pt x="154" y="33"/>
                    <a:pt x="161" y="58"/>
                    <a:pt x="168" y="83"/>
                  </a:cubicBezTo>
                  <a:cubicBezTo>
                    <a:pt x="158" y="84"/>
                    <a:pt x="150" y="85"/>
                    <a:pt x="144" y="72"/>
                  </a:cubicBezTo>
                  <a:cubicBezTo>
                    <a:pt x="140" y="63"/>
                    <a:pt x="130" y="70"/>
                    <a:pt x="123" y="68"/>
                  </a:cubicBezTo>
                  <a:cubicBezTo>
                    <a:pt x="89" y="60"/>
                    <a:pt x="56" y="73"/>
                    <a:pt x="23" y="74"/>
                  </a:cubicBezTo>
                  <a:cubicBezTo>
                    <a:pt x="12" y="75"/>
                    <a:pt x="11" y="89"/>
                    <a:pt x="0" y="88"/>
                  </a:cubicBezTo>
                  <a:cubicBezTo>
                    <a:pt x="3" y="73"/>
                    <a:pt x="3" y="58"/>
                    <a:pt x="9" y="44"/>
                  </a:cubicBezTo>
                  <a:close/>
                </a:path>
              </a:pathLst>
            </a:custGeom>
            <a:solidFill>
              <a:srgbClr val="0C5F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montaña rocosa gris bajo el cielo nublado">
            <a:extLst>
              <a:ext uri="{FF2B5EF4-FFF2-40B4-BE49-F238E27FC236}">
                <a16:creationId xmlns:a16="http://schemas.microsoft.com/office/drawing/2014/main" id="{53940FF3-09F4-4322-A690-E63C5701AC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" t="23752" r="-151" b="20083"/>
          <a:stretch/>
        </p:blipFill>
        <p:spPr bwMode="auto">
          <a:xfrm>
            <a:off x="-1" y="-1"/>
            <a:ext cx="9157855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51;p11">
            <a:extLst>
              <a:ext uri="{FF2B5EF4-FFF2-40B4-BE49-F238E27FC236}">
                <a16:creationId xmlns:a16="http://schemas.microsoft.com/office/drawing/2014/main" id="{35A216C7-0F09-469E-906A-2F1D3EA24FBC}"/>
              </a:ext>
            </a:extLst>
          </p:cNvPr>
          <p:cNvSpPr/>
          <p:nvPr/>
        </p:nvSpPr>
        <p:spPr>
          <a:xfrm>
            <a:off x="3505452" y="0"/>
            <a:ext cx="5990400" cy="2571750"/>
          </a:xfrm>
          <a:prstGeom prst="roundRect">
            <a:avLst>
              <a:gd name="adj" fmla="val 13861"/>
            </a:avLst>
          </a:prstGeom>
          <a:solidFill>
            <a:schemeClr val="lt2">
              <a:alpha val="36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307;p35">
            <a:extLst>
              <a:ext uri="{FF2B5EF4-FFF2-40B4-BE49-F238E27FC236}">
                <a16:creationId xmlns:a16="http://schemas.microsoft.com/office/drawing/2014/main" id="{680B19FF-EE17-4FED-AAAF-6E8FCEEEDB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452" y="403760"/>
            <a:ext cx="5346900" cy="103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0" dirty="0">
                <a:solidFill>
                  <a:srgbClr val="FFFFFF"/>
                </a:solidFill>
              </a:rPr>
              <a:t>A PICTURE IS WORTH A THOUSAND WORDS</a:t>
            </a:r>
            <a:endParaRPr sz="4000" b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48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8"/>
          <p:cNvSpPr/>
          <p:nvPr/>
        </p:nvSpPr>
        <p:spPr>
          <a:xfrm>
            <a:off x="1307725" y="1787560"/>
            <a:ext cx="1514400" cy="13713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8"/>
          <p:cNvSpPr/>
          <p:nvPr/>
        </p:nvSpPr>
        <p:spPr>
          <a:xfrm>
            <a:off x="6820055" y="1787560"/>
            <a:ext cx="1514400" cy="13713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8"/>
          <p:cNvSpPr/>
          <p:nvPr/>
        </p:nvSpPr>
        <p:spPr>
          <a:xfrm>
            <a:off x="4082940" y="1787560"/>
            <a:ext cx="1514400" cy="13713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8"/>
          <p:cNvSpPr txBox="1">
            <a:spLocks noGrp="1"/>
          </p:cNvSpPr>
          <p:nvPr>
            <p:ph type="title"/>
          </p:nvPr>
        </p:nvSpPr>
        <p:spPr>
          <a:xfrm>
            <a:off x="2399400" y="228820"/>
            <a:ext cx="43452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>
                <a:solidFill>
                  <a:srgbClr val="67BB8C"/>
                </a:solidFill>
              </a:rPr>
              <a:t>FACTORS TO CONSIDER</a:t>
            </a:r>
            <a:endParaRPr b="0" dirty="0">
              <a:solidFill>
                <a:srgbClr val="67BB8C"/>
              </a:solidFill>
            </a:endParaRPr>
          </a:p>
        </p:txBody>
      </p:sp>
      <p:sp>
        <p:nvSpPr>
          <p:cNvPr id="301" name="Google Shape;301;p38"/>
          <p:cNvSpPr txBox="1"/>
          <p:nvPr/>
        </p:nvSpPr>
        <p:spPr>
          <a:xfrm>
            <a:off x="925326" y="1117300"/>
            <a:ext cx="1642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1-3 MONTHS</a:t>
            </a:r>
            <a:endParaRPr sz="20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302" name="Google Shape;302;p38"/>
          <p:cNvSpPr txBox="1"/>
          <p:nvPr/>
        </p:nvSpPr>
        <p:spPr>
          <a:xfrm>
            <a:off x="3668940" y="1117300"/>
            <a:ext cx="1642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4-6 MONTHS</a:t>
            </a:r>
            <a:endParaRPr sz="20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303" name="Google Shape;303;p38"/>
          <p:cNvSpPr txBox="1"/>
          <p:nvPr/>
        </p:nvSpPr>
        <p:spPr>
          <a:xfrm>
            <a:off x="6442620" y="1117300"/>
            <a:ext cx="1642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7-9 MONTHS</a:t>
            </a:r>
            <a:endParaRPr sz="20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304" name="Google Shape;304;p38"/>
          <p:cNvSpPr txBox="1"/>
          <p:nvPr/>
        </p:nvSpPr>
        <p:spPr>
          <a:xfrm>
            <a:off x="932909" y="4053592"/>
            <a:ext cx="2053800" cy="6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Mercury is the closest planet to the Sun </a:t>
            </a:r>
            <a:endParaRPr dirty="0"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305" name="Google Shape;305;p38"/>
          <p:cNvSpPr txBox="1"/>
          <p:nvPr/>
        </p:nvSpPr>
        <p:spPr>
          <a:xfrm>
            <a:off x="4271760" y="1973410"/>
            <a:ext cx="1136760" cy="4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FF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Venus is the second planet from the Sun</a:t>
            </a:r>
            <a:endParaRPr b="1" dirty="0">
              <a:solidFill>
                <a:srgbClr val="FFFFFF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306" name="Google Shape;306;p38"/>
          <p:cNvSpPr txBox="1"/>
          <p:nvPr/>
        </p:nvSpPr>
        <p:spPr>
          <a:xfrm>
            <a:off x="6442620" y="4053592"/>
            <a:ext cx="2053800" cy="4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Neptune is the farthest planet from the Sun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117" name="Google Shape;305;p38">
            <a:extLst>
              <a:ext uri="{FF2B5EF4-FFF2-40B4-BE49-F238E27FC236}">
                <a16:creationId xmlns:a16="http://schemas.microsoft.com/office/drawing/2014/main" id="{1629BFC2-CA8C-4A6D-89D8-E5A1DAF5C7B0}"/>
              </a:ext>
            </a:extLst>
          </p:cNvPr>
          <p:cNvSpPr txBox="1"/>
          <p:nvPr/>
        </p:nvSpPr>
        <p:spPr>
          <a:xfrm>
            <a:off x="1496545" y="1900443"/>
            <a:ext cx="1136760" cy="4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FF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Venus is the second planet from the Sun</a:t>
            </a:r>
            <a:endParaRPr b="1" dirty="0">
              <a:solidFill>
                <a:srgbClr val="FFFFFF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118" name="Google Shape;305;p38">
            <a:extLst>
              <a:ext uri="{FF2B5EF4-FFF2-40B4-BE49-F238E27FC236}">
                <a16:creationId xmlns:a16="http://schemas.microsoft.com/office/drawing/2014/main" id="{23986C1B-D7C7-442F-BBBB-96D00A984B90}"/>
              </a:ext>
            </a:extLst>
          </p:cNvPr>
          <p:cNvSpPr txBox="1"/>
          <p:nvPr/>
        </p:nvSpPr>
        <p:spPr>
          <a:xfrm>
            <a:off x="7008875" y="1950850"/>
            <a:ext cx="1136760" cy="4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FFFFFF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Venus is the second planet from the Sun</a:t>
            </a:r>
            <a:endParaRPr b="1" dirty="0">
              <a:solidFill>
                <a:srgbClr val="FFFFFF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grpSp>
        <p:nvGrpSpPr>
          <p:cNvPr id="119" name="Grupo 118">
            <a:extLst>
              <a:ext uri="{FF2B5EF4-FFF2-40B4-BE49-F238E27FC236}">
                <a16:creationId xmlns:a16="http://schemas.microsoft.com/office/drawing/2014/main" id="{74F5F6A9-B18D-4BFD-98A4-B96CE8D3FE16}"/>
              </a:ext>
            </a:extLst>
          </p:cNvPr>
          <p:cNvGrpSpPr/>
          <p:nvPr/>
        </p:nvGrpSpPr>
        <p:grpSpPr>
          <a:xfrm>
            <a:off x="8257877" y="134910"/>
            <a:ext cx="770690" cy="772280"/>
            <a:chOff x="8215309" y="153987"/>
            <a:chExt cx="769937" cy="771526"/>
          </a:xfrm>
        </p:grpSpPr>
        <p:sp>
          <p:nvSpPr>
            <p:cNvPr id="120" name="Freeform 5">
              <a:extLst>
                <a:ext uri="{FF2B5EF4-FFF2-40B4-BE49-F238E27FC236}">
                  <a16:creationId xmlns:a16="http://schemas.microsoft.com/office/drawing/2014/main" id="{A5A321E3-3CCB-4FFA-8164-01B21C395C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5309" y="153987"/>
              <a:ext cx="769937" cy="771526"/>
            </a:xfrm>
            <a:custGeom>
              <a:avLst/>
              <a:gdLst>
                <a:gd name="T0" fmla="*/ 0 w 313"/>
                <a:gd name="T1" fmla="*/ 158 h 314"/>
                <a:gd name="T2" fmla="*/ 154 w 313"/>
                <a:gd name="T3" fmla="*/ 1 h 314"/>
                <a:gd name="T4" fmla="*/ 313 w 313"/>
                <a:gd name="T5" fmla="*/ 157 h 314"/>
                <a:gd name="T6" fmla="*/ 156 w 313"/>
                <a:gd name="T7" fmla="*/ 314 h 314"/>
                <a:gd name="T8" fmla="*/ 0 w 313"/>
                <a:gd name="T9" fmla="*/ 158 h 314"/>
                <a:gd name="T10" fmla="*/ 156 w 313"/>
                <a:gd name="T11" fmla="*/ 309 h 314"/>
                <a:gd name="T12" fmla="*/ 308 w 313"/>
                <a:gd name="T13" fmla="*/ 157 h 314"/>
                <a:gd name="T14" fmla="*/ 157 w 313"/>
                <a:gd name="T15" fmla="*/ 6 h 314"/>
                <a:gd name="T16" fmla="*/ 5 w 313"/>
                <a:gd name="T17" fmla="*/ 157 h 314"/>
                <a:gd name="T18" fmla="*/ 156 w 313"/>
                <a:gd name="T19" fmla="*/ 30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314">
                  <a:moveTo>
                    <a:pt x="0" y="158"/>
                  </a:moveTo>
                  <a:cubicBezTo>
                    <a:pt x="0" y="70"/>
                    <a:pt x="69" y="2"/>
                    <a:pt x="154" y="1"/>
                  </a:cubicBezTo>
                  <a:cubicBezTo>
                    <a:pt x="243" y="0"/>
                    <a:pt x="313" y="70"/>
                    <a:pt x="313" y="157"/>
                  </a:cubicBezTo>
                  <a:cubicBezTo>
                    <a:pt x="313" y="244"/>
                    <a:pt x="243" y="314"/>
                    <a:pt x="156" y="314"/>
                  </a:cubicBezTo>
                  <a:cubicBezTo>
                    <a:pt x="71" y="314"/>
                    <a:pt x="0" y="243"/>
                    <a:pt x="0" y="158"/>
                  </a:cubicBezTo>
                  <a:close/>
                  <a:moveTo>
                    <a:pt x="156" y="309"/>
                  </a:moveTo>
                  <a:cubicBezTo>
                    <a:pt x="239" y="308"/>
                    <a:pt x="308" y="243"/>
                    <a:pt x="308" y="157"/>
                  </a:cubicBezTo>
                  <a:cubicBezTo>
                    <a:pt x="308" y="71"/>
                    <a:pt x="239" y="6"/>
                    <a:pt x="157" y="6"/>
                  </a:cubicBezTo>
                  <a:cubicBezTo>
                    <a:pt x="74" y="5"/>
                    <a:pt x="5" y="74"/>
                    <a:pt x="5" y="157"/>
                  </a:cubicBezTo>
                  <a:cubicBezTo>
                    <a:pt x="5" y="240"/>
                    <a:pt x="74" y="309"/>
                    <a:pt x="156" y="30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121" name="Freeform 6">
              <a:extLst>
                <a:ext uri="{FF2B5EF4-FFF2-40B4-BE49-F238E27FC236}">
                  <a16:creationId xmlns:a16="http://schemas.microsoft.com/office/drawing/2014/main" id="{78EE6385-E0B4-4235-9691-FFCDD40FE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663" y="311150"/>
              <a:ext cx="503237" cy="400050"/>
            </a:xfrm>
            <a:custGeom>
              <a:avLst/>
              <a:gdLst>
                <a:gd name="T0" fmla="*/ 161 w 205"/>
                <a:gd name="T1" fmla="*/ 142 h 163"/>
                <a:gd name="T2" fmla="*/ 156 w 205"/>
                <a:gd name="T3" fmla="*/ 140 h 163"/>
                <a:gd name="T4" fmla="*/ 111 w 205"/>
                <a:gd name="T5" fmla="*/ 140 h 163"/>
                <a:gd name="T6" fmla="*/ 111 w 205"/>
                <a:gd name="T7" fmla="*/ 163 h 163"/>
                <a:gd name="T8" fmla="*/ 94 w 205"/>
                <a:gd name="T9" fmla="*/ 163 h 163"/>
                <a:gd name="T10" fmla="*/ 94 w 205"/>
                <a:gd name="T11" fmla="*/ 140 h 163"/>
                <a:gd name="T12" fmla="*/ 50 w 205"/>
                <a:gd name="T13" fmla="*/ 140 h 163"/>
                <a:gd name="T14" fmla="*/ 61 w 205"/>
                <a:gd name="T15" fmla="*/ 141 h 163"/>
                <a:gd name="T16" fmla="*/ 61 w 205"/>
                <a:gd name="T17" fmla="*/ 163 h 163"/>
                <a:gd name="T18" fmla="*/ 47 w 205"/>
                <a:gd name="T19" fmla="*/ 163 h 163"/>
                <a:gd name="T20" fmla="*/ 46 w 205"/>
                <a:gd name="T21" fmla="*/ 152 h 163"/>
                <a:gd name="T22" fmla="*/ 56 w 205"/>
                <a:gd name="T23" fmla="*/ 116 h 163"/>
                <a:gd name="T24" fmla="*/ 64 w 205"/>
                <a:gd name="T25" fmla="*/ 103 h 163"/>
                <a:gd name="T26" fmla="*/ 63 w 205"/>
                <a:gd name="T27" fmla="*/ 101 h 163"/>
                <a:gd name="T28" fmla="*/ 57 w 205"/>
                <a:gd name="T29" fmla="*/ 105 h 163"/>
                <a:gd name="T30" fmla="*/ 39 w 205"/>
                <a:gd name="T31" fmla="*/ 136 h 163"/>
                <a:gd name="T32" fmla="*/ 31 w 205"/>
                <a:gd name="T33" fmla="*/ 140 h 163"/>
                <a:gd name="T34" fmla="*/ 0 w 205"/>
                <a:gd name="T35" fmla="*/ 140 h 163"/>
                <a:gd name="T36" fmla="*/ 20 w 205"/>
                <a:gd name="T37" fmla="*/ 104 h 163"/>
                <a:gd name="T38" fmla="*/ 12 w 205"/>
                <a:gd name="T39" fmla="*/ 103 h 163"/>
                <a:gd name="T40" fmla="*/ 28 w 205"/>
                <a:gd name="T41" fmla="*/ 74 h 163"/>
                <a:gd name="T42" fmla="*/ 19 w 205"/>
                <a:gd name="T43" fmla="*/ 73 h 163"/>
                <a:gd name="T44" fmla="*/ 56 w 205"/>
                <a:gd name="T45" fmla="*/ 8 h 163"/>
                <a:gd name="T46" fmla="*/ 72 w 205"/>
                <a:gd name="T47" fmla="*/ 36 h 163"/>
                <a:gd name="T48" fmla="*/ 71 w 205"/>
                <a:gd name="T49" fmla="*/ 44 h 163"/>
                <a:gd name="T50" fmla="*/ 57 w 205"/>
                <a:gd name="T51" fmla="*/ 70 h 163"/>
                <a:gd name="T52" fmla="*/ 66 w 205"/>
                <a:gd name="T53" fmla="*/ 70 h 163"/>
                <a:gd name="T54" fmla="*/ 49 w 205"/>
                <a:gd name="T55" fmla="*/ 101 h 163"/>
                <a:gd name="T56" fmla="*/ 50 w 205"/>
                <a:gd name="T57" fmla="*/ 102 h 163"/>
                <a:gd name="T58" fmla="*/ 56 w 205"/>
                <a:gd name="T59" fmla="*/ 100 h 163"/>
                <a:gd name="T60" fmla="*/ 73 w 205"/>
                <a:gd name="T61" fmla="*/ 69 h 163"/>
                <a:gd name="T62" fmla="*/ 63 w 205"/>
                <a:gd name="T63" fmla="*/ 68 h 163"/>
                <a:gd name="T64" fmla="*/ 102 w 205"/>
                <a:gd name="T65" fmla="*/ 0 h 163"/>
                <a:gd name="T66" fmla="*/ 142 w 205"/>
                <a:gd name="T67" fmla="*/ 68 h 163"/>
                <a:gd name="T68" fmla="*/ 133 w 205"/>
                <a:gd name="T69" fmla="*/ 69 h 163"/>
                <a:gd name="T70" fmla="*/ 156 w 205"/>
                <a:gd name="T71" fmla="*/ 102 h 163"/>
                <a:gd name="T72" fmla="*/ 138 w 205"/>
                <a:gd name="T73" fmla="*/ 71 h 163"/>
                <a:gd name="T74" fmla="*/ 148 w 205"/>
                <a:gd name="T75" fmla="*/ 70 h 163"/>
                <a:gd name="T76" fmla="*/ 133 w 205"/>
                <a:gd name="T77" fmla="*/ 45 h 163"/>
                <a:gd name="T78" fmla="*/ 133 w 205"/>
                <a:gd name="T79" fmla="*/ 34 h 163"/>
                <a:gd name="T80" fmla="*/ 148 w 205"/>
                <a:gd name="T81" fmla="*/ 9 h 163"/>
                <a:gd name="T82" fmla="*/ 186 w 205"/>
                <a:gd name="T83" fmla="*/ 73 h 163"/>
                <a:gd name="T84" fmla="*/ 177 w 205"/>
                <a:gd name="T85" fmla="*/ 74 h 163"/>
                <a:gd name="T86" fmla="*/ 193 w 205"/>
                <a:gd name="T87" fmla="*/ 103 h 163"/>
                <a:gd name="T88" fmla="*/ 184 w 205"/>
                <a:gd name="T89" fmla="*/ 104 h 163"/>
                <a:gd name="T90" fmla="*/ 205 w 205"/>
                <a:gd name="T91" fmla="*/ 140 h 163"/>
                <a:gd name="T92" fmla="*/ 172 w 205"/>
                <a:gd name="T93" fmla="*/ 140 h 163"/>
                <a:gd name="T94" fmla="*/ 166 w 205"/>
                <a:gd name="T95" fmla="*/ 136 h 163"/>
                <a:gd name="T96" fmla="*/ 148 w 205"/>
                <a:gd name="T97" fmla="*/ 105 h 163"/>
                <a:gd name="T98" fmla="*/ 143 w 205"/>
                <a:gd name="T99" fmla="*/ 101 h 163"/>
                <a:gd name="T100" fmla="*/ 141 w 205"/>
                <a:gd name="T101" fmla="*/ 103 h 163"/>
                <a:gd name="T102" fmla="*/ 159 w 205"/>
                <a:gd name="T103" fmla="*/ 133 h 163"/>
                <a:gd name="T104" fmla="*/ 160 w 205"/>
                <a:gd name="T105" fmla="*/ 142 h 163"/>
                <a:gd name="T106" fmla="*/ 161 w 205"/>
                <a:gd name="T107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5" h="163">
                  <a:moveTo>
                    <a:pt x="161" y="142"/>
                  </a:moveTo>
                  <a:cubicBezTo>
                    <a:pt x="159" y="141"/>
                    <a:pt x="157" y="140"/>
                    <a:pt x="156" y="140"/>
                  </a:cubicBezTo>
                  <a:cubicBezTo>
                    <a:pt x="141" y="140"/>
                    <a:pt x="126" y="140"/>
                    <a:pt x="111" y="140"/>
                  </a:cubicBezTo>
                  <a:cubicBezTo>
                    <a:pt x="111" y="148"/>
                    <a:pt x="111" y="155"/>
                    <a:pt x="111" y="163"/>
                  </a:cubicBezTo>
                  <a:cubicBezTo>
                    <a:pt x="105" y="163"/>
                    <a:pt x="100" y="163"/>
                    <a:pt x="94" y="163"/>
                  </a:cubicBezTo>
                  <a:cubicBezTo>
                    <a:pt x="94" y="155"/>
                    <a:pt x="94" y="148"/>
                    <a:pt x="94" y="140"/>
                  </a:cubicBezTo>
                  <a:cubicBezTo>
                    <a:pt x="80" y="140"/>
                    <a:pt x="65" y="140"/>
                    <a:pt x="50" y="140"/>
                  </a:cubicBezTo>
                  <a:cubicBezTo>
                    <a:pt x="54" y="141"/>
                    <a:pt x="57" y="141"/>
                    <a:pt x="61" y="141"/>
                  </a:cubicBezTo>
                  <a:cubicBezTo>
                    <a:pt x="61" y="149"/>
                    <a:pt x="61" y="155"/>
                    <a:pt x="61" y="163"/>
                  </a:cubicBezTo>
                  <a:cubicBezTo>
                    <a:pt x="56" y="163"/>
                    <a:pt x="52" y="163"/>
                    <a:pt x="47" y="163"/>
                  </a:cubicBezTo>
                  <a:cubicBezTo>
                    <a:pt x="47" y="159"/>
                    <a:pt x="47" y="155"/>
                    <a:pt x="46" y="152"/>
                  </a:cubicBezTo>
                  <a:cubicBezTo>
                    <a:pt x="42" y="138"/>
                    <a:pt x="50" y="127"/>
                    <a:pt x="56" y="116"/>
                  </a:cubicBezTo>
                  <a:cubicBezTo>
                    <a:pt x="59" y="112"/>
                    <a:pt x="61" y="107"/>
                    <a:pt x="64" y="103"/>
                  </a:cubicBezTo>
                  <a:cubicBezTo>
                    <a:pt x="63" y="102"/>
                    <a:pt x="63" y="102"/>
                    <a:pt x="63" y="101"/>
                  </a:cubicBezTo>
                  <a:cubicBezTo>
                    <a:pt x="61" y="102"/>
                    <a:pt x="58" y="103"/>
                    <a:pt x="57" y="105"/>
                  </a:cubicBezTo>
                  <a:cubicBezTo>
                    <a:pt x="51" y="115"/>
                    <a:pt x="45" y="126"/>
                    <a:pt x="39" y="136"/>
                  </a:cubicBezTo>
                  <a:cubicBezTo>
                    <a:pt x="37" y="138"/>
                    <a:pt x="34" y="140"/>
                    <a:pt x="31" y="140"/>
                  </a:cubicBezTo>
                  <a:cubicBezTo>
                    <a:pt x="21" y="140"/>
                    <a:pt x="11" y="140"/>
                    <a:pt x="0" y="140"/>
                  </a:cubicBezTo>
                  <a:cubicBezTo>
                    <a:pt x="7" y="128"/>
                    <a:pt x="14" y="116"/>
                    <a:pt x="20" y="104"/>
                  </a:cubicBezTo>
                  <a:cubicBezTo>
                    <a:pt x="17" y="104"/>
                    <a:pt x="15" y="103"/>
                    <a:pt x="12" y="103"/>
                  </a:cubicBezTo>
                  <a:cubicBezTo>
                    <a:pt x="17" y="93"/>
                    <a:pt x="22" y="84"/>
                    <a:pt x="28" y="74"/>
                  </a:cubicBezTo>
                  <a:cubicBezTo>
                    <a:pt x="25" y="74"/>
                    <a:pt x="23" y="73"/>
                    <a:pt x="19" y="73"/>
                  </a:cubicBezTo>
                  <a:cubicBezTo>
                    <a:pt x="32" y="51"/>
                    <a:pt x="44" y="30"/>
                    <a:pt x="56" y="8"/>
                  </a:cubicBezTo>
                  <a:cubicBezTo>
                    <a:pt x="62" y="18"/>
                    <a:pt x="67" y="27"/>
                    <a:pt x="72" y="36"/>
                  </a:cubicBezTo>
                  <a:cubicBezTo>
                    <a:pt x="73" y="38"/>
                    <a:pt x="72" y="42"/>
                    <a:pt x="71" y="44"/>
                  </a:cubicBezTo>
                  <a:cubicBezTo>
                    <a:pt x="67" y="53"/>
                    <a:pt x="62" y="61"/>
                    <a:pt x="57" y="70"/>
                  </a:cubicBezTo>
                  <a:cubicBezTo>
                    <a:pt x="60" y="70"/>
                    <a:pt x="63" y="70"/>
                    <a:pt x="66" y="70"/>
                  </a:cubicBezTo>
                  <a:cubicBezTo>
                    <a:pt x="60" y="81"/>
                    <a:pt x="55" y="91"/>
                    <a:pt x="49" y="101"/>
                  </a:cubicBezTo>
                  <a:cubicBezTo>
                    <a:pt x="49" y="101"/>
                    <a:pt x="50" y="102"/>
                    <a:pt x="50" y="102"/>
                  </a:cubicBezTo>
                  <a:cubicBezTo>
                    <a:pt x="52" y="101"/>
                    <a:pt x="55" y="101"/>
                    <a:pt x="56" y="100"/>
                  </a:cubicBezTo>
                  <a:cubicBezTo>
                    <a:pt x="62" y="90"/>
                    <a:pt x="67" y="80"/>
                    <a:pt x="73" y="69"/>
                  </a:cubicBezTo>
                  <a:cubicBezTo>
                    <a:pt x="70" y="69"/>
                    <a:pt x="67" y="69"/>
                    <a:pt x="63" y="68"/>
                  </a:cubicBezTo>
                  <a:cubicBezTo>
                    <a:pt x="76" y="46"/>
                    <a:pt x="89" y="24"/>
                    <a:pt x="102" y="0"/>
                  </a:cubicBezTo>
                  <a:cubicBezTo>
                    <a:pt x="116" y="23"/>
                    <a:pt x="129" y="46"/>
                    <a:pt x="142" y="68"/>
                  </a:cubicBezTo>
                  <a:cubicBezTo>
                    <a:pt x="138" y="69"/>
                    <a:pt x="136" y="69"/>
                    <a:pt x="133" y="69"/>
                  </a:cubicBezTo>
                  <a:cubicBezTo>
                    <a:pt x="138" y="84"/>
                    <a:pt x="150" y="101"/>
                    <a:pt x="156" y="102"/>
                  </a:cubicBezTo>
                  <a:cubicBezTo>
                    <a:pt x="150" y="91"/>
                    <a:pt x="144" y="81"/>
                    <a:pt x="138" y="71"/>
                  </a:cubicBezTo>
                  <a:cubicBezTo>
                    <a:pt x="142" y="70"/>
                    <a:pt x="144" y="70"/>
                    <a:pt x="148" y="70"/>
                  </a:cubicBezTo>
                  <a:cubicBezTo>
                    <a:pt x="143" y="61"/>
                    <a:pt x="138" y="53"/>
                    <a:pt x="133" y="45"/>
                  </a:cubicBezTo>
                  <a:cubicBezTo>
                    <a:pt x="131" y="41"/>
                    <a:pt x="131" y="38"/>
                    <a:pt x="133" y="34"/>
                  </a:cubicBezTo>
                  <a:cubicBezTo>
                    <a:pt x="139" y="26"/>
                    <a:pt x="143" y="18"/>
                    <a:pt x="148" y="9"/>
                  </a:cubicBezTo>
                  <a:cubicBezTo>
                    <a:pt x="161" y="30"/>
                    <a:pt x="173" y="51"/>
                    <a:pt x="186" y="73"/>
                  </a:cubicBezTo>
                  <a:cubicBezTo>
                    <a:pt x="182" y="73"/>
                    <a:pt x="180" y="73"/>
                    <a:pt x="177" y="74"/>
                  </a:cubicBezTo>
                  <a:cubicBezTo>
                    <a:pt x="182" y="84"/>
                    <a:pt x="187" y="93"/>
                    <a:pt x="193" y="103"/>
                  </a:cubicBezTo>
                  <a:cubicBezTo>
                    <a:pt x="190" y="103"/>
                    <a:pt x="188" y="103"/>
                    <a:pt x="184" y="104"/>
                  </a:cubicBezTo>
                  <a:cubicBezTo>
                    <a:pt x="191" y="116"/>
                    <a:pt x="198" y="128"/>
                    <a:pt x="205" y="140"/>
                  </a:cubicBezTo>
                  <a:cubicBezTo>
                    <a:pt x="193" y="140"/>
                    <a:pt x="183" y="140"/>
                    <a:pt x="172" y="140"/>
                  </a:cubicBezTo>
                  <a:cubicBezTo>
                    <a:pt x="170" y="140"/>
                    <a:pt x="167" y="138"/>
                    <a:pt x="166" y="136"/>
                  </a:cubicBezTo>
                  <a:cubicBezTo>
                    <a:pt x="160" y="126"/>
                    <a:pt x="154" y="115"/>
                    <a:pt x="148" y="105"/>
                  </a:cubicBezTo>
                  <a:cubicBezTo>
                    <a:pt x="147" y="103"/>
                    <a:pt x="144" y="102"/>
                    <a:pt x="143" y="101"/>
                  </a:cubicBezTo>
                  <a:cubicBezTo>
                    <a:pt x="142" y="101"/>
                    <a:pt x="142" y="102"/>
                    <a:pt x="141" y="103"/>
                  </a:cubicBezTo>
                  <a:cubicBezTo>
                    <a:pt x="147" y="113"/>
                    <a:pt x="153" y="123"/>
                    <a:pt x="159" y="133"/>
                  </a:cubicBezTo>
                  <a:cubicBezTo>
                    <a:pt x="160" y="136"/>
                    <a:pt x="160" y="139"/>
                    <a:pt x="160" y="142"/>
                  </a:cubicBezTo>
                  <a:lnTo>
                    <a:pt x="161" y="142"/>
                  </a:ln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2" name="Freeform 7">
              <a:extLst>
                <a:ext uri="{FF2B5EF4-FFF2-40B4-BE49-F238E27FC236}">
                  <a16:creationId xmlns:a16="http://schemas.microsoft.com/office/drawing/2014/main" id="{D32E37D1-18B2-483B-B7B6-5B13273D1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720725"/>
              <a:ext cx="622300" cy="182563"/>
            </a:xfrm>
            <a:custGeom>
              <a:avLst/>
              <a:gdLst>
                <a:gd name="T0" fmla="*/ 253 w 253"/>
                <a:gd name="T1" fmla="*/ 0 h 74"/>
                <a:gd name="T2" fmla="*/ 142 w 253"/>
                <a:gd name="T3" fmla="*/ 68 h 74"/>
                <a:gd name="T4" fmla="*/ 0 w 253"/>
                <a:gd name="T5" fmla="*/ 0 h 74"/>
                <a:gd name="T6" fmla="*/ 253 w 253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74">
                  <a:moveTo>
                    <a:pt x="253" y="0"/>
                  </a:moveTo>
                  <a:cubicBezTo>
                    <a:pt x="226" y="41"/>
                    <a:pt x="189" y="64"/>
                    <a:pt x="142" y="68"/>
                  </a:cubicBezTo>
                  <a:cubicBezTo>
                    <a:pt x="82" y="74"/>
                    <a:pt x="35" y="51"/>
                    <a:pt x="0" y="0"/>
                  </a:cubicBezTo>
                  <a:cubicBezTo>
                    <a:pt x="85" y="0"/>
                    <a:pt x="168" y="0"/>
                    <a:pt x="253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3" name="Freeform 8">
              <a:extLst>
                <a:ext uri="{FF2B5EF4-FFF2-40B4-BE49-F238E27FC236}">
                  <a16:creationId xmlns:a16="http://schemas.microsoft.com/office/drawing/2014/main" id="{BE688AAD-F49C-4278-ABC6-5D68C878F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7438" y="657225"/>
              <a:ext cx="36512" cy="53975"/>
            </a:xfrm>
            <a:custGeom>
              <a:avLst/>
              <a:gdLst>
                <a:gd name="T0" fmla="*/ 14 w 15"/>
                <a:gd name="T1" fmla="*/ 1 h 22"/>
                <a:gd name="T2" fmla="*/ 14 w 15"/>
                <a:gd name="T3" fmla="*/ 22 h 22"/>
                <a:gd name="T4" fmla="*/ 0 w 15"/>
                <a:gd name="T5" fmla="*/ 22 h 22"/>
                <a:gd name="T6" fmla="*/ 0 w 15"/>
                <a:gd name="T7" fmla="*/ 0 h 22"/>
                <a:gd name="T8" fmla="*/ 15 w 15"/>
                <a:gd name="T9" fmla="*/ 1 h 22"/>
                <a:gd name="T10" fmla="*/ 14 w 15"/>
                <a:gd name="T1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14" y="1"/>
                  </a:moveTo>
                  <a:cubicBezTo>
                    <a:pt x="14" y="7"/>
                    <a:pt x="14" y="14"/>
                    <a:pt x="14" y="22"/>
                  </a:cubicBezTo>
                  <a:cubicBezTo>
                    <a:pt x="9" y="22"/>
                    <a:pt x="5" y="22"/>
                    <a:pt x="0" y="22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5" y="0"/>
                    <a:pt x="10" y="0"/>
                    <a:pt x="15" y="1"/>
                  </a:cubicBezTo>
                  <a:cubicBezTo>
                    <a:pt x="15" y="1"/>
                    <a:pt x="14" y="1"/>
                    <a:pt x="14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cxnSp>
        <p:nvCxnSpPr>
          <p:cNvPr id="124" name="Conector recto 123">
            <a:extLst>
              <a:ext uri="{FF2B5EF4-FFF2-40B4-BE49-F238E27FC236}">
                <a16:creationId xmlns:a16="http://schemas.microsoft.com/office/drawing/2014/main" id="{D3F08086-BE6E-4271-9574-443722E971F9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4">
            <a:extLst>
              <a:ext uri="{FF2B5EF4-FFF2-40B4-BE49-F238E27FC236}">
                <a16:creationId xmlns:a16="http://schemas.microsoft.com/office/drawing/2014/main" id="{B6237869-E210-41AB-95F2-AE82626C5372}"/>
              </a:ext>
            </a:extLst>
          </p:cNvPr>
          <p:cNvSpPr>
            <a:spLocks noEditPoints="1"/>
          </p:cNvSpPr>
          <p:nvPr/>
        </p:nvSpPr>
        <p:spPr bwMode="auto">
          <a:xfrm>
            <a:off x="3402013" y="3384551"/>
            <a:ext cx="2400300" cy="1303338"/>
          </a:xfrm>
          <a:custGeom>
            <a:avLst/>
            <a:gdLst>
              <a:gd name="T0" fmla="*/ 13 w 79"/>
              <a:gd name="T1" fmla="*/ 22 h 42"/>
              <a:gd name="T2" fmla="*/ 29 w 79"/>
              <a:gd name="T3" fmla="*/ 30 h 42"/>
              <a:gd name="T4" fmla="*/ 46 w 79"/>
              <a:gd name="T5" fmla="*/ 35 h 42"/>
              <a:gd name="T6" fmla="*/ 40 w 79"/>
              <a:gd name="T7" fmla="*/ 30 h 42"/>
              <a:gd name="T8" fmla="*/ 37 w 79"/>
              <a:gd name="T9" fmla="*/ 19 h 42"/>
              <a:gd name="T10" fmla="*/ 40 w 79"/>
              <a:gd name="T11" fmla="*/ 10 h 42"/>
              <a:gd name="T12" fmla="*/ 55 w 79"/>
              <a:gd name="T13" fmla="*/ 9 h 42"/>
              <a:gd name="T14" fmla="*/ 61 w 79"/>
              <a:gd name="T15" fmla="*/ 4 h 42"/>
              <a:gd name="T16" fmla="*/ 74 w 79"/>
              <a:gd name="T17" fmla="*/ 8 h 42"/>
              <a:gd name="T18" fmla="*/ 77 w 79"/>
              <a:gd name="T19" fmla="*/ 17 h 42"/>
              <a:gd name="T20" fmla="*/ 70 w 79"/>
              <a:gd name="T21" fmla="*/ 27 h 42"/>
              <a:gd name="T22" fmla="*/ 67 w 79"/>
              <a:gd name="T23" fmla="*/ 35 h 42"/>
              <a:gd name="T24" fmla="*/ 78 w 79"/>
              <a:gd name="T25" fmla="*/ 37 h 42"/>
              <a:gd name="T26" fmla="*/ 35 w 79"/>
              <a:gd name="T27" fmla="*/ 39 h 42"/>
              <a:gd name="T28" fmla="*/ 42 w 79"/>
              <a:gd name="T29" fmla="*/ 42 h 42"/>
              <a:gd name="T30" fmla="*/ 3 w 79"/>
              <a:gd name="T31" fmla="*/ 37 h 42"/>
              <a:gd name="T32" fmla="*/ 0 w 79"/>
              <a:gd name="T33" fmla="*/ 35 h 42"/>
              <a:gd name="T34" fmla="*/ 6 w 79"/>
              <a:gd name="T35" fmla="*/ 27 h 42"/>
              <a:gd name="T36" fmla="*/ 73 w 79"/>
              <a:gd name="T37" fmla="*/ 17 h 42"/>
              <a:gd name="T38" fmla="*/ 72 w 79"/>
              <a:gd name="T39" fmla="*/ 9 h 42"/>
              <a:gd name="T40" fmla="*/ 67 w 79"/>
              <a:gd name="T41" fmla="*/ 4 h 42"/>
              <a:gd name="T42" fmla="*/ 60 w 79"/>
              <a:gd name="T43" fmla="*/ 10 h 42"/>
              <a:gd name="T44" fmla="*/ 58 w 79"/>
              <a:gd name="T45" fmla="*/ 17 h 42"/>
              <a:gd name="T46" fmla="*/ 59 w 79"/>
              <a:gd name="T47" fmla="*/ 24 h 42"/>
              <a:gd name="T48" fmla="*/ 65 w 79"/>
              <a:gd name="T49" fmla="*/ 19 h 42"/>
              <a:gd name="T50" fmla="*/ 59 w 79"/>
              <a:gd name="T51" fmla="*/ 18 h 42"/>
              <a:gd name="T52" fmla="*/ 62 w 79"/>
              <a:gd name="T53" fmla="*/ 12 h 42"/>
              <a:gd name="T54" fmla="*/ 66 w 79"/>
              <a:gd name="T55" fmla="*/ 17 h 42"/>
              <a:gd name="T56" fmla="*/ 69 w 79"/>
              <a:gd name="T57" fmla="*/ 12 h 42"/>
              <a:gd name="T58" fmla="*/ 67 w 79"/>
              <a:gd name="T59" fmla="*/ 26 h 42"/>
              <a:gd name="T60" fmla="*/ 75 w 79"/>
              <a:gd name="T61" fmla="*/ 22 h 42"/>
              <a:gd name="T62" fmla="*/ 5 w 79"/>
              <a:gd name="T63" fmla="*/ 39 h 42"/>
              <a:gd name="T64" fmla="*/ 24 w 79"/>
              <a:gd name="T65" fmla="*/ 31 h 42"/>
              <a:gd name="T66" fmla="*/ 16 w 79"/>
              <a:gd name="T67" fmla="*/ 30 h 42"/>
              <a:gd name="T68" fmla="*/ 10 w 79"/>
              <a:gd name="T69" fmla="*/ 32 h 42"/>
              <a:gd name="T70" fmla="*/ 12 w 79"/>
              <a:gd name="T71" fmla="*/ 24 h 42"/>
              <a:gd name="T72" fmla="*/ 49 w 79"/>
              <a:gd name="T73" fmla="*/ 34 h 42"/>
              <a:gd name="T74" fmla="*/ 64 w 79"/>
              <a:gd name="T75" fmla="*/ 28 h 42"/>
              <a:gd name="T76" fmla="*/ 49 w 79"/>
              <a:gd name="T77" fmla="*/ 33 h 42"/>
              <a:gd name="T78" fmla="*/ 27 w 79"/>
              <a:gd name="T79" fmla="*/ 32 h 42"/>
              <a:gd name="T80" fmla="*/ 30 w 79"/>
              <a:gd name="T81" fmla="*/ 39 h 42"/>
              <a:gd name="T82" fmla="*/ 56 w 79"/>
              <a:gd name="T83" fmla="*/ 27 h 42"/>
              <a:gd name="T84" fmla="*/ 50 w 79"/>
              <a:gd name="T85" fmla="*/ 20 h 42"/>
              <a:gd name="T86" fmla="*/ 56 w 79"/>
              <a:gd name="T87" fmla="*/ 27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" h="42">
                <a:moveTo>
                  <a:pt x="12" y="20"/>
                </a:moveTo>
                <a:cubicBezTo>
                  <a:pt x="12" y="21"/>
                  <a:pt x="13" y="21"/>
                  <a:pt x="13" y="22"/>
                </a:cubicBezTo>
                <a:cubicBezTo>
                  <a:pt x="16" y="27"/>
                  <a:pt x="21" y="27"/>
                  <a:pt x="27" y="28"/>
                </a:cubicBezTo>
                <a:cubicBezTo>
                  <a:pt x="28" y="28"/>
                  <a:pt x="29" y="29"/>
                  <a:pt x="29" y="30"/>
                </a:cubicBezTo>
                <a:cubicBezTo>
                  <a:pt x="30" y="34"/>
                  <a:pt x="32" y="35"/>
                  <a:pt x="36" y="35"/>
                </a:cubicBezTo>
                <a:cubicBezTo>
                  <a:pt x="39" y="34"/>
                  <a:pt x="43" y="35"/>
                  <a:pt x="46" y="35"/>
                </a:cubicBezTo>
                <a:cubicBezTo>
                  <a:pt x="46" y="33"/>
                  <a:pt x="46" y="32"/>
                  <a:pt x="44" y="31"/>
                </a:cubicBezTo>
                <a:cubicBezTo>
                  <a:pt x="43" y="31"/>
                  <a:pt x="41" y="30"/>
                  <a:pt x="40" y="30"/>
                </a:cubicBezTo>
                <a:cubicBezTo>
                  <a:pt x="35" y="29"/>
                  <a:pt x="33" y="24"/>
                  <a:pt x="37" y="20"/>
                </a:cubicBezTo>
                <a:cubicBezTo>
                  <a:pt x="37" y="20"/>
                  <a:pt x="37" y="19"/>
                  <a:pt x="37" y="19"/>
                </a:cubicBezTo>
                <a:cubicBezTo>
                  <a:pt x="36" y="16"/>
                  <a:pt x="37" y="13"/>
                  <a:pt x="39" y="11"/>
                </a:cubicBezTo>
                <a:cubicBezTo>
                  <a:pt x="40" y="11"/>
                  <a:pt x="40" y="10"/>
                  <a:pt x="40" y="10"/>
                </a:cubicBezTo>
                <a:cubicBezTo>
                  <a:pt x="42" y="7"/>
                  <a:pt x="44" y="5"/>
                  <a:pt x="47" y="5"/>
                </a:cubicBezTo>
                <a:cubicBezTo>
                  <a:pt x="51" y="5"/>
                  <a:pt x="53" y="6"/>
                  <a:pt x="55" y="9"/>
                </a:cubicBezTo>
                <a:cubicBezTo>
                  <a:pt x="55" y="10"/>
                  <a:pt x="55" y="11"/>
                  <a:pt x="56" y="11"/>
                </a:cubicBezTo>
                <a:cubicBezTo>
                  <a:pt x="58" y="9"/>
                  <a:pt x="59" y="6"/>
                  <a:pt x="61" y="4"/>
                </a:cubicBezTo>
                <a:cubicBezTo>
                  <a:pt x="64" y="0"/>
                  <a:pt x="71" y="1"/>
                  <a:pt x="73" y="6"/>
                </a:cubicBezTo>
                <a:cubicBezTo>
                  <a:pt x="73" y="7"/>
                  <a:pt x="74" y="7"/>
                  <a:pt x="74" y="8"/>
                </a:cubicBezTo>
                <a:cubicBezTo>
                  <a:pt x="76" y="10"/>
                  <a:pt x="77" y="12"/>
                  <a:pt x="77" y="15"/>
                </a:cubicBezTo>
                <a:cubicBezTo>
                  <a:pt x="76" y="16"/>
                  <a:pt x="77" y="16"/>
                  <a:pt x="77" y="17"/>
                </a:cubicBezTo>
                <a:cubicBezTo>
                  <a:pt x="79" y="21"/>
                  <a:pt x="77" y="25"/>
                  <a:pt x="73" y="26"/>
                </a:cubicBezTo>
                <a:cubicBezTo>
                  <a:pt x="72" y="26"/>
                  <a:pt x="71" y="27"/>
                  <a:pt x="70" y="27"/>
                </a:cubicBezTo>
                <a:cubicBezTo>
                  <a:pt x="69" y="28"/>
                  <a:pt x="68" y="28"/>
                  <a:pt x="67" y="29"/>
                </a:cubicBezTo>
                <a:cubicBezTo>
                  <a:pt x="67" y="30"/>
                  <a:pt x="67" y="32"/>
                  <a:pt x="67" y="35"/>
                </a:cubicBezTo>
                <a:cubicBezTo>
                  <a:pt x="71" y="35"/>
                  <a:pt x="74" y="35"/>
                  <a:pt x="78" y="35"/>
                </a:cubicBezTo>
                <a:cubicBezTo>
                  <a:pt x="78" y="35"/>
                  <a:pt x="78" y="36"/>
                  <a:pt x="78" y="37"/>
                </a:cubicBezTo>
                <a:cubicBezTo>
                  <a:pt x="63" y="37"/>
                  <a:pt x="48" y="37"/>
                  <a:pt x="33" y="37"/>
                </a:cubicBezTo>
                <a:cubicBezTo>
                  <a:pt x="33" y="39"/>
                  <a:pt x="34" y="40"/>
                  <a:pt x="35" y="39"/>
                </a:cubicBezTo>
                <a:cubicBezTo>
                  <a:pt x="38" y="39"/>
                  <a:pt x="40" y="39"/>
                  <a:pt x="43" y="39"/>
                </a:cubicBezTo>
                <a:cubicBezTo>
                  <a:pt x="43" y="40"/>
                  <a:pt x="42" y="41"/>
                  <a:pt x="42" y="42"/>
                </a:cubicBezTo>
                <a:cubicBezTo>
                  <a:pt x="29" y="42"/>
                  <a:pt x="15" y="42"/>
                  <a:pt x="2" y="42"/>
                </a:cubicBezTo>
                <a:cubicBezTo>
                  <a:pt x="2" y="40"/>
                  <a:pt x="2" y="39"/>
                  <a:pt x="3" y="37"/>
                </a:cubicBezTo>
                <a:cubicBezTo>
                  <a:pt x="2" y="37"/>
                  <a:pt x="1" y="37"/>
                  <a:pt x="0" y="37"/>
                </a:cubicBezTo>
                <a:cubicBezTo>
                  <a:pt x="0" y="36"/>
                  <a:pt x="0" y="35"/>
                  <a:pt x="0" y="35"/>
                </a:cubicBezTo>
                <a:cubicBezTo>
                  <a:pt x="1" y="35"/>
                  <a:pt x="2" y="35"/>
                  <a:pt x="4" y="35"/>
                </a:cubicBezTo>
                <a:cubicBezTo>
                  <a:pt x="4" y="32"/>
                  <a:pt x="5" y="29"/>
                  <a:pt x="6" y="27"/>
                </a:cubicBezTo>
                <a:cubicBezTo>
                  <a:pt x="8" y="25"/>
                  <a:pt x="10" y="23"/>
                  <a:pt x="12" y="20"/>
                </a:cubicBezTo>
                <a:close/>
                <a:moveTo>
                  <a:pt x="73" y="17"/>
                </a:moveTo>
                <a:cubicBezTo>
                  <a:pt x="73" y="17"/>
                  <a:pt x="73" y="16"/>
                  <a:pt x="73" y="16"/>
                </a:cubicBezTo>
                <a:cubicBezTo>
                  <a:pt x="75" y="13"/>
                  <a:pt x="74" y="11"/>
                  <a:pt x="72" y="9"/>
                </a:cubicBezTo>
                <a:cubicBezTo>
                  <a:pt x="71" y="9"/>
                  <a:pt x="71" y="8"/>
                  <a:pt x="71" y="8"/>
                </a:cubicBezTo>
                <a:cubicBezTo>
                  <a:pt x="70" y="6"/>
                  <a:pt x="69" y="5"/>
                  <a:pt x="67" y="4"/>
                </a:cubicBezTo>
                <a:cubicBezTo>
                  <a:pt x="65" y="4"/>
                  <a:pt x="63" y="5"/>
                  <a:pt x="63" y="6"/>
                </a:cubicBezTo>
                <a:cubicBezTo>
                  <a:pt x="62" y="8"/>
                  <a:pt x="61" y="9"/>
                  <a:pt x="60" y="10"/>
                </a:cubicBezTo>
                <a:cubicBezTo>
                  <a:pt x="58" y="12"/>
                  <a:pt x="59" y="14"/>
                  <a:pt x="59" y="16"/>
                </a:cubicBezTo>
                <a:cubicBezTo>
                  <a:pt x="59" y="16"/>
                  <a:pt x="58" y="16"/>
                  <a:pt x="58" y="17"/>
                </a:cubicBezTo>
                <a:cubicBezTo>
                  <a:pt x="56" y="17"/>
                  <a:pt x="56" y="19"/>
                  <a:pt x="56" y="21"/>
                </a:cubicBezTo>
                <a:cubicBezTo>
                  <a:pt x="56" y="22"/>
                  <a:pt x="57" y="23"/>
                  <a:pt x="59" y="24"/>
                </a:cubicBezTo>
                <a:cubicBezTo>
                  <a:pt x="61" y="24"/>
                  <a:pt x="62" y="25"/>
                  <a:pt x="64" y="25"/>
                </a:cubicBezTo>
                <a:cubicBezTo>
                  <a:pt x="64" y="23"/>
                  <a:pt x="64" y="21"/>
                  <a:pt x="65" y="19"/>
                </a:cubicBezTo>
                <a:cubicBezTo>
                  <a:pt x="63" y="19"/>
                  <a:pt x="62" y="20"/>
                  <a:pt x="60" y="20"/>
                </a:cubicBezTo>
                <a:cubicBezTo>
                  <a:pt x="60" y="20"/>
                  <a:pt x="59" y="19"/>
                  <a:pt x="59" y="18"/>
                </a:cubicBezTo>
                <a:cubicBezTo>
                  <a:pt x="60" y="17"/>
                  <a:pt x="61" y="17"/>
                  <a:pt x="63" y="16"/>
                </a:cubicBezTo>
                <a:cubicBezTo>
                  <a:pt x="62" y="15"/>
                  <a:pt x="62" y="13"/>
                  <a:pt x="62" y="12"/>
                </a:cubicBezTo>
                <a:cubicBezTo>
                  <a:pt x="63" y="11"/>
                  <a:pt x="63" y="11"/>
                  <a:pt x="64" y="11"/>
                </a:cubicBezTo>
                <a:cubicBezTo>
                  <a:pt x="65" y="13"/>
                  <a:pt x="65" y="15"/>
                  <a:pt x="66" y="17"/>
                </a:cubicBezTo>
                <a:cubicBezTo>
                  <a:pt x="66" y="17"/>
                  <a:pt x="66" y="17"/>
                  <a:pt x="66" y="17"/>
                </a:cubicBezTo>
                <a:cubicBezTo>
                  <a:pt x="67" y="15"/>
                  <a:pt x="68" y="14"/>
                  <a:pt x="69" y="12"/>
                </a:cubicBezTo>
                <a:cubicBezTo>
                  <a:pt x="70" y="12"/>
                  <a:pt x="70" y="13"/>
                  <a:pt x="71" y="13"/>
                </a:cubicBezTo>
                <a:cubicBezTo>
                  <a:pt x="70" y="17"/>
                  <a:pt x="66" y="21"/>
                  <a:pt x="67" y="26"/>
                </a:cubicBezTo>
                <a:cubicBezTo>
                  <a:pt x="68" y="25"/>
                  <a:pt x="69" y="24"/>
                  <a:pt x="70" y="23"/>
                </a:cubicBezTo>
                <a:cubicBezTo>
                  <a:pt x="73" y="24"/>
                  <a:pt x="74" y="23"/>
                  <a:pt x="75" y="22"/>
                </a:cubicBezTo>
                <a:cubicBezTo>
                  <a:pt x="76" y="20"/>
                  <a:pt x="75" y="19"/>
                  <a:pt x="73" y="17"/>
                </a:cubicBezTo>
                <a:close/>
                <a:moveTo>
                  <a:pt x="5" y="39"/>
                </a:moveTo>
                <a:cubicBezTo>
                  <a:pt x="10" y="39"/>
                  <a:pt x="14" y="39"/>
                  <a:pt x="19" y="39"/>
                </a:cubicBezTo>
                <a:cubicBezTo>
                  <a:pt x="20" y="36"/>
                  <a:pt x="19" y="32"/>
                  <a:pt x="24" y="31"/>
                </a:cubicBezTo>
                <a:cubicBezTo>
                  <a:pt x="22" y="30"/>
                  <a:pt x="21" y="30"/>
                  <a:pt x="19" y="30"/>
                </a:cubicBezTo>
                <a:cubicBezTo>
                  <a:pt x="18" y="29"/>
                  <a:pt x="17" y="30"/>
                  <a:pt x="16" y="30"/>
                </a:cubicBezTo>
                <a:cubicBezTo>
                  <a:pt x="15" y="32"/>
                  <a:pt x="13" y="33"/>
                  <a:pt x="12" y="34"/>
                </a:cubicBezTo>
                <a:cubicBezTo>
                  <a:pt x="11" y="33"/>
                  <a:pt x="11" y="33"/>
                  <a:pt x="10" y="32"/>
                </a:cubicBezTo>
                <a:cubicBezTo>
                  <a:pt x="12" y="31"/>
                  <a:pt x="13" y="29"/>
                  <a:pt x="15" y="28"/>
                </a:cubicBezTo>
                <a:cubicBezTo>
                  <a:pt x="14" y="27"/>
                  <a:pt x="13" y="26"/>
                  <a:pt x="12" y="24"/>
                </a:cubicBezTo>
                <a:cubicBezTo>
                  <a:pt x="7" y="28"/>
                  <a:pt x="7" y="34"/>
                  <a:pt x="5" y="39"/>
                </a:cubicBezTo>
                <a:close/>
                <a:moveTo>
                  <a:pt x="49" y="34"/>
                </a:moveTo>
                <a:cubicBezTo>
                  <a:pt x="54" y="34"/>
                  <a:pt x="59" y="34"/>
                  <a:pt x="64" y="34"/>
                </a:cubicBezTo>
                <a:cubicBezTo>
                  <a:pt x="64" y="32"/>
                  <a:pt x="64" y="30"/>
                  <a:pt x="64" y="28"/>
                </a:cubicBezTo>
                <a:cubicBezTo>
                  <a:pt x="63" y="28"/>
                  <a:pt x="62" y="28"/>
                  <a:pt x="61" y="27"/>
                </a:cubicBezTo>
                <a:cubicBezTo>
                  <a:pt x="58" y="31"/>
                  <a:pt x="53" y="30"/>
                  <a:pt x="49" y="33"/>
                </a:cubicBezTo>
                <a:cubicBezTo>
                  <a:pt x="49" y="33"/>
                  <a:pt x="49" y="34"/>
                  <a:pt x="49" y="34"/>
                </a:cubicBezTo>
                <a:close/>
                <a:moveTo>
                  <a:pt x="27" y="32"/>
                </a:moveTo>
                <a:cubicBezTo>
                  <a:pt x="23" y="33"/>
                  <a:pt x="22" y="36"/>
                  <a:pt x="22" y="39"/>
                </a:cubicBezTo>
                <a:cubicBezTo>
                  <a:pt x="25" y="39"/>
                  <a:pt x="27" y="39"/>
                  <a:pt x="30" y="39"/>
                </a:cubicBezTo>
                <a:cubicBezTo>
                  <a:pt x="29" y="37"/>
                  <a:pt x="28" y="34"/>
                  <a:pt x="27" y="32"/>
                </a:cubicBezTo>
                <a:close/>
                <a:moveTo>
                  <a:pt x="56" y="27"/>
                </a:moveTo>
                <a:cubicBezTo>
                  <a:pt x="56" y="27"/>
                  <a:pt x="57" y="27"/>
                  <a:pt x="57" y="27"/>
                </a:cubicBezTo>
                <a:cubicBezTo>
                  <a:pt x="54" y="25"/>
                  <a:pt x="52" y="22"/>
                  <a:pt x="50" y="20"/>
                </a:cubicBezTo>
                <a:cubicBezTo>
                  <a:pt x="50" y="20"/>
                  <a:pt x="50" y="20"/>
                  <a:pt x="49" y="20"/>
                </a:cubicBezTo>
                <a:cubicBezTo>
                  <a:pt x="52" y="23"/>
                  <a:pt x="54" y="25"/>
                  <a:pt x="56" y="2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F1E9998E-CF33-4BF3-ACC1-ED507E42338D}"/>
              </a:ext>
            </a:extLst>
          </p:cNvPr>
          <p:cNvSpPr>
            <a:spLocks/>
          </p:cNvSpPr>
          <p:nvPr/>
        </p:nvSpPr>
        <p:spPr bwMode="auto">
          <a:xfrm>
            <a:off x="96982" y="4860581"/>
            <a:ext cx="8798107" cy="136870"/>
          </a:xfrm>
          <a:custGeom>
            <a:avLst/>
            <a:gdLst>
              <a:gd name="T0" fmla="*/ 79 w 79"/>
              <a:gd name="T1" fmla="*/ 3 h 4"/>
              <a:gd name="T2" fmla="*/ 76 w 79"/>
              <a:gd name="T3" fmla="*/ 3 h 4"/>
              <a:gd name="T4" fmla="*/ 73 w 79"/>
              <a:gd name="T5" fmla="*/ 3 h 4"/>
              <a:gd name="T6" fmla="*/ 66 w 79"/>
              <a:gd name="T7" fmla="*/ 3 h 4"/>
              <a:gd name="T8" fmla="*/ 61 w 79"/>
              <a:gd name="T9" fmla="*/ 3 h 4"/>
              <a:gd name="T10" fmla="*/ 54 w 79"/>
              <a:gd name="T11" fmla="*/ 3 h 4"/>
              <a:gd name="T12" fmla="*/ 49 w 79"/>
              <a:gd name="T13" fmla="*/ 3 h 4"/>
              <a:gd name="T14" fmla="*/ 43 w 79"/>
              <a:gd name="T15" fmla="*/ 3 h 4"/>
              <a:gd name="T16" fmla="*/ 37 w 79"/>
              <a:gd name="T17" fmla="*/ 3 h 4"/>
              <a:gd name="T18" fmla="*/ 30 w 79"/>
              <a:gd name="T19" fmla="*/ 3 h 4"/>
              <a:gd name="T20" fmla="*/ 25 w 79"/>
              <a:gd name="T21" fmla="*/ 3 h 4"/>
              <a:gd name="T22" fmla="*/ 19 w 79"/>
              <a:gd name="T23" fmla="*/ 3 h 4"/>
              <a:gd name="T24" fmla="*/ 13 w 79"/>
              <a:gd name="T25" fmla="*/ 3 h 4"/>
              <a:gd name="T26" fmla="*/ 7 w 79"/>
              <a:gd name="T27" fmla="*/ 3 h 4"/>
              <a:gd name="T28" fmla="*/ 1 w 79"/>
              <a:gd name="T29" fmla="*/ 3 h 4"/>
              <a:gd name="T30" fmla="*/ 1 w 79"/>
              <a:gd name="T31" fmla="*/ 3 h 4"/>
              <a:gd name="T32" fmla="*/ 0 w 79"/>
              <a:gd name="T33" fmla="*/ 1 h 4"/>
              <a:gd name="T34" fmla="*/ 7 w 79"/>
              <a:gd name="T35" fmla="*/ 0 h 4"/>
              <a:gd name="T36" fmla="*/ 13 w 79"/>
              <a:gd name="T37" fmla="*/ 1 h 4"/>
              <a:gd name="T38" fmla="*/ 19 w 79"/>
              <a:gd name="T39" fmla="*/ 1 h 4"/>
              <a:gd name="T40" fmla="*/ 25 w 79"/>
              <a:gd name="T41" fmla="*/ 1 h 4"/>
              <a:gd name="T42" fmla="*/ 31 w 79"/>
              <a:gd name="T43" fmla="*/ 1 h 4"/>
              <a:gd name="T44" fmla="*/ 37 w 79"/>
              <a:gd name="T45" fmla="*/ 0 h 4"/>
              <a:gd name="T46" fmla="*/ 43 w 79"/>
              <a:gd name="T47" fmla="*/ 1 h 4"/>
              <a:gd name="T48" fmla="*/ 49 w 79"/>
              <a:gd name="T49" fmla="*/ 0 h 4"/>
              <a:gd name="T50" fmla="*/ 55 w 79"/>
              <a:gd name="T51" fmla="*/ 1 h 4"/>
              <a:gd name="T52" fmla="*/ 60 w 79"/>
              <a:gd name="T53" fmla="*/ 1 h 4"/>
              <a:gd name="T54" fmla="*/ 67 w 79"/>
              <a:gd name="T55" fmla="*/ 1 h 4"/>
              <a:gd name="T56" fmla="*/ 72 w 79"/>
              <a:gd name="T57" fmla="*/ 1 h 4"/>
              <a:gd name="T58" fmla="*/ 76 w 79"/>
              <a:gd name="T59" fmla="*/ 0 h 4"/>
              <a:gd name="T60" fmla="*/ 79 w 79"/>
              <a:gd name="T61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9" h="4">
                <a:moveTo>
                  <a:pt x="79" y="3"/>
                </a:moveTo>
                <a:cubicBezTo>
                  <a:pt x="78" y="3"/>
                  <a:pt x="77" y="3"/>
                  <a:pt x="76" y="3"/>
                </a:cubicBezTo>
                <a:cubicBezTo>
                  <a:pt x="75" y="3"/>
                  <a:pt x="74" y="3"/>
                  <a:pt x="73" y="3"/>
                </a:cubicBezTo>
                <a:cubicBezTo>
                  <a:pt x="71" y="4"/>
                  <a:pt x="69" y="4"/>
                  <a:pt x="66" y="3"/>
                </a:cubicBezTo>
                <a:cubicBezTo>
                  <a:pt x="65" y="3"/>
                  <a:pt x="63" y="3"/>
                  <a:pt x="61" y="3"/>
                </a:cubicBezTo>
                <a:cubicBezTo>
                  <a:pt x="59" y="4"/>
                  <a:pt x="57" y="4"/>
                  <a:pt x="54" y="3"/>
                </a:cubicBezTo>
                <a:cubicBezTo>
                  <a:pt x="53" y="3"/>
                  <a:pt x="51" y="3"/>
                  <a:pt x="49" y="3"/>
                </a:cubicBezTo>
                <a:cubicBezTo>
                  <a:pt x="47" y="4"/>
                  <a:pt x="45" y="4"/>
                  <a:pt x="43" y="3"/>
                </a:cubicBezTo>
                <a:cubicBezTo>
                  <a:pt x="41" y="2"/>
                  <a:pt x="39" y="2"/>
                  <a:pt x="37" y="3"/>
                </a:cubicBezTo>
                <a:cubicBezTo>
                  <a:pt x="35" y="4"/>
                  <a:pt x="33" y="3"/>
                  <a:pt x="30" y="3"/>
                </a:cubicBezTo>
                <a:cubicBezTo>
                  <a:pt x="29" y="3"/>
                  <a:pt x="27" y="3"/>
                  <a:pt x="25" y="3"/>
                </a:cubicBezTo>
                <a:cubicBezTo>
                  <a:pt x="23" y="4"/>
                  <a:pt x="21" y="4"/>
                  <a:pt x="19" y="3"/>
                </a:cubicBezTo>
                <a:cubicBezTo>
                  <a:pt x="17" y="3"/>
                  <a:pt x="15" y="3"/>
                  <a:pt x="13" y="3"/>
                </a:cubicBezTo>
                <a:cubicBezTo>
                  <a:pt x="11" y="4"/>
                  <a:pt x="9" y="4"/>
                  <a:pt x="7" y="3"/>
                </a:cubicBezTo>
                <a:cubicBezTo>
                  <a:pt x="5" y="3"/>
                  <a:pt x="3" y="3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2"/>
                  <a:pt x="1" y="2"/>
                  <a:pt x="0" y="1"/>
                </a:cubicBezTo>
                <a:cubicBezTo>
                  <a:pt x="3" y="0"/>
                  <a:pt x="5" y="0"/>
                  <a:pt x="7" y="0"/>
                </a:cubicBezTo>
                <a:cubicBezTo>
                  <a:pt x="9" y="1"/>
                  <a:pt x="11" y="1"/>
                  <a:pt x="13" y="1"/>
                </a:cubicBezTo>
                <a:cubicBezTo>
                  <a:pt x="15" y="0"/>
                  <a:pt x="17" y="0"/>
                  <a:pt x="19" y="1"/>
                </a:cubicBezTo>
                <a:cubicBezTo>
                  <a:pt x="21" y="1"/>
                  <a:pt x="23" y="1"/>
                  <a:pt x="25" y="1"/>
                </a:cubicBezTo>
                <a:cubicBezTo>
                  <a:pt x="27" y="0"/>
                  <a:pt x="29" y="0"/>
                  <a:pt x="31" y="1"/>
                </a:cubicBezTo>
                <a:cubicBezTo>
                  <a:pt x="33" y="1"/>
                  <a:pt x="35" y="1"/>
                  <a:pt x="37" y="0"/>
                </a:cubicBezTo>
                <a:cubicBezTo>
                  <a:pt x="39" y="0"/>
                  <a:pt x="41" y="0"/>
                  <a:pt x="43" y="1"/>
                </a:cubicBezTo>
                <a:cubicBezTo>
                  <a:pt x="45" y="1"/>
                  <a:pt x="47" y="1"/>
                  <a:pt x="49" y="0"/>
                </a:cubicBezTo>
                <a:cubicBezTo>
                  <a:pt x="51" y="0"/>
                  <a:pt x="53" y="0"/>
                  <a:pt x="55" y="1"/>
                </a:cubicBezTo>
                <a:cubicBezTo>
                  <a:pt x="57" y="1"/>
                  <a:pt x="59" y="1"/>
                  <a:pt x="60" y="1"/>
                </a:cubicBezTo>
                <a:cubicBezTo>
                  <a:pt x="63" y="0"/>
                  <a:pt x="65" y="0"/>
                  <a:pt x="67" y="1"/>
                </a:cubicBezTo>
                <a:cubicBezTo>
                  <a:pt x="69" y="1"/>
                  <a:pt x="70" y="1"/>
                  <a:pt x="72" y="1"/>
                </a:cubicBezTo>
                <a:cubicBezTo>
                  <a:pt x="73" y="0"/>
                  <a:pt x="75" y="0"/>
                  <a:pt x="76" y="0"/>
                </a:cubicBezTo>
                <a:cubicBezTo>
                  <a:pt x="79" y="0"/>
                  <a:pt x="79" y="0"/>
                  <a:pt x="79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DD0953F7-3FB5-4D08-9E5B-D1CB2636E125}"/>
              </a:ext>
            </a:extLst>
          </p:cNvPr>
          <p:cNvSpPr>
            <a:spLocks/>
          </p:cNvSpPr>
          <p:nvPr/>
        </p:nvSpPr>
        <p:spPr bwMode="auto">
          <a:xfrm>
            <a:off x="5254626" y="4656138"/>
            <a:ext cx="334963" cy="61913"/>
          </a:xfrm>
          <a:custGeom>
            <a:avLst/>
            <a:gdLst>
              <a:gd name="T0" fmla="*/ 0 w 11"/>
              <a:gd name="T1" fmla="*/ 0 h 2"/>
              <a:gd name="T2" fmla="*/ 11 w 11"/>
              <a:gd name="T3" fmla="*/ 0 h 2"/>
              <a:gd name="T4" fmla="*/ 11 w 11"/>
              <a:gd name="T5" fmla="*/ 2 h 2"/>
              <a:gd name="T6" fmla="*/ 0 w 11"/>
              <a:gd name="T7" fmla="*/ 2 h 2"/>
              <a:gd name="T8" fmla="*/ 0 w 11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2">
                <a:moveTo>
                  <a:pt x="0" y="0"/>
                </a:moveTo>
                <a:cubicBezTo>
                  <a:pt x="3" y="0"/>
                  <a:pt x="7" y="0"/>
                  <a:pt x="11" y="0"/>
                </a:cubicBezTo>
                <a:cubicBezTo>
                  <a:pt x="11" y="0"/>
                  <a:pt x="11" y="1"/>
                  <a:pt x="11" y="2"/>
                </a:cubicBezTo>
                <a:cubicBezTo>
                  <a:pt x="7" y="2"/>
                  <a:pt x="3" y="2"/>
                  <a:pt x="0" y="2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4C196001-2219-45D2-A73A-6F15220D2D24}"/>
              </a:ext>
            </a:extLst>
          </p:cNvPr>
          <p:cNvSpPr>
            <a:spLocks/>
          </p:cNvSpPr>
          <p:nvPr/>
        </p:nvSpPr>
        <p:spPr bwMode="auto">
          <a:xfrm>
            <a:off x="4799013" y="4718051"/>
            <a:ext cx="152400" cy="93663"/>
          </a:xfrm>
          <a:custGeom>
            <a:avLst/>
            <a:gdLst>
              <a:gd name="T0" fmla="*/ 5 w 5"/>
              <a:gd name="T1" fmla="*/ 3 h 3"/>
              <a:gd name="T2" fmla="*/ 0 w 5"/>
              <a:gd name="T3" fmla="*/ 3 h 3"/>
              <a:gd name="T4" fmla="*/ 0 w 5"/>
              <a:gd name="T5" fmla="*/ 0 h 3"/>
              <a:gd name="T6" fmla="*/ 5 w 5"/>
              <a:gd name="T7" fmla="*/ 0 h 3"/>
              <a:gd name="T8" fmla="*/ 5 w 5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3"/>
                </a:moveTo>
                <a:cubicBezTo>
                  <a:pt x="3" y="3"/>
                  <a:pt x="2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2" y="0"/>
                  <a:pt x="3" y="0"/>
                  <a:pt x="5" y="0"/>
                </a:cubicBezTo>
                <a:cubicBezTo>
                  <a:pt x="5" y="1"/>
                  <a:pt x="5" y="2"/>
                  <a:pt x="5" y="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otografía parorama de montaña bajo cielo nublado">
            <a:extLst>
              <a:ext uri="{FF2B5EF4-FFF2-40B4-BE49-F238E27FC236}">
                <a16:creationId xmlns:a16="http://schemas.microsoft.com/office/drawing/2014/main" id="{136690F6-262D-4BA5-810B-D2A7F397E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2" name="Google Shape;552;p40"/>
          <p:cNvSpPr txBox="1">
            <a:spLocks noGrp="1"/>
          </p:cNvSpPr>
          <p:nvPr>
            <p:ph type="title"/>
          </p:nvPr>
        </p:nvSpPr>
        <p:spPr>
          <a:xfrm>
            <a:off x="4808100" y="2227200"/>
            <a:ext cx="3615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>
                <a:solidFill>
                  <a:schemeClr val="bg1"/>
                </a:solidFill>
              </a:rPr>
              <a:t>COMPANY</a:t>
            </a:r>
            <a:endParaRPr b="0" dirty="0">
              <a:solidFill>
                <a:schemeClr val="bg1"/>
              </a:solidFill>
            </a:endParaRPr>
          </a:p>
        </p:txBody>
      </p:sp>
      <p:sp>
        <p:nvSpPr>
          <p:cNvPr id="553" name="Google Shape;553;p40"/>
          <p:cNvSpPr txBox="1">
            <a:spLocks noGrp="1"/>
          </p:cNvSpPr>
          <p:nvPr>
            <p:ph type="subTitle" idx="1"/>
          </p:nvPr>
        </p:nvSpPr>
        <p:spPr>
          <a:xfrm flipH="1">
            <a:off x="5803800" y="3069000"/>
            <a:ext cx="2620200" cy="15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You could enter a subtitle here if you need it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54" name="Google Shape;554;p40"/>
          <p:cNvSpPr txBox="1">
            <a:spLocks noGrp="1"/>
          </p:cNvSpPr>
          <p:nvPr>
            <p:ph type="title" idx="2"/>
          </p:nvPr>
        </p:nvSpPr>
        <p:spPr>
          <a:xfrm>
            <a:off x="-77106" y="440775"/>
            <a:ext cx="3230100" cy="123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CDD733F-E4BE-4D80-AB1F-5AC963973D3B}"/>
              </a:ext>
            </a:extLst>
          </p:cNvPr>
          <p:cNvCxnSpPr>
            <a:cxnSpLocks/>
          </p:cNvCxnSpPr>
          <p:nvPr/>
        </p:nvCxnSpPr>
        <p:spPr>
          <a:xfrm flipH="1">
            <a:off x="0" y="4876852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upo 6">
            <a:extLst>
              <a:ext uri="{FF2B5EF4-FFF2-40B4-BE49-F238E27FC236}">
                <a16:creationId xmlns:a16="http://schemas.microsoft.com/office/drawing/2014/main" id="{00412003-759B-4A5F-B9E7-83FA2D74A148}"/>
              </a:ext>
            </a:extLst>
          </p:cNvPr>
          <p:cNvGrpSpPr/>
          <p:nvPr/>
        </p:nvGrpSpPr>
        <p:grpSpPr>
          <a:xfrm>
            <a:off x="7988184" y="4077399"/>
            <a:ext cx="993746" cy="1066101"/>
            <a:chOff x="8551862" y="-1087438"/>
            <a:chExt cx="1395413" cy="1497014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64D17D23-B52B-4020-9C24-AF68CB8FF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862" y="-1087438"/>
              <a:ext cx="1395413" cy="809626"/>
            </a:xfrm>
            <a:custGeom>
              <a:avLst/>
              <a:gdLst>
                <a:gd name="T0" fmla="*/ 9 w 368"/>
                <a:gd name="T1" fmla="*/ 197 h 213"/>
                <a:gd name="T2" fmla="*/ 179 w 368"/>
                <a:gd name="T3" fmla="*/ 5 h 213"/>
                <a:gd name="T4" fmla="*/ 365 w 368"/>
                <a:gd name="T5" fmla="*/ 176 h 213"/>
                <a:gd name="T6" fmla="*/ 362 w 368"/>
                <a:gd name="T7" fmla="*/ 213 h 213"/>
                <a:gd name="T8" fmla="*/ 311 w 368"/>
                <a:gd name="T9" fmla="*/ 162 h 213"/>
                <a:gd name="T10" fmla="*/ 303 w 368"/>
                <a:gd name="T11" fmla="*/ 151 h 213"/>
                <a:gd name="T12" fmla="*/ 255 w 368"/>
                <a:gd name="T13" fmla="*/ 151 h 213"/>
                <a:gd name="T14" fmla="*/ 248 w 368"/>
                <a:gd name="T15" fmla="*/ 161 h 213"/>
                <a:gd name="T16" fmla="*/ 239 w 368"/>
                <a:gd name="T17" fmla="*/ 171 h 213"/>
                <a:gd name="T18" fmla="*/ 206 w 368"/>
                <a:gd name="T19" fmla="*/ 198 h 213"/>
                <a:gd name="T20" fmla="*/ 151 w 368"/>
                <a:gd name="T21" fmla="*/ 166 h 213"/>
                <a:gd name="T22" fmla="*/ 123 w 368"/>
                <a:gd name="T23" fmla="*/ 123 h 213"/>
                <a:gd name="T24" fmla="*/ 107 w 368"/>
                <a:gd name="T25" fmla="*/ 95 h 213"/>
                <a:gd name="T26" fmla="*/ 80 w 368"/>
                <a:gd name="T27" fmla="*/ 95 h 213"/>
                <a:gd name="T28" fmla="*/ 75 w 368"/>
                <a:gd name="T29" fmla="*/ 106 h 213"/>
                <a:gd name="T30" fmla="*/ 27 w 368"/>
                <a:gd name="T31" fmla="*/ 186 h 213"/>
                <a:gd name="T32" fmla="*/ 9 w 368"/>
                <a:gd name="T33" fmla="*/ 1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8" h="213">
                  <a:moveTo>
                    <a:pt x="9" y="197"/>
                  </a:moveTo>
                  <a:cubicBezTo>
                    <a:pt x="0" y="102"/>
                    <a:pt x="74" y="11"/>
                    <a:pt x="179" y="5"/>
                  </a:cubicBezTo>
                  <a:cubicBezTo>
                    <a:pt x="275" y="0"/>
                    <a:pt x="363" y="76"/>
                    <a:pt x="365" y="176"/>
                  </a:cubicBezTo>
                  <a:cubicBezTo>
                    <a:pt x="366" y="188"/>
                    <a:pt x="368" y="201"/>
                    <a:pt x="362" y="213"/>
                  </a:cubicBezTo>
                  <a:cubicBezTo>
                    <a:pt x="339" y="202"/>
                    <a:pt x="329" y="178"/>
                    <a:pt x="311" y="162"/>
                  </a:cubicBezTo>
                  <a:cubicBezTo>
                    <a:pt x="308" y="159"/>
                    <a:pt x="306" y="154"/>
                    <a:pt x="303" y="151"/>
                  </a:cubicBezTo>
                  <a:cubicBezTo>
                    <a:pt x="278" y="125"/>
                    <a:pt x="278" y="125"/>
                    <a:pt x="255" y="151"/>
                  </a:cubicBezTo>
                  <a:cubicBezTo>
                    <a:pt x="253" y="154"/>
                    <a:pt x="250" y="157"/>
                    <a:pt x="248" y="161"/>
                  </a:cubicBezTo>
                  <a:cubicBezTo>
                    <a:pt x="246" y="164"/>
                    <a:pt x="243" y="168"/>
                    <a:pt x="239" y="171"/>
                  </a:cubicBezTo>
                  <a:cubicBezTo>
                    <a:pt x="229" y="182"/>
                    <a:pt x="223" y="203"/>
                    <a:pt x="206" y="198"/>
                  </a:cubicBezTo>
                  <a:cubicBezTo>
                    <a:pt x="186" y="193"/>
                    <a:pt x="163" y="189"/>
                    <a:pt x="151" y="166"/>
                  </a:cubicBezTo>
                  <a:cubicBezTo>
                    <a:pt x="144" y="151"/>
                    <a:pt x="133" y="137"/>
                    <a:pt x="123" y="123"/>
                  </a:cubicBezTo>
                  <a:cubicBezTo>
                    <a:pt x="119" y="113"/>
                    <a:pt x="113" y="104"/>
                    <a:pt x="107" y="95"/>
                  </a:cubicBezTo>
                  <a:cubicBezTo>
                    <a:pt x="96" y="77"/>
                    <a:pt x="91" y="77"/>
                    <a:pt x="80" y="95"/>
                  </a:cubicBezTo>
                  <a:cubicBezTo>
                    <a:pt x="78" y="99"/>
                    <a:pt x="77" y="102"/>
                    <a:pt x="75" y="106"/>
                  </a:cubicBezTo>
                  <a:cubicBezTo>
                    <a:pt x="57" y="131"/>
                    <a:pt x="46" y="161"/>
                    <a:pt x="27" y="186"/>
                  </a:cubicBezTo>
                  <a:cubicBezTo>
                    <a:pt x="23" y="191"/>
                    <a:pt x="20" y="201"/>
                    <a:pt x="9" y="197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8C332997-5C32-4EF4-9775-D6D21DFB5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7113" y="-239712"/>
              <a:ext cx="1217613" cy="649288"/>
            </a:xfrm>
            <a:custGeom>
              <a:avLst/>
              <a:gdLst>
                <a:gd name="T0" fmla="*/ 321 w 321"/>
                <a:gd name="T1" fmla="*/ 45 h 171"/>
                <a:gd name="T2" fmla="*/ 3 w 321"/>
                <a:gd name="T3" fmla="*/ 45 h 171"/>
                <a:gd name="T4" fmla="*/ 19 w 321"/>
                <a:gd name="T5" fmla="*/ 24 h 171"/>
                <a:gd name="T6" fmla="*/ 114 w 321"/>
                <a:gd name="T7" fmla="*/ 5 h 171"/>
                <a:gd name="T8" fmla="*/ 295 w 321"/>
                <a:gd name="T9" fmla="*/ 23 h 171"/>
                <a:gd name="T10" fmla="*/ 321 w 321"/>
                <a:gd name="T11" fmla="*/ 4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71">
                  <a:moveTo>
                    <a:pt x="321" y="45"/>
                  </a:moveTo>
                  <a:cubicBezTo>
                    <a:pt x="258" y="170"/>
                    <a:pt x="68" y="171"/>
                    <a:pt x="3" y="45"/>
                  </a:cubicBezTo>
                  <a:cubicBezTo>
                    <a:pt x="0" y="31"/>
                    <a:pt x="9" y="28"/>
                    <a:pt x="19" y="24"/>
                  </a:cubicBezTo>
                  <a:cubicBezTo>
                    <a:pt x="49" y="12"/>
                    <a:pt x="81" y="7"/>
                    <a:pt x="114" y="5"/>
                  </a:cubicBezTo>
                  <a:cubicBezTo>
                    <a:pt x="175" y="0"/>
                    <a:pt x="236" y="6"/>
                    <a:pt x="295" y="23"/>
                  </a:cubicBezTo>
                  <a:cubicBezTo>
                    <a:pt x="306" y="26"/>
                    <a:pt x="321" y="27"/>
                    <a:pt x="321" y="4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5B15DE77-5EDC-43D3-AE69-5F2140246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5200" y="-692150"/>
              <a:ext cx="1343025" cy="622300"/>
            </a:xfrm>
            <a:custGeom>
              <a:avLst/>
              <a:gdLst>
                <a:gd name="T0" fmla="*/ 337 w 354"/>
                <a:gd name="T1" fmla="*/ 164 h 164"/>
                <a:gd name="T2" fmla="*/ 288 w 354"/>
                <a:gd name="T3" fmla="*/ 142 h 164"/>
                <a:gd name="T4" fmla="*/ 146 w 354"/>
                <a:gd name="T5" fmla="*/ 128 h 164"/>
                <a:gd name="T6" fmla="*/ 33 w 354"/>
                <a:gd name="T7" fmla="*/ 149 h 164"/>
                <a:gd name="T8" fmla="*/ 19 w 354"/>
                <a:gd name="T9" fmla="*/ 164 h 164"/>
                <a:gd name="T10" fmla="*/ 0 w 354"/>
                <a:gd name="T11" fmla="*/ 93 h 164"/>
                <a:gd name="T12" fmla="*/ 40 w 354"/>
                <a:gd name="T13" fmla="*/ 36 h 164"/>
                <a:gd name="T14" fmla="*/ 64 w 354"/>
                <a:gd name="T15" fmla="*/ 0 h 164"/>
                <a:gd name="T16" fmla="*/ 80 w 354"/>
                <a:gd name="T17" fmla="*/ 12 h 164"/>
                <a:gd name="T18" fmla="*/ 116 w 354"/>
                <a:gd name="T19" fmla="*/ 16 h 164"/>
                <a:gd name="T20" fmla="*/ 155 w 354"/>
                <a:gd name="T21" fmla="*/ 71 h 164"/>
                <a:gd name="T22" fmla="*/ 191 w 354"/>
                <a:gd name="T23" fmla="*/ 87 h 164"/>
                <a:gd name="T24" fmla="*/ 221 w 354"/>
                <a:gd name="T25" fmla="*/ 70 h 164"/>
                <a:gd name="T26" fmla="*/ 237 w 354"/>
                <a:gd name="T27" fmla="*/ 53 h 164"/>
                <a:gd name="T28" fmla="*/ 251 w 354"/>
                <a:gd name="T29" fmla="*/ 52 h 164"/>
                <a:gd name="T30" fmla="*/ 296 w 354"/>
                <a:gd name="T31" fmla="*/ 45 h 164"/>
                <a:gd name="T32" fmla="*/ 353 w 354"/>
                <a:gd name="T33" fmla="*/ 109 h 164"/>
                <a:gd name="T34" fmla="*/ 337 w 354"/>
                <a:gd name="T3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164">
                  <a:moveTo>
                    <a:pt x="337" y="164"/>
                  </a:moveTo>
                  <a:cubicBezTo>
                    <a:pt x="326" y="144"/>
                    <a:pt x="305" y="146"/>
                    <a:pt x="288" y="142"/>
                  </a:cubicBezTo>
                  <a:cubicBezTo>
                    <a:pt x="242" y="130"/>
                    <a:pt x="194" y="126"/>
                    <a:pt x="146" y="128"/>
                  </a:cubicBezTo>
                  <a:cubicBezTo>
                    <a:pt x="107" y="130"/>
                    <a:pt x="70" y="137"/>
                    <a:pt x="33" y="149"/>
                  </a:cubicBezTo>
                  <a:cubicBezTo>
                    <a:pt x="26" y="151"/>
                    <a:pt x="19" y="155"/>
                    <a:pt x="19" y="164"/>
                  </a:cubicBezTo>
                  <a:cubicBezTo>
                    <a:pt x="8" y="141"/>
                    <a:pt x="1" y="118"/>
                    <a:pt x="0" y="93"/>
                  </a:cubicBezTo>
                  <a:cubicBezTo>
                    <a:pt x="21" y="79"/>
                    <a:pt x="28" y="56"/>
                    <a:pt x="40" y="36"/>
                  </a:cubicBezTo>
                  <a:cubicBezTo>
                    <a:pt x="47" y="23"/>
                    <a:pt x="53" y="10"/>
                    <a:pt x="64" y="0"/>
                  </a:cubicBezTo>
                  <a:cubicBezTo>
                    <a:pt x="71" y="1"/>
                    <a:pt x="76" y="7"/>
                    <a:pt x="80" y="12"/>
                  </a:cubicBezTo>
                  <a:cubicBezTo>
                    <a:pt x="91" y="26"/>
                    <a:pt x="102" y="31"/>
                    <a:pt x="116" y="16"/>
                  </a:cubicBezTo>
                  <a:cubicBezTo>
                    <a:pt x="134" y="31"/>
                    <a:pt x="142" y="53"/>
                    <a:pt x="155" y="71"/>
                  </a:cubicBezTo>
                  <a:cubicBezTo>
                    <a:pt x="164" y="86"/>
                    <a:pt x="180" y="78"/>
                    <a:pt x="191" y="87"/>
                  </a:cubicBezTo>
                  <a:cubicBezTo>
                    <a:pt x="208" y="101"/>
                    <a:pt x="212" y="79"/>
                    <a:pt x="221" y="70"/>
                  </a:cubicBezTo>
                  <a:cubicBezTo>
                    <a:pt x="227" y="65"/>
                    <a:pt x="232" y="58"/>
                    <a:pt x="237" y="53"/>
                  </a:cubicBezTo>
                  <a:cubicBezTo>
                    <a:pt x="241" y="51"/>
                    <a:pt x="246" y="51"/>
                    <a:pt x="251" y="52"/>
                  </a:cubicBezTo>
                  <a:cubicBezTo>
                    <a:pt x="267" y="58"/>
                    <a:pt x="283" y="57"/>
                    <a:pt x="296" y="45"/>
                  </a:cubicBezTo>
                  <a:cubicBezTo>
                    <a:pt x="315" y="66"/>
                    <a:pt x="334" y="87"/>
                    <a:pt x="353" y="109"/>
                  </a:cubicBezTo>
                  <a:cubicBezTo>
                    <a:pt x="354" y="129"/>
                    <a:pt x="345" y="146"/>
                    <a:pt x="337" y="164"/>
                  </a:cubicBezTo>
                  <a:close/>
                </a:path>
              </a:pathLst>
            </a:custGeom>
            <a:solidFill>
              <a:srgbClr val="C9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1E453DA-FF35-4DFD-BD4E-DF4D74EBC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-809625"/>
              <a:ext cx="198438" cy="265113"/>
            </a:xfrm>
            <a:custGeom>
              <a:avLst/>
              <a:gdLst>
                <a:gd name="T0" fmla="*/ 52 w 52"/>
                <a:gd name="T1" fmla="*/ 47 h 70"/>
                <a:gd name="T2" fmla="*/ 17 w 52"/>
                <a:gd name="T3" fmla="*/ 50 h 70"/>
                <a:gd name="T4" fmla="*/ 0 w 52"/>
                <a:gd name="T5" fmla="*/ 31 h 70"/>
                <a:gd name="T6" fmla="*/ 1 w 52"/>
                <a:gd name="T7" fmla="*/ 23 h 70"/>
                <a:gd name="T8" fmla="*/ 19 w 52"/>
                <a:gd name="T9" fmla="*/ 1 h 70"/>
                <a:gd name="T10" fmla="*/ 39 w 52"/>
                <a:gd name="T11" fmla="*/ 21 h 70"/>
                <a:gd name="T12" fmla="*/ 52 w 52"/>
                <a:gd name="T13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0">
                  <a:moveTo>
                    <a:pt x="52" y="47"/>
                  </a:moveTo>
                  <a:cubicBezTo>
                    <a:pt x="37" y="70"/>
                    <a:pt x="37" y="70"/>
                    <a:pt x="17" y="50"/>
                  </a:cubicBezTo>
                  <a:cubicBezTo>
                    <a:pt x="11" y="44"/>
                    <a:pt x="6" y="38"/>
                    <a:pt x="0" y="31"/>
                  </a:cubicBezTo>
                  <a:cubicBezTo>
                    <a:pt x="0" y="29"/>
                    <a:pt x="0" y="25"/>
                    <a:pt x="1" y="23"/>
                  </a:cubicBezTo>
                  <a:cubicBezTo>
                    <a:pt x="6" y="15"/>
                    <a:pt x="9" y="2"/>
                    <a:pt x="19" y="1"/>
                  </a:cubicBezTo>
                  <a:cubicBezTo>
                    <a:pt x="30" y="0"/>
                    <a:pt x="34" y="12"/>
                    <a:pt x="39" y="21"/>
                  </a:cubicBezTo>
                  <a:cubicBezTo>
                    <a:pt x="44" y="30"/>
                    <a:pt x="52" y="37"/>
                    <a:pt x="52" y="47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268F513A-7066-4EB4-84F8-0EC0F6DCD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-631825"/>
              <a:ext cx="223838" cy="198438"/>
            </a:xfrm>
            <a:custGeom>
              <a:avLst/>
              <a:gdLst>
                <a:gd name="T0" fmla="*/ 59 w 59"/>
                <a:gd name="T1" fmla="*/ 29 h 52"/>
                <a:gd name="T2" fmla="*/ 0 w 59"/>
                <a:gd name="T3" fmla="*/ 37 h 52"/>
                <a:gd name="T4" fmla="*/ 23 w 59"/>
                <a:gd name="T5" fmla="*/ 7 h 52"/>
                <a:gd name="T6" fmla="*/ 40 w 59"/>
                <a:gd name="T7" fmla="*/ 6 h 52"/>
                <a:gd name="T8" fmla="*/ 59 w 59"/>
                <a:gd name="T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59" y="29"/>
                  </a:moveTo>
                  <a:cubicBezTo>
                    <a:pt x="43" y="52"/>
                    <a:pt x="43" y="52"/>
                    <a:pt x="0" y="37"/>
                  </a:cubicBezTo>
                  <a:cubicBezTo>
                    <a:pt x="8" y="27"/>
                    <a:pt x="15" y="17"/>
                    <a:pt x="23" y="7"/>
                  </a:cubicBezTo>
                  <a:cubicBezTo>
                    <a:pt x="28" y="0"/>
                    <a:pt x="34" y="0"/>
                    <a:pt x="40" y="6"/>
                  </a:cubicBezTo>
                  <a:cubicBezTo>
                    <a:pt x="46" y="14"/>
                    <a:pt x="55" y="20"/>
                    <a:pt x="59" y="29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9"/>
          <p:cNvSpPr txBox="1">
            <a:spLocks noGrp="1"/>
          </p:cNvSpPr>
          <p:nvPr>
            <p:ph type="title"/>
          </p:nvPr>
        </p:nvSpPr>
        <p:spPr>
          <a:xfrm>
            <a:off x="3010050" y="75486"/>
            <a:ext cx="3123900" cy="6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0" dirty="0">
                <a:solidFill>
                  <a:srgbClr val="67BB8C"/>
                </a:solidFill>
              </a:rPr>
              <a:t>CLINICAL TRIAL</a:t>
            </a:r>
            <a:endParaRPr sz="4400" b="0" dirty="0">
              <a:solidFill>
                <a:srgbClr val="67BB8C"/>
              </a:solidFill>
            </a:endParaRPr>
          </a:p>
        </p:txBody>
      </p:sp>
      <p:sp>
        <p:nvSpPr>
          <p:cNvPr id="401" name="Google Shape;401;p39"/>
          <p:cNvSpPr txBox="1"/>
          <p:nvPr/>
        </p:nvSpPr>
        <p:spPr>
          <a:xfrm>
            <a:off x="2370875" y="1322052"/>
            <a:ext cx="1233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PHASE 1</a:t>
            </a:r>
            <a:endParaRPr sz="1800" b="1" dirty="0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402" name="Google Shape;402;p39"/>
          <p:cNvSpPr txBox="1"/>
          <p:nvPr/>
        </p:nvSpPr>
        <p:spPr>
          <a:xfrm>
            <a:off x="5741555" y="1322052"/>
            <a:ext cx="1233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PHASE 2</a:t>
            </a:r>
            <a:endParaRPr sz="18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403" name="Google Shape;403;p39"/>
          <p:cNvSpPr txBox="1"/>
          <p:nvPr/>
        </p:nvSpPr>
        <p:spPr>
          <a:xfrm>
            <a:off x="7334625" y="1322052"/>
            <a:ext cx="1233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PHASE 3</a:t>
            </a:r>
            <a:endParaRPr sz="18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404" name="Google Shape;404;p39"/>
          <p:cNvSpPr txBox="1"/>
          <p:nvPr/>
        </p:nvSpPr>
        <p:spPr>
          <a:xfrm>
            <a:off x="665938" y="1325427"/>
            <a:ext cx="1233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PRECLINICAL</a:t>
            </a:r>
            <a:endParaRPr sz="18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405" name="Google Shape;405;p39"/>
          <p:cNvSpPr txBox="1"/>
          <p:nvPr/>
        </p:nvSpPr>
        <p:spPr>
          <a:xfrm>
            <a:off x="665950" y="1724605"/>
            <a:ext cx="12339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Lab studies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406" name="Google Shape;406;p39"/>
          <p:cNvSpPr txBox="1"/>
          <p:nvPr/>
        </p:nvSpPr>
        <p:spPr>
          <a:xfrm>
            <a:off x="5741555" y="1724605"/>
            <a:ext cx="12339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Expanded safety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407" name="Google Shape;407;p39"/>
          <p:cNvSpPr txBox="1"/>
          <p:nvPr/>
        </p:nvSpPr>
        <p:spPr>
          <a:xfrm>
            <a:off x="7334625" y="1724605"/>
            <a:ext cx="12339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Efficacy &amp; safety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408" name="Google Shape;408;p39"/>
          <p:cNvSpPr txBox="1"/>
          <p:nvPr/>
        </p:nvSpPr>
        <p:spPr>
          <a:xfrm>
            <a:off x="2370875" y="1727830"/>
            <a:ext cx="12339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Human safety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409" name="Google Shape;409;p39"/>
          <p:cNvSpPr/>
          <p:nvPr/>
        </p:nvSpPr>
        <p:spPr>
          <a:xfrm>
            <a:off x="2370875" y="2343125"/>
            <a:ext cx="1233900" cy="22605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9"/>
          <p:cNvSpPr/>
          <p:nvPr/>
        </p:nvSpPr>
        <p:spPr>
          <a:xfrm>
            <a:off x="5741554" y="2343125"/>
            <a:ext cx="1215695" cy="22605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39"/>
          <p:cNvSpPr/>
          <p:nvPr/>
        </p:nvSpPr>
        <p:spPr>
          <a:xfrm>
            <a:off x="7096575" y="2343125"/>
            <a:ext cx="1710000" cy="22605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39"/>
          <p:cNvSpPr/>
          <p:nvPr/>
        </p:nvSpPr>
        <p:spPr>
          <a:xfrm>
            <a:off x="427900" y="2343125"/>
            <a:ext cx="1710000" cy="22605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58" name="Conector recto 157">
            <a:extLst>
              <a:ext uri="{FF2B5EF4-FFF2-40B4-BE49-F238E27FC236}">
                <a16:creationId xmlns:a16="http://schemas.microsoft.com/office/drawing/2014/main" id="{C4B1DAE7-A30E-465B-BB34-5ECAC5829968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9" name="Grupo 158">
            <a:extLst>
              <a:ext uri="{FF2B5EF4-FFF2-40B4-BE49-F238E27FC236}">
                <a16:creationId xmlns:a16="http://schemas.microsoft.com/office/drawing/2014/main" id="{2B9D4C4B-7FFD-4459-B7AC-6C0BA713BD80}"/>
              </a:ext>
            </a:extLst>
          </p:cNvPr>
          <p:cNvGrpSpPr/>
          <p:nvPr/>
        </p:nvGrpSpPr>
        <p:grpSpPr>
          <a:xfrm>
            <a:off x="7416951" y="140523"/>
            <a:ext cx="1333537" cy="1017573"/>
            <a:chOff x="9683750" y="785812"/>
            <a:chExt cx="1762125" cy="1344613"/>
          </a:xfrm>
          <a:solidFill>
            <a:srgbClr val="67BB8C"/>
          </a:solidFill>
        </p:grpSpPr>
        <p:sp>
          <p:nvSpPr>
            <p:cNvPr id="160" name="Freeform 4">
              <a:extLst>
                <a:ext uri="{FF2B5EF4-FFF2-40B4-BE49-F238E27FC236}">
                  <a16:creationId xmlns:a16="http://schemas.microsoft.com/office/drawing/2014/main" id="{7CEE15FF-BF48-4343-ABC7-348472447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6925" y="1108075"/>
              <a:ext cx="1128713" cy="638175"/>
            </a:xfrm>
            <a:custGeom>
              <a:avLst/>
              <a:gdLst>
                <a:gd name="T0" fmla="*/ 298 w 298"/>
                <a:gd name="T1" fmla="*/ 168 h 168"/>
                <a:gd name="T2" fmla="*/ 0 w 298"/>
                <a:gd name="T3" fmla="*/ 168 h 168"/>
                <a:gd name="T4" fmla="*/ 4 w 298"/>
                <a:gd name="T5" fmla="*/ 159 h 168"/>
                <a:gd name="T6" fmla="*/ 89 w 298"/>
                <a:gd name="T7" fmla="*/ 9 h 168"/>
                <a:gd name="T8" fmla="*/ 103 w 298"/>
                <a:gd name="T9" fmla="*/ 5 h 168"/>
                <a:gd name="T10" fmla="*/ 140 w 298"/>
                <a:gd name="T11" fmla="*/ 22 h 168"/>
                <a:gd name="T12" fmla="*/ 158 w 298"/>
                <a:gd name="T13" fmla="*/ 21 h 168"/>
                <a:gd name="T14" fmla="*/ 202 w 298"/>
                <a:gd name="T15" fmla="*/ 0 h 168"/>
                <a:gd name="T16" fmla="*/ 298 w 298"/>
                <a:gd name="T1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168">
                  <a:moveTo>
                    <a:pt x="298" y="168"/>
                  </a:moveTo>
                  <a:cubicBezTo>
                    <a:pt x="198" y="168"/>
                    <a:pt x="99" y="168"/>
                    <a:pt x="0" y="168"/>
                  </a:cubicBezTo>
                  <a:cubicBezTo>
                    <a:pt x="1" y="164"/>
                    <a:pt x="2" y="162"/>
                    <a:pt x="4" y="159"/>
                  </a:cubicBezTo>
                  <a:cubicBezTo>
                    <a:pt x="32" y="109"/>
                    <a:pt x="61" y="60"/>
                    <a:pt x="89" y="9"/>
                  </a:cubicBezTo>
                  <a:cubicBezTo>
                    <a:pt x="93" y="3"/>
                    <a:pt x="96" y="1"/>
                    <a:pt x="103" y="5"/>
                  </a:cubicBezTo>
                  <a:cubicBezTo>
                    <a:pt x="115" y="11"/>
                    <a:pt x="128" y="16"/>
                    <a:pt x="140" y="22"/>
                  </a:cubicBezTo>
                  <a:cubicBezTo>
                    <a:pt x="146" y="25"/>
                    <a:pt x="152" y="24"/>
                    <a:pt x="158" y="21"/>
                  </a:cubicBezTo>
                  <a:cubicBezTo>
                    <a:pt x="172" y="14"/>
                    <a:pt x="187" y="7"/>
                    <a:pt x="202" y="0"/>
                  </a:cubicBezTo>
                  <a:cubicBezTo>
                    <a:pt x="234" y="56"/>
                    <a:pt x="266" y="111"/>
                    <a:pt x="298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1" name="Freeform 5">
              <a:extLst>
                <a:ext uri="{FF2B5EF4-FFF2-40B4-BE49-F238E27FC236}">
                  <a16:creationId xmlns:a16="http://schemas.microsoft.com/office/drawing/2014/main" id="{EE657C7B-801F-415B-900A-D69D1E40C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0863" y="1249363"/>
              <a:ext cx="730250" cy="496888"/>
            </a:xfrm>
            <a:custGeom>
              <a:avLst/>
              <a:gdLst>
                <a:gd name="T0" fmla="*/ 25 w 193"/>
                <a:gd name="T1" fmla="*/ 0 h 131"/>
                <a:gd name="T2" fmla="*/ 61 w 193"/>
                <a:gd name="T3" fmla="*/ 12 h 131"/>
                <a:gd name="T4" fmla="*/ 82 w 193"/>
                <a:gd name="T5" fmla="*/ 12 h 131"/>
                <a:gd name="T6" fmla="*/ 114 w 193"/>
                <a:gd name="T7" fmla="*/ 0 h 131"/>
                <a:gd name="T8" fmla="*/ 193 w 193"/>
                <a:gd name="T9" fmla="*/ 130 h 131"/>
                <a:gd name="T10" fmla="*/ 185 w 193"/>
                <a:gd name="T11" fmla="*/ 131 h 131"/>
                <a:gd name="T12" fmla="*/ 58 w 193"/>
                <a:gd name="T13" fmla="*/ 131 h 131"/>
                <a:gd name="T14" fmla="*/ 45 w 193"/>
                <a:gd name="T15" fmla="*/ 117 h 131"/>
                <a:gd name="T16" fmla="*/ 45 w 193"/>
                <a:gd name="T17" fmla="*/ 95 h 131"/>
                <a:gd name="T18" fmla="*/ 20 w 193"/>
                <a:gd name="T19" fmla="*/ 79 h 131"/>
                <a:gd name="T20" fmla="*/ 1 w 193"/>
                <a:gd name="T21" fmla="*/ 46 h 131"/>
                <a:gd name="T22" fmla="*/ 2 w 193"/>
                <a:gd name="T23" fmla="*/ 38 h 131"/>
                <a:gd name="T24" fmla="*/ 25 w 193"/>
                <a:gd name="T2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31">
                  <a:moveTo>
                    <a:pt x="25" y="0"/>
                  </a:moveTo>
                  <a:cubicBezTo>
                    <a:pt x="38" y="5"/>
                    <a:pt x="49" y="9"/>
                    <a:pt x="61" y="12"/>
                  </a:cubicBezTo>
                  <a:cubicBezTo>
                    <a:pt x="68" y="14"/>
                    <a:pt x="75" y="14"/>
                    <a:pt x="82" y="12"/>
                  </a:cubicBezTo>
                  <a:cubicBezTo>
                    <a:pt x="92" y="9"/>
                    <a:pt x="103" y="4"/>
                    <a:pt x="114" y="0"/>
                  </a:cubicBezTo>
                  <a:cubicBezTo>
                    <a:pt x="140" y="43"/>
                    <a:pt x="166" y="86"/>
                    <a:pt x="193" y="130"/>
                  </a:cubicBezTo>
                  <a:cubicBezTo>
                    <a:pt x="190" y="131"/>
                    <a:pt x="187" y="131"/>
                    <a:pt x="185" y="131"/>
                  </a:cubicBezTo>
                  <a:cubicBezTo>
                    <a:pt x="143" y="131"/>
                    <a:pt x="101" y="131"/>
                    <a:pt x="58" y="131"/>
                  </a:cubicBezTo>
                  <a:cubicBezTo>
                    <a:pt x="48" y="131"/>
                    <a:pt x="45" y="128"/>
                    <a:pt x="45" y="117"/>
                  </a:cubicBezTo>
                  <a:cubicBezTo>
                    <a:pt x="45" y="110"/>
                    <a:pt x="45" y="102"/>
                    <a:pt x="45" y="95"/>
                  </a:cubicBezTo>
                  <a:cubicBezTo>
                    <a:pt x="45" y="74"/>
                    <a:pt x="39" y="70"/>
                    <a:pt x="20" y="79"/>
                  </a:cubicBezTo>
                  <a:cubicBezTo>
                    <a:pt x="14" y="68"/>
                    <a:pt x="7" y="57"/>
                    <a:pt x="1" y="46"/>
                  </a:cubicBezTo>
                  <a:cubicBezTo>
                    <a:pt x="0" y="44"/>
                    <a:pt x="1" y="40"/>
                    <a:pt x="2" y="38"/>
                  </a:cubicBezTo>
                  <a:cubicBezTo>
                    <a:pt x="9" y="26"/>
                    <a:pt x="17" y="13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2" name="Freeform 6">
              <a:extLst>
                <a:ext uri="{FF2B5EF4-FFF2-40B4-BE49-F238E27FC236}">
                  <a16:creationId xmlns:a16="http://schemas.microsoft.com/office/drawing/2014/main" id="{AFA433FC-BBBB-405B-AC59-0819C891B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7450" y="785812"/>
              <a:ext cx="341313" cy="338138"/>
            </a:xfrm>
            <a:custGeom>
              <a:avLst/>
              <a:gdLst>
                <a:gd name="T0" fmla="*/ 90 w 90"/>
                <a:gd name="T1" fmla="*/ 69 h 89"/>
                <a:gd name="T2" fmla="*/ 53 w 90"/>
                <a:gd name="T3" fmla="*/ 87 h 89"/>
                <a:gd name="T4" fmla="*/ 39 w 90"/>
                <a:gd name="T5" fmla="*/ 87 h 89"/>
                <a:gd name="T6" fmla="*/ 0 w 90"/>
                <a:gd name="T7" fmla="*/ 71 h 89"/>
                <a:gd name="T8" fmla="*/ 24 w 90"/>
                <a:gd name="T9" fmla="*/ 30 h 89"/>
                <a:gd name="T10" fmla="*/ 36 w 90"/>
                <a:gd name="T11" fmla="*/ 9 h 89"/>
                <a:gd name="T12" fmla="*/ 55 w 90"/>
                <a:gd name="T13" fmla="*/ 9 h 89"/>
                <a:gd name="T14" fmla="*/ 90 w 90"/>
                <a:gd name="T15" fmla="*/ 6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89">
                  <a:moveTo>
                    <a:pt x="90" y="69"/>
                  </a:moveTo>
                  <a:cubicBezTo>
                    <a:pt x="77" y="76"/>
                    <a:pt x="65" y="82"/>
                    <a:pt x="53" y="87"/>
                  </a:cubicBezTo>
                  <a:cubicBezTo>
                    <a:pt x="49" y="88"/>
                    <a:pt x="43" y="89"/>
                    <a:pt x="39" y="87"/>
                  </a:cubicBezTo>
                  <a:cubicBezTo>
                    <a:pt x="26" y="83"/>
                    <a:pt x="14" y="77"/>
                    <a:pt x="0" y="71"/>
                  </a:cubicBezTo>
                  <a:cubicBezTo>
                    <a:pt x="8" y="57"/>
                    <a:pt x="16" y="43"/>
                    <a:pt x="24" y="30"/>
                  </a:cubicBezTo>
                  <a:cubicBezTo>
                    <a:pt x="28" y="23"/>
                    <a:pt x="31" y="16"/>
                    <a:pt x="36" y="9"/>
                  </a:cubicBezTo>
                  <a:cubicBezTo>
                    <a:pt x="41" y="1"/>
                    <a:pt x="50" y="0"/>
                    <a:pt x="55" y="9"/>
                  </a:cubicBezTo>
                  <a:cubicBezTo>
                    <a:pt x="67" y="28"/>
                    <a:pt x="78" y="48"/>
                    <a:pt x="9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3" name="Freeform 7">
              <a:extLst>
                <a:ext uri="{FF2B5EF4-FFF2-40B4-BE49-F238E27FC236}">
                  <a16:creationId xmlns:a16="http://schemas.microsoft.com/office/drawing/2014/main" id="{1EB34A9A-931E-4A44-BAC5-4BBDBFFA8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1675" y="1868488"/>
              <a:ext cx="584200" cy="68263"/>
            </a:xfrm>
            <a:custGeom>
              <a:avLst/>
              <a:gdLst>
                <a:gd name="T0" fmla="*/ 76 w 154"/>
                <a:gd name="T1" fmla="*/ 18 h 18"/>
                <a:gd name="T2" fmla="*/ 12 w 154"/>
                <a:gd name="T3" fmla="*/ 18 h 18"/>
                <a:gd name="T4" fmla="*/ 0 w 154"/>
                <a:gd name="T5" fmla="*/ 9 h 18"/>
                <a:gd name="T6" fmla="*/ 12 w 154"/>
                <a:gd name="T7" fmla="*/ 0 h 18"/>
                <a:gd name="T8" fmla="*/ 142 w 154"/>
                <a:gd name="T9" fmla="*/ 0 h 18"/>
                <a:gd name="T10" fmla="*/ 154 w 154"/>
                <a:gd name="T11" fmla="*/ 9 h 18"/>
                <a:gd name="T12" fmla="*/ 142 w 154"/>
                <a:gd name="T13" fmla="*/ 18 h 18"/>
                <a:gd name="T14" fmla="*/ 76 w 154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" h="18">
                  <a:moveTo>
                    <a:pt x="76" y="18"/>
                  </a:moveTo>
                  <a:cubicBezTo>
                    <a:pt x="55" y="18"/>
                    <a:pt x="34" y="18"/>
                    <a:pt x="12" y="18"/>
                  </a:cubicBezTo>
                  <a:cubicBezTo>
                    <a:pt x="6" y="18"/>
                    <a:pt x="0" y="16"/>
                    <a:pt x="0" y="9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55" y="0"/>
                    <a:pt x="99" y="0"/>
                    <a:pt x="142" y="0"/>
                  </a:cubicBezTo>
                  <a:cubicBezTo>
                    <a:pt x="149" y="0"/>
                    <a:pt x="154" y="2"/>
                    <a:pt x="154" y="9"/>
                  </a:cubicBezTo>
                  <a:cubicBezTo>
                    <a:pt x="154" y="16"/>
                    <a:pt x="149" y="18"/>
                    <a:pt x="142" y="18"/>
                  </a:cubicBezTo>
                  <a:cubicBezTo>
                    <a:pt x="120" y="18"/>
                    <a:pt x="98" y="18"/>
                    <a:pt x="7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4" name="Freeform 8">
              <a:extLst>
                <a:ext uri="{FF2B5EF4-FFF2-40B4-BE49-F238E27FC236}">
                  <a16:creationId xmlns:a16="http://schemas.microsoft.com/office/drawing/2014/main" id="{47FB493F-3E0F-4E64-8B7B-32AD87868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3750" y="1863725"/>
              <a:ext cx="560388" cy="76200"/>
            </a:xfrm>
            <a:custGeom>
              <a:avLst/>
              <a:gdLst>
                <a:gd name="T0" fmla="*/ 74 w 148"/>
                <a:gd name="T1" fmla="*/ 1 h 20"/>
                <a:gd name="T2" fmla="*/ 133 w 148"/>
                <a:gd name="T3" fmla="*/ 1 h 20"/>
                <a:gd name="T4" fmla="*/ 148 w 148"/>
                <a:gd name="T5" fmla="*/ 10 h 20"/>
                <a:gd name="T6" fmla="*/ 133 w 148"/>
                <a:gd name="T7" fmla="*/ 19 h 20"/>
                <a:gd name="T8" fmla="*/ 14 w 148"/>
                <a:gd name="T9" fmla="*/ 19 h 20"/>
                <a:gd name="T10" fmla="*/ 0 w 148"/>
                <a:gd name="T11" fmla="*/ 10 h 20"/>
                <a:gd name="T12" fmla="*/ 14 w 148"/>
                <a:gd name="T13" fmla="*/ 1 h 20"/>
                <a:gd name="T14" fmla="*/ 74 w 148"/>
                <a:gd name="T1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74" y="1"/>
                  </a:moveTo>
                  <a:cubicBezTo>
                    <a:pt x="93" y="1"/>
                    <a:pt x="113" y="1"/>
                    <a:pt x="133" y="1"/>
                  </a:cubicBezTo>
                  <a:cubicBezTo>
                    <a:pt x="139" y="1"/>
                    <a:pt x="147" y="0"/>
                    <a:pt x="148" y="10"/>
                  </a:cubicBezTo>
                  <a:cubicBezTo>
                    <a:pt x="148" y="20"/>
                    <a:pt x="140" y="19"/>
                    <a:pt x="133" y="19"/>
                  </a:cubicBezTo>
                  <a:cubicBezTo>
                    <a:pt x="93" y="19"/>
                    <a:pt x="54" y="19"/>
                    <a:pt x="14" y="19"/>
                  </a:cubicBezTo>
                  <a:cubicBezTo>
                    <a:pt x="7" y="19"/>
                    <a:pt x="0" y="19"/>
                    <a:pt x="0" y="10"/>
                  </a:cubicBezTo>
                  <a:cubicBezTo>
                    <a:pt x="0" y="1"/>
                    <a:pt x="7" y="1"/>
                    <a:pt x="14" y="1"/>
                  </a:cubicBezTo>
                  <a:cubicBezTo>
                    <a:pt x="34" y="1"/>
                    <a:pt x="54" y="1"/>
                    <a:pt x="7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5" name="Freeform 9">
              <a:extLst>
                <a:ext uri="{FF2B5EF4-FFF2-40B4-BE49-F238E27FC236}">
                  <a16:creationId xmlns:a16="http://schemas.microsoft.com/office/drawing/2014/main" id="{62C9461D-6715-44F8-B031-6DE894530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2625" y="1003300"/>
              <a:ext cx="261938" cy="249238"/>
            </a:xfrm>
            <a:custGeom>
              <a:avLst/>
              <a:gdLst>
                <a:gd name="T0" fmla="*/ 0 w 69"/>
                <a:gd name="T1" fmla="*/ 49 h 66"/>
                <a:gd name="T2" fmla="*/ 24 w 69"/>
                <a:gd name="T3" fmla="*/ 9 h 66"/>
                <a:gd name="T4" fmla="*/ 45 w 69"/>
                <a:gd name="T5" fmla="*/ 9 h 66"/>
                <a:gd name="T6" fmla="*/ 69 w 69"/>
                <a:gd name="T7" fmla="*/ 49 h 66"/>
                <a:gd name="T8" fmla="*/ 0 w 69"/>
                <a:gd name="T9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6">
                  <a:moveTo>
                    <a:pt x="0" y="49"/>
                  </a:moveTo>
                  <a:cubicBezTo>
                    <a:pt x="8" y="36"/>
                    <a:pt x="16" y="22"/>
                    <a:pt x="24" y="9"/>
                  </a:cubicBezTo>
                  <a:cubicBezTo>
                    <a:pt x="30" y="0"/>
                    <a:pt x="39" y="0"/>
                    <a:pt x="45" y="9"/>
                  </a:cubicBezTo>
                  <a:cubicBezTo>
                    <a:pt x="53" y="22"/>
                    <a:pt x="61" y="36"/>
                    <a:pt x="69" y="49"/>
                  </a:cubicBezTo>
                  <a:cubicBezTo>
                    <a:pt x="46" y="66"/>
                    <a:pt x="24" y="64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6" name="Freeform 10">
              <a:extLst>
                <a:ext uri="{FF2B5EF4-FFF2-40B4-BE49-F238E27FC236}">
                  <a16:creationId xmlns:a16="http://schemas.microsoft.com/office/drawing/2014/main" id="{B1F06410-AB86-412B-A39B-3FF63BF2E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6925" y="2057400"/>
              <a:ext cx="488950" cy="68263"/>
            </a:xfrm>
            <a:custGeom>
              <a:avLst/>
              <a:gdLst>
                <a:gd name="T0" fmla="*/ 64 w 129"/>
                <a:gd name="T1" fmla="*/ 18 h 18"/>
                <a:gd name="T2" fmla="*/ 12 w 129"/>
                <a:gd name="T3" fmla="*/ 18 h 18"/>
                <a:gd name="T4" fmla="*/ 0 w 129"/>
                <a:gd name="T5" fmla="*/ 9 h 18"/>
                <a:gd name="T6" fmla="*/ 12 w 129"/>
                <a:gd name="T7" fmla="*/ 0 h 18"/>
                <a:gd name="T8" fmla="*/ 117 w 129"/>
                <a:gd name="T9" fmla="*/ 0 h 18"/>
                <a:gd name="T10" fmla="*/ 129 w 129"/>
                <a:gd name="T11" fmla="*/ 9 h 18"/>
                <a:gd name="T12" fmla="*/ 117 w 129"/>
                <a:gd name="T13" fmla="*/ 18 h 18"/>
                <a:gd name="T14" fmla="*/ 64 w 129"/>
                <a:gd name="T15" fmla="*/ 18 h 18"/>
                <a:gd name="T16" fmla="*/ 64 w 129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8">
                  <a:moveTo>
                    <a:pt x="64" y="18"/>
                  </a:moveTo>
                  <a:cubicBezTo>
                    <a:pt x="47" y="18"/>
                    <a:pt x="30" y="18"/>
                    <a:pt x="12" y="18"/>
                  </a:cubicBezTo>
                  <a:cubicBezTo>
                    <a:pt x="6" y="18"/>
                    <a:pt x="0" y="17"/>
                    <a:pt x="0" y="9"/>
                  </a:cubicBezTo>
                  <a:cubicBezTo>
                    <a:pt x="0" y="2"/>
                    <a:pt x="6" y="0"/>
                    <a:pt x="12" y="0"/>
                  </a:cubicBezTo>
                  <a:cubicBezTo>
                    <a:pt x="47" y="1"/>
                    <a:pt x="82" y="1"/>
                    <a:pt x="117" y="0"/>
                  </a:cubicBezTo>
                  <a:cubicBezTo>
                    <a:pt x="123" y="0"/>
                    <a:pt x="129" y="2"/>
                    <a:pt x="129" y="9"/>
                  </a:cubicBezTo>
                  <a:cubicBezTo>
                    <a:pt x="129" y="17"/>
                    <a:pt x="123" y="18"/>
                    <a:pt x="117" y="18"/>
                  </a:cubicBezTo>
                  <a:cubicBezTo>
                    <a:pt x="99" y="18"/>
                    <a:pt x="82" y="18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7" name="Freeform 11">
              <a:extLst>
                <a:ext uri="{FF2B5EF4-FFF2-40B4-BE49-F238E27FC236}">
                  <a16:creationId xmlns:a16="http://schemas.microsoft.com/office/drawing/2014/main" id="{C512872C-FF5B-4CAF-A194-88B88A6EC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7450" y="2057400"/>
              <a:ext cx="450850" cy="73025"/>
            </a:xfrm>
            <a:custGeom>
              <a:avLst/>
              <a:gdLst>
                <a:gd name="T0" fmla="*/ 59 w 119"/>
                <a:gd name="T1" fmla="*/ 18 h 19"/>
                <a:gd name="T2" fmla="*/ 12 w 119"/>
                <a:gd name="T3" fmla="*/ 18 h 19"/>
                <a:gd name="T4" fmla="*/ 0 w 119"/>
                <a:gd name="T5" fmla="*/ 9 h 19"/>
                <a:gd name="T6" fmla="*/ 12 w 119"/>
                <a:gd name="T7" fmla="*/ 0 h 19"/>
                <a:gd name="T8" fmla="*/ 107 w 119"/>
                <a:gd name="T9" fmla="*/ 0 h 19"/>
                <a:gd name="T10" fmla="*/ 119 w 119"/>
                <a:gd name="T11" fmla="*/ 9 h 19"/>
                <a:gd name="T12" fmla="*/ 106 w 119"/>
                <a:gd name="T13" fmla="*/ 18 h 19"/>
                <a:gd name="T14" fmla="*/ 59 w 119"/>
                <a:gd name="T1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19">
                  <a:moveTo>
                    <a:pt x="59" y="18"/>
                  </a:moveTo>
                  <a:cubicBezTo>
                    <a:pt x="43" y="18"/>
                    <a:pt x="28" y="18"/>
                    <a:pt x="12" y="18"/>
                  </a:cubicBezTo>
                  <a:cubicBezTo>
                    <a:pt x="5" y="19"/>
                    <a:pt x="0" y="17"/>
                    <a:pt x="0" y="9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43" y="1"/>
                    <a:pt x="75" y="1"/>
                    <a:pt x="107" y="0"/>
                  </a:cubicBezTo>
                  <a:cubicBezTo>
                    <a:pt x="113" y="0"/>
                    <a:pt x="119" y="1"/>
                    <a:pt x="119" y="9"/>
                  </a:cubicBezTo>
                  <a:cubicBezTo>
                    <a:pt x="119" y="18"/>
                    <a:pt x="113" y="18"/>
                    <a:pt x="106" y="18"/>
                  </a:cubicBezTo>
                  <a:cubicBezTo>
                    <a:pt x="90" y="18"/>
                    <a:pt x="75" y="18"/>
                    <a:pt x="5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8" name="Freeform 12">
              <a:extLst>
                <a:ext uri="{FF2B5EF4-FFF2-40B4-BE49-F238E27FC236}">
                  <a16:creationId xmlns:a16="http://schemas.microsoft.com/office/drawing/2014/main" id="{5A7D70EF-E2B0-4186-900D-3ADA5F341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2563" y="1868488"/>
              <a:ext cx="428625" cy="68263"/>
            </a:xfrm>
            <a:custGeom>
              <a:avLst/>
              <a:gdLst>
                <a:gd name="T0" fmla="*/ 57 w 113"/>
                <a:gd name="T1" fmla="*/ 18 h 18"/>
                <a:gd name="T2" fmla="*/ 13 w 113"/>
                <a:gd name="T3" fmla="*/ 18 h 18"/>
                <a:gd name="T4" fmla="*/ 1 w 113"/>
                <a:gd name="T5" fmla="*/ 9 h 18"/>
                <a:gd name="T6" fmla="*/ 13 w 113"/>
                <a:gd name="T7" fmla="*/ 0 h 18"/>
                <a:gd name="T8" fmla="*/ 100 w 113"/>
                <a:gd name="T9" fmla="*/ 0 h 18"/>
                <a:gd name="T10" fmla="*/ 113 w 113"/>
                <a:gd name="T11" fmla="*/ 9 h 18"/>
                <a:gd name="T12" fmla="*/ 100 w 113"/>
                <a:gd name="T13" fmla="*/ 18 h 18"/>
                <a:gd name="T14" fmla="*/ 57 w 113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8">
                  <a:moveTo>
                    <a:pt x="57" y="18"/>
                  </a:moveTo>
                  <a:cubicBezTo>
                    <a:pt x="42" y="18"/>
                    <a:pt x="28" y="18"/>
                    <a:pt x="13" y="18"/>
                  </a:cubicBezTo>
                  <a:cubicBezTo>
                    <a:pt x="7" y="18"/>
                    <a:pt x="0" y="17"/>
                    <a:pt x="1" y="9"/>
                  </a:cubicBezTo>
                  <a:cubicBezTo>
                    <a:pt x="1" y="1"/>
                    <a:pt x="6" y="0"/>
                    <a:pt x="13" y="0"/>
                  </a:cubicBezTo>
                  <a:cubicBezTo>
                    <a:pt x="42" y="0"/>
                    <a:pt x="71" y="0"/>
                    <a:pt x="100" y="0"/>
                  </a:cubicBezTo>
                  <a:cubicBezTo>
                    <a:pt x="107" y="0"/>
                    <a:pt x="113" y="1"/>
                    <a:pt x="113" y="9"/>
                  </a:cubicBezTo>
                  <a:cubicBezTo>
                    <a:pt x="112" y="18"/>
                    <a:pt x="106" y="18"/>
                    <a:pt x="100" y="18"/>
                  </a:cubicBezTo>
                  <a:cubicBezTo>
                    <a:pt x="85" y="18"/>
                    <a:pt x="71" y="18"/>
                    <a:pt x="5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9" name="Freeform 13">
              <a:extLst>
                <a:ext uri="{FF2B5EF4-FFF2-40B4-BE49-F238E27FC236}">
                  <a16:creationId xmlns:a16="http://schemas.microsoft.com/office/drawing/2014/main" id="{70BFD047-735D-45F1-9527-DDDF40A65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3750" y="2057400"/>
              <a:ext cx="279400" cy="73025"/>
            </a:xfrm>
            <a:custGeom>
              <a:avLst/>
              <a:gdLst>
                <a:gd name="T0" fmla="*/ 37 w 74"/>
                <a:gd name="T1" fmla="*/ 0 h 19"/>
                <a:gd name="T2" fmla="*/ 64 w 74"/>
                <a:gd name="T3" fmla="*/ 0 h 19"/>
                <a:gd name="T4" fmla="*/ 73 w 74"/>
                <a:gd name="T5" fmla="*/ 9 h 19"/>
                <a:gd name="T6" fmla="*/ 65 w 74"/>
                <a:gd name="T7" fmla="*/ 18 h 19"/>
                <a:gd name="T8" fmla="*/ 9 w 74"/>
                <a:gd name="T9" fmla="*/ 18 h 19"/>
                <a:gd name="T10" fmla="*/ 0 w 74"/>
                <a:gd name="T11" fmla="*/ 9 h 19"/>
                <a:gd name="T12" fmla="*/ 9 w 74"/>
                <a:gd name="T13" fmla="*/ 1 h 19"/>
                <a:gd name="T14" fmla="*/ 37 w 74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9">
                  <a:moveTo>
                    <a:pt x="37" y="0"/>
                  </a:moveTo>
                  <a:cubicBezTo>
                    <a:pt x="46" y="0"/>
                    <a:pt x="55" y="1"/>
                    <a:pt x="64" y="0"/>
                  </a:cubicBezTo>
                  <a:cubicBezTo>
                    <a:pt x="70" y="0"/>
                    <a:pt x="74" y="4"/>
                    <a:pt x="73" y="9"/>
                  </a:cubicBezTo>
                  <a:cubicBezTo>
                    <a:pt x="73" y="13"/>
                    <a:pt x="68" y="18"/>
                    <a:pt x="65" y="18"/>
                  </a:cubicBezTo>
                  <a:cubicBezTo>
                    <a:pt x="46" y="19"/>
                    <a:pt x="27" y="19"/>
                    <a:pt x="9" y="18"/>
                  </a:cubicBezTo>
                  <a:cubicBezTo>
                    <a:pt x="6" y="18"/>
                    <a:pt x="3" y="12"/>
                    <a:pt x="0" y="9"/>
                  </a:cubicBezTo>
                  <a:cubicBezTo>
                    <a:pt x="3" y="6"/>
                    <a:pt x="6" y="1"/>
                    <a:pt x="9" y="1"/>
                  </a:cubicBezTo>
                  <a:cubicBezTo>
                    <a:pt x="18" y="0"/>
                    <a:pt x="2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0" name="Freeform 14">
              <a:extLst>
                <a:ext uri="{FF2B5EF4-FFF2-40B4-BE49-F238E27FC236}">
                  <a16:creationId xmlns:a16="http://schemas.microsoft.com/office/drawing/2014/main" id="{014BC356-9F56-42B2-8764-945EB8323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9900" y="2057400"/>
              <a:ext cx="220663" cy="73025"/>
            </a:xfrm>
            <a:custGeom>
              <a:avLst/>
              <a:gdLst>
                <a:gd name="T0" fmla="*/ 30 w 58"/>
                <a:gd name="T1" fmla="*/ 1 h 19"/>
                <a:gd name="T2" fmla="*/ 50 w 58"/>
                <a:gd name="T3" fmla="*/ 1 h 19"/>
                <a:gd name="T4" fmla="*/ 58 w 58"/>
                <a:gd name="T5" fmla="*/ 8 h 19"/>
                <a:gd name="T6" fmla="*/ 50 w 58"/>
                <a:gd name="T7" fmla="*/ 18 h 19"/>
                <a:gd name="T8" fmla="*/ 7 w 58"/>
                <a:gd name="T9" fmla="*/ 18 h 19"/>
                <a:gd name="T10" fmla="*/ 0 w 58"/>
                <a:gd name="T11" fmla="*/ 9 h 19"/>
                <a:gd name="T12" fmla="*/ 7 w 58"/>
                <a:gd name="T13" fmla="*/ 1 h 19"/>
                <a:gd name="T14" fmla="*/ 30 w 58"/>
                <a:gd name="T1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9">
                  <a:moveTo>
                    <a:pt x="30" y="1"/>
                  </a:moveTo>
                  <a:cubicBezTo>
                    <a:pt x="36" y="1"/>
                    <a:pt x="43" y="0"/>
                    <a:pt x="50" y="1"/>
                  </a:cubicBezTo>
                  <a:cubicBezTo>
                    <a:pt x="53" y="1"/>
                    <a:pt x="58" y="6"/>
                    <a:pt x="58" y="8"/>
                  </a:cubicBezTo>
                  <a:cubicBezTo>
                    <a:pt x="57" y="12"/>
                    <a:pt x="53" y="18"/>
                    <a:pt x="50" y="18"/>
                  </a:cubicBezTo>
                  <a:cubicBezTo>
                    <a:pt x="36" y="19"/>
                    <a:pt x="21" y="19"/>
                    <a:pt x="7" y="18"/>
                  </a:cubicBezTo>
                  <a:cubicBezTo>
                    <a:pt x="4" y="18"/>
                    <a:pt x="0" y="12"/>
                    <a:pt x="0" y="9"/>
                  </a:cubicBezTo>
                  <a:cubicBezTo>
                    <a:pt x="0" y="6"/>
                    <a:pt x="4" y="1"/>
                    <a:pt x="7" y="1"/>
                  </a:cubicBezTo>
                  <a:cubicBezTo>
                    <a:pt x="15" y="0"/>
                    <a:pt x="22" y="1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171" name="Google Shape;256;p35">
            <a:extLst>
              <a:ext uri="{FF2B5EF4-FFF2-40B4-BE49-F238E27FC236}">
                <a16:creationId xmlns:a16="http://schemas.microsoft.com/office/drawing/2014/main" id="{7F3C7078-EE8A-4EE4-8274-9B77E60B22D8}"/>
              </a:ext>
            </a:extLst>
          </p:cNvPr>
          <p:cNvSpPr txBox="1">
            <a:spLocks/>
          </p:cNvSpPr>
          <p:nvPr/>
        </p:nvSpPr>
        <p:spPr>
          <a:xfrm flipH="1">
            <a:off x="638475" y="2414984"/>
            <a:ext cx="1288826" cy="10083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/>
              <a:t>Venus has a beautiful name and is the second planet from the Sun. It’s terribly hot, even hotter than Mercury</a:t>
            </a:r>
          </a:p>
          <a:p>
            <a:pPr algn="r"/>
            <a:endParaRPr lang="en-US"/>
          </a:p>
          <a:p>
            <a:pPr algn="r"/>
            <a:endParaRPr lang="en-US" dirty="0"/>
          </a:p>
        </p:txBody>
      </p:sp>
      <p:sp>
        <p:nvSpPr>
          <p:cNvPr id="172" name="Google Shape;256;p35">
            <a:extLst>
              <a:ext uri="{FF2B5EF4-FFF2-40B4-BE49-F238E27FC236}">
                <a16:creationId xmlns:a16="http://schemas.microsoft.com/office/drawing/2014/main" id="{CFE6D1C6-9AEA-402C-A459-DC8DE629BD77}"/>
              </a:ext>
            </a:extLst>
          </p:cNvPr>
          <p:cNvSpPr txBox="1">
            <a:spLocks/>
          </p:cNvSpPr>
          <p:nvPr/>
        </p:nvSpPr>
        <p:spPr>
          <a:xfrm flipH="1">
            <a:off x="2397026" y="2405963"/>
            <a:ext cx="1288826" cy="10083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Venus has a beautiful name and is the second It’s terribly hot, even hotter than Mercury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73" name="Google Shape;256;p35">
            <a:extLst>
              <a:ext uri="{FF2B5EF4-FFF2-40B4-BE49-F238E27FC236}">
                <a16:creationId xmlns:a16="http://schemas.microsoft.com/office/drawing/2014/main" id="{97C10F8B-E905-4AD0-B041-87A29C828C07}"/>
              </a:ext>
            </a:extLst>
          </p:cNvPr>
          <p:cNvSpPr txBox="1">
            <a:spLocks/>
          </p:cNvSpPr>
          <p:nvPr/>
        </p:nvSpPr>
        <p:spPr>
          <a:xfrm flipH="1">
            <a:off x="7413252" y="2431001"/>
            <a:ext cx="1288826" cy="10083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dirty="0"/>
              <a:t>Venus has a beautiful name and is the second planet from the Sun. It’s terribly hot, even hotter than Mercury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174" name="Google Shape;256;p35">
            <a:extLst>
              <a:ext uri="{FF2B5EF4-FFF2-40B4-BE49-F238E27FC236}">
                <a16:creationId xmlns:a16="http://schemas.microsoft.com/office/drawing/2014/main" id="{F4A5DFE5-DD83-4A35-818F-964C2BD700A8}"/>
              </a:ext>
            </a:extLst>
          </p:cNvPr>
          <p:cNvSpPr txBox="1">
            <a:spLocks/>
          </p:cNvSpPr>
          <p:nvPr/>
        </p:nvSpPr>
        <p:spPr>
          <a:xfrm flipH="1">
            <a:off x="5790303" y="2430401"/>
            <a:ext cx="1288826" cy="10083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Venus has a beautiful name and is the second It’s terribly hot, even hotter than Mercury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B9665A2-5A99-4CCC-8CED-1C48F8047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453" y="2358785"/>
            <a:ext cx="2248127" cy="224812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41"/>
          <p:cNvSpPr txBox="1">
            <a:spLocks noGrp="1"/>
          </p:cNvSpPr>
          <p:nvPr>
            <p:ph type="title"/>
          </p:nvPr>
        </p:nvSpPr>
        <p:spPr>
          <a:xfrm>
            <a:off x="2061999" y="644850"/>
            <a:ext cx="3739800" cy="1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 dirty="0"/>
              <a:t>AWESOME WORDS</a:t>
            </a:r>
            <a:endParaRPr b="0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EB064128-0836-4813-B3DD-C2D59CCEE332}"/>
              </a:ext>
            </a:extLst>
          </p:cNvPr>
          <p:cNvGrpSpPr/>
          <p:nvPr/>
        </p:nvGrpSpPr>
        <p:grpSpPr>
          <a:xfrm>
            <a:off x="-1" y="3878633"/>
            <a:ext cx="9209751" cy="1459797"/>
            <a:chOff x="-1" y="3878633"/>
            <a:chExt cx="9209751" cy="1459797"/>
          </a:xfrm>
        </p:grpSpPr>
        <p:grpSp>
          <p:nvGrpSpPr>
            <p:cNvPr id="4" name="Google Shape;1794;p13">
              <a:extLst>
                <a:ext uri="{FF2B5EF4-FFF2-40B4-BE49-F238E27FC236}">
                  <a16:creationId xmlns:a16="http://schemas.microsoft.com/office/drawing/2014/main" id="{0B59C9F9-4BC3-46C1-BCE4-C40CC5C817E7}"/>
                </a:ext>
              </a:extLst>
            </p:cNvPr>
            <p:cNvGrpSpPr/>
            <p:nvPr/>
          </p:nvGrpSpPr>
          <p:grpSpPr>
            <a:xfrm>
              <a:off x="7530755" y="3878633"/>
              <a:ext cx="1678995" cy="1277671"/>
              <a:chOff x="0" y="3611325"/>
              <a:chExt cx="1754725" cy="1335300"/>
            </a:xfrm>
          </p:grpSpPr>
          <p:sp>
            <p:nvSpPr>
              <p:cNvPr id="20" name="Google Shape;1795;p13">
                <a:extLst>
                  <a:ext uri="{FF2B5EF4-FFF2-40B4-BE49-F238E27FC236}">
                    <a16:creationId xmlns:a16="http://schemas.microsoft.com/office/drawing/2014/main" id="{74DCC913-4D05-4BBB-88FF-D0300BCC47FA}"/>
                  </a:ext>
                </a:extLst>
              </p:cNvPr>
              <p:cNvSpPr/>
              <p:nvPr/>
            </p:nvSpPr>
            <p:spPr>
              <a:xfrm>
                <a:off x="0" y="3611325"/>
                <a:ext cx="1754725" cy="1335300"/>
              </a:xfrm>
              <a:custGeom>
                <a:avLst/>
                <a:gdLst/>
                <a:ahLst/>
                <a:cxnLst/>
                <a:rect l="l" t="t" r="r" b="b"/>
                <a:pathLst>
                  <a:path w="70189" h="53412" extrusionOk="0">
                    <a:moveTo>
                      <a:pt x="54750" y="2255"/>
                    </a:moveTo>
                    <a:cubicBezTo>
                      <a:pt x="54860" y="2287"/>
                      <a:pt x="54969" y="2319"/>
                      <a:pt x="55078" y="2351"/>
                    </a:cubicBezTo>
                    <a:cubicBezTo>
                      <a:pt x="54970" y="2315"/>
                      <a:pt x="54860" y="2283"/>
                      <a:pt x="54750" y="2255"/>
                    </a:cubicBezTo>
                    <a:close/>
                    <a:moveTo>
                      <a:pt x="41840" y="0"/>
                    </a:moveTo>
                    <a:cubicBezTo>
                      <a:pt x="39511" y="2831"/>
                      <a:pt x="37183" y="5638"/>
                      <a:pt x="34855" y="8446"/>
                    </a:cubicBezTo>
                    <a:cubicBezTo>
                      <a:pt x="29217" y="15248"/>
                      <a:pt x="28304" y="25405"/>
                      <a:pt x="29172" y="33987"/>
                    </a:cubicBezTo>
                    <a:cubicBezTo>
                      <a:pt x="28761" y="30016"/>
                      <a:pt x="28350" y="26044"/>
                      <a:pt x="27231" y="22209"/>
                    </a:cubicBezTo>
                    <a:cubicBezTo>
                      <a:pt x="26455" y="19539"/>
                      <a:pt x="25405" y="16115"/>
                      <a:pt x="23557" y="14038"/>
                    </a:cubicBezTo>
                    <a:cubicBezTo>
                      <a:pt x="21616" y="11847"/>
                      <a:pt x="18421" y="10363"/>
                      <a:pt x="15887" y="8994"/>
                    </a:cubicBezTo>
                    <a:cubicBezTo>
                      <a:pt x="12909" y="7393"/>
                      <a:pt x="9471" y="5848"/>
                      <a:pt x="6210" y="5848"/>
                    </a:cubicBezTo>
                    <a:cubicBezTo>
                      <a:pt x="4822" y="5848"/>
                      <a:pt x="3467" y="6128"/>
                      <a:pt x="2192" y="6802"/>
                    </a:cubicBezTo>
                    <a:cubicBezTo>
                      <a:pt x="8583" y="7373"/>
                      <a:pt x="14632" y="10820"/>
                      <a:pt x="18375" y="16024"/>
                    </a:cubicBezTo>
                    <a:cubicBezTo>
                      <a:pt x="16960" y="15596"/>
                      <a:pt x="15485" y="15389"/>
                      <a:pt x="14008" y="15389"/>
                    </a:cubicBezTo>
                    <a:cubicBezTo>
                      <a:pt x="9888" y="15389"/>
                      <a:pt x="5749" y="16997"/>
                      <a:pt x="2808" y="19904"/>
                    </a:cubicBezTo>
                    <a:cubicBezTo>
                      <a:pt x="5691" y="18853"/>
                      <a:pt x="8751" y="17788"/>
                      <a:pt x="11753" y="17788"/>
                    </a:cubicBezTo>
                    <a:cubicBezTo>
                      <a:pt x="12791" y="17788"/>
                      <a:pt x="13822" y="17916"/>
                      <a:pt x="14837" y="18215"/>
                    </a:cubicBezTo>
                    <a:cubicBezTo>
                      <a:pt x="18056" y="19151"/>
                      <a:pt x="20566" y="21753"/>
                      <a:pt x="22187" y="24674"/>
                    </a:cubicBezTo>
                    <a:cubicBezTo>
                      <a:pt x="23351" y="26820"/>
                      <a:pt x="24036" y="29194"/>
                      <a:pt x="24903" y="31454"/>
                    </a:cubicBezTo>
                    <a:cubicBezTo>
                      <a:pt x="25785" y="33781"/>
                      <a:pt x="25592" y="36646"/>
                      <a:pt x="26474" y="38829"/>
                    </a:cubicBezTo>
                    <a:lnTo>
                      <a:pt x="26474" y="38829"/>
                    </a:lnTo>
                    <a:cubicBezTo>
                      <a:pt x="25387" y="36179"/>
                      <a:pt x="24249" y="33444"/>
                      <a:pt x="22415" y="31202"/>
                    </a:cubicBezTo>
                    <a:cubicBezTo>
                      <a:pt x="20156" y="28463"/>
                      <a:pt x="18033" y="28075"/>
                      <a:pt x="14541" y="27961"/>
                    </a:cubicBezTo>
                    <a:cubicBezTo>
                      <a:pt x="14227" y="27953"/>
                      <a:pt x="13909" y="27947"/>
                      <a:pt x="13589" y="27947"/>
                    </a:cubicBezTo>
                    <a:cubicBezTo>
                      <a:pt x="10584" y="27947"/>
                      <a:pt x="7400" y="28406"/>
                      <a:pt x="5502" y="30655"/>
                    </a:cubicBezTo>
                    <a:cubicBezTo>
                      <a:pt x="7168" y="30769"/>
                      <a:pt x="8811" y="30883"/>
                      <a:pt x="10478" y="30997"/>
                    </a:cubicBezTo>
                    <a:cubicBezTo>
                      <a:pt x="6209" y="32914"/>
                      <a:pt x="2512" y="36110"/>
                      <a:pt x="1" y="40059"/>
                    </a:cubicBezTo>
                    <a:cubicBezTo>
                      <a:pt x="3082" y="37822"/>
                      <a:pt x="6392" y="35904"/>
                      <a:pt x="9861" y="34330"/>
                    </a:cubicBezTo>
                    <a:cubicBezTo>
                      <a:pt x="10797" y="33873"/>
                      <a:pt x="11802" y="33462"/>
                      <a:pt x="12851" y="33394"/>
                    </a:cubicBezTo>
                    <a:cubicBezTo>
                      <a:pt x="12980" y="33383"/>
                      <a:pt x="13109" y="33378"/>
                      <a:pt x="13237" y="33378"/>
                    </a:cubicBezTo>
                    <a:cubicBezTo>
                      <a:pt x="15040" y="33378"/>
                      <a:pt x="16772" y="34404"/>
                      <a:pt x="17987" y="35768"/>
                    </a:cubicBezTo>
                    <a:cubicBezTo>
                      <a:pt x="19288" y="37228"/>
                      <a:pt x="20110" y="39032"/>
                      <a:pt x="20932" y="40812"/>
                    </a:cubicBezTo>
                    <a:cubicBezTo>
                      <a:pt x="22826" y="45012"/>
                      <a:pt x="24743" y="49212"/>
                      <a:pt x="26638" y="53411"/>
                    </a:cubicBezTo>
                    <a:lnTo>
                      <a:pt x="35083" y="47523"/>
                    </a:lnTo>
                    <a:cubicBezTo>
                      <a:pt x="41794" y="38666"/>
                      <a:pt x="51860" y="32435"/>
                      <a:pt x="62793" y="30381"/>
                    </a:cubicBezTo>
                    <a:lnTo>
                      <a:pt x="62793" y="30381"/>
                    </a:lnTo>
                    <a:cubicBezTo>
                      <a:pt x="59940" y="30906"/>
                      <a:pt x="57087" y="31454"/>
                      <a:pt x="54234" y="31979"/>
                    </a:cubicBezTo>
                    <a:cubicBezTo>
                      <a:pt x="55900" y="31271"/>
                      <a:pt x="57543" y="30563"/>
                      <a:pt x="59210" y="29856"/>
                    </a:cubicBezTo>
                    <a:lnTo>
                      <a:pt x="59210" y="29856"/>
                    </a:lnTo>
                    <a:cubicBezTo>
                      <a:pt x="52043" y="29970"/>
                      <a:pt x="45012" y="33439"/>
                      <a:pt x="40539" y="39032"/>
                    </a:cubicBezTo>
                    <a:cubicBezTo>
                      <a:pt x="42228" y="35288"/>
                      <a:pt x="43437" y="31750"/>
                      <a:pt x="46108" y="28555"/>
                    </a:cubicBezTo>
                    <a:cubicBezTo>
                      <a:pt x="48900" y="25220"/>
                      <a:pt x="53495" y="22363"/>
                      <a:pt x="58073" y="22363"/>
                    </a:cubicBezTo>
                    <a:cubicBezTo>
                      <a:pt x="58697" y="22363"/>
                      <a:pt x="59321" y="22417"/>
                      <a:pt x="59940" y="22529"/>
                    </a:cubicBezTo>
                    <a:cubicBezTo>
                      <a:pt x="58662" y="21776"/>
                      <a:pt x="57133" y="21456"/>
                      <a:pt x="55649" y="21456"/>
                    </a:cubicBezTo>
                    <a:cubicBezTo>
                      <a:pt x="51152" y="21479"/>
                      <a:pt x="47044" y="24127"/>
                      <a:pt x="44008" y="27413"/>
                    </a:cubicBezTo>
                    <a:cubicBezTo>
                      <a:pt x="42524" y="29011"/>
                      <a:pt x="41223" y="30792"/>
                      <a:pt x="40128" y="32686"/>
                    </a:cubicBezTo>
                    <a:cubicBezTo>
                      <a:pt x="40561" y="30426"/>
                      <a:pt x="41954" y="28486"/>
                      <a:pt x="43323" y="26660"/>
                    </a:cubicBezTo>
                    <a:cubicBezTo>
                      <a:pt x="46610" y="22187"/>
                      <a:pt x="50353" y="17873"/>
                      <a:pt x="55010" y="14768"/>
                    </a:cubicBezTo>
                    <a:cubicBezTo>
                      <a:pt x="57384" y="13171"/>
                      <a:pt x="59940" y="11847"/>
                      <a:pt x="62633" y="10797"/>
                    </a:cubicBezTo>
                    <a:cubicBezTo>
                      <a:pt x="64369" y="10107"/>
                      <a:pt x="67504" y="8612"/>
                      <a:pt x="69632" y="8612"/>
                    </a:cubicBezTo>
                    <a:cubicBezTo>
                      <a:pt x="69826" y="8612"/>
                      <a:pt x="70013" y="8624"/>
                      <a:pt x="70189" y="8651"/>
                    </a:cubicBezTo>
                    <a:cubicBezTo>
                      <a:pt x="68892" y="8442"/>
                      <a:pt x="67580" y="8340"/>
                      <a:pt x="66268" y="8340"/>
                    </a:cubicBezTo>
                    <a:cubicBezTo>
                      <a:pt x="61554" y="8340"/>
                      <a:pt x="56841" y="9666"/>
                      <a:pt x="52841" y="12166"/>
                    </a:cubicBezTo>
                    <a:cubicBezTo>
                      <a:pt x="53481" y="11116"/>
                      <a:pt x="54302" y="10158"/>
                      <a:pt x="55238" y="9359"/>
                    </a:cubicBezTo>
                    <a:lnTo>
                      <a:pt x="55238" y="9359"/>
                    </a:lnTo>
                    <a:cubicBezTo>
                      <a:pt x="46884" y="12417"/>
                      <a:pt x="39534" y="19379"/>
                      <a:pt x="35540" y="27277"/>
                    </a:cubicBezTo>
                    <a:cubicBezTo>
                      <a:pt x="33716" y="30911"/>
                      <a:pt x="32419" y="34760"/>
                      <a:pt x="31382" y="38690"/>
                    </a:cubicBezTo>
                    <a:lnTo>
                      <a:pt x="31382" y="38690"/>
                    </a:lnTo>
                    <a:cubicBezTo>
                      <a:pt x="32685" y="33408"/>
                      <a:pt x="34174" y="28171"/>
                      <a:pt x="35837" y="22985"/>
                    </a:cubicBezTo>
                    <a:cubicBezTo>
                      <a:pt x="36864" y="19813"/>
                      <a:pt x="37685" y="16435"/>
                      <a:pt x="39466" y="13559"/>
                    </a:cubicBezTo>
                    <a:cubicBezTo>
                      <a:pt x="40584" y="11755"/>
                      <a:pt x="43620" y="7487"/>
                      <a:pt x="45971" y="7213"/>
                    </a:cubicBezTo>
                    <a:lnTo>
                      <a:pt x="45971" y="7213"/>
                    </a:lnTo>
                    <a:cubicBezTo>
                      <a:pt x="44761" y="7350"/>
                      <a:pt x="43597" y="7670"/>
                      <a:pt x="42502" y="8126"/>
                    </a:cubicBezTo>
                    <a:cubicBezTo>
                      <a:pt x="45027" y="5860"/>
                      <a:pt x="49439" y="2086"/>
                      <a:pt x="53372" y="2086"/>
                    </a:cubicBezTo>
                    <a:cubicBezTo>
                      <a:pt x="53839" y="2086"/>
                      <a:pt x="54300" y="2140"/>
                      <a:pt x="54750" y="2255"/>
                    </a:cubicBezTo>
                    <a:lnTo>
                      <a:pt x="54750" y="2255"/>
                    </a:lnTo>
                    <a:cubicBezTo>
                      <a:pt x="52985" y="1738"/>
                      <a:pt x="51197" y="1226"/>
                      <a:pt x="49349" y="1119"/>
                    </a:cubicBezTo>
                    <a:cubicBezTo>
                      <a:pt x="49094" y="1101"/>
                      <a:pt x="48815" y="1091"/>
                      <a:pt x="48518" y="1091"/>
                    </a:cubicBezTo>
                    <a:cubicBezTo>
                      <a:pt x="45839" y="1091"/>
                      <a:pt x="41689" y="1871"/>
                      <a:pt x="40333" y="4132"/>
                    </a:cubicBezTo>
                    <a:cubicBezTo>
                      <a:pt x="41086" y="2854"/>
                      <a:pt x="41611" y="1461"/>
                      <a:pt x="418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796;p13">
                <a:extLst>
                  <a:ext uri="{FF2B5EF4-FFF2-40B4-BE49-F238E27FC236}">
                    <a16:creationId xmlns:a16="http://schemas.microsoft.com/office/drawing/2014/main" id="{3B5362F0-B901-4727-ACF5-88ABC79DAEF8}"/>
                  </a:ext>
                </a:extLst>
              </p:cNvPr>
              <p:cNvSpPr/>
              <p:nvPr/>
            </p:nvSpPr>
            <p:spPr>
              <a:xfrm>
                <a:off x="575" y="3655825"/>
                <a:ext cx="1698225" cy="1252575"/>
              </a:xfrm>
              <a:custGeom>
                <a:avLst/>
                <a:gdLst/>
                <a:ahLst/>
                <a:cxnLst/>
                <a:rect l="l" t="t" r="r" b="b"/>
                <a:pathLst>
                  <a:path w="67929" h="50103" extrusionOk="0">
                    <a:moveTo>
                      <a:pt x="10295" y="5593"/>
                    </a:moveTo>
                    <a:cubicBezTo>
                      <a:pt x="10302" y="5599"/>
                      <a:pt x="10309" y="5606"/>
                      <a:pt x="10316" y="5612"/>
                    </a:cubicBezTo>
                    <a:lnTo>
                      <a:pt x="10316" y="5612"/>
                    </a:lnTo>
                    <a:cubicBezTo>
                      <a:pt x="10309" y="5606"/>
                      <a:pt x="10302" y="5599"/>
                      <a:pt x="10295" y="5593"/>
                    </a:cubicBezTo>
                    <a:close/>
                    <a:moveTo>
                      <a:pt x="35" y="37992"/>
                    </a:moveTo>
                    <a:lnTo>
                      <a:pt x="35" y="37992"/>
                    </a:lnTo>
                    <a:cubicBezTo>
                      <a:pt x="23" y="38018"/>
                      <a:pt x="11" y="38045"/>
                      <a:pt x="1" y="38073"/>
                    </a:cubicBezTo>
                    <a:lnTo>
                      <a:pt x="1" y="38073"/>
                    </a:lnTo>
                    <a:cubicBezTo>
                      <a:pt x="12" y="38046"/>
                      <a:pt x="23" y="38019"/>
                      <a:pt x="35" y="37992"/>
                    </a:cubicBezTo>
                    <a:close/>
                    <a:moveTo>
                      <a:pt x="24171" y="47936"/>
                    </a:moveTo>
                    <a:cubicBezTo>
                      <a:pt x="24172" y="47943"/>
                      <a:pt x="24172" y="47950"/>
                      <a:pt x="24173" y="47957"/>
                    </a:cubicBezTo>
                    <a:cubicBezTo>
                      <a:pt x="24172" y="47950"/>
                      <a:pt x="24172" y="47943"/>
                      <a:pt x="24171" y="47936"/>
                    </a:cubicBezTo>
                    <a:close/>
                    <a:moveTo>
                      <a:pt x="49098" y="1"/>
                    </a:moveTo>
                    <a:lnTo>
                      <a:pt x="49098" y="1"/>
                    </a:lnTo>
                    <a:cubicBezTo>
                      <a:pt x="47523" y="800"/>
                      <a:pt x="45240" y="845"/>
                      <a:pt x="43529" y="1553"/>
                    </a:cubicBezTo>
                    <a:cubicBezTo>
                      <a:pt x="41657" y="2329"/>
                      <a:pt x="39899" y="3356"/>
                      <a:pt x="38256" y="4566"/>
                    </a:cubicBezTo>
                    <a:cubicBezTo>
                      <a:pt x="34832" y="7054"/>
                      <a:pt x="32230" y="10044"/>
                      <a:pt x="30746" y="14084"/>
                    </a:cubicBezTo>
                    <a:cubicBezTo>
                      <a:pt x="27551" y="22758"/>
                      <a:pt x="29354" y="32458"/>
                      <a:pt x="27802" y="41566"/>
                    </a:cubicBezTo>
                    <a:cubicBezTo>
                      <a:pt x="28144" y="32755"/>
                      <a:pt x="28007" y="22712"/>
                      <a:pt x="23807" y="14769"/>
                    </a:cubicBezTo>
                    <a:cubicBezTo>
                      <a:pt x="22506" y="12304"/>
                      <a:pt x="20018" y="10614"/>
                      <a:pt x="17667" y="9176"/>
                    </a:cubicBezTo>
                    <a:cubicBezTo>
                      <a:pt x="15599" y="7881"/>
                      <a:pt x="12036" y="7174"/>
                      <a:pt x="10316" y="5612"/>
                    </a:cubicBezTo>
                    <a:lnTo>
                      <a:pt x="10316" y="5612"/>
                    </a:lnTo>
                    <a:cubicBezTo>
                      <a:pt x="13731" y="8735"/>
                      <a:pt x="16783" y="12243"/>
                      <a:pt x="19425" y="16024"/>
                    </a:cubicBezTo>
                    <a:cubicBezTo>
                      <a:pt x="17534" y="14925"/>
                      <a:pt x="15337" y="14361"/>
                      <a:pt x="13140" y="14361"/>
                    </a:cubicBezTo>
                    <a:cubicBezTo>
                      <a:pt x="11731" y="14361"/>
                      <a:pt x="10323" y="14593"/>
                      <a:pt x="8994" y="15065"/>
                    </a:cubicBezTo>
                    <a:cubicBezTo>
                      <a:pt x="9279" y="15039"/>
                      <a:pt x="9563" y="15026"/>
                      <a:pt x="9846" y="15026"/>
                    </a:cubicBezTo>
                    <a:cubicBezTo>
                      <a:pt x="14180" y="15026"/>
                      <a:pt x="18185" y="18069"/>
                      <a:pt x="20521" y="21776"/>
                    </a:cubicBezTo>
                    <a:cubicBezTo>
                      <a:pt x="22392" y="24720"/>
                      <a:pt x="24013" y="28578"/>
                      <a:pt x="24584" y="32025"/>
                    </a:cubicBezTo>
                    <a:cubicBezTo>
                      <a:pt x="23374" y="29628"/>
                      <a:pt x="21274" y="27688"/>
                      <a:pt x="18786" y="26661"/>
                    </a:cubicBezTo>
                    <a:cubicBezTo>
                      <a:pt x="17421" y="26101"/>
                      <a:pt x="16005" y="25879"/>
                      <a:pt x="14578" y="25879"/>
                    </a:cubicBezTo>
                    <a:cubicBezTo>
                      <a:pt x="12689" y="25879"/>
                      <a:pt x="10782" y="26268"/>
                      <a:pt x="8948" y="26775"/>
                    </a:cubicBezTo>
                    <a:cubicBezTo>
                      <a:pt x="7693" y="27117"/>
                      <a:pt x="6460" y="27711"/>
                      <a:pt x="5547" y="28669"/>
                    </a:cubicBezTo>
                    <a:cubicBezTo>
                      <a:pt x="6734" y="28350"/>
                      <a:pt x="7921" y="28007"/>
                      <a:pt x="9154" y="27893"/>
                    </a:cubicBezTo>
                    <a:cubicBezTo>
                      <a:pt x="9433" y="27867"/>
                      <a:pt x="9717" y="27853"/>
                      <a:pt x="10001" y="27853"/>
                    </a:cubicBezTo>
                    <a:cubicBezTo>
                      <a:pt x="10946" y="27853"/>
                      <a:pt x="11900" y="28009"/>
                      <a:pt x="12760" y="28395"/>
                    </a:cubicBezTo>
                    <a:cubicBezTo>
                      <a:pt x="7381" y="28690"/>
                      <a:pt x="2069" y="33139"/>
                      <a:pt x="35" y="37992"/>
                    </a:cubicBezTo>
                    <a:lnTo>
                      <a:pt x="35" y="37992"/>
                    </a:lnTo>
                    <a:cubicBezTo>
                      <a:pt x="274" y="37456"/>
                      <a:pt x="728" y="37210"/>
                      <a:pt x="1119" y="36841"/>
                    </a:cubicBezTo>
                    <a:cubicBezTo>
                      <a:pt x="1576" y="36407"/>
                      <a:pt x="1941" y="35882"/>
                      <a:pt x="2352" y="35448"/>
                    </a:cubicBezTo>
                    <a:cubicBezTo>
                      <a:pt x="3288" y="34467"/>
                      <a:pt x="4337" y="33600"/>
                      <a:pt x="5479" y="32869"/>
                    </a:cubicBezTo>
                    <a:cubicBezTo>
                      <a:pt x="7369" y="31656"/>
                      <a:pt x="10499" y="30160"/>
                      <a:pt x="13232" y="30160"/>
                    </a:cubicBezTo>
                    <a:cubicBezTo>
                      <a:pt x="14460" y="30160"/>
                      <a:pt x="15607" y="30462"/>
                      <a:pt x="16526" y="31226"/>
                    </a:cubicBezTo>
                    <a:cubicBezTo>
                      <a:pt x="18078" y="32504"/>
                      <a:pt x="18991" y="34832"/>
                      <a:pt x="19882" y="36590"/>
                    </a:cubicBezTo>
                    <a:cubicBezTo>
                      <a:pt x="20817" y="38461"/>
                      <a:pt x="21662" y="40401"/>
                      <a:pt x="22392" y="42364"/>
                    </a:cubicBezTo>
                    <a:cubicBezTo>
                      <a:pt x="23029" y="44047"/>
                      <a:pt x="24051" y="46115"/>
                      <a:pt x="24171" y="47936"/>
                    </a:cubicBezTo>
                    <a:lnTo>
                      <a:pt x="24171" y="47936"/>
                    </a:lnTo>
                    <a:cubicBezTo>
                      <a:pt x="23942" y="44382"/>
                      <a:pt x="23212" y="40874"/>
                      <a:pt x="22050" y="37525"/>
                    </a:cubicBezTo>
                    <a:cubicBezTo>
                      <a:pt x="21593" y="36133"/>
                      <a:pt x="21000" y="34832"/>
                      <a:pt x="20406" y="33508"/>
                    </a:cubicBezTo>
                    <a:cubicBezTo>
                      <a:pt x="20204" y="33070"/>
                      <a:pt x="19790" y="31960"/>
                      <a:pt x="19248" y="31409"/>
                    </a:cubicBezTo>
                    <a:lnTo>
                      <a:pt x="19248" y="31409"/>
                    </a:lnTo>
                    <a:cubicBezTo>
                      <a:pt x="21217" y="32535"/>
                      <a:pt x="22693" y="34474"/>
                      <a:pt x="23625" y="36544"/>
                    </a:cubicBezTo>
                    <a:cubicBezTo>
                      <a:pt x="24652" y="38781"/>
                      <a:pt x="25223" y="41246"/>
                      <a:pt x="25428" y="43665"/>
                    </a:cubicBezTo>
                    <a:cubicBezTo>
                      <a:pt x="25565" y="45195"/>
                      <a:pt x="26866" y="48778"/>
                      <a:pt x="26410" y="50102"/>
                    </a:cubicBezTo>
                    <a:cubicBezTo>
                      <a:pt x="27985" y="45628"/>
                      <a:pt x="28806" y="40949"/>
                      <a:pt x="29514" y="36270"/>
                    </a:cubicBezTo>
                    <a:lnTo>
                      <a:pt x="29514" y="36270"/>
                    </a:lnTo>
                    <a:cubicBezTo>
                      <a:pt x="29514" y="39671"/>
                      <a:pt x="29445" y="43095"/>
                      <a:pt x="28715" y="46404"/>
                    </a:cubicBezTo>
                    <a:cubicBezTo>
                      <a:pt x="30199" y="42798"/>
                      <a:pt x="32070" y="39351"/>
                      <a:pt x="34307" y="36156"/>
                    </a:cubicBezTo>
                    <a:lnTo>
                      <a:pt x="34307" y="36156"/>
                    </a:lnTo>
                    <a:cubicBezTo>
                      <a:pt x="33211" y="39648"/>
                      <a:pt x="32093" y="43163"/>
                      <a:pt x="30997" y="46678"/>
                    </a:cubicBezTo>
                    <a:cubicBezTo>
                      <a:pt x="31317" y="45651"/>
                      <a:pt x="32892" y="44373"/>
                      <a:pt x="33622" y="43597"/>
                    </a:cubicBezTo>
                    <a:cubicBezTo>
                      <a:pt x="33851" y="43346"/>
                      <a:pt x="34102" y="43072"/>
                      <a:pt x="34353" y="42821"/>
                    </a:cubicBezTo>
                    <a:cubicBezTo>
                      <a:pt x="36658" y="40424"/>
                      <a:pt x="39146" y="38210"/>
                      <a:pt x="41794" y="36202"/>
                    </a:cubicBezTo>
                    <a:cubicBezTo>
                      <a:pt x="44236" y="34353"/>
                      <a:pt x="46793" y="32413"/>
                      <a:pt x="49486" y="30906"/>
                    </a:cubicBezTo>
                    <a:cubicBezTo>
                      <a:pt x="51928" y="29559"/>
                      <a:pt x="54530" y="28487"/>
                      <a:pt x="57269" y="27870"/>
                    </a:cubicBezTo>
                    <a:lnTo>
                      <a:pt x="57269" y="27870"/>
                    </a:lnTo>
                    <a:cubicBezTo>
                      <a:pt x="47569" y="30016"/>
                      <a:pt x="39009" y="34969"/>
                      <a:pt x="33326" y="43163"/>
                    </a:cubicBezTo>
                    <a:cubicBezTo>
                      <a:pt x="36133" y="38963"/>
                      <a:pt x="38005" y="34261"/>
                      <a:pt x="39694" y="29559"/>
                    </a:cubicBezTo>
                    <a:cubicBezTo>
                      <a:pt x="40995" y="25953"/>
                      <a:pt x="43894" y="22712"/>
                      <a:pt x="46473" y="19904"/>
                    </a:cubicBezTo>
                    <a:cubicBezTo>
                      <a:pt x="49417" y="16686"/>
                      <a:pt x="52818" y="13878"/>
                      <a:pt x="56562" y="11619"/>
                    </a:cubicBezTo>
                    <a:cubicBezTo>
                      <a:pt x="59689" y="9724"/>
                      <a:pt x="64185" y="7054"/>
                      <a:pt x="67929" y="6780"/>
                    </a:cubicBezTo>
                    <a:lnTo>
                      <a:pt x="67929" y="6780"/>
                    </a:lnTo>
                    <a:cubicBezTo>
                      <a:pt x="61971" y="7191"/>
                      <a:pt x="56356" y="9519"/>
                      <a:pt x="50833" y="11824"/>
                    </a:cubicBezTo>
                    <a:cubicBezTo>
                      <a:pt x="50536" y="11185"/>
                      <a:pt x="50582" y="10409"/>
                      <a:pt x="50970" y="9816"/>
                    </a:cubicBezTo>
                    <a:lnTo>
                      <a:pt x="50970" y="9816"/>
                    </a:lnTo>
                    <a:cubicBezTo>
                      <a:pt x="45583" y="12783"/>
                      <a:pt x="40196" y="16800"/>
                      <a:pt x="36612" y="21890"/>
                    </a:cubicBezTo>
                    <a:cubicBezTo>
                      <a:pt x="32915" y="27094"/>
                      <a:pt x="31089" y="34216"/>
                      <a:pt x="30450" y="40516"/>
                    </a:cubicBezTo>
                    <a:cubicBezTo>
                      <a:pt x="30564" y="33600"/>
                      <a:pt x="32344" y="26478"/>
                      <a:pt x="34398" y="19904"/>
                    </a:cubicBezTo>
                    <a:cubicBezTo>
                      <a:pt x="35814" y="15431"/>
                      <a:pt x="37411" y="10272"/>
                      <a:pt x="40881" y="6962"/>
                    </a:cubicBezTo>
                    <a:lnTo>
                      <a:pt x="40881" y="6962"/>
                    </a:lnTo>
                    <a:cubicBezTo>
                      <a:pt x="39762" y="7419"/>
                      <a:pt x="38690" y="8058"/>
                      <a:pt x="37731" y="8834"/>
                    </a:cubicBezTo>
                    <a:cubicBezTo>
                      <a:pt x="40904" y="5205"/>
                      <a:pt x="44807" y="2192"/>
                      <a:pt x="4909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" name="Google Shape;1712;p13">
              <a:extLst>
                <a:ext uri="{FF2B5EF4-FFF2-40B4-BE49-F238E27FC236}">
                  <a16:creationId xmlns:a16="http://schemas.microsoft.com/office/drawing/2014/main" id="{900BB696-A701-4E08-8ABE-1908D4D80450}"/>
                </a:ext>
              </a:extLst>
            </p:cNvPr>
            <p:cNvGrpSpPr/>
            <p:nvPr/>
          </p:nvGrpSpPr>
          <p:grpSpPr>
            <a:xfrm>
              <a:off x="-1" y="4339638"/>
              <a:ext cx="9106807" cy="855207"/>
              <a:chOff x="-76450" y="4507750"/>
              <a:chExt cx="8187765" cy="635700"/>
            </a:xfrm>
          </p:grpSpPr>
          <p:sp>
            <p:nvSpPr>
              <p:cNvPr id="16" name="Google Shape;1713;p13">
                <a:extLst>
                  <a:ext uri="{FF2B5EF4-FFF2-40B4-BE49-F238E27FC236}">
                    <a16:creationId xmlns:a16="http://schemas.microsoft.com/office/drawing/2014/main" id="{13A8CC01-72FF-4D84-BAD8-0EA6A93DC363}"/>
                  </a:ext>
                </a:extLst>
              </p:cNvPr>
              <p:cNvSpPr/>
              <p:nvPr/>
            </p:nvSpPr>
            <p:spPr>
              <a:xfrm>
                <a:off x="-76450" y="4666175"/>
                <a:ext cx="8187765" cy="475850"/>
              </a:xfrm>
              <a:custGeom>
                <a:avLst/>
                <a:gdLst/>
                <a:ahLst/>
                <a:cxnLst/>
                <a:rect l="l" t="t" r="r" b="b"/>
                <a:pathLst>
                  <a:path w="259045" h="19034" extrusionOk="0">
                    <a:moveTo>
                      <a:pt x="36376" y="0"/>
                    </a:moveTo>
                    <a:cubicBezTo>
                      <a:pt x="35375" y="0"/>
                      <a:pt x="34410" y="272"/>
                      <a:pt x="33462" y="581"/>
                    </a:cubicBezTo>
                    <a:cubicBezTo>
                      <a:pt x="25359" y="3137"/>
                      <a:pt x="18215" y="7999"/>
                      <a:pt x="11002" y="12359"/>
                    </a:cubicBezTo>
                    <a:cubicBezTo>
                      <a:pt x="7327" y="14550"/>
                      <a:pt x="3675" y="16764"/>
                      <a:pt x="0" y="18978"/>
                    </a:cubicBezTo>
                    <a:cubicBezTo>
                      <a:pt x="0" y="18978"/>
                      <a:pt x="37000" y="19024"/>
                      <a:pt x="82902" y="19024"/>
                    </a:cubicBezTo>
                    <a:cubicBezTo>
                      <a:pt x="108170" y="19031"/>
                      <a:pt x="136164" y="19034"/>
                      <a:pt x="162259" y="19034"/>
                    </a:cubicBezTo>
                    <a:cubicBezTo>
                      <a:pt x="214449" y="19034"/>
                      <a:pt x="259045" y="19024"/>
                      <a:pt x="259045" y="19024"/>
                    </a:cubicBezTo>
                    <a:cubicBezTo>
                      <a:pt x="257059" y="19024"/>
                      <a:pt x="254708" y="17654"/>
                      <a:pt x="252768" y="17221"/>
                    </a:cubicBezTo>
                    <a:cubicBezTo>
                      <a:pt x="249435" y="16490"/>
                      <a:pt x="246445" y="15531"/>
                      <a:pt x="243204" y="14322"/>
                    </a:cubicBezTo>
                    <a:cubicBezTo>
                      <a:pt x="237589" y="12222"/>
                      <a:pt x="231906" y="10145"/>
                      <a:pt x="226085" y="8661"/>
                    </a:cubicBezTo>
                    <a:cubicBezTo>
                      <a:pt x="223095" y="7908"/>
                      <a:pt x="218142" y="6333"/>
                      <a:pt x="214170" y="6264"/>
                    </a:cubicBezTo>
                    <a:cubicBezTo>
                      <a:pt x="214086" y="6263"/>
                      <a:pt x="214002" y="6262"/>
                      <a:pt x="213918" y="6262"/>
                    </a:cubicBezTo>
                    <a:cubicBezTo>
                      <a:pt x="212649" y="6262"/>
                      <a:pt x="211506" y="6427"/>
                      <a:pt x="210564" y="6812"/>
                    </a:cubicBezTo>
                    <a:cubicBezTo>
                      <a:pt x="210952" y="6630"/>
                      <a:pt x="211340" y="6447"/>
                      <a:pt x="211751" y="6264"/>
                    </a:cubicBezTo>
                    <a:cubicBezTo>
                      <a:pt x="211543" y="6240"/>
                      <a:pt x="211335" y="6228"/>
                      <a:pt x="211127" y="6228"/>
                    </a:cubicBezTo>
                    <a:cubicBezTo>
                      <a:pt x="210473" y="6228"/>
                      <a:pt x="209824" y="6348"/>
                      <a:pt x="209221" y="6579"/>
                    </a:cubicBezTo>
                    <a:lnTo>
                      <a:pt x="209221" y="6579"/>
                    </a:lnTo>
                    <a:cubicBezTo>
                      <a:pt x="209657" y="6224"/>
                      <a:pt x="209948" y="5688"/>
                      <a:pt x="209948" y="5123"/>
                    </a:cubicBezTo>
                    <a:lnTo>
                      <a:pt x="209948" y="5123"/>
                    </a:lnTo>
                    <a:cubicBezTo>
                      <a:pt x="209194" y="5374"/>
                      <a:pt x="208510" y="5876"/>
                      <a:pt x="208076" y="6538"/>
                    </a:cubicBezTo>
                    <a:cubicBezTo>
                      <a:pt x="208144" y="6082"/>
                      <a:pt x="208213" y="5625"/>
                      <a:pt x="208259" y="5146"/>
                    </a:cubicBezTo>
                    <a:lnTo>
                      <a:pt x="208259" y="5146"/>
                    </a:lnTo>
                    <a:cubicBezTo>
                      <a:pt x="207483" y="5945"/>
                      <a:pt x="206615" y="6630"/>
                      <a:pt x="205702" y="7246"/>
                    </a:cubicBezTo>
                    <a:lnTo>
                      <a:pt x="206136" y="6561"/>
                    </a:lnTo>
                    <a:lnTo>
                      <a:pt x="206136" y="6561"/>
                    </a:lnTo>
                    <a:cubicBezTo>
                      <a:pt x="205040" y="7018"/>
                      <a:pt x="203967" y="7497"/>
                      <a:pt x="202872" y="7976"/>
                    </a:cubicBezTo>
                    <a:cubicBezTo>
                      <a:pt x="203054" y="7725"/>
                      <a:pt x="203260" y="7474"/>
                      <a:pt x="203465" y="7223"/>
                    </a:cubicBezTo>
                    <a:lnTo>
                      <a:pt x="203465" y="7223"/>
                    </a:lnTo>
                    <a:cubicBezTo>
                      <a:pt x="202187" y="7428"/>
                      <a:pt x="200977" y="7908"/>
                      <a:pt x="199927" y="8638"/>
                    </a:cubicBezTo>
                    <a:cubicBezTo>
                      <a:pt x="200224" y="8341"/>
                      <a:pt x="200544" y="8045"/>
                      <a:pt x="200840" y="7748"/>
                    </a:cubicBezTo>
                    <a:cubicBezTo>
                      <a:pt x="200852" y="7520"/>
                      <a:pt x="200669" y="7417"/>
                      <a:pt x="200447" y="7417"/>
                    </a:cubicBezTo>
                    <a:cubicBezTo>
                      <a:pt x="200224" y="7417"/>
                      <a:pt x="199962" y="7520"/>
                      <a:pt x="199813" y="7702"/>
                    </a:cubicBezTo>
                    <a:cubicBezTo>
                      <a:pt x="199523" y="8038"/>
                      <a:pt x="199298" y="8548"/>
                      <a:pt x="198860" y="8548"/>
                    </a:cubicBezTo>
                    <a:cubicBezTo>
                      <a:pt x="198851" y="8548"/>
                      <a:pt x="198841" y="8547"/>
                      <a:pt x="198832" y="8547"/>
                    </a:cubicBezTo>
                    <a:cubicBezTo>
                      <a:pt x="199357" y="8250"/>
                      <a:pt x="199653" y="7588"/>
                      <a:pt x="199494" y="6995"/>
                    </a:cubicBezTo>
                    <a:lnTo>
                      <a:pt x="199494" y="6995"/>
                    </a:lnTo>
                    <a:cubicBezTo>
                      <a:pt x="198946" y="7748"/>
                      <a:pt x="198261" y="8387"/>
                      <a:pt x="197485" y="8889"/>
                    </a:cubicBezTo>
                    <a:cubicBezTo>
                      <a:pt x="197622" y="8341"/>
                      <a:pt x="197736" y="7794"/>
                      <a:pt x="197850" y="7269"/>
                    </a:cubicBezTo>
                    <a:lnTo>
                      <a:pt x="197850" y="7269"/>
                    </a:lnTo>
                    <a:cubicBezTo>
                      <a:pt x="196438" y="9060"/>
                      <a:pt x="194466" y="10761"/>
                      <a:pt x="192249" y="10761"/>
                    </a:cubicBezTo>
                    <a:cubicBezTo>
                      <a:pt x="191528" y="10761"/>
                      <a:pt x="190782" y="10582"/>
                      <a:pt x="190021" y="10168"/>
                    </a:cubicBezTo>
                    <a:lnTo>
                      <a:pt x="190021" y="10168"/>
                    </a:lnTo>
                    <a:cubicBezTo>
                      <a:pt x="190364" y="10829"/>
                      <a:pt x="190866" y="11377"/>
                      <a:pt x="191482" y="11765"/>
                    </a:cubicBezTo>
                    <a:cubicBezTo>
                      <a:pt x="190980" y="11697"/>
                      <a:pt x="190478" y="11605"/>
                      <a:pt x="189976" y="11514"/>
                    </a:cubicBezTo>
                    <a:lnTo>
                      <a:pt x="189976" y="11514"/>
                    </a:lnTo>
                    <a:cubicBezTo>
                      <a:pt x="189998" y="11902"/>
                      <a:pt x="190181" y="12267"/>
                      <a:pt x="190455" y="12541"/>
                    </a:cubicBezTo>
                    <a:cubicBezTo>
                      <a:pt x="190299" y="12403"/>
                      <a:pt x="190091" y="12304"/>
                      <a:pt x="189890" y="12304"/>
                    </a:cubicBezTo>
                    <a:cubicBezTo>
                      <a:pt x="189826" y="12304"/>
                      <a:pt x="189762" y="12314"/>
                      <a:pt x="189702" y="12336"/>
                    </a:cubicBezTo>
                    <a:cubicBezTo>
                      <a:pt x="189451" y="12450"/>
                      <a:pt x="189336" y="12838"/>
                      <a:pt x="189542" y="13021"/>
                    </a:cubicBezTo>
                    <a:cubicBezTo>
                      <a:pt x="188606" y="12564"/>
                      <a:pt x="187670" y="12130"/>
                      <a:pt x="186711" y="11674"/>
                    </a:cubicBezTo>
                    <a:lnTo>
                      <a:pt x="186711" y="11674"/>
                    </a:lnTo>
                    <a:cubicBezTo>
                      <a:pt x="187031" y="12564"/>
                      <a:pt x="187944" y="13203"/>
                      <a:pt x="188880" y="13249"/>
                    </a:cubicBezTo>
                    <a:cubicBezTo>
                      <a:pt x="188289" y="13472"/>
                      <a:pt x="187650" y="13586"/>
                      <a:pt x="187009" y="13586"/>
                    </a:cubicBezTo>
                    <a:cubicBezTo>
                      <a:pt x="186338" y="13586"/>
                      <a:pt x="185665" y="13460"/>
                      <a:pt x="185045" y="13203"/>
                    </a:cubicBezTo>
                    <a:lnTo>
                      <a:pt x="185045" y="13203"/>
                    </a:lnTo>
                    <a:cubicBezTo>
                      <a:pt x="185045" y="13751"/>
                      <a:pt x="185388" y="14253"/>
                      <a:pt x="185890" y="14459"/>
                    </a:cubicBezTo>
                    <a:cubicBezTo>
                      <a:pt x="185699" y="14415"/>
                      <a:pt x="185510" y="14392"/>
                      <a:pt x="185325" y="14392"/>
                    </a:cubicBezTo>
                    <a:cubicBezTo>
                      <a:pt x="184936" y="14392"/>
                      <a:pt x="184564" y="14493"/>
                      <a:pt x="184224" y="14710"/>
                    </a:cubicBezTo>
                    <a:cubicBezTo>
                      <a:pt x="184475" y="14847"/>
                      <a:pt x="184726" y="15006"/>
                      <a:pt x="184977" y="15166"/>
                    </a:cubicBezTo>
                    <a:cubicBezTo>
                      <a:pt x="181188" y="16764"/>
                      <a:pt x="177467" y="18567"/>
                      <a:pt x="173222" y="18567"/>
                    </a:cubicBezTo>
                    <a:cubicBezTo>
                      <a:pt x="170026" y="18567"/>
                      <a:pt x="166237" y="17061"/>
                      <a:pt x="163133" y="16444"/>
                    </a:cubicBezTo>
                    <a:cubicBezTo>
                      <a:pt x="161400" y="16129"/>
                      <a:pt x="158758" y="16058"/>
                      <a:pt x="157152" y="15488"/>
                    </a:cubicBezTo>
                    <a:lnTo>
                      <a:pt x="157152" y="15488"/>
                    </a:lnTo>
                    <a:cubicBezTo>
                      <a:pt x="157243" y="15516"/>
                      <a:pt x="157337" y="15530"/>
                      <a:pt x="157431" y="15530"/>
                    </a:cubicBezTo>
                    <a:cubicBezTo>
                      <a:pt x="157727" y="15530"/>
                      <a:pt x="158023" y="15395"/>
                      <a:pt x="158203" y="15166"/>
                    </a:cubicBezTo>
                    <a:cubicBezTo>
                      <a:pt x="157687" y="14834"/>
                      <a:pt x="157063" y="14659"/>
                      <a:pt x="156444" y="14659"/>
                    </a:cubicBezTo>
                    <a:cubicBezTo>
                      <a:pt x="156401" y="14659"/>
                      <a:pt x="156358" y="14659"/>
                      <a:pt x="156314" y="14661"/>
                    </a:cubicBezTo>
                    <a:lnTo>
                      <a:pt x="156314" y="14661"/>
                    </a:lnTo>
                    <a:cubicBezTo>
                      <a:pt x="156573" y="14569"/>
                      <a:pt x="156808" y="14401"/>
                      <a:pt x="156970" y="14185"/>
                    </a:cubicBezTo>
                    <a:lnTo>
                      <a:pt x="156970" y="14185"/>
                    </a:lnTo>
                    <a:cubicBezTo>
                      <a:pt x="156393" y="14293"/>
                      <a:pt x="155830" y="14473"/>
                      <a:pt x="155303" y="14701"/>
                    </a:cubicBezTo>
                    <a:lnTo>
                      <a:pt x="155303" y="14701"/>
                    </a:lnTo>
                    <a:cubicBezTo>
                      <a:pt x="155686" y="14461"/>
                      <a:pt x="155989" y="14081"/>
                      <a:pt x="156126" y="13637"/>
                    </a:cubicBezTo>
                    <a:lnTo>
                      <a:pt x="156126" y="13637"/>
                    </a:lnTo>
                    <a:cubicBezTo>
                      <a:pt x="155441" y="14116"/>
                      <a:pt x="154665" y="14481"/>
                      <a:pt x="153843" y="14710"/>
                    </a:cubicBezTo>
                    <a:cubicBezTo>
                      <a:pt x="154003" y="14367"/>
                      <a:pt x="154163" y="14025"/>
                      <a:pt x="154300" y="13660"/>
                    </a:cubicBezTo>
                    <a:lnTo>
                      <a:pt x="154300" y="13660"/>
                    </a:lnTo>
                    <a:cubicBezTo>
                      <a:pt x="153546" y="14025"/>
                      <a:pt x="152747" y="14299"/>
                      <a:pt x="151926" y="14504"/>
                    </a:cubicBezTo>
                    <a:cubicBezTo>
                      <a:pt x="152108" y="14322"/>
                      <a:pt x="152268" y="14162"/>
                      <a:pt x="152451" y="13979"/>
                    </a:cubicBezTo>
                    <a:cubicBezTo>
                      <a:pt x="151743" y="13934"/>
                      <a:pt x="151058" y="13888"/>
                      <a:pt x="150351" y="13842"/>
                    </a:cubicBezTo>
                    <a:cubicBezTo>
                      <a:pt x="150784" y="13705"/>
                      <a:pt x="151195" y="13591"/>
                      <a:pt x="151629" y="13477"/>
                    </a:cubicBezTo>
                    <a:cubicBezTo>
                      <a:pt x="151119" y="13323"/>
                      <a:pt x="150585" y="13243"/>
                      <a:pt x="150052" y="13243"/>
                    </a:cubicBezTo>
                    <a:cubicBezTo>
                      <a:pt x="149622" y="13243"/>
                      <a:pt x="149192" y="13295"/>
                      <a:pt x="148777" y="13403"/>
                    </a:cubicBezTo>
                    <a:lnTo>
                      <a:pt x="148777" y="13403"/>
                    </a:lnTo>
                    <a:cubicBezTo>
                      <a:pt x="149174" y="13231"/>
                      <a:pt x="149412" y="12711"/>
                      <a:pt x="149232" y="12313"/>
                    </a:cubicBezTo>
                    <a:cubicBezTo>
                      <a:pt x="149203" y="12312"/>
                      <a:pt x="149173" y="12312"/>
                      <a:pt x="149144" y="12312"/>
                    </a:cubicBezTo>
                    <a:cubicBezTo>
                      <a:pt x="148352" y="12312"/>
                      <a:pt x="147565" y="12606"/>
                      <a:pt x="146927" y="13112"/>
                    </a:cubicBezTo>
                    <a:cubicBezTo>
                      <a:pt x="147087" y="12678"/>
                      <a:pt x="147155" y="12245"/>
                      <a:pt x="147110" y="11788"/>
                    </a:cubicBezTo>
                    <a:lnTo>
                      <a:pt x="147110" y="11788"/>
                    </a:lnTo>
                    <a:cubicBezTo>
                      <a:pt x="146813" y="12267"/>
                      <a:pt x="146402" y="12633"/>
                      <a:pt x="145923" y="12884"/>
                    </a:cubicBezTo>
                    <a:cubicBezTo>
                      <a:pt x="145991" y="12564"/>
                      <a:pt x="146060" y="12222"/>
                      <a:pt x="146128" y="11902"/>
                    </a:cubicBezTo>
                    <a:lnTo>
                      <a:pt x="146128" y="11902"/>
                    </a:lnTo>
                    <a:cubicBezTo>
                      <a:pt x="145512" y="12404"/>
                      <a:pt x="144896" y="12884"/>
                      <a:pt x="144302" y="13386"/>
                    </a:cubicBezTo>
                    <a:cubicBezTo>
                      <a:pt x="144348" y="13043"/>
                      <a:pt x="144416" y="12701"/>
                      <a:pt x="144462" y="12382"/>
                    </a:cubicBezTo>
                    <a:lnTo>
                      <a:pt x="144462" y="12382"/>
                    </a:lnTo>
                    <a:cubicBezTo>
                      <a:pt x="143303" y="12885"/>
                      <a:pt x="142038" y="13136"/>
                      <a:pt x="140770" y="13136"/>
                    </a:cubicBezTo>
                    <a:cubicBezTo>
                      <a:pt x="140715" y="13136"/>
                      <a:pt x="140660" y="13136"/>
                      <a:pt x="140604" y="13135"/>
                    </a:cubicBezTo>
                    <a:cubicBezTo>
                      <a:pt x="140924" y="12952"/>
                      <a:pt x="141243" y="12770"/>
                      <a:pt x="141563" y="12587"/>
                    </a:cubicBezTo>
                    <a:cubicBezTo>
                      <a:pt x="141438" y="12471"/>
                      <a:pt x="141281" y="12393"/>
                      <a:pt x="141115" y="12358"/>
                    </a:cubicBezTo>
                    <a:lnTo>
                      <a:pt x="141115" y="12358"/>
                    </a:lnTo>
                    <a:cubicBezTo>
                      <a:pt x="141571" y="12156"/>
                      <a:pt x="141952" y="11777"/>
                      <a:pt x="142134" y="11309"/>
                    </a:cubicBezTo>
                    <a:cubicBezTo>
                      <a:pt x="141941" y="11277"/>
                      <a:pt x="141745" y="11261"/>
                      <a:pt x="141549" y="11261"/>
                    </a:cubicBezTo>
                    <a:cubicBezTo>
                      <a:pt x="140912" y="11261"/>
                      <a:pt x="140273" y="11428"/>
                      <a:pt x="139714" y="11742"/>
                    </a:cubicBezTo>
                    <a:cubicBezTo>
                      <a:pt x="140262" y="11195"/>
                      <a:pt x="140627" y="10487"/>
                      <a:pt x="140810" y="9757"/>
                    </a:cubicBezTo>
                    <a:lnTo>
                      <a:pt x="140810" y="9757"/>
                    </a:lnTo>
                    <a:cubicBezTo>
                      <a:pt x="139570" y="11190"/>
                      <a:pt x="138047" y="11597"/>
                      <a:pt x="136427" y="11597"/>
                    </a:cubicBezTo>
                    <a:cubicBezTo>
                      <a:pt x="134796" y="11597"/>
                      <a:pt x="133066" y="11184"/>
                      <a:pt x="131429" y="10989"/>
                    </a:cubicBezTo>
                    <a:cubicBezTo>
                      <a:pt x="127571" y="10533"/>
                      <a:pt x="123714" y="10145"/>
                      <a:pt x="119833" y="9871"/>
                    </a:cubicBezTo>
                    <a:cubicBezTo>
                      <a:pt x="119833" y="9871"/>
                      <a:pt x="114690" y="9516"/>
                      <a:pt x="110909" y="9516"/>
                    </a:cubicBezTo>
                    <a:cubicBezTo>
                      <a:pt x="109019" y="9516"/>
                      <a:pt x="107470" y="9604"/>
                      <a:pt x="107074" y="9871"/>
                    </a:cubicBezTo>
                    <a:cubicBezTo>
                      <a:pt x="105887" y="10670"/>
                      <a:pt x="94246" y="13386"/>
                      <a:pt x="94246" y="13386"/>
                    </a:cubicBezTo>
                    <a:cubicBezTo>
                      <a:pt x="94090" y="13423"/>
                      <a:pt x="93915" y="13440"/>
                      <a:pt x="93724" y="13440"/>
                    </a:cubicBezTo>
                    <a:cubicBezTo>
                      <a:pt x="91796" y="13440"/>
                      <a:pt x="88276" y="11701"/>
                      <a:pt x="86759" y="11286"/>
                    </a:cubicBezTo>
                    <a:cubicBezTo>
                      <a:pt x="83610" y="10487"/>
                      <a:pt x="79980" y="9118"/>
                      <a:pt x="76808" y="8866"/>
                    </a:cubicBezTo>
                    <a:cubicBezTo>
                      <a:pt x="76259" y="8827"/>
                      <a:pt x="75711" y="8811"/>
                      <a:pt x="75165" y="8811"/>
                    </a:cubicBezTo>
                    <a:cubicBezTo>
                      <a:pt x="72479" y="8811"/>
                      <a:pt x="69821" y="9205"/>
                      <a:pt x="67159" y="9205"/>
                    </a:cubicBezTo>
                    <a:cubicBezTo>
                      <a:pt x="66579" y="9205"/>
                      <a:pt x="65998" y="9186"/>
                      <a:pt x="65418" y="9140"/>
                    </a:cubicBezTo>
                    <a:cubicBezTo>
                      <a:pt x="61218" y="8821"/>
                      <a:pt x="57292" y="8341"/>
                      <a:pt x="53343" y="6721"/>
                    </a:cubicBezTo>
                    <a:cubicBezTo>
                      <a:pt x="51791" y="6721"/>
                      <a:pt x="48892" y="4507"/>
                      <a:pt x="47409" y="3936"/>
                    </a:cubicBezTo>
                    <a:lnTo>
                      <a:pt x="39785" y="878"/>
                    </a:lnTo>
                    <a:cubicBezTo>
                      <a:pt x="38804" y="467"/>
                      <a:pt x="37776" y="56"/>
                      <a:pt x="36704" y="10"/>
                    </a:cubicBezTo>
                    <a:cubicBezTo>
                      <a:pt x="36594" y="4"/>
                      <a:pt x="36485" y="0"/>
                      <a:pt x="36376" y="0"/>
                    </a:cubicBez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14;p13">
                <a:extLst>
                  <a:ext uri="{FF2B5EF4-FFF2-40B4-BE49-F238E27FC236}">
                    <a16:creationId xmlns:a16="http://schemas.microsoft.com/office/drawing/2014/main" id="{0DDD3C00-9941-4B20-BF1E-34813B1B09AC}"/>
                  </a:ext>
                </a:extLst>
              </p:cNvPr>
              <p:cNvSpPr/>
              <p:nvPr/>
            </p:nvSpPr>
            <p:spPr>
              <a:xfrm>
                <a:off x="-76450" y="4522050"/>
                <a:ext cx="1987900" cy="62140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24856" extrusionOk="0">
                    <a:moveTo>
                      <a:pt x="8035" y="0"/>
                    </a:moveTo>
                    <a:lnTo>
                      <a:pt x="0" y="3995"/>
                    </a:lnTo>
                    <a:lnTo>
                      <a:pt x="23" y="24789"/>
                    </a:lnTo>
                    <a:cubicBezTo>
                      <a:pt x="8332" y="24789"/>
                      <a:pt x="16640" y="24743"/>
                      <a:pt x="24949" y="24743"/>
                    </a:cubicBezTo>
                    <a:cubicBezTo>
                      <a:pt x="32664" y="24743"/>
                      <a:pt x="40378" y="24743"/>
                      <a:pt x="48071" y="24766"/>
                    </a:cubicBezTo>
                    <a:cubicBezTo>
                      <a:pt x="54781" y="24766"/>
                      <a:pt x="61469" y="24766"/>
                      <a:pt x="68180" y="24789"/>
                    </a:cubicBezTo>
                    <a:lnTo>
                      <a:pt x="74845" y="24789"/>
                    </a:lnTo>
                    <a:cubicBezTo>
                      <a:pt x="75388" y="24789"/>
                      <a:pt x="76024" y="24855"/>
                      <a:pt x="76634" y="24855"/>
                    </a:cubicBezTo>
                    <a:cubicBezTo>
                      <a:pt x="77153" y="24855"/>
                      <a:pt x="77654" y="24807"/>
                      <a:pt x="78063" y="24629"/>
                    </a:cubicBezTo>
                    <a:cubicBezTo>
                      <a:pt x="77561" y="23282"/>
                      <a:pt x="75803" y="22552"/>
                      <a:pt x="74639" y="21890"/>
                    </a:cubicBezTo>
                    <a:cubicBezTo>
                      <a:pt x="73521" y="21251"/>
                      <a:pt x="72539" y="20178"/>
                      <a:pt x="71307" y="19927"/>
                    </a:cubicBezTo>
                    <a:cubicBezTo>
                      <a:pt x="69823" y="19607"/>
                      <a:pt x="68362" y="19333"/>
                      <a:pt x="66879" y="18991"/>
                    </a:cubicBezTo>
                    <a:cubicBezTo>
                      <a:pt x="65761" y="18728"/>
                      <a:pt x="64601" y="18212"/>
                      <a:pt x="63419" y="18212"/>
                    </a:cubicBezTo>
                    <a:cubicBezTo>
                      <a:pt x="63370" y="18212"/>
                      <a:pt x="63321" y="18213"/>
                      <a:pt x="63272" y="18215"/>
                    </a:cubicBezTo>
                    <a:cubicBezTo>
                      <a:pt x="64094" y="19288"/>
                      <a:pt x="64802" y="20429"/>
                      <a:pt x="65372" y="21639"/>
                    </a:cubicBezTo>
                    <a:cubicBezTo>
                      <a:pt x="63068" y="18546"/>
                      <a:pt x="59994" y="15668"/>
                      <a:pt x="56023" y="15668"/>
                    </a:cubicBezTo>
                    <a:cubicBezTo>
                      <a:pt x="55510" y="15668"/>
                      <a:pt x="54982" y="15717"/>
                      <a:pt x="54439" y="15818"/>
                    </a:cubicBezTo>
                    <a:cubicBezTo>
                      <a:pt x="57566" y="16868"/>
                      <a:pt x="59575" y="19744"/>
                      <a:pt x="61127" y="22506"/>
                    </a:cubicBezTo>
                    <a:cubicBezTo>
                      <a:pt x="57543" y="17736"/>
                      <a:pt x="52179" y="13901"/>
                      <a:pt x="46267" y="12691"/>
                    </a:cubicBezTo>
                    <a:cubicBezTo>
                      <a:pt x="45657" y="12559"/>
                      <a:pt x="45034" y="12463"/>
                      <a:pt x="44408" y="12463"/>
                    </a:cubicBezTo>
                    <a:cubicBezTo>
                      <a:pt x="44168" y="12463"/>
                      <a:pt x="43928" y="12477"/>
                      <a:pt x="43688" y="12509"/>
                    </a:cubicBezTo>
                    <a:cubicBezTo>
                      <a:pt x="42319" y="12668"/>
                      <a:pt x="41086" y="13536"/>
                      <a:pt x="39808" y="14038"/>
                    </a:cubicBezTo>
                    <a:cubicBezTo>
                      <a:pt x="38256" y="14631"/>
                      <a:pt x="36726" y="15339"/>
                      <a:pt x="35288" y="16206"/>
                    </a:cubicBezTo>
                    <a:cubicBezTo>
                      <a:pt x="36247" y="15271"/>
                      <a:pt x="37297" y="14426"/>
                      <a:pt x="38438" y="13718"/>
                    </a:cubicBezTo>
                    <a:cubicBezTo>
                      <a:pt x="37913" y="13308"/>
                      <a:pt x="37229" y="13171"/>
                      <a:pt x="36567" y="13102"/>
                    </a:cubicBezTo>
                    <a:cubicBezTo>
                      <a:pt x="35722" y="12989"/>
                      <a:pt x="34870" y="12903"/>
                      <a:pt x="34022" y="12903"/>
                    </a:cubicBezTo>
                    <a:cubicBezTo>
                      <a:pt x="33336" y="12903"/>
                      <a:pt x="32653" y="12959"/>
                      <a:pt x="31979" y="13102"/>
                    </a:cubicBezTo>
                    <a:cubicBezTo>
                      <a:pt x="29970" y="13536"/>
                      <a:pt x="28190" y="14883"/>
                      <a:pt x="26387" y="15841"/>
                    </a:cubicBezTo>
                    <a:cubicBezTo>
                      <a:pt x="24378" y="16891"/>
                      <a:pt x="22346" y="17941"/>
                      <a:pt x="20383" y="19105"/>
                    </a:cubicBezTo>
                    <a:cubicBezTo>
                      <a:pt x="18557" y="20178"/>
                      <a:pt x="14175" y="22004"/>
                      <a:pt x="13125" y="23830"/>
                    </a:cubicBezTo>
                    <a:cubicBezTo>
                      <a:pt x="14380" y="21639"/>
                      <a:pt x="15841" y="19493"/>
                      <a:pt x="17530" y="17599"/>
                    </a:cubicBezTo>
                    <a:cubicBezTo>
                      <a:pt x="18968" y="15955"/>
                      <a:pt x="20908" y="14791"/>
                      <a:pt x="22552" y="13330"/>
                    </a:cubicBezTo>
                    <a:cubicBezTo>
                      <a:pt x="20269" y="12166"/>
                      <a:pt x="19242" y="11527"/>
                      <a:pt x="17644" y="9176"/>
                    </a:cubicBezTo>
                    <a:cubicBezTo>
                      <a:pt x="16754" y="7875"/>
                      <a:pt x="15864" y="6551"/>
                      <a:pt x="14974" y="5227"/>
                    </a:cubicBezTo>
                    <a:cubicBezTo>
                      <a:pt x="14540" y="4566"/>
                      <a:pt x="13536" y="2283"/>
                      <a:pt x="12828" y="1986"/>
                    </a:cubicBezTo>
                    <a:lnTo>
                      <a:pt x="8035" y="0"/>
                    </a:ln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715;p13">
                <a:extLst>
                  <a:ext uri="{FF2B5EF4-FFF2-40B4-BE49-F238E27FC236}">
                    <a16:creationId xmlns:a16="http://schemas.microsoft.com/office/drawing/2014/main" id="{F30711A1-AC14-44AA-8A09-4EF8A87B7D00}"/>
                  </a:ext>
                </a:extLst>
              </p:cNvPr>
              <p:cNvSpPr/>
              <p:nvPr/>
            </p:nvSpPr>
            <p:spPr>
              <a:xfrm>
                <a:off x="-19485" y="4507750"/>
                <a:ext cx="1310734" cy="619200"/>
              </a:xfrm>
              <a:custGeom>
                <a:avLst/>
                <a:gdLst/>
                <a:ahLst/>
                <a:cxnLst/>
                <a:rect l="l" t="t" r="r" b="b"/>
                <a:pathLst>
                  <a:path w="51472" h="24768" extrusionOk="0">
                    <a:moveTo>
                      <a:pt x="21092" y="17116"/>
                    </a:moveTo>
                    <a:cubicBezTo>
                      <a:pt x="21084" y="17125"/>
                      <a:pt x="21076" y="17134"/>
                      <a:pt x="21068" y="17144"/>
                    </a:cubicBezTo>
                    <a:cubicBezTo>
                      <a:pt x="21076" y="17134"/>
                      <a:pt x="21084" y="17125"/>
                      <a:pt x="21092" y="17116"/>
                    </a:cubicBezTo>
                    <a:close/>
                    <a:moveTo>
                      <a:pt x="7896" y="1"/>
                    </a:moveTo>
                    <a:cubicBezTo>
                      <a:pt x="7342" y="1"/>
                      <a:pt x="6757" y="94"/>
                      <a:pt x="6140" y="299"/>
                    </a:cubicBezTo>
                    <a:cubicBezTo>
                      <a:pt x="5410" y="550"/>
                      <a:pt x="4702" y="915"/>
                      <a:pt x="4132" y="1485"/>
                    </a:cubicBezTo>
                    <a:cubicBezTo>
                      <a:pt x="4862" y="1965"/>
                      <a:pt x="5570" y="2535"/>
                      <a:pt x="6255" y="3106"/>
                    </a:cubicBezTo>
                    <a:cubicBezTo>
                      <a:pt x="6686" y="2954"/>
                      <a:pt x="7143" y="2881"/>
                      <a:pt x="7601" y="2881"/>
                    </a:cubicBezTo>
                    <a:cubicBezTo>
                      <a:pt x="8450" y="2881"/>
                      <a:pt x="9301" y="3134"/>
                      <a:pt x="9998" y="3608"/>
                    </a:cubicBezTo>
                    <a:cubicBezTo>
                      <a:pt x="9895" y="3354"/>
                      <a:pt x="9752" y="3113"/>
                      <a:pt x="9580" y="2895"/>
                    </a:cubicBezTo>
                    <a:lnTo>
                      <a:pt x="9580" y="2895"/>
                    </a:lnTo>
                    <a:cubicBezTo>
                      <a:pt x="10796" y="3959"/>
                      <a:pt x="11782" y="5286"/>
                      <a:pt x="12440" y="6758"/>
                    </a:cubicBezTo>
                    <a:cubicBezTo>
                      <a:pt x="11481" y="5868"/>
                      <a:pt x="10317" y="5183"/>
                      <a:pt x="9062" y="4795"/>
                    </a:cubicBezTo>
                    <a:cubicBezTo>
                      <a:pt x="8714" y="4672"/>
                      <a:pt x="8366" y="4586"/>
                      <a:pt x="8002" y="4586"/>
                    </a:cubicBezTo>
                    <a:cubicBezTo>
                      <a:pt x="7960" y="4586"/>
                      <a:pt x="7917" y="4587"/>
                      <a:pt x="7875" y="4590"/>
                    </a:cubicBezTo>
                    <a:cubicBezTo>
                      <a:pt x="7396" y="4613"/>
                      <a:pt x="6962" y="4795"/>
                      <a:pt x="6528" y="4955"/>
                    </a:cubicBezTo>
                    <a:cubicBezTo>
                      <a:pt x="5136" y="5526"/>
                      <a:pt x="3721" y="6073"/>
                      <a:pt x="2511" y="6964"/>
                    </a:cubicBezTo>
                    <a:cubicBezTo>
                      <a:pt x="1279" y="7831"/>
                      <a:pt x="274" y="9086"/>
                      <a:pt x="0" y="10570"/>
                    </a:cubicBezTo>
                    <a:cubicBezTo>
                      <a:pt x="893" y="10139"/>
                      <a:pt x="1888" y="9926"/>
                      <a:pt x="2882" y="9926"/>
                    </a:cubicBezTo>
                    <a:cubicBezTo>
                      <a:pt x="4047" y="9926"/>
                      <a:pt x="5211" y="10219"/>
                      <a:pt x="6209" y="10798"/>
                    </a:cubicBezTo>
                    <a:cubicBezTo>
                      <a:pt x="6003" y="11666"/>
                      <a:pt x="5775" y="12533"/>
                      <a:pt x="5547" y="13400"/>
                    </a:cubicBezTo>
                    <a:cubicBezTo>
                      <a:pt x="5561" y="13355"/>
                      <a:pt x="5644" y="13335"/>
                      <a:pt x="5777" y="13335"/>
                    </a:cubicBezTo>
                    <a:cubicBezTo>
                      <a:pt x="6511" y="13335"/>
                      <a:pt x="8756" y="13941"/>
                      <a:pt x="9085" y="14154"/>
                    </a:cubicBezTo>
                    <a:cubicBezTo>
                      <a:pt x="10158" y="14838"/>
                      <a:pt x="11139" y="16368"/>
                      <a:pt x="12052" y="17303"/>
                    </a:cubicBezTo>
                    <a:cubicBezTo>
                      <a:pt x="13536" y="15865"/>
                      <a:pt x="15019" y="14427"/>
                      <a:pt x="16503" y="12989"/>
                    </a:cubicBezTo>
                    <a:lnTo>
                      <a:pt x="16503" y="12989"/>
                    </a:lnTo>
                    <a:cubicBezTo>
                      <a:pt x="16092" y="14359"/>
                      <a:pt x="14814" y="15409"/>
                      <a:pt x="14654" y="16847"/>
                    </a:cubicBezTo>
                    <a:cubicBezTo>
                      <a:pt x="14609" y="17258"/>
                      <a:pt x="14677" y="17669"/>
                      <a:pt x="14586" y="18057"/>
                    </a:cubicBezTo>
                    <a:cubicBezTo>
                      <a:pt x="14494" y="18467"/>
                      <a:pt x="14289" y="18833"/>
                      <a:pt x="14061" y="19198"/>
                    </a:cubicBezTo>
                    <a:cubicBezTo>
                      <a:pt x="12851" y="21138"/>
                      <a:pt x="11481" y="23010"/>
                      <a:pt x="9998" y="24767"/>
                    </a:cubicBezTo>
                    <a:cubicBezTo>
                      <a:pt x="11961" y="22462"/>
                      <a:pt x="14768" y="20476"/>
                      <a:pt x="16868" y="18148"/>
                    </a:cubicBezTo>
                    <a:cubicBezTo>
                      <a:pt x="19105" y="15683"/>
                      <a:pt x="21342" y="13286"/>
                      <a:pt x="24652" y="12350"/>
                    </a:cubicBezTo>
                    <a:lnTo>
                      <a:pt x="24652" y="12350"/>
                    </a:lnTo>
                    <a:cubicBezTo>
                      <a:pt x="23100" y="13012"/>
                      <a:pt x="21707" y="13971"/>
                      <a:pt x="20543" y="15158"/>
                    </a:cubicBezTo>
                    <a:cubicBezTo>
                      <a:pt x="21370" y="14809"/>
                      <a:pt x="22285" y="14622"/>
                      <a:pt x="23206" y="14622"/>
                    </a:cubicBezTo>
                    <a:cubicBezTo>
                      <a:pt x="23429" y="14622"/>
                      <a:pt x="23653" y="14633"/>
                      <a:pt x="23876" y="14656"/>
                    </a:cubicBezTo>
                    <a:cubicBezTo>
                      <a:pt x="22836" y="15356"/>
                      <a:pt x="21908" y="16191"/>
                      <a:pt x="21092" y="17116"/>
                    </a:cubicBezTo>
                    <a:lnTo>
                      <a:pt x="21092" y="17116"/>
                    </a:lnTo>
                    <a:cubicBezTo>
                      <a:pt x="22461" y="15583"/>
                      <a:pt x="26329" y="14832"/>
                      <a:pt x="28167" y="13765"/>
                    </a:cubicBezTo>
                    <a:cubicBezTo>
                      <a:pt x="29694" y="12883"/>
                      <a:pt x="31376" y="12473"/>
                      <a:pt x="33091" y="12473"/>
                    </a:cubicBezTo>
                    <a:cubicBezTo>
                      <a:pt x="34171" y="12473"/>
                      <a:pt x="35263" y="12635"/>
                      <a:pt x="36338" y="12944"/>
                    </a:cubicBezTo>
                    <a:cubicBezTo>
                      <a:pt x="36338" y="13319"/>
                      <a:pt x="36801" y="13455"/>
                      <a:pt x="37206" y="13455"/>
                    </a:cubicBezTo>
                    <a:cubicBezTo>
                      <a:pt x="37269" y="13455"/>
                      <a:pt x="37330" y="13452"/>
                      <a:pt x="37388" y="13446"/>
                    </a:cubicBezTo>
                    <a:cubicBezTo>
                      <a:pt x="39184" y="13264"/>
                      <a:pt x="41041" y="12822"/>
                      <a:pt x="42852" y="12822"/>
                    </a:cubicBezTo>
                    <a:cubicBezTo>
                      <a:pt x="43986" y="12822"/>
                      <a:pt x="45103" y="12996"/>
                      <a:pt x="46176" y="13514"/>
                    </a:cubicBezTo>
                    <a:cubicBezTo>
                      <a:pt x="47934" y="14359"/>
                      <a:pt x="49554" y="15591"/>
                      <a:pt x="51471" y="16002"/>
                    </a:cubicBezTo>
                    <a:cubicBezTo>
                      <a:pt x="49212" y="13880"/>
                      <a:pt x="46427" y="12442"/>
                      <a:pt x="43688" y="11026"/>
                    </a:cubicBezTo>
                    <a:cubicBezTo>
                      <a:pt x="41493" y="9888"/>
                      <a:pt x="38880" y="9107"/>
                      <a:pt x="36316" y="9107"/>
                    </a:cubicBezTo>
                    <a:cubicBezTo>
                      <a:pt x="35334" y="9107"/>
                      <a:pt x="34359" y="9221"/>
                      <a:pt x="33417" y="9474"/>
                    </a:cubicBezTo>
                    <a:cubicBezTo>
                      <a:pt x="30678" y="10205"/>
                      <a:pt x="28327" y="12008"/>
                      <a:pt x="25633" y="12944"/>
                    </a:cubicBezTo>
                    <a:cubicBezTo>
                      <a:pt x="27939" y="11232"/>
                      <a:pt x="30472" y="9862"/>
                      <a:pt x="33143" y="8835"/>
                    </a:cubicBezTo>
                    <a:lnTo>
                      <a:pt x="33143" y="8835"/>
                    </a:lnTo>
                    <a:cubicBezTo>
                      <a:pt x="30472" y="8995"/>
                      <a:pt x="27824" y="9657"/>
                      <a:pt x="25382" y="10798"/>
                    </a:cubicBezTo>
                    <a:cubicBezTo>
                      <a:pt x="24097" y="11407"/>
                      <a:pt x="22635" y="12282"/>
                      <a:pt x="21148" y="12282"/>
                    </a:cubicBezTo>
                    <a:cubicBezTo>
                      <a:pt x="21129" y="12282"/>
                      <a:pt x="21110" y="12282"/>
                      <a:pt x="21091" y="12282"/>
                    </a:cubicBezTo>
                    <a:cubicBezTo>
                      <a:pt x="20996" y="12282"/>
                      <a:pt x="19062" y="11886"/>
                      <a:pt x="18499" y="11886"/>
                    </a:cubicBezTo>
                    <a:cubicBezTo>
                      <a:pt x="18389" y="11886"/>
                      <a:pt x="18332" y="11901"/>
                      <a:pt x="18350" y="11937"/>
                    </a:cubicBezTo>
                    <a:lnTo>
                      <a:pt x="18350" y="11937"/>
                    </a:lnTo>
                    <a:cubicBezTo>
                      <a:pt x="17278" y="10020"/>
                      <a:pt x="16183" y="8127"/>
                      <a:pt x="15088" y="6210"/>
                    </a:cubicBezTo>
                    <a:cubicBezTo>
                      <a:pt x="13482" y="3391"/>
                      <a:pt x="11239" y="1"/>
                      <a:pt x="7896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716;p13">
                <a:extLst>
                  <a:ext uri="{FF2B5EF4-FFF2-40B4-BE49-F238E27FC236}">
                    <a16:creationId xmlns:a16="http://schemas.microsoft.com/office/drawing/2014/main" id="{435ADCA1-FF92-4C1A-998B-33F2768B50B3}"/>
                  </a:ext>
                </a:extLst>
              </p:cNvPr>
              <p:cNvSpPr/>
              <p:nvPr/>
            </p:nvSpPr>
            <p:spPr>
              <a:xfrm>
                <a:off x="1913350" y="4597950"/>
                <a:ext cx="1545300" cy="488525"/>
              </a:xfrm>
              <a:custGeom>
                <a:avLst/>
                <a:gdLst/>
                <a:ahLst/>
                <a:cxnLst/>
                <a:rect l="l" t="t" r="r" b="b"/>
                <a:pathLst>
                  <a:path w="61812" h="19541" extrusionOk="0">
                    <a:moveTo>
                      <a:pt x="10888" y="14403"/>
                    </a:moveTo>
                    <a:cubicBezTo>
                      <a:pt x="10898" y="14411"/>
                      <a:pt x="10908" y="14418"/>
                      <a:pt x="10919" y="14425"/>
                    </a:cubicBezTo>
                    <a:lnTo>
                      <a:pt x="10919" y="14425"/>
                    </a:lnTo>
                    <a:cubicBezTo>
                      <a:pt x="10909" y="14418"/>
                      <a:pt x="10898" y="14410"/>
                      <a:pt x="10888" y="14403"/>
                    </a:cubicBezTo>
                    <a:close/>
                    <a:moveTo>
                      <a:pt x="20708" y="17860"/>
                    </a:moveTo>
                    <a:cubicBezTo>
                      <a:pt x="20714" y="17864"/>
                      <a:pt x="20720" y="17868"/>
                      <a:pt x="20725" y="17872"/>
                    </a:cubicBezTo>
                    <a:cubicBezTo>
                      <a:pt x="20720" y="17868"/>
                      <a:pt x="20714" y="17864"/>
                      <a:pt x="20708" y="17860"/>
                    </a:cubicBezTo>
                    <a:close/>
                    <a:moveTo>
                      <a:pt x="38529" y="18397"/>
                    </a:moveTo>
                    <a:cubicBezTo>
                      <a:pt x="38537" y="18399"/>
                      <a:pt x="38544" y="18400"/>
                      <a:pt x="38551" y="18401"/>
                    </a:cubicBezTo>
                    <a:lnTo>
                      <a:pt x="38551" y="18401"/>
                    </a:lnTo>
                    <a:cubicBezTo>
                      <a:pt x="38544" y="18400"/>
                      <a:pt x="38537" y="18399"/>
                      <a:pt x="38529" y="18397"/>
                    </a:cubicBezTo>
                    <a:close/>
                    <a:moveTo>
                      <a:pt x="61773" y="19326"/>
                    </a:moveTo>
                    <a:lnTo>
                      <a:pt x="61773" y="19326"/>
                    </a:lnTo>
                    <a:cubicBezTo>
                      <a:pt x="61786" y="19329"/>
                      <a:pt x="61799" y="19331"/>
                      <a:pt x="61811" y="19333"/>
                    </a:cubicBezTo>
                    <a:cubicBezTo>
                      <a:pt x="61799" y="19331"/>
                      <a:pt x="61786" y="19329"/>
                      <a:pt x="61773" y="19326"/>
                    </a:cubicBezTo>
                    <a:close/>
                    <a:moveTo>
                      <a:pt x="25131" y="0"/>
                    </a:moveTo>
                    <a:lnTo>
                      <a:pt x="25131" y="0"/>
                    </a:lnTo>
                    <a:cubicBezTo>
                      <a:pt x="23122" y="1530"/>
                      <a:pt x="21912" y="3812"/>
                      <a:pt x="20794" y="6026"/>
                    </a:cubicBezTo>
                    <a:cubicBezTo>
                      <a:pt x="19698" y="8217"/>
                      <a:pt x="18991" y="11185"/>
                      <a:pt x="17530" y="13148"/>
                    </a:cubicBezTo>
                    <a:cubicBezTo>
                      <a:pt x="18968" y="10157"/>
                      <a:pt x="19105" y="6574"/>
                      <a:pt x="17918" y="3470"/>
                    </a:cubicBezTo>
                    <a:lnTo>
                      <a:pt x="17918" y="3470"/>
                    </a:lnTo>
                    <a:cubicBezTo>
                      <a:pt x="17872" y="4930"/>
                      <a:pt x="17530" y="6368"/>
                      <a:pt x="16891" y="7692"/>
                    </a:cubicBezTo>
                    <a:cubicBezTo>
                      <a:pt x="16845" y="5136"/>
                      <a:pt x="16411" y="2602"/>
                      <a:pt x="15613" y="183"/>
                    </a:cubicBezTo>
                    <a:lnTo>
                      <a:pt x="15613" y="183"/>
                    </a:lnTo>
                    <a:cubicBezTo>
                      <a:pt x="16023" y="2077"/>
                      <a:pt x="15955" y="4086"/>
                      <a:pt x="15407" y="5958"/>
                    </a:cubicBezTo>
                    <a:cubicBezTo>
                      <a:pt x="15088" y="7008"/>
                      <a:pt x="14631" y="8058"/>
                      <a:pt x="14700" y="9130"/>
                    </a:cubicBezTo>
                    <a:cubicBezTo>
                      <a:pt x="14380" y="7533"/>
                      <a:pt x="14243" y="5889"/>
                      <a:pt x="14289" y="4246"/>
                    </a:cubicBezTo>
                    <a:lnTo>
                      <a:pt x="14289" y="4246"/>
                    </a:lnTo>
                    <a:cubicBezTo>
                      <a:pt x="13855" y="6026"/>
                      <a:pt x="13992" y="7647"/>
                      <a:pt x="14060" y="9450"/>
                    </a:cubicBezTo>
                    <a:cubicBezTo>
                      <a:pt x="14083" y="10682"/>
                      <a:pt x="13787" y="12235"/>
                      <a:pt x="14426" y="13376"/>
                    </a:cubicBezTo>
                    <a:cubicBezTo>
                      <a:pt x="13421" y="11618"/>
                      <a:pt x="12874" y="9587"/>
                      <a:pt x="12851" y="7578"/>
                    </a:cubicBezTo>
                    <a:lnTo>
                      <a:pt x="12851" y="7578"/>
                    </a:lnTo>
                    <a:cubicBezTo>
                      <a:pt x="12349" y="9496"/>
                      <a:pt x="12486" y="11573"/>
                      <a:pt x="13262" y="13399"/>
                    </a:cubicBezTo>
                    <a:cubicBezTo>
                      <a:pt x="12143" y="12486"/>
                      <a:pt x="11253" y="11322"/>
                      <a:pt x="10682" y="10021"/>
                    </a:cubicBezTo>
                    <a:lnTo>
                      <a:pt x="10682" y="10021"/>
                    </a:lnTo>
                    <a:cubicBezTo>
                      <a:pt x="10819" y="11618"/>
                      <a:pt x="11344" y="13193"/>
                      <a:pt x="12212" y="14563"/>
                    </a:cubicBezTo>
                    <a:cubicBezTo>
                      <a:pt x="12048" y="14632"/>
                      <a:pt x="11872" y="14665"/>
                      <a:pt x="11696" y="14665"/>
                    </a:cubicBezTo>
                    <a:cubicBezTo>
                      <a:pt x="11418" y="14665"/>
                      <a:pt x="11141" y="14582"/>
                      <a:pt x="10919" y="14425"/>
                    </a:cubicBezTo>
                    <a:lnTo>
                      <a:pt x="10919" y="14425"/>
                    </a:lnTo>
                    <a:cubicBezTo>
                      <a:pt x="11100" y="14568"/>
                      <a:pt x="11160" y="14827"/>
                      <a:pt x="11139" y="15065"/>
                    </a:cubicBezTo>
                    <a:cubicBezTo>
                      <a:pt x="10809" y="15151"/>
                      <a:pt x="10446" y="15186"/>
                      <a:pt x="10060" y="15186"/>
                    </a:cubicBezTo>
                    <a:cubicBezTo>
                      <a:pt x="8396" y="15186"/>
                      <a:pt x="6302" y="14534"/>
                      <a:pt x="4579" y="14534"/>
                    </a:cubicBezTo>
                    <a:cubicBezTo>
                      <a:pt x="4379" y="14534"/>
                      <a:pt x="4184" y="14543"/>
                      <a:pt x="3995" y="14563"/>
                    </a:cubicBezTo>
                    <a:cubicBezTo>
                      <a:pt x="4930" y="14654"/>
                      <a:pt x="5843" y="15019"/>
                      <a:pt x="6597" y="15567"/>
                    </a:cubicBezTo>
                    <a:cubicBezTo>
                      <a:pt x="5277" y="15890"/>
                      <a:pt x="3913" y="16049"/>
                      <a:pt x="2550" y="16049"/>
                    </a:cubicBezTo>
                    <a:cubicBezTo>
                      <a:pt x="1697" y="16049"/>
                      <a:pt x="843" y="15987"/>
                      <a:pt x="0" y="15864"/>
                    </a:cubicBezTo>
                    <a:lnTo>
                      <a:pt x="0" y="15864"/>
                    </a:lnTo>
                    <a:cubicBezTo>
                      <a:pt x="1172" y="16295"/>
                      <a:pt x="2399" y="16616"/>
                      <a:pt x="3649" y="16809"/>
                    </a:cubicBezTo>
                    <a:lnTo>
                      <a:pt x="3649" y="16809"/>
                    </a:lnTo>
                    <a:cubicBezTo>
                      <a:pt x="3540" y="16800"/>
                      <a:pt x="3432" y="16795"/>
                      <a:pt x="3325" y="16795"/>
                    </a:cubicBezTo>
                    <a:cubicBezTo>
                      <a:pt x="3003" y="16795"/>
                      <a:pt x="2685" y="16836"/>
                      <a:pt x="2374" y="16914"/>
                    </a:cubicBezTo>
                    <a:cubicBezTo>
                      <a:pt x="3604" y="17052"/>
                      <a:pt x="4841" y="17121"/>
                      <a:pt x="6078" y="17121"/>
                    </a:cubicBezTo>
                    <a:cubicBezTo>
                      <a:pt x="7090" y="17121"/>
                      <a:pt x="8101" y="17075"/>
                      <a:pt x="9107" y="16982"/>
                    </a:cubicBezTo>
                    <a:lnTo>
                      <a:pt x="9107" y="16982"/>
                    </a:lnTo>
                    <a:cubicBezTo>
                      <a:pt x="8162" y="17464"/>
                      <a:pt x="7095" y="17706"/>
                      <a:pt x="6031" y="17706"/>
                    </a:cubicBezTo>
                    <a:cubicBezTo>
                      <a:pt x="5785" y="17706"/>
                      <a:pt x="5540" y="17693"/>
                      <a:pt x="5296" y="17667"/>
                    </a:cubicBezTo>
                    <a:lnTo>
                      <a:pt x="5296" y="17667"/>
                    </a:lnTo>
                    <a:cubicBezTo>
                      <a:pt x="9016" y="18215"/>
                      <a:pt x="12759" y="18512"/>
                      <a:pt x="16526" y="18557"/>
                    </a:cubicBezTo>
                    <a:cubicBezTo>
                      <a:pt x="15818" y="18169"/>
                      <a:pt x="15088" y="17781"/>
                      <a:pt x="14380" y="17393"/>
                    </a:cubicBezTo>
                    <a:cubicBezTo>
                      <a:pt x="14703" y="17393"/>
                      <a:pt x="15273" y="17384"/>
                      <a:pt x="15946" y="17384"/>
                    </a:cubicBezTo>
                    <a:cubicBezTo>
                      <a:pt x="17677" y="17384"/>
                      <a:pt x="20086" y="17443"/>
                      <a:pt x="20708" y="17860"/>
                    </a:cubicBezTo>
                    <a:lnTo>
                      <a:pt x="20708" y="17860"/>
                    </a:lnTo>
                    <a:cubicBezTo>
                      <a:pt x="20200" y="17507"/>
                      <a:pt x="19713" y="17153"/>
                      <a:pt x="19227" y="16820"/>
                    </a:cubicBezTo>
                    <a:lnTo>
                      <a:pt x="19227" y="16820"/>
                    </a:lnTo>
                    <a:cubicBezTo>
                      <a:pt x="20219" y="17483"/>
                      <a:pt x="22221" y="17441"/>
                      <a:pt x="23373" y="17690"/>
                    </a:cubicBezTo>
                    <a:cubicBezTo>
                      <a:pt x="25069" y="18060"/>
                      <a:pt x="26732" y="18331"/>
                      <a:pt x="28461" y="18331"/>
                    </a:cubicBezTo>
                    <a:cubicBezTo>
                      <a:pt x="28756" y="18331"/>
                      <a:pt x="29054" y="18323"/>
                      <a:pt x="29353" y="18306"/>
                    </a:cubicBezTo>
                    <a:cubicBezTo>
                      <a:pt x="27801" y="18101"/>
                      <a:pt x="26318" y="17530"/>
                      <a:pt x="25039" y="16640"/>
                    </a:cubicBezTo>
                    <a:lnTo>
                      <a:pt x="25039" y="16640"/>
                    </a:lnTo>
                    <a:cubicBezTo>
                      <a:pt x="26158" y="17051"/>
                      <a:pt x="27322" y="17279"/>
                      <a:pt x="28509" y="17370"/>
                    </a:cubicBezTo>
                    <a:cubicBezTo>
                      <a:pt x="28281" y="17165"/>
                      <a:pt x="28052" y="16937"/>
                      <a:pt x="27847" y="16731"/>
                    </a:cubicBezTo>
                    <a:lnTo>
                      <a:pt x="27847" y="16731"/>
                    </a:lnTo>
                    <a:cubicBezTo>
                      <a:pt x="28284" y="17156"/>
                      <a:pt x="29549" y="17225"/>
                      <a:pt x="30765" y="17225"/>
                    </a:cubicBezTo>
                    <a:cubicBezTo>
                      <a:pt x="31353" y="17225"/>
                      <a:pt x="31930" y="17209"/>
                      <a:pt x="32397" y="17209"/>
                    </a:cubicBezTo>
                    <a:cubicBezTo>
                      <a:pt x="32677" y="17209"/>
                      <a:pt x="32917" y="17215"/>
                      <a:pt x="33097" y="17233"/>
                    </a:cubicBezTo>
                    <a:cubicBezTo>
                      <a:pt x="34253" y="17355"/>
                      <a:pt x="35430" y="17385"/>
                      <a:pt x="36607" y="17385"/>
                    </a:cubicBezTo>
                    <a:cubicBezTo>
                      <a:pt x="37195" y="17385"/>
                      <a:pt x="37784" y="17378"/>
                      <a:pt x="38369" y="17370"/>
                    </a:cubicBezTo>
                    <a:lnTo>
                      <a:pt x="38369" y="17370"/>
                    </a:lnTo>
                    <a:cubicBezTo>
                      <a:pt x="38210" y="17735"/>
                      <a:pt x="37867" y="17987"/>
                      <a:pt x="37479" y="18078"/>
                    </a:cubicBezTo>
                    <a:cubicBezTo>
                      <a:pt x="38118" y="18032"/>
                      <a:pt x="38757" y="18009"/>
                      <a:pt x="39397" y="17987"/>
                    </a:cubicBezTo>
                    <a:lnTo>
                      <a:pt x="39397" y="17987"/>
                    </a:lnTo>
                    <a:cubicBezTo>
                      <a:pt x="39259" y="18241"/>
                      <a:pt x="38971" y="18412"/>
                      <a:pt x="38676" y="18412"/>
                    </a:cubicBezTo>
                    <a:cubicBezTo>
                      <a:pt x="38634" y="18412"/>
                      <a:pt x="38593" y="18408"/>
                      <a:pt x="38551" y="18401"/>
                    </a:cubicBezTo>
                    <a:lnTo>
                      <a:pt x="38551" y="18401"/>
                    </a:lnTo>
                    <a:cubicBezTo>
                      <a:pt x="41303" y="18908"/>
                      <a:pt x="44013" y="19541"/>
                      <a:pt x="46803" y="19541"/>
                    </a:cubicBezTo>
                    <a:cubicBezTo>
                      <a:pt x="46898" y="19541"/>
                      <a:pt x="46993" y="19540"/>
                      <a:pt x="47089" y="19539"/>
                    </a:cubicBezTo>
                    <a:cubicBezTo>
                      <a:pt x="47363" y="19539"/>
                      <a:pt x="47614" y="19516"/>
                      <a:pt x="47888" y="19516"/>
                    </a:cubicBezTo>
                    <a:cubicBezTo>
                      <a:pt x="47454" y="19333"/>
                      <a:pt x="47020" y="19151"/>
                      <a:pt x="46587" y="18968"/>
                    </a:cubicBezTo>
                    <a:cubicBezTo>
                      <a:pt x="47317" y="18892"/>
                      <a:pt x="48045" y="18862"/>
                      <a:pt x="48772" y="18862"/>
                    </a:cubicBezTo>
                    <a:cubicBezTo>
                      <a:pt x="50454" y="18862"/>
                      <a:pt x="52133" y="19023"/>
                      <a:pt x="53822" y="19151"/>
                    </a:cubicBezTo>
                    <a:cubicBezTo>
                      <a:pt x="54288" y="19184"/>
                      <a:pt x="54770" y="19196"/>
                      <a:pt x="55261" y="19196"/>
                    </a:cubicBezTo>
                    <a:cubicBezTo>
                      <a:pt x="56476" y="19196"/>
                      <a:pt x="57749" y="19123"/>
                      <a:pt x="58987" y="19123"/>
                    </a:cubicBezTo>
                    <a:cubicBezTo>
                      <a:pt x="59952" y="19123"/>
                      <a:pt x="60896" y="19167"/>
                      <a:pt x="61773" y="19326"/>
                    </a:cubicBezTo>
                    <a:lnTo>
                      <a:pt x="61773" y="19326"/>
                    </a:lnTo>
                    <a:cubicBezTo>
                      <a:pt x="60779" y="19138"/>
                      <a:pt x="58048" y="18154"/>
                      <a:pt x="56511" y="18154"/>
                    </a:cubicBezTo>
                    <a:cubicBezTo>
                      <a:pt x="56234" y="18154"/>
                      <a:pt x="55996" y="18186"/>
                      <a:pt x="55814" y="18260"/>
                    </a:cubicBezTo>
                    <a:lnTo>
                      <a:pt x="55814" y="18260"/>
                    </a:lnTo>
                    <a:cubicBezTo>
                      <a:pt x="56706" y="17818"/>
                      <a:pt x="57444" y="17065"/>
                      <a:pt x="57862" y="16183"/>
                    </a:cubicBezTo>
                    <a:lnTo>
                      <a:pt x="57862" y="16183"/>
                    </a:lnTo>
                    <a:cubicBezTo>
                      <a:pt x="56630" y="17325"/>
                      <a:pt x="55100" y="18146"/>
                      <a:pt x="53457" y="18512"/>
                    </a:cubicBezTo>
                    <a:cubicBezTo>
                      <a:pt x="56173" y="16891"/>
                      <a:pt x="59049" y="15111"/>
                      <a:pt x="60373" y="12257"/>
                    </a:cubicBezTo>
                    <a:lnTo>
                      <a:pt x="60373" y="12257"/>
                    </a:lnTo>
                    <a:cubicBezTo>
                      <a:pt x="57634" y="14677"/>
                      <a:pt x="54530" y="16708"/>
                      <a:pt x="51197" y="18238"/>
                    </a:cubicBezTo>
                    <a:cubicBezTo>
                      <a:pt x="50901" y="17735"/>
                      <a:pt x="51631" y="17233"/>
                      <a:pt x="52179" y="17005"/>
                    </a:cubicBezTo>
                    <a:cubicBezTo>
                      <a:pt x="53571" y="16457"/>
                      <a:pt x="54758" y="15430"/>
                      <a:pt x="55534" y="14175"/>
                    </a:cubicBezTo>
                    <a:lnTo>
                      <a:pt x="55534" y="14175"/>
                    </a:lnTo>
                    <a:cubicBezTo>
                      <a:pt x="54142" y="15088"/>
                      <a:pt x="52635" y="15841"/>
                      <a:pt x="51083" y="16457"/>
                    </a:cubicBezTo>
                    <a:cubicBezTo>
                      <a:pt x="53046" y="15248"/>
                      <a:pt x="55146" y="13878"/>
                      <a:pt x="55922" y="11710"/>
                    </a:cubicBezTo>
                    <a:lnTo>
                      <a:pt x="55922" y="11710"/>
                    </a:lnTo>
                    <a:cubicBezTo>
                      <a:pt x="53115" y="14723"/>
                      <a:pt x="49440" y="16914"/>
                      <a:pt x="45445" y="17941"/>
                    </a:cubicBezTo>
                    <a:cubicBezTo>
                      <a:pt x="46632" y="16777"/>
                      <a:pt x="48321" y="16229"/>
                      <a:pt x="49714" y="15293"/>
                    </a:cubicBezTo>
                    <a:cubicBezTo>
                      <a:pt x="51699" y="13969"/>
                      <a:pt x="53092" y="11778"/>
                      <a:pt x="53411" y="9404"/>
                    </a:cubicBezTo>
                    <a:lnTo>
                      <a:pt x="53411" y="9404"/>
                    </a:lnTo>
                    <a:cubicBezTo>
                      <a:pt x="52065" y="12645"/>
                      <a:pt x="49166" y="15225"/>
                      <a:pt x="45788" y="16183"/>
                    </a:cubicBezTo>
                    <a:cubicBezTo>
                      <a:pt x="48915" y="14608"/>
                      <a:pt x="51174" y="11436"/>
                      <a:pt x="51631" y="7966"/>
                    </a:cubicBezTo>
                    <a:lnTo>
                      <a:pt x="51631" y="7966"/>
                    </a:lnTo>
                    <a:cubicBezTo>
                      <a:pt x="50033" y="11573"/>
                      <a:pt x="47226" y="14631"/>
                      <a:pt x="43779" y="16526"/>
                    </a:cubicBezTo>
                    <a:lnTo>
                      <a:pt x="43779" y="16526"/>
                    </a:lnTo>
                    <a:cubicBezTo>
                      <a:pt x="45080" y="15681"/>
                      <a:pt x="46107" y="14403"/>
                      <a:pt x="46632" y="12942"/>
                    </a:cubicBezTo>
                    <a:lnTo>
                      <a:pt x="46632" y="12942"/>
                    </a:lnTo>
                    <a:cubicBezTo>
                      <a:pt x="45765" y="14083"/>
                      <a:pt x="43825" y="16001"/>
                      <a:pt x="42273" y="16046"/>
                    </a:cubicBezTo>
                    <a:cubicBezTo>
                      <a:pt x="42234" y="16048"/>
                      <a:pt x="42197" y="16048"/>
                      <a:pt x="42161" y="16048"/>
                    </a:cubicBezTo>
                    <a:cubicBezTo>
                      <a:pt x="40158" y="16048"/>
                      <a:pt x="41656" y="14204"/>
                      <a:pt x="42889" y="13307"/>
                    </a:cubicBezTo>
                    <a:lnTo>
                      <a:pt x="42889" y="13307"/>
                    </a:lnTo>
                    <a:cubicBezTo>
                      <a:pt x="41519" y="14289"/>
                      <a:pt x="40150" y="15248"/>
                      <a:pt x="38757" y="16183"/>
                    </a:cubicBezTo>
                    <a:cubicBezTo>
                      <a:pt x="40469" y="14677"/>
                      <a:pt x="41816" y="12760"/>
                      <a:pt x="42638" y="10637"/>
                    </a:cubicBezTo>
                    <a:lnTo>
                      <a:pt x="42638" y="10637"/>
                    </a:lnTo>
                    <a:cubicBezTo>
                      <a:pt x="40492" y="12828"/>
                      <a:pt x="38347" y="14677"/>
                      <a:pt x="35927" y="16526"/>
                    </a:cubicBezTo>
                    <a:cubicBezTo>
                      <a:pt x="37456" y="12897"/>
                      <a:pt x="39534" y="9518"/>
                      <a:pt x="42044" y="6483"/>
                    </a:cubicBezTo>
                    <a:lnTo>
                      <a:pt x="42044" y="6483"/>
                    </a:lnTo>
                    <a:cubicBezTo>
                      <a:pt x="39922" y="6985"/>
                      <a:pt x="38415" y="8856"/>
                      <a:pt x="37297" y="10728"/>
                    </a:cubicBezTo>
                    <a:cubicBezTo>
                      <a:pt x="36155" y="12577"/>
                      <a:pt x="35174" y="14631"/>
                      <a:pt x="33439" y="15955"/>
                    </a:cubicBezTo>
                    <a:cubicBezTo>
                      <a:pt x="34010" y="15088"/>
                      <a:pt x="34352" y="14083"/>
                      <a:pt x="34466" y="13033"/>
                    </a:cubicBezTo>
                    <a:lnTo>
                      <a:pt x="34466" y="13033"/>
                    </a:lnTo>
                    <a:cubicBezTo>
                      <a:pt x="33667" y="13878"/>
                      <a:pt x="32846" y="14723"/>
                      <a:pt x="32047" y="15567"/>
                    </a:cubicBezTo>
                    <a:cubicBezTo>
                      <a:pt x="34055" y="11116"/>
                      <a:pt x="36064" y="6049"/>
                      <a:pt x="34307" y="1507"/>
                    </a:cubicBezTo>
                    <a:lnTo>
                      <a:pt x="34307" y="1507"/>
                    </a:lnTo>
                    <a:cubicBezTo>
                      <a:pt x="34946" y="6277"/>
                      <a:pt x="33348" y="11322"/>
                      <a:pt x="30084" y="14859"/>
                    </a:cubicBezTo>
                    <a:cubicBezTo>
                      <a:pt x="30449" y="14038"/>
                      <a:pt x="30837" y="13216"/>
                      <a:pt x="31225" y="12394"/>
                    </a:cubicBezTo>
                    <a:lnTo>
                      <a:pt x="31225" y="12394"/>
                    </a:lnTo>
                    <a:cubicBezTo>
                      <a:pt x="30426" y="13148"/>
                      <a:pt x="29536" y="13764"/>
                      <a:pt x="28600" y="14266"/>
                    </a:cubicBezTo>
                    <a:cubicBezTo>
                      <a:pt x="29673" y="13262"/>
                      <a:pt x="30426" y="11915"/>
                      <a:pt x="30723" y="10477"/>
                    </a:cubicBezTo>
                    <a:lnTo>
                      <a:pt x="30723" y="10477"/>
                    </a:lnTo>
                    <a:cubicBezTo>
                      <a:pt x="29125" y="12349"/>
                      <a:pt x="27231" y="13969"/>
                      <a:pt x="25154" y="15293"/>
                    </a:cubicBezTo>
                    <a:cubicBezTo>
                      <a:pt x="27117" y="13673"/>
                      <a:pt x="28692" y="11573"/>
                      <a:pt x="29719" y="9222"/>
                    </a:cubicBezTo>
                    <a:lnTo>
                      <a:pt x="29719" y="9222"/>
                    </a:lnTo>
                    <a:cubicBezTo>
                      <a:pt x="28693" y="9684"/>
                      <a:pt x="27791" y="10431"/>
                      <a:pt x="27138" y="11336"/>
                    </a:cubicBezTo>
                    <a:lnTo>
                      <a:pt x="27138" y="11336"/>
                    </a:lnTo>
                    <a:cubicBezTo>
                      <a:pt x="28500" y="9280"/>
                      <a:pt x="29740" y="7124"/>
                      <a:pt x="30837" y="4908"/>
                    </a:cubicBezTo>
                    <a:lnTo>
                      <a:pt x="30837" y="4908"/>
                    </a:lnTo>
                    <a:cubicBezTo>
                      <a:pt x="27961" y="8400"/>
                      <a:pt x="25085" y="11915"/>
                      <a:pt x="22209" y="15430"/>
                    </a:cubicBezTo>
                    <a:cubicBezTo>
                      <a:pt x="22825" y="14312"/>
                      <a:pt x="23373" y="13170"/>
                      <a:pt x="23853" y="11983"/>
                    </a:cubicBezTo>
                    <a:lnTo>
                      <a:pt x="23853" y="11983"/>
                    </a:lnTo>
                    <a:cubicBezTo>
                      <a:pt x="23419" y="12349"/>
                      <a:pt x="22985" y="12714"/>
                      <a:pt x="22552" y="13102"/>
                    </a:cubicBezTo>
                    <a:cubicBezTo>
                      <a:pt x="24994" y="9541"/>
                      <a:pt x="27573" y="6117"/>
                      <a:pt x="30312" y="2785"/>
                    </a:cubicBezTo>
                    <a:lnTo>
                      <a:pt x="30312" y="2785"/>
                    </a:lnTo>
                    <a:cubicBezTo>
                      <a:pt x="28714" y="4657"/>
                      <a:pt x="26683" y="6072"/>
                      <a:pt x="24857" y="7715"/>
                    </a:cubicBezTo>
                    <a:cubicBezTo>
                      <a:pt x="23031" y="9359"/>
                      <a:pt x="21365" y="11344"/>
                      <a:pt x="20862" y="13741"/>
                    </a:cubicBezTo>
                    <a:cubicBezTo>
                      <a:pt x="21890" y="8491"/>
                      <a:pt x="25222" y="3744"/>
                      <a:pt x="29810" y="1005"/>
                    </a:cubicBezTo>
                    <a:lnTo>
                      <a:pt x="29810" y="1005"/>
                    </a:lnTo>
                    <a:cubicBezTo>
                      <a:pt x="26957" y="1826"/>
                      <a:pt x="24606" y="3903"/>
                      <a:pt x="22917" y="6323"/>
                    </a:cubicBezTo>
                    <a:cubicBezTo>
                      <a:pt x="21205" y="8742"/>
                      <a:pt x="20064" y="11527"/>
                      <a:pt x="18968" y="14289"/>
                    </a:cubicBezTo>
                    <a:cubicBezTo>
                      <a:pt x="20086" y="9176"/>
                      <a:pt x="22209" y="4314"/>
                      <a:pt x="25131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6" name="Google Shape;1717;p13">
              <a:extLst>
                <a:ext uri="{FF2B5EF4-FFF2-40B4-BE49-F238E27FC236}">
                  <a16:creationId xmlns:a16="http://schemas.microsoft.com/office/drawing/2014/main" id="{066763B9-397F-40D5-9A23-A5F5239DD9BE}"/>
                </a:ext>
              </a:extLst>
            </p:cNvPr>
            <p:cNvSpPr/>
            <p:nvPr/>
          </p:nvSpPr>
          <p:spPr>
            <a:xfrm>
              <a:off x="372802" y="4070352"/>
              <a:ext cx="1366275" cy="1268078"/>
            </a:xfrm>
            <a:custGeom>
              <a:avLst/>
              <a:gdLst/>
              <a:ahLst/>
              <a:cxnLst/>
              <a:rect l="l" t="t" r="r" b="b"/>
              <a:pathLst>
                <a:path w="34923" h="32413" extrusionOk="0">
                  <a:moveTo>
                    <a:pt x="27459" y="1"/>
                  </a:moveTo>
                  <a:cubicBezTo>
                    <a:pt x="22049" y="1302"/>
                    <a:pt x="18306" y="6323"/>
                    <a:pt x="16412" y="11550"/>
                  </a:cubicBezTo>
                  <a:cubicBezTo>
                    <a:pt x="14403" y="17074"/>
                    <a:pt x="13513" y="23351"/>
                    <a:pt x="12120" y="29103"/>
                  </a:cubicBezTo>
                  <a:cubicBezTo>
                    <a:pt x="12508" y="24789"/>
                    <a:pt x="12737" y="20475"/>
                    <a:pt x="12805" y="16161"/>
                  </a:cubicBezTo>
                  <a:cubicBezTo>
                    <a:pt x="12851" y="13148"/>
                    <a:pt x="12805" y="9998"/>
                    <a:pt x="11527" y="7259"/>
                  </a:cubicBezTo>
                  <a:lnTo>
                    <a:pt x="11527" y="7259"/>
                  </a:lnTo>
                  <a:cubicBezTo>
                    <a:pt x="11961" y="14449"/>
                    <a:pt x="12212" y="21708"/>
                    <a:pt x="10865" y="28783"/>
                  </a:cubicBezTo>
                  <a:cubicBezTo>
                    <a:pt x="10956" y="25497"/>
                    <a:pt x="11025" y="22119"/>
                    <a:pt x="9998" y="18991"/>
                  </a:cubicBezTo>
                  <a:cubicBezTo>
                    <a:pt x="8970" y="15842"/>
                    <a:pt x="6619" y="12943"/>
                    <a:pt x="3424" y="12190"/>
                  </a:cubicBezTo>
                  <a:lnTo>
                    <a:pt x="3424" y="12190"/>
                  </a:lnTo>
                  <a:cubicBezTo>
                    <a:pt x="6779" y="14792"/>
                    <a:pt x="8879" y="18923"/>
                    <a:pt x="9062" y="23168"/>
                  </a:cubicBezTo>
                  <a:cubicBezTo>
                    <a:pt x="8309" y="19494"/>
                    <a:pt x="5547" y="16321"/>
                    <a:pt x="2032" y="15065"/>
                  </a:cubicBezTo>
                  <a:lnTo>
                    <a:pt x="2032" y="15065"/>
                  </a:lnTo>
                  <a:cubicBezTo>
                    <a:pt x="3766" y="15705"/>
                    <a:pt x="5022" y="17257"/>
                    <a:pt x="5958" y="18854"/>
                  </a:cubicBezTo>
                  <a:cubicBezTo>
                    <a:pt x="7533" y="21594"/>
                    <a:pt x="8377" y="24743"/>
                    <a:pt x="8377" y="27916"/>
                  </a:cubicBezTo>
                  <a:cubicBezTo>
                    <a:pt x="7669" y="25862"/>
                    <a:pt x="6848" y="23830"/>
                    <a:pt x="5501" y="22141"/>
                  </a:cubicBezTo>
                  <a:cubicBezTo>
                    <a:pt x="4132" y="20475"/>
                    <a:pt x="2146" y="19197"/>
                    <a:pt x="0" y="19151"/>
                  </a:cubicBezTo>
                  <a:lnTo>
                    <a:pt x="0" y="19151"/>
                  </a:lnTo>
                  <a:cubicBezTo>
                    <a:pt x="3378" y="20270"/>
                    <a:pt x="5958" y="23534"/>
                    <a:pt x="6277" y="27094"/>
                  </a:cubicBezTo>
                  <a:cubicBezTo>
                    <a:pt x="5570" y="24447"/>
                    <a:pt x="3310" y="22278"/>
                    <a:pt x="639" y="21662"/>
                  </a:cubicBezTo>
                  <a:lnTo>
                    <a:pt x="639" y="21662"/>
                  </a:lnTo>
                  <a:cubicBezTo>
                    <a:pt x="3104" y="22917"/>
                    <a:pt x="4793" y="25565"/>
                    <a:pt x="4908" y="28304"/>
                  </a:cubicBezTo>
                  <a:lnTo>
                    <a:pt x="26432" y="32413"/>
                  </a:lnTo>
                  <a:cubicBezTo>
                    <a:pt x="28965" y="30861"/>
                    <a:pt x="31225" y="28875"/>
                    <a:pt x="33120" y="26592"/>
                  </a:cubicBezTo>
                  <a:lnTo>
                    <a:pt x="33120" y="26592"/>
                  </a:lnTo>
                  <a:cubicBezTo>
                    <a:pt x="31294" y="27779"/>
                    <a:pt x="29376" y="28852"/>
                    <a:pt x="27413" y="29788"/>
                  </a:cubicBezTo>
                  <a:cubicBezTo>
                    <a:pt x="29924" y="28281"/>
                    <a:pt x="32526" y="26706"/>
                    <a:pt x="34215" y="24310"/>
                  </a:cubicBezTo>
                  <a:lnTo>
                    <a:pt x="34215" y="24310"/>
                  </a:lnTo>
                  <a:cubicBezTo>
                    <a:pt x="32499" y="25750"/>
                    <a:pt x="30618" y="26978"/>
                    <a:pt x="28670" y="28105"/>
                  </a:cubicBezTo>
                  <a:lnTo>
                    <a:pt x="28670" y="28105"/>
                  </a:lnTo>
                  <a:cubicBezTo>
                    <a:pt x="31142" y="26370"/>
                    <a:pt x="33282" y="24171"/>
                    <a:pt x="34923" y="21639"/>
                  </a:cubicBezTo>
                  <a:lnTo>
                    <a:pt x="34923" y="21639"/>
                  </a:lnTo>
                  <a:cubicBezTo>
                    <a:pt x="31316" y="25291"/>
                    <a:pt x="27254" y="27916"/>
                    <a:pt x="22483" y="29856"/>
                  </a:cubicBezTo>
                  <a:cubicBezTo>
                    <a:pt x="27368" y="27688"/>
                    <a:pt x="31499" y="23899"/>
                    <a:pt x="34078" y="19243"/>
                  </a:cubicBezTo>
                  <a:lnTo>
                    <a:pt x="34078" y="19243"/>
                  </a:lnTo>
                  <a:cubicBezTo>
                    <a:pt x="31184" y="22579"/>
                    <a:pt x="27724" y="25439"/>
                    <a:pt x="23903" y="27667"/>
                  </a:cubicBezTo>
                  <a:lnTo>
                    <a:pt x="23903" y="27667"/>
                  </a:lnTo>
                  <a:cubicBezTo>
                    <a:pt x="27725" y="25225"/>
                    <a:pt x="30725" y="21481"/>
                    <a:pt x="32207" y="17165"/>
                  </a:cubicBezTo>
                  <a:lnTo>
                    <a:pt x="32207" y="17165"/>
                  </a:lnTo>
                  <a:cubicBezTo>
                    <a:pt x="30928" y="20270"/>
                    <a:pt x="28144" y="22461"/>
                    <a:pt x="25313" y="24241"/>
                  </a:cubicBezTo>
                  <a:cubicBezTo>
                    <a:pt x="22483" y="26022"/>
                    <a:pt x="19424" y="27574"/>
                    <a:pt x="17119" y="29970"/>
                  </a:cubicBezTo>
                  <a:cubicBezTo>
                    <a:pt x="19310" y="25748"/>
                    <a:pt x="23145" y="21502"/>
                    <a:pt x="28007" y="20384"/>
                  </a:cubicBezTo>
                  <a:lnTo>
                    <a:pt x="28007" y="20384"/>
                  </a:lnTo>
                  <a:cubicBezTo>
                    <a:pt x="23282" y="21411"/>
                    <a:pt x="18922" y="24127"/>
                    <a:pt x="15932" y="27893"/>
                  </a:cubicBezTo>
                  <a:cubicBezTo>
                    <a:pt x="17233" y="25405"/>
                    <a:pt x="18534" y="22917"/>
                    <a:pt x="19835" y="20407"/>
                  </a:cubicBezTo>
                  <a:cubicBezTo>
                    <a:pt x="21479" y="17302"/>
                    <a:pt x="23533" y="13856"/>
                    <a:pt x="26980" y="13171"/>
                  </a:cubicBezTo>
                  <a:lnTo>
                    <a:pt x="26980" y="13171"/>
                  </a:lnTo>
                  <a:cubicBezTo>
                    <a:pt x="23990" y="13605"/>
                    <a:pt x="21342" y="15476"/>
                    <a:pt x="19379" y="17782"/>
                  </a:cubicBezTo>
                  <a:cubicBezTo>
                    <a:pt x="17439" y="20110"/>
                    <a:pt x="16069" y="22849"/>
                    <a:pt x="14722" y="25588"/>
                  </a:cubicBezTo>
                  <a:cubicBezTo>
                    <a:pt x="15955" y="21342"/>
                    <a:pt x="17210" y="17097"/>
                    <a:pt x="18443" y="12851"/>
                  </a:cubicBezTo>
                  <a:cubicBezTo>
                    <a:pt x="19196" y="10227"/>
                    <a:pt x="19972" y="7579"/>
                    <a:pt x="21365" y="5228"/>
                  </a:cubicBezTo>
                  <a:cubicBezTo>
                    <a:pt x="22757" y="2854"/>
                    <a:pt x="24834" y="800"/>
                    <a:pt x="2745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718;p13">
              <a:extLst>
                <a:ext uri="{FF2B5EF4-FFF2-40B4-BE49-F238E27FC236}">
                  <a16:creationId xmlns:a16="http://schemas.microsoft.com/office/drawing/2014/main" id="{EF706696-3CF6-4A0F-9775-B6CAA9620CDA}"/>
                </a:ext>
              </a:extLst>
            </p:cNvPr>
            <p:cNvSpPr/>
            <p:nvPr/>
          </p:nvSpPr>
          <p:spPr>
            <a:xfrm>
              <a:off x="112048" y="4553481"/>
              <a:ext cx="1224300" cy="681357"/>
            </a:xfrm>
            <a:custGeom>
              <a:avLst/>
              <a:gdLst/>
              <a:ahLst/>
              <a:cxnLst/>
              <a:rect l="l" t="t" r="r" b="b"/>
              <a:pathLst>
                <a:path w="31294" h="17416" extrusionOk="0">
                  <a:moveTo>
                    <a:pt x="31294" y="0"/>
                  </a:moveTo>
                  <a:lnTo>
                    <a:pt x="31294" y="0"/>
                  </a:lnTo>
                  <a:cubicBezTo>
                    <a:pt x="31264" y="2"/>
                    <a:pt x="31233" y="3"/>
                    <a:pt x="31203" y="4"/>
                  </a:cubicBezTo>
                  <a:lnTo>
                    <a:pt x="31203" y="4"/>
                  </a:lnTo>
                  <a:cubicBezTo>
                    <a:pt x="31233" y="3"/>
                    <a:pt x="31264" y="2"/>
                    <a:pt x="31294" y="0"/>
                  </a:cubicBezTo>
                  <a:close/>
                  <a:moveTo>
                    <a:pt x="26544" y="8177"/>
                  </a:moveTo>
                  <a:lnTo>
                    <a:pt x="26544" y="8177"/>
                  </a:lnTo>
                  <a:cubicBezTo>
                    <a:pt x="26676" y="8248"/>
                    <a:pt x="26806" y="8322"/>
                    <a:pt x="26934" y="8400"/>
                  </a:cubicBezTo>
                  <a:cubicBezTo>
                    <a:pt x="26809" y="8316"/>
                    <a:pt x="26679" y="8242"/>
                    <a:pt x="26544" y="8177"/>
                  </a:cubicBezTo>
                  <a:close/>
                  <a:moveTo>
                    <a:pt x="31203" y="4"/>
                  </a:moveTo>
                  <a:cubicBezTo>
                    <a:pt x="23675" y="323"/>
                    <a:pt x="15708" y="735"/>
                    <a:pt x="11116" y="7578"/>
                  </a:cubicBezTo>
                  <a:cubicBezTo>
                    <a:pt x="9678" y="9747"/>
                    <a:pt x="8628" y="12143"/>
                    <a:pt x="7601" y="14540"/>
                  </a:cubicBezTo>
                  <a:cubicBezTo>
                    <a:pt x="8057" y="12303"/>
                    <a:pt x="8514" y="10043"/>
                    <a:pt x="8446" y="7761"/>
                  </a:cubicBezTo>
                  <a:cubicBezTo>
                    <a:pt x="8354" y="5478"/>
                    <a:pt x="7692" y="3127"/>
                    <a:pt x="6163" y="1438"/>
                  </a:cubicBezTo>
                  <a:lnTo>
                    <a:pt x="6163" y="1438"/>
                  </a:lnTo>
                  <a:cubicBezTo>
                    <a:pt x="7167" y="5319"/>
                    <a:pt x="7327" y="9450"/>
                    <a:pt x="6619" y="13399"/>
                  </a:cubicBezTo>
                  <a:cubicBezTo>
                    <a:pt x="6460" y="11344"/>
                    <a:pt x="6209" y="9245"/>
                    <a:pt x="5410" y="7350"/>
                  </a:cubicBezTo>
                  <a:cubicBezTo>
                    <a:pt x="4588" y="5456"/>
                    <a:pt x="3127" y="3744"/>
                    <a:pt x="1164" y="3082"/>
                  </a:cubicBezTo>
                  <a:lnTo>
                    <a:pt x="1164" y="3082"/>
                  </a:lnTo>
                  <a:cubicBezTo>
                    <a:pt x="3721" y="5844"/>
                    <a:pt x="4337" y="9815"/>
                    <a:pt x="4839" y="13536"/>
                  </a:cubicBezTo>
                  <a:cubicBezTo>
                    <a:pt x="4268" y="10500"/>
                    <a:pt x="2488" y="7692"/>
                    <a:pt x="0" y="5866"/>
                  </a:cubicBezTo>
                  <a:lnTo>
                    <a:pt x="0" y="5866"/>
                  </a:lnTo>
                  <a:cubicBezTo>
                    <a:pt x="1712" y="8948"/>
                    <a:pt x="3447" y="12257"/>
                    <a:pt x="3219" y="15795"/>
                  </a:cubicBezTo>
                  <a:lnTo>
                    <a:pt x="14334" y="17416"/>
                  </a:lnTo>
                  <a:cubicBezTo>
                    <a:pt x="14951" y="15864"/>
                    <a:pt x="16206" y="14608"/>
                    <a:pt x="17667" y="13787"/>
                  </a:cubicBezTo>
                  <a:cubicBezTo>
                    <a:pt x="19128" y="12942"/>
                    <a:pt x="20771" y="12486"/>
                    <a:pt x="22415" y="12121"/>
                  </a:cubicBezTo>
                  <a:cubicBezTo>
                    <a:pt x="21879" y="12026"/>
                    <a:pt x="21338" y="11981"/>
                    <a:pt x="20797" y="11981"/>
                  </a:cubicBezTo>
                  <a:cubicBezTo>
                    <a:pt x="17538" y="11981"/>
                    <a:pt x="14306" y="13641"/>
                    <a:pt x="12486" y="16343"/>
                  </a:cubicBezTo>
                  <a:cubicBezTo>
                    <a:pt x="14722" y="12212"/>
                    <a:pt x="18603" y="8765"/>
                    <a:pt x="23259" y="7921"/>
                  </a:cubicBezTo>
                  <a:cubicBezTo>
                    <a:pt x="23708" y="7846"/>
                    <a:pt x="24177" y="7795"/>
                    <a:pt x="24644" y="7795"/>
                  </a:cubicBezTo>
                  <a:cubicBezTo>
                    <a:pt x="25307" y="7795"/>
                    <a:pt x="25963" y="7897"/>
                    <a:pt x="26544" y="8177"/>
                  </a:cubicBezTo>
                  <a:lnTo>
                    <a:pt x="26544" y="8177"/>
                  </a:lnTo>
                  <a:cubicBezTo>
                    <a:pt x="25225" y="7469"/>
                    <a:pt x="23733" y="7131"/>
                    <a:pt x="22231" y="7131"/>
                  </a:cubicBezTo>
                  <a:cubicBezTo>
                    <a:pt x="21078" y="7131"/>
                    <a:pt x="19920" y="7330"/>
                    <a:pt x="18831" y="7715"/>
                  </a:cubicBezTo>
                  <a:cubicBezTo>
                    <a:pt x="16891" y="8400"/>
                    <a:pt x="15179" y="9633"/>
                    <a:pt x="13787" y="11139"/>
                  </a:cubicBezTo>
                  <a:cubicBezTo>
                    <a:pt x="12832" y="12184"/>
                    <a:pt x="10702" y="13636"/>
                    <a:pt x="10345" y="15045"/>
                  </a:cubicBezTo>
                  <a:lnTo>
                    <a:pt x="10345" y="15045"/>
                  </a:lnTo>
                  <a:cubicBezTo>
                    <a:pt x="10735" y="13478"/>
                    <a:pt x="11623" y="12025"/>
                    <a:pt x="12805" y="10956"/>
                  </a:cubicBezTo>
                  <a:lnTo>
                    <a:pt x="12805" y="10956"/>
                  </a:lnTo>
                  <a:cubicBezTo>
                    <a:pt x="11436" y="11596"/>
                    <a:pt x="10272" y="12691"/>
                    <a:pt x="9541" y="14015"/>
                  </a:cubicBezTo>
                  <a:cubicBezTo>
                    <a:pt x="13591" y="5962"/>
                    <a:pt x="22197" y="403"/>
                    <a:pt x="31203" y="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" name="Google Shape;1786;p13">
              <a:extLst>
                <a:ext uri="{FF2B5EF4-FFF2-40B4-BE49-F238E27FC236}">
                  <a16:creationId xmlns:a16="http://schemas.microsoft.com/office/drawing/2014/main" id="{209C15E7-8F58-4C2F-B18B-5ACB75418A9D}"/>
                </a:ext>
              </a:extLst>
            </p:cNvPr>
            <p:cNvGrpSpPr/>
            <p:nvPr/>
          </p:nvGrpSpPr>
          <p:grpSpPr>
            <a:xfrm>
              <a:off x="4361727" y="4458922"/>
              <a:ext cx="4762599" cy="734796"/>
              <a:chOff x="6443175" y="3669288"/>
              <a:chExt cx="3880550" cy="1496450"/>
            </a:xfrm>
          </p:grpSpPr>
          <p:sp>
            <p:nvSpPr>
              <p:cNvPr id="9" name="Google Shape;1787;p13">
                <a:extLst>
                  <a:ext uri="{FF2B5EF4-FFF2-40B4-BE49-F238E27FC236}">
                    <a16:creationId xmlns:a16="http://schemas.microsoft.com/office/drawing/2014/main" id="{750150CD-0EAB-4578-9F0E-1DA2C3F753F4}"/>
                  </a:ext>
                </a:extLst>
              </p:cNvPr>
              <p:cNvSpPr/>
              <p:nvPr/>
            </p:nvSpPr>
            <p:spPr>
              <a:xfrm>
                <a:off x="7753575" y="3973663"/>
                <a:ext cx="2570150" cy="1191500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47660" extrusionOk="0">
                    <a:moveTo>
                      <a:pt x="102806" y="1"/>
                    </a:moveTo>
                    <a:lnTo>
                      <a:pt x="93721" y="7054"/>
                    </a:lnTo>
                    <a:lnTo>
                      <a:pt x="85253" y="29263"/>
                    </a:lnTo>
                    <a:lnTo>
                      <a:pt x="80209" y="38644"/>
                    </a:lnTo>
                    <a:lnTo>
                      <a:pt x="16435" y="42022"/>
                    </a:lnTo>
                    <a:lnTo>
                      <a:pt x="0" y="47660"/>
                    </a:lnTo>
                    <a:lnTo>
                      <a:pt x="102806" y="47660"/>
                    </a:lnTo>
                    <a:lnTo>
                      <a:pt x="102806" y="1"/>
                    </a:ln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788;p13">
                <a:extLst>
                  <a:ext uri="{FF2B5EF4-FFF2-40B4-BE49-F238E27FC236}">
                    <a16:creationId xmlns:a16="http://schemas.microsoft.com/office/drawing/2014/main" id="{7D3575DD-CF90-478A-B8DC-21E82D877E8D}"/>
                  </a:ext>
                </a:extLst>
              </p:cNvPr>
              <p:cNvSpPr/>
              <p:nvPr/>
            </p:nvSpPr>
            <p:spPr>
              <a:xfrm>
                <a:off x="8238600" y="3669288"/>
                <a:ext cx="2085125" cy="1496450"/>
              </a:xfrm>
              <a:custGeom>
                <a:avLst/>
                <a:gdLst/>
                <a:ahLst/>
                <a:cxnLst/>
                <a:rect l="l" t="t" r="r" b="b"/>
                <a:pathLst>
                  <a:path w="83405" h="59858" extrusionOk="0">
                    <a:moveTo>
                      <a:pt x="21858" y="1"/>
                    </a:moveTo>
                    <a:cubicBezTo>
                      <a:pt x="18844" y="1"/>
                      <a:pt x="15692" y="473"/>
                      <a:pt x="13086" y="473"/>
                    </a:cubicBezTo>
                    <a:cubicBezTo>
                      <a:pt x="12906" y="473"/>
                      <a:pt x="12729" y="471"/>
                      <a:pt x="12555" y="466"/>
                    </a:cubicBezTo>
                    <a:cubicBezTo>
                      <a:pt x="12262" y="458"/>
                      <a:pt x="11965" y="449"/>
                      <a:pt x="11669" y="449"/>
                    </a:cubicBezTo>
                    <a:cubicBezTo>
                      <a:pt x="11181" y="449"/>
                      <a:pt x="10695" y="472"/>
                      <a:pt x="10227" y="558"/>
                    </a:cubicBezTo>
                    <a:cubicBezTo>
                      <a:pt x="7214" y="1151"/>
                      <a:pt x="5365" y="5031"/>
                      <a:pt x="3653" y="7291"/>
                    </a:cubicBezTo>
                    <a:cubicBezTo>
                      <a:pt x="2443" y="8934"/>
                      <a:pt x="1234" y="10555"/>
                      <a:pt x="1" y="12176"/>
                    </a:cubicBezTo>
                    <a:lnTo>
                      <a:pt x="1" y="36211"/>
                    </a:lnTo>
                    <a:lnTo>
                      <a:pt x="1" y="59858"/>
                    </a:lnTo>
                    <a:lnTo>
                      <a:pt x="83405" y="59858"/>
                    </a:lnTo>
                    <a:cubicBezTo>
                      <a:pt x="82537" y="59858"/>
                      <a:pt x="80278" y="57529"/>
                      <a:pt x="79524" y="56982"/>
                    </a:cubicBezTo>
                    <a:cubicBezTo>
                      <a:pt x="78497" y="56205"/>
                      <a:pt x="77561" y="55429"/>
                      <a:pt x="76603" y="54562"/>
                    </a:cubicBezTo>
                    <a:cubicBezTo>
                      <a:pt x="75324" y="53421"/>
                      <a:pt x="72905" y="52097"/>
                      <a:pt x="72106" y="50522"/>
                    </a:cubicBezTo>
                    <a:lnTo>
                      <a:pt x="72106" y="50522"/>
                    </a:lnTo>
                    <a:cubicBezTo>
                      <a:pt x="72380" y="51549"/>
                      <a:pt x="72677" y="52576"/>
                      <a:pt x="72951" y="53603"/>
                    </a:cubicBezTo>
                    <a:cubicBezTo>
                      <a:pt x="64574" y="49335"/>
                      <a:pt x="59529" y="40707"/>
                      <a:pt x="54759" y="32627"/>
                    </a:cubicBezTo>
                    <a:cubicBezTo>
                      <a:pt x="54257" y="31782"/>
                      <a:pt x="53709" y="30892"/>
                      <a:pt x="52887" y="30344"/>
                    </a:cubicBezTo>
                    <a:cubicBezTo>
                      <a:pt x="52454" y="30093"/>
                      <a:pt x="51974" y="29911"/>
                      <a:pt x="51518" y="29705"/>
                    </a:cubicBezTo>
                    <a:cubicBezTo>
                      <a:pt x="48619" y="28267"/>
                      <a:pt x="47409" y="25049"/>
                      <a:pt x="46062" y="22333"/>
                    </a:cubicBezTo>
                    <a:cubicBezTo>
                      <a:pt x="44373" y="19000"/>
                      <a:pt x="42616" y="17266"/>
                      <a:pt x="39352" y="15485"/>
                    </a:cubicBezTo>
                    <a:cubicBezTo>
                      <a:pt x="38484" y="15029"/>
                      <a:pt x="37549" y="14641"/>
                      <a:pt x="36818" y="13956"/>
                    </a:cubicBezTo>
                    <a:cubicBezTo>
                      <a:pt x="35996" y="13203"/>
                      <a:pt x="35540" y="12153"/>
                      <a:pt x="35061" y="11126"/>
                    </a:cubicBezTo>
                    <a:cubicBezTo>
                      <a:pt x="33874" y="8638"/>
                      <a:pt x="32527" y="6195"/>
                      <a:pt x="31043" y="3867"/>
                    </a:cubicBezTo>
                    <a:cubicBezTo>
                      <a:pt x="29032" y="710"/>
                      <a:pt x="25550" y="1"/>
                      <a:pt x="21858" y="1"/>
                    </a:cubicBez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789;p13">
                <a:extLst>
                  <a:ext uri="{FF2B5EF4-FFF2-40B4-BE49-F238E27FC236}">
                    <a16:creationId xmlns:a16="http://schemas.microsoft.com/office/drawing/2014/main" id="{F4D6E073-B18A-418C-8CD1-B656FB8395B1}"/>
                  </a:ext>
                </a:extLst>
              </p:cNvPr>
              <p:cNvSpPr/>
              <p:nvPr/>
            </p:nvSpPr>
            <p:spPr>
              <a:xfrm>
                <a:off x="8222075" y="3691463"/>
                <a:ext cx="1652575" cy="1462300"/>
              </a:xfrm>
              <a:custGeom>
                <a:avLst/>
                <a:gdLst/>
                <a:ahLst/>
                <a:cxnLst/>
                <a:rect l="l" t="t" r="r" b="b"/>
                <a:pathLst>
                  <a:path w="66103" h="58492" extrusionOk="0">
                    <a:moveTo>
                      <a:pt x="20598" y="6308"/>
                    </a:moveTo>
                    <a:lnTo>
                      <a:pt x="20598" y="6308"/>
                    </a:lnTo>
                    <a:cubicBezTo>
                      <a:pt x="20602" y="6309"/>
                      <a:pt x="20607" y="6311"/>
                      <a:pt x="20611" y="6313"/>
                    </a:cubicBezTo>
                    <a:cubicBezTo>
                      <a:pt x="20607" y="6311"/>
                      <a:pt x="20602" y="6309"/>
                      <a:pt x="20598" y="6308"/>
                    </a:cubicBezTo>
                    <a:close/>
                    <a:moveTo>
                      <a:pt x="16480" y="16219"/>
                    </a:moveTo>
                    <a:cubicBezTo>
                      <a:pt x="16478" y="16219"/>
                      <a:pt x="16477" y="16220"/>
                      <a:pt x="16475" y="16221"/>
                    </a:cubicBezTo>
                    <a:lnTo>
                      <a:pt x="16475" y="16221"/>
                    </a:lnTo>
                    <a:cubicBezTo>
                      <a:pt x="16477" y="16220"/>
                      <a:pt x="16478" y="16219"/>
                      <a:pt x="16480" y="16219"/>
                    </a:cubicBezTo>
                    <a:close/>
                    <a:moveTo>
                      <a:pt x="37475" y="17542"/>
                    </a:moveTo>
                    <a:cubicBezTo>
                      <a:pt x="37476" y="17542"/>
                      <a:pt x="37478" y="17542"/>
                      <a:pt x="37479" y="17543"/>
                    </a:cubicBezTo>
                    <a:cubicBezTo>
                      <a:pt x="37478" y="17542"/>
                      <a:pt x="37476" y="17542"/>
                      <a:pt x="37475" y="17542"/>
                    </a:cubicBezTo>
                    <a:close/>
                    <a:moveTo>
                      <a:pt x="18524" y="1"/>
                    </a:moveTo>
                    <a:cubicBezTo>
                      <a:pt x="17894" y="1"/>
                      <a:pt x="17265" y="30"/>
                      <a:pt x="16640" y="104"/>
                    </a:cubicBezTo>
                    <a:cubicBezTo>
                      <a:pt x="13467" y="447"/>
                      <a:pt x="11892" y="2364"/>
                      <a:pt x="9427" y="4030"/>
                    </a:cubicBezTo>
                    <a:cubicBezTo>
                      <a:pt x="7875" y="5080"/>
                      <a:pt x="6323" y="6130"/>
                      <a:pt x="4793" y="7180"/>
                    </a:cubicBezTo>
                    <a:lnTo>
                      <a:pt x="3196" y="12749"/>
                    </a:lnTo>
                    <a:lnTo>
                      <a:pt x="0" y="58491"/>
                    </a:lnTo>
                    <a:lnTo>
                      <a:pt x="45742" y="58491"/>
                    </a:lnTo>
                    <a:cubicBezTo>
                      <a:pt x="44715" y="58491"/>
                      <a:pt x="43391" y="53835"/>
                      <a:pt x="44509" y="53356"/>
                    </a:cubicBezTo>
                    <a:cubicBezTo>
                      <a:pt x="44637" y="53298"/>
                      <a:pt x="44771" y="53274"/>
                      <a:pt x="44906" y="53274"/>
                    </a:cubicBezTo>
                    <a:cubicBezTo>
                      <a:pt x="45255" y="53274"/>
                      <a:pt x="45619" y="53430"/>
                      <a:pt x="45947" y="53561"/>
                    </a:cubicBezTo>
                    <a:cubicBezTo>
                      <a:pt x="49234" y="54976"/>
                      <a:pt x="52886" y="55296"/>
                      <a:pt x="56447" y="55592"/>
                    </a:cubicBezTo>
                    <a:cubicBezTo>
                      <a:pt x="59665" y="55843"/>
                      <a:pt x="62884" y="56117"/>
                      <a:pt x="66102" y="56391"/>
                    </a:cubicBezTo>
                    <a:cubicBezTo>
                      <a:pt x="65007" y="56300"/>
                      <a:pt x="62610" y="52511"/>
                      <a:pt x="61948" y="51621"/>
                    </a:cubicBezTo>
                    <a:cubicBezTo>
                      <a:pt x="60944" y="50297"/>
                      <a:pt x="60396" y="48334"/>
                      <a:pt x="59277" y="47193"/>
                    </a:cubicBezTo>
                    <a:cubicBezTo>
                      <a:pt x="58935" y="46833"/>
                      <a:pt x="58439" y="46576"/>
                      <a:pt x="57952" y="46576"/>
                    </a:cubicBezTo>
                    <a:cubicBezTo>
                      <a:pt x="57789" y="46576"/>
                      <a:pt x="57628" y="46605"/>
                      <a:pt x="57474" y="46668"/>
                    </a:cubicBezTo>
                    <a:cubicBezTo>
                      <a:pt x="57248" y="46743"/>
                      <a:pt x="57022" y="46896"/>
                      <a:pt x="56796" y="46896"/>
                    </a:cubicBezTo>
                    <a:cubicBezTo>
                      <a:pt x="56748" y="46896"/>
                      <a:pt x="56700" y="46889"/>
                      <a:pt x="56652" y="46873"/>
                    </a:cubicBezTo>
                    <a:cubicBezTo>
                      <a:pt x="56447" y="46805"/>
                      <a:pt x="56333" y="46599"/>
                      <a:pt x="56264" y="46417"/>
                    </a:cubicBezTo>
                    <a:cubicBezTo>
                      <a:pt x="55945" y="45732"/>
                      <a:pt x="55785" y="44979"/>
                      <a:pt x="55420" y="44340"/>
                    </a:cubicBezTo>
                    <a:cubicBezTo>
                      <a:pt x="55055" y="43678"/>
                      <a:pt x="54438" y="43084"/>
                      <a:pt x="53708" y="43061"/>
                    </a:cubicBezTo>
                    <a:cubicBezTo>
                      <a:pt x="53069" y="43929"/>
                      <a:pt x="52338" y="44728"/>
                      <a:pt x="51517" y="45435"/>
                    </a:cubicBezTo>
                    <a:cubicBezTo>
                      <a:pt x="51517" y="45116"/>
                      <a:pt x="51699" y="44819"/>
                      <a:pt x="51973" y="44636"/>
                    </a:cubicBezTo>
                    <a:lnTo>
                      <a:pt x="51973" y="44636"/>
                    </a:lnTo>
                    <a:cubicBezTo>
                      <a:pt x="51937" y="44661"/>
                      <a:pt x="51903" y="44672"/>
                      <a:pt x="51871" y="44672"/>
                    </a:cubicBezTo>
                    <a:cubicBezTo>
                      <a:pt x="51668" y="44672"/>
                      <a:pt x="51581" y="44209"/>
                      <a:pt x="51699" y="43952"/>
                    </a:cubicBezTo>
                    <a:cubicBezTo>
                      <a:pt x="51996" y="43312"/>
                      <a:pt x="52316" y="42650"/>
                      <a:pt x="52612" y="42011"/>
                    </a:cubicBezTo>
                    <a:lnTo>
                      <a:pt x="52612" y="42011"/>
                    </a:lnTo>
                    <a:cubicBezTo>
                      <a:pt x="51836" y="42582"/>
                      <a:pt x="51083" y="43153"/>
                      <a:pt x="50307" y="43723"/>
                    </a:cubicBezTo>
                    <a:cubicBezTo>
                      <a:pt x="50535" y="42947"/>
                      <a:pt x="50946" y="42240"/>
                      <a:pt x="51540" y="41669"/>
                    </a:cubicBezTo>
                    <a:cubicBezTo>
                      <a:pt x="51037" y="40802"/>
                      <a:pt x="51060" y="39774"/>
                      <a:pt x="50900" y="38793"/>
                    </a:cubicBezTo>
                    <a:cubicBezTo>
                      <a:pt x="50741" y="37834"/>
                      <a:pt x="50216" y="36762"/>
                      <a:pt x="49257" y="36556"/>
                    </a:cubicBezTo>
                    <a:lnTo>
                      <a:pt x="49257" y="36556"/>
                    </a:lnTo>
                    <a:cubicBezTo>
                      <a:pt x="49029" y="37675"/>
                      <a:pt x="49531" y="38861"/>
                      <a:pt x="49303" y="39980"/>
                    </a:cubicBezTo>
                    <a:cubicBezTo>
                      <a:pt x="49097" y="41007"/>
                      <a:pt x="48207" y="41874"/>
                      <a:pt x="47157" y="42034"/>
                    </a:cubicBezTo>
                    <a:cubicBezTo>
                      <a:pt x="47591" y="41601"/>
                      <a:pt x="48047" y="41167"/>
                      <a:pt x="48481" y="40733"/>
                    </a:cubicBezTo>
                    <a:cubicBezTo>
                      <a:pt x="48618" y="40619"/>
                      <a:pt x="48778" y="40459"/>
                      <a:pt x="48801" y="40277"/>
                    </a:cubicBezTo>
                    <a:cubicBezTo>
                      <a:pt x="48823" y="40117"/>
                      <a:pt x="48778" y="39980"/>
                      <a:pt x="48732" y="39843"/>
                    </a:cubicBezTo>
                    <a:cubicBezTo>
                      <a:pt x="47707" y="36767"/>
                      <a:pt x="47068" y="30576"/>
                      <a:pt x="42730" y="30576"/>
                    </a:cubicBezTo>
                    <a:cubicBezTo>
                      <a:pt x="42722" y="30576"/>
                      <a:pt x="42714" y="30576"/>
                      <a:pt x="42706" y="30576"/>
                    </a:cubicBezTo>
                    <a:cubicBezTo>
                      <a:pt x="41177" y="30599"/>
                      <a:pt x="39625" y="30690"/>
                      <a:pt x="38095" y="30850"/>
                    </a:cubicBezTo>
                    <a:cubicBezTo>
                      <a:pt x="37046" y="32744"/>
                      <a:pt x="37570" y="34433"/>
                      <a:pt x="35083" y="35643"/>
                    </a:cubicBezTo>
                    <a:cubicBezTo>
                      <a:pt x="32686" y="36807"/>
                      <a:pt x="30586" y="38131"/>
                      <a:pt x="28623" y="40003"/>
                    </a:cubicBezTo>
                    <a:cubicBezTo>
                      <a:pt x="29764" y="37606"/>
                      <a:pt x="32047" y="35803"/>
                      <a:pt x="34626" y="35255"/>
                    </a:cubicBezTo>
                    <a:cubicBezTo>
                      <a:pt x="34923" y="35187"/>
                      <a:pt x="35219" y="35141"/>
                      <a:pt x="35425" y="34958"/>
                    </a:cubicBezTo>
                    <a:cubicBezTo>
                      <a:pt x="35699" y="34753"/>
                      <a:pt x="35813" y="34433"/>
                      <a:pt x="35927" y="34137"/>
                    </a:cubicBezTo>
                    <a:cubicBezTo>
                      <a:pt x="35927" y="32767"/>
                      <a:pt x="37319" y="31580"/>
                      <a:pt x="37182" y="30074"/>
                    </a:cubicBezTo>
                    <a:cubicBezTo>
                      <a:pt x="37068" y="28841"/>
                      <a:pt x="36155" y="27494"/>
                      <a:pt x="35653" y="26353"/>
                    </a:cubicBezTo>
                    <a:cubicBezTo>
                      <a:pt x="35516" y="26011"/>
                      <a:pt x="35356" y="25646"/>
                      <a:pt x="35448" y="25280"/>
                    </a:cubicBezTo>
                    <a:cubicBezTo>
                      <a:pt x="35493" y="25098"/>
                      <a:pt x="35608" y="24915"/>
                      <a:pt x="35653" y="24733"/>
                    </a:cubicBezTo>
                    <a:cubicBezTo>
                      <a:pt x="35742" y="24221"/>
                      <a:pt x="35181" y="23796"/>
                      <a:pt x="34666" y="23796"/>
                    </a:cubicBezTo>
                    <a:cubicBezTo>
                      <a:pt x="34653" y="23796"/>
                      <a:pt x="34639" y="23796"/>
                      <a:pt x="34626" y="23797"/>
                    </a:cubicBezTo>
                    <a:cubicBezTo>
                      <a:pt x="34078" y="23842"/>
                      <a:pt x="33622" y="24185"/>
                      <a:pt x="33234" y="24550"/>
                    </a:cubicBezTo>
                    <a:cubicBezTo>
                      <a:pt x="31430" y="26125"/>
                      <a:pt x="30221" y="28111"/>
                      <a:pt x="29490" y="30416"/>
                    </a:cubicBezTo>
                    <a:cubicBezTo>
                      <a:pt x="29970" y="27494"/>
                      <a:pt x="31545" y="24778"/>
                      <a:pt x="33827" y="22907"/>
                    </a:cubicBezTo>
                    <a:cubicBezTo>
                      <a:pt x="34740" y="22131"/>
                      <a:pt x="35859" y="21377"/>
                      <a:pt x="36041" y="20190"/>
                    </a:cubicBezTo>
                    <a:lnTo>
                      <a:pt x="36041" y="20190"/>
                    </a:lnTo>
                    <a:cubicBezTo>
                      <a:pt x="35356" y="20282"/>
                      <a:pt x="34695" y="20373"/>
                      <a:pt x="34010" y="20464"/>
                    </a:cubicBezTo>
                    <a:cubicBezTo>
                      <a:pt x="34458" y="20083"/>
                      <a:pt x="36870" y="17540"/>
                      <a:pt x="37451" y="17540"/>
                    </a:cubicBezTo>
                    <a:cubicBezTo>
                      <a:pt x="37459" y="17540"/>
                      <a:pt x="37467" y="17541"/>
                      <a:pt x="37475" y="17542"/>
                    </a:cubicBezTo>
                    <a:lnTo>
                      <a:pt x="37475" y="17542"/>
                    </a:lnTo>
                    <a:cubicBezTo>
                      <a:pt x="37138" y="17489"/>
                      <a:pt x="36778" y="17463"/>
                      <a:pt x="36402" y="17463"/>
                    </a:cubicBezTo>
                    <a:cubicBezTo>
                      <a:pt x="32600" y="17463"/>
                      <a:pt x="27090" y="20081"/>
                      <a:pt x="25679" y="23340"/>
                    </a:cubicBezTo>
                    <a:cubicBezTo>
                      <a:pt x="26843" y="20624"/>
                      <a:pt x="30061" y="19300"/>
                      <a:pt x="31430" y="16675"/>
                    </a:cubicBezTo>
                    <a:cubicBezTo>
                      <a:pt x="31545" y="16447"/>
                      <a:pt x="31636" y="16219"/>
                      <a:pt x="31841" y="16059"/>
                    </a:cubicBezTo>
                    <a:cubicBezTo>
                      <a:pt x="32047" y="15876"/>
                      <a:pt x="32366" y="15808"/>
                      <a:pt x="32640" y="15762"/>
                    </a:cubicBezTo>
                    <a:cubicBezTo>
                      <a:pt x="33678" y="15589"/>
                      <a:pt x="35321" y="15277"/>
                      <a:pt x="36828" y="15277"/>
                    </a:cubicBezTo>
                    <a:cubicBezTo>
                      <a:pt x="37905" y="15277"/>
                      <a:pt x="38913" y="15437"/>
                      <a:pt x="39579" y="15922"/>
                    </a:cubicBezTo>
                    <a:cubicBezTo>
                      <a:pt x="42181" y="17817"/>
                      <a:pt x="44624" y="20373"/>
                      <a:pt x="46701" y="22815"/>
                    </a:cubicBezTo>
                    <a:cubicBezTo>
                      <a:pt x="45856" y="21172"/>
                      <a:pt x="44783" y="19643"/>
                      <a:pt x="43733" y="18113"/>
                    </a:cubicBezTo>
                    <a:lnTo>
                      <a:pt x="40195" y="13023"/>
                    </a:lnTo>
                    <a:cubicBezTo>
                      <a:pt x="39944" y="12681"/>
                      <a:pt x="39670" y="12293"/>
                      <a:pt x="39305" y="12042"/>
                    </a:cubicBezTo>
                    <a:cubicBezTo>
                      <a:pt x="38255" y="11311"/>
                      <a:pt x="36749" y="11836"/>
                      <a:pt x="35562" y="11380"/>
                    </a:cubicBezTo>
                    <a:cubicBezTo>
                      <a:pt x="35327" y="11295"/>
                      <a:pt x="35093" y="11149"/>
                      <a:pt x="34839" y="11149"/>
                    </a:cubicBezTo>
                    <a:cubicBezTo>
                      <a:pt x="34822" y="11149"/>
                      <a:pt x="34804" y="11150"/>
                      <a:pt x="34786" y="11152"/>
                    </a:cubicBezTo>
                    <a:cubicBezTo>
                      <a:pt x="34558" y="11174"/>
                      <a:pt x="34375" y="11311"/>
                      <a:pt x="34170" y="11426"/>
                    </a:cubicBezTo>
                    <a:cubicBezTo>
                      <a:pt x="29833" y="14393"/>
                      <a:pt x="25382" y="17018"/>
                      <a:pt x="21250" y="20350"/>
                    </a:cubicBezTo>
                    <a:cubicBezTo>
                      <a:pt x="19767" y="21537"/>
                      <a:pt x="17986" y="22359"/>
                      <a:pt x="16571" y="23637"/>
                    </a:cubicBezTo>
                    <a:cubicBezTo>
                      <a:pt x="15065" y="24984"/>
                      <a:pt x="14471" y="26787"/>
                      <a:pt x="13170" y="28271"/>
                    </a:cubicBezTo>
                    <a:cubicBezTo>
                      <a:pt x="12600" y="26102"/>
                      <a:pt x="12759" y="23706"/>
                      <a:pt x="13672" y="21628"/>
                    </a:cubicBezTo>
                    <a:cubicBezTo>
                      <a:pt x="14082" y="20694"/>
                      <a:pt x="15629" y="16555"/>
                      <a:pt x="16475" y="16221"/>
                    </a:cubicBezTo>
                    <a:lnTo>
                      <a:pt x="16475" y="16221"/>
                    </a:lnTo>
                    <a:cubicBezTo>
                      <a:pt x="15493" y="16601"/>
                      <a:pt x="14577" y="17200"/>
                      <a:pt x="13876" y="17974"/>
                    </a:cubicBezTo>
                    <a:lnTo>
                      <a:pt x="13876" y="17974"/>
                    </a:lnTo>
                    <a:cubicBezTo>
                      <a:pt x="15252" y="16434"/>
                      <a:pt x="16563" y="14741"/>
                      <a:pt x="17941" y="13160"/>
                    </a:cubicBezTo>
                    <a:cubicBezTo>
                      <a:pt x="19219" y="11722"/>
                      <a:pt x="20109" y="9805"/>
                      <a:pt x="21935" y="8983"/>
                    </a:cubicBezTo>
                    <a:cubicBezTo>
                      <a:pt x="21707" y="8922"/>
                      <a:pt x="21479" y="8892"/>
                      <a:pt x="21257" y="8892"/>
                    </a:cubicBezTo>
                    <a:cubicBezTo>
                      <a:pt x="21146" y="8892"/>
                      <a:pt x="21037" y="8900"/>
                      <a:pt x="20931" y="8915"/>
                    </a:cubicBezTo>
                    <a:cubicBezTo>
                      <a:pt x="21547" y="8458"/>
                      <a:pt x="22232" y="8116"/>
                      <a:pt x="22962" y="7888"/>
                    </a:cubicBezTo>
                    <a:cubicBezTo>
                      <a:pt x="22770" y="7873"/>
                      <a:pt x="22577" y="7866"/>
                      <a:pt x="22384" y="7866"/>
                    </a:cubicBezTo>
                    <a:cubicBezTo>
                      <a:pt x="19786" y="7866"/>
                      <a:pt x="17187" y="9138"/>
                      <a:pt x="15635" y="11220"/>
                    </a:cubicBezTo>
                    <a:cubicBezTo>
                      <a:pt x="16239" y="10272"/>
                      <a:pt x="18838" y="6270"/>
                      <a:pt x="20355" y="6270"/>
                    </a:cubicBezTo>
                    <a:cubicBezTo>
                      <a:pt x="20439" y="6270"/>
                      <a:pt x="20520" y="6282"/>
                      <a:pt x="20598" y="6308"/>
                    </a:cubicBezTo>
                    <a:lnTo>
                      <a:pt x="20598" y="6308"/>
                    </a:lnTo>
                    <a:cubicBezTo>
                      <a:pt x="20077" y="6127"/>
                      <a:pt x="19557" y="5946"/>
                      <a:pt x="19036" y="5742"/>
                    </a:cubicBezTo>
                    <a:lnTo>
                      <a:pt x="19036" y="5742"/>
                    </a:lnTo>
                    <a:cubicBezTo>
                      <a:pt x="19072" y="5755"/>
                      <a:pt x="19116" y="5761"/>
                      <a:pt x="19167" y="5761"/>
                    </a:cubicBezTo>
                    <a:cubicBezTo>
                      <a:pt x="20102" y="5761"/>
                      <a:pt x="23508" y="3695"/>
                      <a:pt x="24309" y="3414"/>
                    </a:cubicBezTo>
                    <a:cubicBezTo>
                      <a:pt x="26021" y="2775"/>
                      <a:pt x="27801" y="2524"/>
                      <a:pt x="29627" y="2478"/>
                    </a:cubicBezTo>
                    <a:cubicBezTo>
                      <a:pt x="28052" y="1223"/>
                      <a:pt x="26067" y="720"/>
                      <a:pt x="24035" y="447"/>
                    </a:cubicBezTo>
                    <a:cubicBezTo>
                      <a:pt x="23305" y="332"/>
                      <a:pt x="22574" y="264"/>
                      <a:pt x="21867" y="195"/>
                    </a:cubicBezTo>
                    <a:cubicBezTo>
                      <a:pt x="20758" y="93"/>
                      <a:pt x="19639" y="1"/>
                      <a:pt x="18524" y="1"/>
                    </a:cubicBezTo>
                    <a:close/>
                  </a:path>
                </a:pathLst>
              </a:custGeom>
              <a:solidFill>
                <a:srgbClr val="576A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790;p13">
                <a:extLst>
                  <a:ext uri="{FF2B5EF4-FFF2-40B4-BE49-F238E27FC236}">
                    <a16:creationId xmlns:a16="http://schemas.microsoft.com/office/drawing/2014/main" id="{1DC4A14F-E0C3-4492-B7D2-29E14BAD9E31}"/>
                  </a:ext>
                </a:extLst>
              </p:cNvPr>
              <p:cNvSpPr/>
              <p:nvPr/>
            </p:nvSpPr>
            <p:spPr>
              <a:xfrm>
                <a:off x="8059425" y="3687738"/>
                <a:ext cx="838300" cy="1471650"/>
              </a:xfrm>
              <a:custGeom>
                <a:avLst/>
                <a:gdLst/>
                <a:ahLst/>
                <a:cxnLst/>
                <a:rect l="l" t="t" r="r" b="b"/>
                <a:pathLst>
                  <a:path w="33532" h="58866" extrusionOk="0">
                    <a:moveTo>
                      <a:pt x="25257" y="4197"/>
                    </a:moveTo>
                    <a:lnTo>
                      <a:pt x="25291" y="4202"/>
                    </a:lnTo>
                    <a:cubicBezTo>
                      <a:pt x="25280" y="4200"/>
                      <a:pt x="25268" y="4198"/>
                      <a:pt x="25257" y="4197"/>
                    </a:cubicBezTo>
                    <a:close/>
                    <a:moveTo>
                      <a:pt x="25725" y="35450"/>
                    </a:moveTo>
                    <a:lnTo>
                      <a:pt x="25725" y="35450"/>
                    </a:lnTo>
                    <a:cubicBezTo>
                      <a:pt x="25671" y="35454"/>
                      <a:pt x="25624" y="35469"/>
                      <a:pt x="25583" y="35493"/>
                    </a:cubicBezTo>
                    <a:lnTo>
                      <a:pt x="25583" y="35493"/>
                    </a:lnTo>
                    <a:cubicBezTo>
                      <a:pt x="25630" y="35477"/>
                      <a:pt x="25677" y="35463"/>
                      <a:pt x="25725" y="35450"/>
                    </a:cubicBezTo>
                    <a:close/>
                    <a:moveTo>
                      <a:pt x="17999" y="1"/>
                    </a:moveTo>
                    <a:cubicBezTo>
                      <a:pt x="14858" y="1"/>
                      <a:pt x="11656" y="1239"/>
                      <a:pt x="9930" y="3974"/>
                    </a:cubicBezTo>
                    <a:cubicBezTo>
                      <a:pt x="9702" y="4362"/>
                      <a:pt x="9496" y="4750"/>
                      <a:pt x="9154" y="5046"/>
                    </a:cubicBezTo>
                    <a:cubicBezTo>
                      <a:pt x="8789" y="5389"/>
                      <a:pt x="8309" y="5549"/>
                      <a:pt x="7990" y="5914"/>
                    </a:cubicBezTo>
                    <a:cubicBezTo>
                      <a:pt x="7716" y="6256"/>
                      <a:pt x="7602" y="6713"/>
                      <a:pt x="7510" y="7124"/>
                    </a:cubicBezTo>
                    <a:cubicBezTo>
                      <a:pt x="7510" y="10273"/>
                      <a:pt x="5844" y="13560"/>
                      <a:pt x="5479" y="16687"/>
                    </a:cubicBezTo>
                    <a:cubicBezTo>
                      <a:pt x="4406" y="25292"/>
                      <a:pt x="4246" y="33943"/>
                      <a:pt x="2557" y="42548"/>
                    </a:cubicBezTo>
                    <a:cubicBezTo>
                      <a:pt x="1530" y="47798"/>
                      <a:pt x="1" y="53071"/>
                      <a:pt x="298" y="58412"/>
                    </a:cubicBezTo>
                    <a:cubicBezTo>
                      <a:pt x="318" y="58738"/>
                      <a:pt x="1515" y="58866"/>
                      <a:pt x="3378" y="58866"/>
                    </a:cubicBezTo>
                    <a:cubicBezTo>
                      <a:pt x="9735" y="58866"/>
                      <a:pt x="23845" y="57379"/>
                      <a:pt x="25451" y="57202"/>
                    </a:cubicBezTo>
                    <a:cubicBezTo>
                      <a:pt x="25771" y="57179"/>
                      <a:pt x="26090" y="57134"/>
                      <a:pt x="26364" y="56928"/>
                    </a:cubicBezTo>
                    <a:cubicBezTo>
                      <a:pt x="26661" y="56723"/>
                      <a:pt x="26798" y="56381"/>
                      <a:pt x="26935" y="56038"/>
                    </a:cubicBezTo>
                    <a:cubicBezTo>
                      <a:pt x="27597" y="54326"/>
                      <a:pt x="28510" y="52888"/>
                      <a:pt x="28532" y="51017"/>
                    </a:cubicBezTo>
                    <a:cubicBezTo>
                      <a:pt x="28555" y="50523"/>
                      <a:pt x="27454" y="46196"/>
                      <a:pt x="27264" y="46196"/>
                    </a:cubicBezTo>
                    <a:cubicBezTo>
                      <a:pt x="27260" y="46196"/>
                      <a:pt x="27257" y="46198"/>
                      <a:pt x="27254" y="46200"/>
                    </a:cubicBezTo>
                    <a:cubicBezTo>
                      <a:pt x="26798" y="46703"/>
                      <a:pt x="26318" y="47182"/>
                      <a:pt x="25862" y="47684"/>
                    </a:cubicBezTo>
                    <a:cubicBezTo>
                      <a:pt x="25405" y="46999"/>
                      <a:pt x="24949" y="46292"/>
                      <a:pt x="24766" y="45493"/>
                    </a:cubicBezTo>
                    <a:cubicBezTo>
                      <a:pt x="24561" y="44694"/>
                      <a:pt x="24675" y="43781"/>
                      <a:pt x="25246" y="43188"/>
                    </a:cubicBezTo>
                    <a:cubicBezTo>
                      <a:pt x="25428" y="43005"/>
                      <a:pt x="25656" y="42845"/>
                      <a:pt x="25771" y="42617"/>
                    </a:cubicBezTo>
                    <a:cubicBezTo>
                      <a:pt x="25908" y="42366"/>
                      <a:pt x="25885" y="42069"/>
                      <a:pt x="25862" y="41795"/>
                    </a:cubicBezTo>
                    <a:lnTo>
                      <a:pt x="25360" y="36203"/>
                    </a:lnTo>
                    <a:cubicBezTo>
                      <a:pt x="25341" y="35938"/>
                      <a:pt x="25385" y="35609"/>
                      <a:pt x="25583" y="35493"/>
                    </a:cubicBezTo>
                    <a:lnTo>
                      <a:pt x="25583" y="35493"/>
                    </a:lnTo>
                    <a:cubicBezTo>
                      <a:pt x="24435" y="35861"/>
                      <a:pt x="23467" y="36704"/>
                      <a:pt x="22963" y="37801"/>
                    </a:cubicBezTo>
                    <a:cubicBezTo>
                      <a:pt x="22758" y="38234"/>
                      <a:pt x="22644" y="38714"/>
                      <a:pt x="22507" y="39170"/>
                    </a:cubicBezTo>
                    <a:cubicBezTo>
                      <a:pt x="22187" y="40380"/>
                      <a:pt x="21867" y="41590"/>
                      <a:pt x="21548" y="42777"/>
                    </a:cubicBezTo>
                    <a:cubicBezTo>
                      <a:pt x="21548" y="39147"/>
                      <a:pt x="21959" y="35541"/>
                      <a:pt x="22758" y="31980"/>
                    </a:cubicBezTo>
                    <a:cubicBezTo>
                      <a:pt x="23123" y="30383"/>
                      <a:pt x="23511" y="28830"/>
                      <a:pt x="24013" y="27233"/>
                    </a:cubicBezTo>
                    <a:lnTo>
                      <a:pt x="24013" y="27233"/>
                    </a:lnTo>
                    <a:cubicBezTo>
                      <a:pt x="23374" y="27689"/>
                      <a:pt x="22826" y="28260"/>
                      <a:pt x="22415" y="28922"/>
                    </a:cubicBezTo>
                    <a:cubicBezTo>
                      <a:pt x="22712" y="25817"/>
                      <a:pt x="25177" y="23421"/>
                      <a:pt x="27482" y="21321"/>
                    </a:cubicBezTo>
                    <a:cubicBezTo>
                      <a:pt x="28852" y="20088"/>
                      <a:pt x="30222" y="18856"/>
                      <a:pt x="31568" y="17623"/>
                    </a:cubicBezTo>
                    <a:lnTo>
                      <a:pt x="31568" y="17623"/>
                    </a:lnTo>
                    <a:cubicBezTo>
                      <a:pt x="29834" y="18787"/>
                      <a:pt x="28099" y="19929"/>
                      <a:pt x="26364" y="21070"/>
                    </a:cubicBezTo>
                    <a:cubicBezTo>
                      <a:pt x="25017" y="21960"/>
                      <a:pt x="23648" y="22850"/>
                      <a:pt x="22529" y="24037"/>
                    </a:cubicBezTo>
                    <a:cubicBezTo>
                      <a:pt x="20612" y="26046"/>
                      <a:pt x="19927" y="29196"/>
                      <a:pt x="18786" y="31706"/>
                    </a:cubicBezTo>
                    <a:cubicBezTo>
                      <a:pt x="17553" y="34445"/>
                      <a:pt x="16709" y="37276"/>
                      <a:pt x="14723" y="39627"/>
                    </a:cubicBezTo>
                    <a:cubicBezTo>
                      <a:pt x="13399" y="41156"/>
                      <a:pt x="11893" y="42571"/>
                      <a:pt x="10820" y="44306"/>
                    </a:cubicBezTo>
                    <a:cubicBezTo>
                      <a:pt x="11254" y="42594"/>
                      <a:pt x="12486" y="41225"/>
                      <a:pt x="13491" y="39787"/>
                    </a:cubicBezTo>
                    <a:cubicBezTo>
                      <a:pt x="15591" y="36819"/>
                      <a:pt x="15431" y="32597"/>
                      <a:pt x="16161" y="29127"/>
                    </a:cubicBezTo>
                    <a:cubicBezTo>
                      <a:pt x="16252" y="28762"/>
                      <a:pt x="16321" y="28420"/>
                      <a:pt x="16412" y="28054"/>
                    </a:cubicBezTo>
                    <a:cubicBezTo>
                      <a:pt x="16345" y="28037"/>
                      <a:pt x="16278" y="28030"/>
                      <a:pt x="16212" y="28030"/>
                    </a:cubicBezTo>
                    <a:cubicBezTo>
                      <a:pt x="15747" y="28030"/>
                      <a:pt x="15337" y="28425"/>
                      <a:pt x="14997" y="28785"/>
                    </a:cubicBezTo>
                    <a:cubicBezTo>
                      <a:pt x="14358" y="29515"/>
                      <a:pt x="13719" y="30223"/>
                      <a:pt x="13080" y="30930"/>
                    </a:cubicBezTo>
                    <a:cubicBezTo>
                      <a:pt x="13582" y="29470"/>
                      <a:pt x="14883" y="28100"/>
                      <a:pt x="15225" y="26730"/>
                    </a:cubicBezTo>
                    <a:cubicBezTo>
                      <a:pt x="14837" y="26730"/>
                      <a:pt x="14563" y="26936"/>
                      <a:pt x="14289" y="27255"/>
                    </a:cubicBezTo>
                    <a:cubicBezTo>
                      <a:pt x="13011" y="28602"/>
                      <a:pt x="11756" y="29972"/>
                      <a:pt x="10478" y="31318"/>
                    </a:cubicBezTo>
                    <a:cubicBezTo>
                      <a:pt x="11459" y="29447"/>
                      <a:pt x="12715" y="27712"/>
                      <a:pt x="14221" y="26228"/>
                    </a:cubicBezTo>
                    <a:cubicBezTo>
                      <a:pt x="15636" y="24836"/>
                      <a:pt x="16709" y="23238"/>
                      <a:pt x="17531" y="21458"/>
                    </a:cubicBezTo>
                    <a:cubicBezTo>
                      <a:pt x="18215" y="19997"/>
                      <a:pt x="18375" y="18262"/>
                      <a:pt x="19060" y="16893"/>
                    </a:cubicBezTo>
                    <a:cubicBezTo>
                      <a:pt x="19448" y="16117"/>
                      <a:pt x="20407" y="15615"/>
                      <a:pt x="20475" y="14747"/>
                    </a:cubicBezTo>
                    <a:cubicBezTo>
                      <a:pt x="20516" y="14019"/>
                      <a:pt x="20175" y="13756"/>
                      <a:pt x="19658" y="13756"/>
                    </a:cubicBezTo>
                    <a:cubicBezTo>
                      <a:pt x="18459" y="13756"/>
                      <a:pt x="16313" y="15174"/>
                      <a:pt x="15819" y="15478"/>
                    </a:cubicBezTo>
                    <a:cubicBezTo>
                      <a:pt x="13787" y="16710"/>
                      <a:pt x="11938" y="18239"/>
                      <a:pt x="10386" y="20043"/>
                    </a:cubicBezTo>
                    <a:cubicBezTo>
                      <a:pt x="11938" y="17783"/>
                      <a:pt x="13879" y="15797"/>
                      <a:pt x="16070" y="14154"/>
                    </a:cubicBezTo>
                    <a:cubicBezTo>
                      <a:pt x="16960" y="13492"/>
                      <a:pt x="17919" y="12876"/>
                      <a:pt x="18695" y="12054"/>
                    </a:cubicBezTo>
                    <a:cubicBezTo>
                      <a:pt x="19950" y="10707"/>
                      <a:pt x="19562" y="10410"/>
                      <a:pt x="18284" y="9292"/>
                    </a:cubicBezTo>
                    <a:lnTo>
                      <a:pt x="18284" y="9292"/>
                    </a:lnTo>
                    <a:cubicBezTo>
                      <a:pt x="18387" y="9295"/>
                      <a:pt x="18490" y="9296"/>
                      <a:pt x="18593" y="9296"/>
                    </a:cubicBezTo>
                    <a:cubicBezTo>
                      <a:pt x="19316" y="9296"/>
                      <a:pt x="20050" y="9226"/>
                      <a:pt x="20749" y="9087"/>
                    </a:cubicBezTo>
                    <a:cubicBezTo>
                      <a:pt x="20384" y="8721"/>
                      <a:pt x="19927" y="8470"/>
                      <a:pt x="19425" y="8311"/>
                    </a:cubicBezTo>
                    <a:cubicBezTo>
                      <a:pt x="19631" y="7740"/>
                      <a:pt x="20475" y="7900"/>
                      <a:pt x="20977" y="7580"/>
                    </a:cubicBezTo>
                    <a:cubicBezTo>
                      <a:pt x="22444" y="6602"/>
                      <a:pt x="22584" y="4160"/>
                      <a:pt x="24771" y="4160"/>
                    </a:cubicBezTo>
                    <a:cubicBezTo>
                      <a:pt x="24923" y="4160"/>
                      <a:pt x="25084" y="4172"/>
                      <a:pt x="25257" y="4197"/>
                    </a:cubicBezTo>
                    <a:lnTo>
                      <a:pt x="25257" y="4197"/>
                    </a:lnTo>
                    <a:lnTo>
                      <a:pt x="22210" y="3745"/>
                    </a:lnTo>
                    <a:cubicBezTo>
                      <a:pt x="24903" y="2924"/>
                      <a:pt x="27619" y="2239"/>
                      <a:pt x="30336" y="1646"/>
                    </a:cubicBezTo>
                    <a:cubicBezTo>
                      <a:pt x="30997" y="1502"/>
                      <a:pt x="31686" y="1367"/>
                      <a:pt x="32363" y="1367"/>
                    </a:cubicBezTo>
                    <a:cubicBezTo>
                      <a:pt x="32759" y="1367"/>
                      <a:pt x="33151" y="1413"/>
                      <a:pt x="33531" y="1531"/>
                    </a:cubicBezTo>
                    <a:cubicBezTo>
                      <a:pt x="32595" y="733"/>
                      <a:pt x="31294" y="596"/>
                      <a:pt x="30062" y="459"/>
                    </a:cubicBezTo>
                    <a:cubicBezTo>
                      <a:pt x="29331" y="390"/>
                      <a:pt x="28578" y="322"/>
                      <a:pt x="27848" y="253"/>
                    </a:cubicBezTo>
                    <a:cubicBezTo>
                      <a:pt x="27072" y="185"/>
                      <a:pt x="26273" y="93"/>
                      <a:pt x="25497" y="71"/>
                    </a:cubicBezTo>
                    <a:cubicBezTo>
                      <a:pt x="25397" y="68"/>
                      <a:pt x="25298" y="67"/>
                      <a:pt x="25199" y="67"/>
                    </a:cubicBezTo>
                    <a:cubicBezTo>
                      <a:pt x="22683" y="67"/>
                      <a:pt x="20419" y="790"/>
                      <a:pt x="17941" y="790"/>
                    </a:cubicBezTo>
                    <a:cubicBezTo>
                      <a:pt x="17640" y="790"/>
                      <a:pt x="17336" y="779"/>
                      <a:pt x="17029" y="755"/>
                    </a:cubicBezTo>
                    <a:cubicBezTo>
                      <a:pt x="17325" y="413"/>
                      <a:pt x="17713" y="139"/>
                      <a:pt x="18170" y="2"/>
                    </a:cubicBezTo>
                    <a:cubicBezTo>
                      <a:pt x="18113" y="1"/>
                      <a:pt x="18056" y="1"/>
                      <a:pt x="17999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791;p13">
                <a:extLst>
                  <a:ext uri="{FF2B5EF4-FFF2-40B4-BE49-F238E27FC236}">
                    <a16:creationId xmlns:a16="http://schemas.microsoft.com/office/drawing/2014/main" id="{9D3F8330-4C61-4702-868F-2B082D1F46AB}"/>
                  </a:ext>
                </a:extLst>
              </p:cNvPr>
              <p:cNvSpPr/>
              <p:nvPr/>
            </p:nvSpPr>
            <p:spPr>
              <a:xfrm>
                <a:off x="6443175" y="4736725"/>
                <a:ext cx="2029175" cy="406200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6248" extrusionOk="0">
                    <a:moveTo>
                      <a:pt x="42548" y="0"/>
                    </a:moveTo>
                    <a:cubicBezTo>
                      <a:pt x="42417" y="0"/>
                      <a:pt x="42288" y="6"/>
                      <a:pt x="42159" y="19"/>
                    </a:cubicBezTo>
                    <a:cubicBezTo>
                      <a:pt x="41588" y="64"/>
                      <a:pt x="41040" y="270"/>
                      <a:pt x="40515" y="452"/>
                    </a:cubicBezTo>
                    <a:cubicBezTo>
                      <a:pt x="39465" y="817"/>
                      <a:pt x="38415" y="1206"/>
                      <a:pt x="37365" y="1594"/>
                    </a:cubicBezTo>
                    <a:cubicBezTo>
                      <a:pt x="37046" y="1708"/>
                      <a:pt x="36703" y="1845"/>
                      <a:pt x="36452" y="2073"/>
                    </a:cubicBezTo>
                    <a:cubicBezTo>
                      <a:pt x="36247" y="2255"/>
                      <a:pt x="36110" y="2484"/>
                      <a:pt x="35973" y="2712"/>
                    </a:cubicBezTo>
                    <a:cubicBezTo>
                      <a:pt x="35539" y="3442"/>
                      <a:pt x="35083" y="4196"/>
                      <a:pt x="34649" y="4926"/>
                    </a:cubicBezTo>
                    <a:cubicBezTo>
                      <a:pt x="34558" y="5086"/>
                      <a:pt x="34444" y="5246"/>
                      <a:pt x="34307" y="5360"/>
                    </a:cubicBezTo>
                    <a:cubicBezTo>
                      <a:pt x="34147" y="5474"/>
                      <a:pt x="33964" y="5497"/>
                      <a:pt x="33782" y="5542"/>
                    </a:cubicBezTo>
                    <a:cubicBezTo>
                      <a:pt x="31842" y="5885"/>
                      <a:pt x="30130" y="6615"/>
                      <a:pt x="28098" y="6729"/>
                    </a:cubicBezTo>
                    <a:cubicBezTo>
                      <a:pt x="27383" y="6776"/>
                      <a:pt x="26662" y="6786"/>
                      <a:pt x="25940" y="6786"/>
                    </a:cubicBezTo>
                    <a:cubicBezTo>
                      <a:pt x="25406" y="6786"/>
                      <a:pt x="24872" y="6781"/>
                      <a:pt x="24338" y="6781"/>
                    </a:cubicBezTo>
                    <a:cubicBezTo>
                      <a:pt x="22437" y="6781"/>
                      <a:pt x="20550" y="6850"/>
                      <a:pt x="18763" y="7482"/>
                    </a:cubicBezTo>
                    <a:cubicBezTo>
                      <a:pt x="17850" y="7802"/>
                      <a:pt x="16937" y="8281"/>
                      <a:pt x="15978" y="8395"/>
                    </a:cubicBezTo>
                    <a:cubicBezTo>
                      <a:pt x="15704" y="8432"/>
                      <a:pt x="15434" y="8439"/>
                      <a:pt x="15166" y="8439"/>
                    </a:cubicBezTo>
                    <a:cubicBezTo>
                      <a:pt x="14987" y="8439"/>
                      <a:pt x="14809" y="8436"/>
                      <a:pt x="14632" y="8436"/>
                    </a:cubicBezTo>
                    <a:cubicBezTo>
                      <a:pt x="14411" y="8436"/>
                      <a:pt x="14190" y="8441"/>
                      <a:pt x="13969" y="8464"/>
                    </a:cubicBezTo>
                    <a:cubicBezTo>
                      <a:pt x="12988" y="8601"/>
                      <a:pt x="12098" y="9080"/>
                      <a:pt x="11230" y="9537"/>
                    </a:cubicBezTo>
                    <a:cubicBezTo>
                      <a:pt x="7418" y="11637"/>
                      <a:pt x="3538" y="13668"/>
                      <a:pt x="0" y="16225"/>
                    </a:cubicBezTo>
                    <a:cubicBezTo>
                      <a:pt x="6741" y="16225"/>
                      <a:pt x="14710" y="16214"/>
                      <a:pt x="22269" y="16214"/>
                    </a:cubicBezTo>
                    <a:cubicBezTo>
                      <a:pt x="26049" y="16214"/>
                      <a:pt x="29726" y="16217"/>
                      <a:pt x="33097" y="16225"/>
                    </a:cubicBezTo>
                    <a:cubicBezTo>
                      <a:pt x="41109" y="16225"/>
                      <a:pt x="46381" y="16225"/>
                      <a:pt x="54416" y="16247"/>
                    </a:cubicBezTo>
                    <a:cubicBezTo>
                      <a:pt x="56812" y="16247"/>
                      <a:pt x="81167" y="16225"/>
                      <a:pt x="81167" y="16225"/>
                    </a:cubicBezTo>
                    <a:cubicBezTo>
                      <a:pt x="80100" y="14601"/>
                      <a:pt x="77733" y="12545"/>
                      <a:pt x="75691" y="12545"/>
                    </a:cubicBezTo>
                    <a:cubicBezTo>
                      <a:pt x="75637" y="12545"/>
                      <a:pt x="75583" y="12547"/>
                      <a:pt x="75529" y="12550"/>
                    </a:cubicBezTo>
                    <a:cubicBezTo>
                      <a:pt x="75349" y="12564"/>
                      <a:pt x="75169" y="12586"/>
                      <a:pt x="74988" y="12586"/>
                    </a:cubicBezTo>
                    <a:cubicBezTo>
                      <a:pt x="74872" y="12586"/>
                      <a:pt x="74755" y="12577"/>
                      <a:pt x="74639" y="12550"/>
                    </a:cubicBezTo>
                    <a:cubicBezTo>
                      <a:pt x="74365" y="12504"/>
                      <a:pt x="74114" y="12367"/>
                      <a:pt x="73863" y="12230"/>
                    </a:cubicBezTo>
                    <a:cubicBezTo>
                      <a:pt x="72653" y="11568"/>
                      <a:pt x="71421" y="10906"/>
                      <a:pt x="70211" y="10244"/>
                    </a:cubicBezTo>
                    <a:cubicBezTo>
                      <a:pt x="69207" y="9719"/>
                      <a:pt x="68202" y="9172"/>
                      <a:pt x="67084" y="8943"/>
                    </a:cubicBezTo>
                    <a:cubicBezTo>
                      <a:pt x="66775" y="8880"/>
                      <a:pt x="66457" y="8847"/>
                      <a:pt x="66141" y="8847"/>
                    </a:cubicBezTo>
                    <a:cubicBezTo>
                      <a:pt x="65312" y="8847"/>
                      <a:pt x="64493" y="9077"/>
                      <a:pt x="63865" y="9605"/>
                    </a:cubicBezTo>
                    <a:cubicBezTo>
                      <a:pt x="62815" y="7209"/>
                      <a:pt x="61126" y="5109"/>
                      <a:pt x="59049" y="3557"/>
                    </a:cubicBezTo>
                    <a:cubicBezTo>
                      <a:pt x="58264" y="2955"/>
                      <a:pt x="57282" y="2439"/>
                      <a:pt x="56338" y="2439"/>
                    </a:cubicBezTo>
                    <a:cubicBezTo>
                      <a:pt x="55993" y="2439"/>
                      <a:pt x="55653" y="2508"/>
                      <a:pt x="55329" y="2666"/>
                    </a:cubicBezTo>
                    <a:cubicBezTo>
                      <a:pt x="55192" y="2735"/>
                      <a:pt x="55032" y="2826"/>
                      <a:pt x="54872" y="2849"/>
                    </a:cubicBezTo>
                    <a:cubicBezTo>
                      <a:pt x="54758" y="2849"/>
                      <a:pt x="54621" y="2803"/>
                      <a:pt x="54507" y="2758"/>
                    </a:cubicBezTo>
                    <a:cubicBezTo>
                      <a:pt x="52978" y="2210"/>
                      <a:pt x="51494" y="1685"/>
                      <a:pt x="50056" y="977"/>
                    </a:cubicBezTo>
                    <a:cubicBezTo>
                      <a:pt x="49349" y="635"/>
                      <a:pt x="48550" y="612"/>
                      <a:pt x="47751" y="566"/>
                    </a:cubicBezTo>
                    <a:cubicBezTo>
                      <a:pt x="46587" y="498"/>
                      <a:pt x="45400" y="384"/>
                      <a:pt x="44236" y="178"/>
                    </a:cubicBezTo>
                    <a:cubicBezTo>
                      <a:pt x="43680" y="104"/>
                      <a:pt x="43109" y="0"/>
                      <a:pt x="42548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792;p13">
                <a:extLst>
                  <a:ext uri="{FF2B5EF4-FFF2-40B4-BE49-F238E27FC236}">
                    <a16:creationId xmlns:a16="http://schemas.microsoft.com/office/drawing/2014/main" id="{54367340-875C-4A51-B41C-1E03BE712D09}"/>
                  </a:ext>
                </a:extLst>
              </p:cNvPr>
              <p:cNvSpPr/>
              <p:nvPr/>
            </p:nvSpPr>
            <p:spPr>
              <a:xfrm>
                <a:off x="6497013" y="4794525"/>
                <a:ext cx="2029175" cy="364875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4595" extrusionOk="0">
                    <a:moveTo>
                      <a:pt x="45736" y="1"/>
                    </a:moveTo>
                    <a:cubicBezTo>
                      <a:pt x="45138" y="1"/>
                      <a:pt x="44535" y="58"/>
                      <a:pt x="43939" y="123"/>
                    </a:cubicBezTo>
                    <a:cubicBezTo>
                      <a:pt x="42501" y="283"/>
                      <a:pt x="41040" y="443"/>
                      <a:pt x="39739" y="1036"/>
                    </a:cubicBezTo>
                    <a:cubicBezTo>
                      <a:pt x="39054" y="1333"/>
                      <a:pt x="38438" y="1766"/>
                      <a:pt x="37799" y="2177"/>
                    </a:cubicBezTo>
                    <a:cubicBezTo>
                      <a:pt x="37114" y="2657"/>
                      <a:pt x="36429" y="3113"/>
                      <a:pt x="35745" y="3592"/>
                    </a:cubicBezTo>
                    <a:cubicBezTo>
                      <a:pt x="36033" y="3578"/>
                      <a:pt x="36321" y="3571"/>
                      <a:pt x="36609" y="3571"/>
                    </a:cubicBezTo>
                    <a:cubicBezTo>
                      <a:pt x="38626" y="3571"/>
                      <a:pt x="40638" y="3903"/>
                      <a:pt x="42615" y="4323"/>
                    </a:cubicBezTo>
                    <a:cubicBezTo>
                      <a:pt x="43779" y="4551"/>
                      <a:pt x="44966" y="4848"/>
                      <a:pt x="46107" y="5236"/>
                    </a:cubicBezTo>
                    <a:cubicBezTo>
                      <a:pt x="46678" y="5418"/>
                      <a:pt x="47226" y="5624"/>
                      <a:pt x="47774" y="5875"/>
                    </a:cubicBezTo>
                    <a:cubicBezTo>
                      <a:pt x="47879" y="5919"/>
                      <a:pt x="48011" y="5989"/>
                      <a:pt x="48154" y="6069"/>
                    </a:cubicBezTo>
                    <a:lnTo>
                      <a:pt x="48154" y="6069"/>
                    </a:lnTo>
                    <a:cubicBezTo>
                      <a:pt x="46626" y="5501"/>
                      <a:pt x="44870" y="5175"/>
                      <a:pt x="43345" y="4848"/>
                    </a:cubicBezTo>
                    <a:cubicBezTo>
                      <a:pt x="41497" y="4460"/>
                      <a:pt x="39602" y="4232"/>
                      <a:pt x="37685" y="4209"/>
                    </a:cubicBezTo>
                    <a:cubicBezTo>
                      <a:pt x="37553" y="4209"/>
                      <a:pt x="37421" y="4209"/>
                      <a:pt x="37288" y="4209"/>
                    </a:cubicBezTo>
                    <a:cubicBezTo>
                      <a:pt x="35754" y="4209"/>
                      <a:pt x="34110" y="4228"/>
                      <a:pt x="32640" y="4711"/>
                    </a:cubicBezTo>
                    <a:cubicBezTo>
                      <a:pt x="32161" y="4871"/>
                      <a:pt x="31682" y="5053"/>
                      <a:pt x="31202" y="5190"/>
                    </a:cubicBezTo>
                    <a:cubicBezTo>
                      <a:pt x="30609" y="5350"/>
                      <a:pt x="29970" y="5396"/>
                      <a:pt x="29354" y="5464"/>
                    </a:cubicBezTo>
                    <a:cubicBezTo>
                      <a:pt x="26615" y="5692"/>
                      <a:pt x="23898" y="5943"/>
                      <a:pt x="21182" y="6172"/>
                    </a:cubicBezTo>
                    <a:cubicBezTo>
                      <a:pt x="21342" y="6175"/>
                      <a:pt x="21502" y="6177"/>
                      <a:pt x="21662" y="6177"/>
                    </a:cubicBezTo>
                    <a:cubicBezTo>
                      <a:pt x="22728" y="6177"/>
                      <a:pt x="23798" y="6110"/>
                      <a:pt x="24861" y="6110"/>
                    </a:cubicBezTo>
                    <a:cubicBezTo>
                      <a:pt x="25757" y="6110"/>
                      <a:pt x="26649" y="6158"/>
                      <a:pt x="27528" y="6331"/>
                    </a:cubicBezTo>
                    <a:cubicBezTo>
                      <a:pt x="29125" y="6674"/>
                      <a:pt x="30609" y="7427"/>
                      <a:pt x="31819" y="8523"/>
                    </a:cubicBezTo>
                    <a:cubicBezTo>
                      <a:pt x="30267" y="8043"/>
                      <a:pt x="28714" y="7244"/>
                      <a:pt x="27140" y="6902"/>
                    </a:cubicBezTo>
                    <a:cubicBezTo>
                      <a:pt x="26671" y="6801"/>
                      <a:pt x="26163" y="6766"/>
                      <a:pt x="25642" y="6766"/>
                    </a:cubicBezTo>
                    <a:cubicBezTo>
                      <a:pt x="24637" y="6766"/>
                      <a:pt x="23582" y="6895"/>
                      <a:pt x="22666" y="6925"/>
                    </a:cubicBezTo>
                    <a:cubicBezTo>
                      <a:pt x="19425" y="7085"/>
                      <a:pt x="16183" y="7427"/>
                      <a:pt x="13033" y="8203"/>
                    </a:cubicBezTo>
                    <a:cubicBezTo>
                      <a:pt x="8263" y="9367"/>
                      <a:pt x="3972" y="11695"/>
                      <a:pt x="0" y="14549"/>
                    </a:cubicBezTo>
                    <a:cubicBezTo>
                      <a:pt x="10112" y="14549"/>
                      <a:pt x="22985" y="14549"/>
                      <a:pt x="33097" y="14571"/>
                    </a:cubicBezTo>
                    <a:cubicBezTo>
                      <a:pt x="41109" y="14594"/>
                      <a:pt x="46381" y="14594"/>
                      <a:pt x="54416" y="14594"/>
                    </a:cubicBezTo>
                    <a:cubicBezTo>
                      <a:pt x="56812" y="14594"/>
                      <a:pt x="81167" y="14571"/>
                      <a:pt x="81167" y="14571"/>
                    </a:cubicBezTo>
                    <a:cubicBezTo>
                      <a:pt x="80939" y="14571"/>
                      <a:pt x="80619" y="13955"/>
                      <a:pt x="80482" y="13818"/>
                    </a:cubicBezTo>
                    <a:cubicBezTo>
                      <a:pt x="80140" y="13499"/>
                      <a:pt x="79934" y="13362"/>
                      <a:pt x="79432" y="13202"/>
                    </a:cubicBezTo>
                    <a:cubicBezTo>
                      <a:pt x="78468" y="12874"/>
                      <a:pt x="77430" y="12693"/>
                      <a:pt x="76401" y="12693"/>
                    </a:cubicBezTo>
                    <a:cubicBezTo>
                      <a:pt x="76285" y="12693"/>
                      <a:pt x="76169" y="12695"/>
                      <a:pt x="76054" y="12700"/>
                    </a:cubicBezTo>
                    <a:cubicBezTo>
                      <a:pt x="75872" y="12700"/>
                      <a:pt x="75695" y="12711"/>
                      <a:pt x="75521" y="12711"/>
                    </a:cubicBezTo>
                    <a:cubicBezTo>
                      <a:pt x="75347" y="12711"/>
                      <a:pt x="75175" y="12700"/>
                      <a:pt x="75004" y="12654"/>
                    </a:cubicBezTo>
                    <a:cubicBezTo>
                      <a:pt x="74434" y="12494"/>
                      <a:pt x="74000" y="12038"/>
                      <a:pt x="73566" y="11650"/>
                    </a:cubicBezTo>
                    <a:cubicBezTo>
                      <a:pt x="72402" y="10577"/>
                      <a:pt x="70987" y="9824"/>
                      <a:pt x="69595" y="9093"/>
                    </a:cubicBezTo>
                    <a:cubicBezTo>
                      <a:pt x="68554" y="8539"/>
                      <a:pt x="67377" y="7985"/>
                      <a:pt x="66246" y="7985"/>
                    </a:cubicBezTo>
                    <a:cubicBezTo>
                      <a:pt x="65839" y="7985"/>
                      <a:pt x="65439" y="8057"/>
                      <a:pt x="65052" y="8226"/>
                    </a:cubicBezTo>
                    <a:cubicBezTo>
                      <a:pt x="64938" y="8272"/>
                      <a:pt x="64801" y="8340"/>
                      <a:pt x="64733" y="8454"/>
                    </a:cubicBezTo>
                    <a:cubicBezTo>
                      <a:pt x="64641" y="8568"/>
                      <a:pt x="64641" y="8728"/>
                      <a:pt x="64619" y="8865"/>
                    </a:cubicBezTo>
                    <a:lnTo>
                      <a:pt x="64459" y="11330"/>
                    </a:lnTo>
                    <a:cubicBezTo>
                      <a:pt x="63957" y="8409"/>
                      <a:pt x="61720" y="6103"/>
                      <a:pt x="59437" y="4209"/>
                    </a:cubicBezTo>
                    <a:cubicBezTo>
                      <a:pt x="58958" y="3798"/>
                      <a:pt x="58479" y="3433"/>
                      <a:pt x="57954" y="3113"/>
                    </a:cubicBezTo>
                    <a:cubicBezTo>
                      <a:pt x="56949" y="2520"/>
                      <a:pt x="56014" y="2542"/>
                      <a:pt x="54941" y="2291"/>
                    </a:cubicBezTo>
                    <a:cubicBezTo>
                      <a:pt x="54165" y="2109"/>
                      <a:pt x="53571" y="1561"/>
                      <a:pt x="52727" y="1470"/>
                    </a:cubicBezTo>
                    <a:cubicBezTo>
                      <a:pt x="51585" y="1333"/>
                      <a:pt x="50444" y="1219"/>
                      <a:pt x="49349" y="876"/>
                    </a:cubicBezTo>
                    <a:cubicBezTo>
                      <a:pt x="48595" y="625"/>
                      <a:pt x="47865" y="283"/>
                      <a:pt x="47089" y="123"/>
                    </a:cubicBezTo>
                    <a:cubicBezTo>
                      <a:pt x="46645" y="34"/>
                      <a:pt x="46192" y="1"/>
                      <a:pt x="45736" y="1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793;p13">
                <a:extLst>
                  <a:ext uri="{FF2B5EF4-FFF2-40B4-BE49-F238E27FC236}">
                    <a16:creationId xmlns:a16="http://schemas.microsoft.com/office/drawing/2014/main" id="{414EE16E-570E-472D-8965-BF82B1C630EC}"/>
                  </a:ext>
                </a:extLst>
              </p:cNvPr>
              <p:cNvSpPr/>
              <p:nvPr/>
            </p:nvSpPr>
            <p:spPr>
              <a:xfrm>
                <a:off x="9798150" y="3995563"/>
                <a:ext cx="511300" cy="100982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40393" extrusionOk="0">
                    <a:moveTo>
                      <a:pt x="20184" y="0"/>
                    </a:moveTo>
                    <a:cubicBezTo>
                      <a:pt x="20044" y="0"/>
                      <a:pt x="19878" y="51"/>
                      <a:pt x="19767" y="129"/>
                    </a:cubicBezTo>
                    <a:cubicBezTo>
                      <a:pt x="16480" y="2252"/>
                      <a:pt x="11961" y="4877"/>
                      <a:pt x="10021" y="8414"/>
                    </a:cubicBezTo>
                    <a:cubicBezTo>
                      <a:pt x="9473" y="9373"/>
                      <a:pt x="9199" y="10492"/>
                      <a:pt x="8948" y="11564"/>
                    </a:cubicBezTo>
                    <a:cubicBezTo>
                      <a:pt x="8697" y="12523"/>
                      <a:pt x="8469" y="13482"/>
                      <a:pt x="8195" y="14440"/>
                    </a:cubicBezTo>
                    <a:cubicBezTo>
                      <a:pt x="6460" y="20672"/>
                      <a:pt x="3607" y="25693"/>
                      <a:pt x="92" y="31034"/>
                    </a:cubicBezTo>
                    <a:cubicBezTo>
                      <a:pt x="46" y="31103"/>
                      <a:pt x="1" y="31171"/>
                      <a:pt x="1" y="31240"/>
                    </a:cubicBezTo>
                    <a:cubicBezTo>
                      <a:pt x="1" y="31308"/>
                      <a:pt x="46" y="31354"/>
                      <a:pt x="92" y="31422"/>
                    </a:cubicBezTo>
                    <a:cubicBezTo>
                      <a:pt x="2899" y="35280"/>
                      <a:pt x="5912" y="38087"/>
                      <a:pt x="10112" y="40393"/>
                    </a:cubicBezTo>
                    <a:cubicBezTo>
                      <a:pt x="7944" y="39183"/>
                      <a:pt x="9542" y="32198"/>
                      <a:pt x="9222" y="30304"/>
                    </a:cubicBezTo>
                    <a:cubicBezTo>
                      <a:pt x="8583" y="26264"/>
                      <a:pt x="9245" y="21836"/>
                      <a:pt x="9245" y="17727"/>
                    </a:cubicBezTo>
                    <a:cubicBezTo>
                      <a:pt x="9815" y="19644"/>
                      <a:pt x="10386" y="21562"/>
                      <a:pt x="10957" y="23479"/>
                    </a:cubicBezTo>
                    <a:cubicBezTo>
                      <a:pt x="12418" y="21425"/>
                      <a:pt x="13148" y="18868"/>
                      <a:pt x="13011" y="16335"/>
                    </a:cubicBezTo>
                    <a:cubicBezTo>
                      <a:pt x="12965" y="15513"/>
                      <a:pt x="12828" y="14691"/>
                      <a:pt x="12874" y="13870"/>
                    </a:cubicBezTo>
                    <a:cubicBezTo>
                      <a:pt x="12965" y="12500"/>
                      <a:pt x="13559" y="11245"/>
                      <a:pt x="14129" y="10012"/>
                    </a:cubicBezTo>
                    <a:lnTo>
                      <a:pt x="14129" y="10012"/>
                    </a:lnTo>
                    <a:cubicBezTo>
                      <a:pt x="13741" y="12843"/>
                      <a:pt x="14746" y="15696"/>
                      <a:pt x="14586" y="18549"/>
                    </a:cubicBezTo>
                    <a:cubicBezTo>
                      <a:pt x="14495" y="20398"/>
                      <a:pt x="13924" y="22201"/>
                      <a:pt x="13536" y="24027"/>
                    </a:cubicBezTo>
                    <a:cubicBezTo>
                      <a:pt x="12828" y="27496"/>
                      <a:pt x="12897" y="31057"/>
                      <a:pt x="12942" y="34595"/>
                    </a:cubicBezTo>
                    <a:cubicBezTo>
                      <a:pt x="13490" y="30509"/>
                      <a:pt x="14152" y="26697"/>
                      <a:pt x="15408" y="22749"/>
                    </a:cubicBezTo>
                    <a:cubicBezTo>
                      <a:pt x="15453" y="24255"/>
                      <a:pt x="15499" y="25762"/>
                      <a:pt x="15545" y="27268"/>
                    </a:cubicBezTo>
                    <a:cubicBezTo>
                      <a:pt x="15385" y="21973"/>
                      <a:pt x="17485" y="16495"/>
                      <a:pt x="16572" y="11268"/>
                    </a:cubicBezTo>
                    <a:cubicBezTo>
                      <a:pt x="16458" y="10583"/>
                      <a:pt x="16298" y="9898"/>
                      <a:pt x="16229" y="9213"/>
                    </a:cubicBezTo>
                    <a:cubicBezTo>
                      <a:pt x="15818" y="5790"/>
                      <a:pt x="17622" y="2115"/>
                      <a:pt x="20452" y="197"/>
                    </a:cubicBezTo>
                    <a:cubicBezTo>
                      <a:pt x="20452" y="57"/>
                      <a:pt x="20332" y="0"/>
                      <a:pt x="20184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id="{1194653A-857A-4273-8D42-4294CF98A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642" y="294955"/>
            <a:ext cx="3293534" cy="329353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42"/>
          <p:cNvSpPr/>
          <p:nvPr/>
        </p:nvSpPr>
        <p:spPr>
          <a:xfrm rot="-5400000">
            <a:off x="880612" y="2329275"/>
            <a:ext cx="696000" cy="1682700"/>
          </a:xfrm>
          <a:prstGeom prst="round2SameRect">
            <a:avLst>
              <a:gd name="adj1" fmla="val 48204"/>
              <a:gd name="adj2" fmla="val 14845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42"/>
          <p:cNvSpPr txBox="1">
            <a:spLocks noGrp="1"/>
          </p:cNvSpPr>
          <p:nvPr>
            <p:ph type="title"/>
          </p:nvPr>
        </p:nvSpPr>
        <p:spPr>
          <a:xfrm>
            <a:off x="2663923" y="75823"/>
            <a:ext cx="43452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0" dirty="0">
                <a:solidFill>
                  <a:srgbClr val="67BB8C"/>
                </a:solidFill>
              </a:rPr>
              <a:t>CLINICAL TIMELINE</a:t>
            </a:r>
            <a:endParaRPr sz="4000" b="0" dirty="0">
              <a:solidFill>
                <a:srgbClr val="67BB8C"/>
              </a:solidFill>
            </a:endParaRPr>
          </a:p>
        </p:txBody>
      </p:sp>
      <p:sp>
        <p:nvSpPr>
          <p:cNvPr id="566" name="Google Shape;566;p42"/>
          <p:cNvSpPr txBox="1"/>
          <p:nvPr/>
        </p:nvSpPr>
        <p:spPr>
          <a:xfrm>
            <a:off x="1065018" y="3957335"/>
            <a:ext cx="19335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Venus has a beautiful name, but it’s quite hot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567" name="Google Shape;567;p42"/>
          <p:cNvSpPr txBox="1"/>
          <p:nvPr/>
        </p:nvSpPr>
        <p:spPr>
          <a:xfrm>
            <a:off x="1065017" y="3684463"/>
            <a:ext cx="1071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RESEARCH</a:t>
            </a:r>
            <a:endParaRPr sz="18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568" name="Google Shape;568;p42"/>
          <p:cNvSpPr txBox="1"/>
          <p:nvPr/>
        </p:nvSpPr>
        <p:spPr>
          <a:xfrm>
            <a:off x="4029873" y="3525430"/>
            <a:ext cx="20493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Despite being red, Mars is actually a cold place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569" name="Google Shape;569;p42"/>
          <p:cNvSpPr txBox="1"/>
          <p:nvPr/>
        </p:nvSpPr>
        <p:spPr>
          <a:xfrm>
            <a:off x="4029873" y="3252570"/>
            <a:ext cx="1750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EXPERIMENTATION</a:t>
            </a:r>
            <a:endParaRPr sz="18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570" name="Google Shape;570;p42"/>
          <p:cNvSpPr txBox="1"/>
          <p:nvPr/>
        </p:nvSpPr>
        <p:spPr>
          <a:xfrm>
            <a:off x="1217283" y="1882856"/>
            <a:ext cx="18090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Earth is the planet we live on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571" name="Google Shape;571;p42"/>
          <p:cNvSpPr txBox="1"/>
          <p:nvPr/>
        </p:nvSpPr>
        <p:spPr>
          <a:xfrm>
            <a:off x="1722857" y="1616955"/>
            <a:ext cx="1303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PRECLINICAL</a:t>
            </a:r>
            <a:endParaRPr sz="18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572" name="Google Shape;572;p42"/>
          <p:cNvSpPr txBox="1"/>
          <p:nvPr/>
        </p:nvSpPr>
        <p:spPr>
          <a:xfrm>
            <a:off x="6966048" y="3047345"/>
            <a:ext cx="18090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Mercury is the closest planet to the Sun 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573" name="Google Shape;573;p42"/>
          <p:cNvSpPr txBox="1"/>
          <p:nvPr/>
        </p:nvSpPr>
        <p:spPr>
          <a:xfrm>
            <a:off x="6966053" y="2774485"/>
            <a:ext cx="983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RESULTS</a:t>
            </a:r>
            <a:endParaRPr sz="18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574" name="Google Shape;574;p42"/>
          <p:cNvSpPr txBox="1"/>
          <p:nvPr/>
        </p:nvSpPr>
        <p:spPr>
          <a:xfrm>
            <a:off x="4122137" y="1415160"/>
            <a:ext cx="19335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Neptune is the farthest planet from the Sun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575" name="Google Shape;575;p42"/>
          <p:cNvSpPr txBox="1"/>
          <p:nvPr/>
        </p:nvSpPr>
        <p:spPr>
          <a:xfrm>
            <a:off x="4294130" y="1149235"/>
            <a:ext cx="1700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CONCLUSIONS</a:t>
            </a:r>
            <a:endParaRPr sz="18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576" name="Google Shape;576;p42"/>
          <p:cNvSpPr txBox="1"/>
          <p:nvPr/>
        </p:nvSpPr>
        <p:spPr>
          <a:xfrm>
            <a:off x="756048" y="2978175"/>
            <a:ext cx="1071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Marvel"/>
                <a:ea typeface="Marvel"/>
                <a:cs typeface="Marvel"/>
                <a:sym typeface="Marvel"/>
              </a:rPr>
              <a:t>01</a:t>
            </a:r>
            <a:endParaRPr sz="3000" b="1">
              <a:solidFill>
                <a:schemeClr val="lt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577" name="Google Shape;577;p42"/>
          <p:cNvSpPr/>
          <p:nvPr/>
        </p:nvSpPr>
        <p:spPr>
          <a:xfrm>
            <a:off x="1915248" y="2635725"/>
            <a:ext cx="1700700" cy="6960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42"/>
          <p:cNvSpPr txBox="1"/>
          <p:nvPr/>
        </p:nvSpPr>
        <p:spPr>
          <a:xfrm>
            <a:off x="2229798" y="2791275"/>
            <a:ext cx="1071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Marvel"/>
                <a:ea typeface="Marvel"/>
                <a:cs typeface="Marvel"/>
                <a:sym typeface="Marvel"/>
              </a:rPr>
              <a:t>02</a:t>
            </a:r>
            <a:endParaRPr sz="3000" b="1">
              <a:solidFill>
                <a:schemeClr val="lt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579" name="Google Shape;579;p42"/>
          <p:cNvSpPr/>
          <p:nvPr/>
        </p:nvSpPr>
        <p:spPr>
          <a:xfrm>
            <a:off x="3450373" y="2395825"/>
            <a:ext cx="1700700" cy="696000"/>
          </a:xfrm>
          <a:prstGeom prst="roundRect">
            <a:avLst>
              <a:gd name="adj" fmla="val 16667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42"/>
          <p:cNvSpPr/>
          <p:nvPr/>
        </p:nvSpPr>
        <p:spPr>
          <a:xfrm>
            <a:off x="4996148" y="2166925"/>
            <a:ext cx="1700700" cy="6960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42"/>
          <p:cNvSpPr/>
          <p:nvPr/>
        </p:nvSpPr>
        <p:spPr>
          <a:xfrm rot="5400000" flipH="1">
            <a:off x="6982438" y="1416775"/>
            <a:ext cx="696000" cy="1700400"/>
          </a:xfrm>
          <a:prstGeom prst="round2SameRect">
            <a:avLst>
              <a:gd name="adj1" fmla="val 48204"/>
              <a:gd name="adj2" fmla="val 14845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42"/>
          <p:cNvSpPr txBox="1"/>
          <p:nvPr/>
        </p:nvSpPr>
        <p:spPr>
          <a:xfrm>
            <a:off x="3764923" y="2551375"/>
            <a:ext cx="1071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Marvel"/>
                <a:ea typeface="Marvel"/>
                <a:cs typeface="Marvel"/>
                <a:sym typeface="Marvel"/>
              </a:rPr>
              <a:t>03</a:t>
            </a:r>
            <a:endParaRPr sz="3000" b="1">
              <a:solidFill>
                <a:schemeClr val="lt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583" name="Google Shape;583;p42"/>
          <p:cNvSpPr txBox="1"/>
          <p:nvPr/>
        </p:nvSpPr>
        <p:spPr>
          <a:xfrm>
            <a:off x="5310698" y="2322475"/>
            <a:ext cx="1071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Marvel"/>
                <a:ea typeface="Marvel"/>
                <a:cs typeface="Marvel"/>
                <a:sym typeface="Marvel"/>
              </a:rPr>
              <a:t>04</a:t>
            </a:r>
            <a:endParaRPr sz="3000" b="1">
              <a:solidFill>
                <a:schemeClr val="lt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584" name="Google Shape;584;p42"/>
          <p:cNvSpPr txBox="1"/>
          <p:nvPr/>
        </p:nvSpPr>
        <p:spPr>
          <a:xfrm>
            <a:off x="6815873" y="2074525"/>
            <a:ext cx="1071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chemeClr val="lt1"/>
                </a:solidFill>
                <a:latin typeface="Marvel"/>
                <a:ea typeface="Marvel"/>
                <a:cs typeface="Marvel"/>
                <a:sym typeface="Marvel"/>
              </a:rPr>
              <a:t>05</a:t>
            </a:r>
            <a:endParaRPr sz="3000" b="1">
              <a:solidFill>
                <a:schemeClr val="lt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CCDEE73B-F687-4CE9-A7B6-CFF5D23A0E19}"/>
              </a:ext>
            </a:extLst>
          </p:cNvPr>
          <p:cNvGrpSpPr/>
          <p:nvPr/>
        </p:nvGrpSpPr>
        <p:grpSpPr>
          <a:xfrm>
            <a:off x="8257877" y="134910"/>
            <a:ext cx="770690" cy="772280"/>
            <a:chOff x="8215309" y="153987"/>
            <a:chExt cx="769937" cy="771526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556382A7-173F-40EF-A2DE-2ED7D1161F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5309" y="153987"/>
              <a:ext cx="769937" cy="771526"/>
            </a:xfrm>
            <a:custGeom>
              <a:avLst/>
              <a:gdLst>
                <a:gd name="T0" fmla="*/ 0 w 313"/>
                <a:gd name="T1" fmla="*/ 158 h 314"/>
                <a:gd name="T2" fmla="*/ 154 w 313"/>
                <a:gd name="T3" fmla="*/ 1 h 314"/>
                <a:gd name="T4" fmla="*/ 313 w 313"/>
                <a:gd name="T5" fmla="*/ 157 h 314"/>
                <a:gd name="T6" fmla="*/ 156 w 313"/>
                <a:gd name="T7" fmla="*/ 314 h 314"/>
                <a:gd name="T8" fmla="*/ 0 w 313"/>
                <a:gd name="T9" fmla="*/ 158 h 314"/>
                <a:gd name="T10" fmla="*/ 156 w 313"/>
                <a:gd name="T11" fmla="*/ 309 h 314"/>
                <a:gd name="T12" fmla="*/ 308 w 313"/>
                <a:gd name="T13" fmla="*/ 157 h 314"/>
                <a:gd name="T14" fmla="*/ 157 w 313"/>
                <a:gd name="T15" fmla="*/ 6 h 314"/>
                <a:gd name="T16" fmla="*/ 5 w 313"/>
                <a:gd name="T17" fmla="*/ 157 h 314"/>
                <a:gd name="T18" fmla="*/ 156 w 313"/>
                <a:gd name="T19" fmla="*/ 30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314">
                  <a:moveTo>
                    <a:pt x="0" y="158"/>
                  </a:moveTo>
                  <a:cubicBezTo>
                    <a:pt x="0" y="70"/>
                    <a:pt x="69" y="2"/>
                    <a:pt x="154" y="1"/>
                  </a:cubicBezTo>
                  <a:cubicBezTo>
                    <a:pt x="243" y="0"/>
                    <a:pt x="313" y="70"/>
                    <a:pt x="313" y="157"/>
                  </a:cubicBezTo>
                  <a:cubicBezTo>
                    <a:pt x="313" y="244"/>
                    <a:pt x="243" y="314"/>
                    <a:pt x="156" y="314"/>
                  </a:cubicBezTo>
                  <a:cubicBezTo>
                    <a:pt x="71" y="314"/>
                    <a:pt x="0" y="243"/>
                    <a:pt x="0" y="158"/>
                  </a:cubicBezTo>
                  <a:close/>
                  <a:moveTo>
                    <a:pt x="156" y="309"/>
                  </a:moveTo>
                  <a:cubicBezTo>
                    <a:pt x="239" y="308"/>
                    <a:pt x="308" y="243"/>
                    <a:pt x="308" y="157"/>
                  </a:cubicBezTo>
                  <a:cubicBezTo>
                    <a:pt x="308" y="71"/>
                    <a:pt x="239" y="6"/>
                    <a:pt x="157" y="6"/>
                  </a:cubicBezTo>
                  <a:cubicBezTo>
                    <a:pt x="74" y="5"/>
                    <a:pt x="5" y="74"/>
                    <a:pt x="5" y="157"/>
                  </a:cubicBezTo>
                  <a:cubicBezTo>
                    <a:pt x="5" y="240"/>
                    <a:pt x="74" y="309"/>
                    <a:pt x="156" y="30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8170B2C5-2EFA-43C0-950B-786A2DB22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663" y="311150"/>
              <a:ext cx="503237" cy="400050"/>
            </a:xfrm>
            <a:custGeom>
              <a:avLst/>
              <a:gdLst>
                <a:gd name="T0" fmla="*/ 161 w 205"/>
                <a:gd name="T1" fmla="*/ 142 h 163"/>
                <a:gd name="T2" fmla="*/ 156 w 205"/>
                <a:gd name="T3" fmla="*/ 140 h 163"/>
                <a:gd name="T4" fmla="*/ 111 w 205"/>
                <a:gd name="T5" fmla="*/ 140 h 163"/>
                <a:gd name="T6" fmla="*/ 111 w 205"/>
                <a:gd name="T7" fmla="*/ 163 h 163"/>
                <a:gd name="T8" fmla="*/ 94 w 205"/>
                <a:gd name="T9" fmla="*/ 163 h 163"/>
                <a:gd name="T10" fmla="*/ 94 w 205"/>
                <a:gd name="T11" fmla="*/ 140 h 163"/>
                <a:gd name="T12" fmla="*/ 50 w 205"/>
                <a:gd name="T13" fmla="*/ 140 h 163"/>
                <a:gd name="T14" fmla="*/ 61 w 205"/>
                <a:gd name="T15" fmla="*/ 141 h 163"/>
                <a:gd name="T16" fmla="*/ 61 w 205"/>
                <a:gd name="T17" fmla="*/ 163 h 163"/>
                <a:gd name="T18" fmla="*/ 47 w 205"/>
                <a:gd name="T19" fmla="*/ 163 h 163"/>
                <a:gd name="T20" fmla="*/ 46 w 205"/>
                <a:gd name="T21" fmla="*/ 152 h 163"/>
                <a:gd name="T22" fmla="*/ 56 w 205"/>
                <a:gd name="T23" fmla="*/ 116 h 163"/>
                <a:gd name="T24" fmla="*/ 64 w 205"/>
                <a:gd name="T25" fmla="*/ 103 h 163"/>
                <a:gd name="T26" fmla="*/ 63 w 205"/>
                <a:gd name="T27" fmla="*/ 101 h 163"/>
                <a:gd name="T28" fmla="*/ 57 w 205"/>
                <a:gd name="T29" fmla="*/ 105 h 163"/>
                <a:gd name="T30" fmla="*/ 39 w 205"/>
                <a:gd name="T31" fmla="*/ 136 h 163"/>
                <a:gd name="T32" fmla="*/ 31 w 205"/>
                <a:gd name="T33" fmla="*/ 140 h 163"/>
                <a:gd name="T34" fmla="*/ 0 w 205"/>
                <a:gd name="T35" fmla="*/ 140 h 163"/>
                <a:gd name="T36" fmla="*/ 20 w 205"/>
                <a:gd name="T37" fmla="*/ 104 h 163"/>
                <a:gd name="T38" fmla="*/ 12 w 205"/>
                <a:gd name="T39" fmla="*/ 103 h 163"/>
                <a:gd name="T40" fmla="*/ 28 w 205"/>
                <a:gd name="T41" fmla="*/ 74 h 163"/>
                <a:gd name="T42" fmla="*/ 19 w 205"/>
                <a:gd name="T43" fmla="*/ 73 h 163"/>
                <a:gd name="T44" fmla="*/ 56 w 205"/>
                <a:gd name="T45" fmla="*/ 8 h 163"/>
                <a:gd name="T46" fmla="*/ 72 w 205"/>
                <a:gd name="T47" fmla="*/ 36 h 163"/>
                <a:gd name="T48" fmla="*/ 71 w 205"/>
                <a:gd name="T49" fmla="*/ 44 h 163"/>
                <a:gd name="T50" fmla="*/ 57 w 205"/>
                <a:gd name="T51" fmla="*/ 70 h 163"/>
                <a:gd name="T52" fmla="*/ 66 w 205"/>
                <a:gd name="T53" fmla="*/ 70 h 163"/>
                <a:gd name="T54" fmla="*/ 49 w 205"/>
                <a:gd name="T55" fmla="*/ 101 h 163"/>
                <a:gd name="T56" fmla="*/ 50 w 205"/>
                <a:gd name="T57" fmla="*/ 102 h 163"/>
                <a:gd name="T58" fmla="*/ 56 w 205"/>
                <a:gd name="T59" fmla="*/ 100 h 163"/>
                <a:gd name="T60" fmla="*/ 73 w 205"/>
                <a:gd name="T61" fmla="*/ 69 h 163"/>
                <a:gd name="T62" fmla="*/ 63 w 205"/>
                <a:gd name="T63" fmla="*/ 68 h 163"/>
                <a:gd name="T64" fmla="*/ 102 w 205"/>
                <a:gd name="T65" fmla="*/ 0 h 163"/>
                <a:gd name="T66" fmla="*/ 142 w 205"/>
                <a:gd name="T67" fmla="*/ 68 h 163"/>
                <a:gd name="T68" fmla="*/ 133 w 205"/>
                <a:gd name="T69" fmla="*/ 69 h 163"/>
                <a:gd name="T70" fmla="*/ 156 w 205"/>
                <a:gd name="T71" fmla="*/ 102 h 163"/>
                <a:gd name="T72" fmla="*/ 138 w 205"/>
                <a:gd name="T73" fmla="*/ 71 h 163"/>
                <a:gd name="T74" fmla="*/ 148 w 205"/>
                <a:gd name="T75" fmla="*/ 70 h 163"/>
                <a:gd name="T76" fmla="*/ 133 w 205"/>
                <a:gd name="T77" fmla="*/ 45 h 163"/>
                <a:gd name="T78" fmla="*/ 133 w 205"/>
                <a:gd name="T79" fmla="*/ 34 h 163"/>
                <a:gd name="T80" fmla="*/ 148 w 205"/>
                <a:gd name="T81" fmla="*/ 9 h 163"/>
                <a:gd name="T82" fmla="*/ 186 w 205"/>
                <a:gd name="T83" fmla="*/ 73 h 163"/>
                <a:gd name="T84" fmla="*/ 177 w 205"/>
                <a:gd name="T85" fmla="*/ 74 h 163"/>
                <a:gd name="T86" fmla="*/ 193 w 205"/>
                <a:gd name="T87" fmla="*/ 103 h 163"/>
                <a:gd name="T88" fmla="*/ 184 w 205"/>
                <a:gd name="T89" fmla="*/ 104 h 163"/>
                <a:gd name="T90" fmla="*/ 205 w 205"/>
                <a:gd name="T91" fmla="*/ 140 h 163"/>
                <a:gd name="T92" fmla="*/ 172 w 205"/>
                <a:gd name="T93" fmla="*/ 140 h 163"/>
                <a:gd name="T94" fmla="*/ 166 w 205"/>
                <a:gd name="T95" fmla="*/ 136 h 163"/>
                <a:gd name="T96" fmla="*/ 148 w 205"/>
                <a:gd name="T97" fmla="*/ 105 h 163"/>
                <a:gd name="T98" fmla="*/ 143 w 205"/>
                <a:gd name="T99" fmla="*/ 101 h 163"/>
                <a:gd name="T100" fmla="*/ 141 w 205"/>
                <a:gd name="T101" fmla="*/ 103 h 163"/>
                <a:gd name="T102" fmla="*/ 159 w 205"/>
                <a:gd name="T103" fmla="*/ 133 h 163"/>
                <a:gd name="T104" fmla="*/ 160 w 205"/>
                <a:gd name="T105" fmla="*/ 142 h 163"/>
                <a:gd name="T106" fmla="*/ 161 w 205"/>
                <a:gd name="T107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5" h="163">
                  <a:moveTo>
                    <a:pt x="161" y="142"/>
                  </a:moveTo>
                  <a:cubicBezTo>
                    <a:pt x="159" y="141"/>
                    <a:pt x="157" y="140"/>
                    <a:pt x="156" y="140"/>
                  </a:cubicBezTo>
                  <a:cubicBezTo>
                    <a:pt x="141" y="140"/>
                    <a:pt x="126" y="140"/>
                    <a:pt x="111" y="140"/>
                  </a:cubicBezTo>
                  <a:cubicBezTo>
                    <a:pt x="111" y="148"/>
                    <a:pt x="111" y="155"/>
                    <a:pt x="111" y="163"/>
                  </a:cubicBezTo>
                  <a:cubicBezTo>
                    <a:pt x="105" y="163"/>
                    <a:pt x="100" y="163"/>
                    <a:pt x="94" y="163"/>
                  </a:cubicBezTo>
                  <a:cubicBezTo>
                    <a:pt x="94" y="155"/>
                    <a:pt x="94" y="148"/>
                    <a:pt x="94" y="140"/>
                  </a:cubicBezTo>
                  <a:cubicBezTo>
                    <a:pt x="80" y="140"/>
                    <a:pt x="65" y="140"/>
                    <a:pt x="50" y="140"/>
                  </a:cubicBezTo>
                  <a:cubicBezTo>
                    <a:pt x="54" y="141"/>
                    <a:pt x="57" y="141"/>
                    <a:pt x="61" y="141"/>
                  </a:cubicBezTo>
                  <a:cubicBezTo>
                    <a:pt x="61" y="149"/>
                    <a:pt x="61" y="155"/>
                    <a:pt x="61" y="163"/>
                  </a:cubicBezTo>
                  <a:cubicBezTo>
                    <a:pt x="56" y="163"/>
                    <a:pt x="52" y="163"/>
                    <a:pt x="47" y="163"/>
                  </a:cubicBezTo>
                  <a:cubicBezTo>
                    <a:pt x="47" y="159"/>
                    <a:pt x="47" y="155"/>
                    <a:pt x="46" y="152"/>
                  </a:cubicBezTo>
                  <a:cubicBezTo>
                    <a:pt x="42" y="138"/>
                    <a:pt x="50" y="127"/>
                    <a:pt x="56" y="116"/>
                  </a:cubicBezTo>
                  <a:cubicBezTo>
                    <a:pt x="59" y="112"/>
                    <a:pt x="61" y="107"/>
                    <a:pt x="64" y="103"/>
                  </a:cubicBezTo>
                  <a:cubicBezTo>
                    <a:pt x="63" y="102"/>
                    <a:pt x="63" y="102"/>
                    <a:pt x="63" y="101"/>
                  </a:cubicBezTo>
                  <a:cubicBezTo>
                    <a:pt x="61" y="102"/>
                    <a:pt x="58" y="103"/>
                    <a:pt x="57" y="105"/>
                  </a:cubicBezTo>
                  <a:cubicBezTo>
                    <a:pt x="51" y="115"/>
                    <a:pt x="45" y="126"/>
                    <a:pt x="39" y="136"/>
                  </a:cubicBezTo>
                  <a:cubicBezTo>
                    <a:pt x="37" y="138"/>
                    <a:pt x="34" y="140"/>
                    <a:pt x="31" y="140"/>
                  </a:cubicBezTo>
                  <a:cubicBezTo>
                    <a:pt x="21" y="140"/>
                    <a:pt x="11" y="140"/>
                    <a:pt x="0" y="140"/>
                  </a:cubicBezTo>
                  <a:cubicBezTo>
                    <a:pt x="7" y="128"/>
                    <a:pt x="14" y="116"/>
                    <a:pt x="20" y="104"/>
                  </a:cubicBezTo>
                  <a:cubicBezTo>
                    <a:pt x="17" y="104"/>
                    <a:pt x="15" y="103"/>
                    <a:pt x="12" y="103"/>
                  </a:cubicBezTo>
                  <a:cubicBezTo>
                    <a:pt x="17" y="93"/>
                    <a:pt x="22" y="84"/>
                    <a:pt x="28" y="74"/>
                  </a:cubicBezTo>
                  <a:cubicBezTo>
                    <a:pt x="25" y="74"/>
                    <a:pt x="23" y="73"/>
                    <a:pt x="19" y="73"/>
                  </a:cubicBezTo>
                  <a:cubicBezTo>
                    <a:pt x="32" y="51"/>
                    <a:pt x="44" y="30"/>
                    <a:pt x="56" y="8"/>
                  </a:cubicBezTo>
                  <a:cubicBezTo>
                    <a:pt x="62" y="18"/>
                    <a:pt x="67" y="27"/>
                    <a:pt x="72" y="36"/>
                  </a:cubicBezTo>
                  <a:cubicBezTo>
                    <a:pt x="73" y="38"/>
                    <a:pt x="72" y="42"/>
                    <a:pt x="71" y="44"/>
                  </a:cubicBezTo>
                  <a:cubicBezTo>
                    <a:pt x="67" y="53"/>
                    <a:pt x="62" y="61"/>
                    <a:pt x="57" y="70"/>
                  </a:cubicBezTo>
                  <a:cubicBezTo>
                    <a:pt x="60" y="70"/>
                    <a:pt x="63" y="70"/>
                    <a:pt x="66" y="70"/>
                  </a:cubicBezTo>
                  <a:cubicBezTo>
                    <a:pt x="60" y="81"/>
                    <a:pt x="55" y="91"/>
                    <a:pt x="49" y="101"/>
                  </a:cubicBezTo>
                  <a:cubicBezTo>
                    <a:pt x="49" y="101"/>
                    <a:pt x="50" y="102"/>
                    <a:pt x="50" y="102"/>
                  </a:cubicBezTo>
                  <a:cubicBezTo>
                    <a:pt x="52" y="101"/>
                    <a:pt x="55" y="101"/>
                    <a:pt x="56" y="100"/>
                  </a:cubicBezTo>
                  <a:cubicBezTo>
                    <a:pt x="62" y="90"/>
                    <a:pt x="67" y="80"/>
                    <a:pt x="73" y="69"/>
                  </a:cubicBezTo>
                  <a:cubicBezTo>
                    <a:pt x="70" y="69"/>
                    <a:pt x="67" y="69"/>
                    <a:pt x="63" y="68"/>
                  </a:cubicBezTo>
                  <a:cubicBezTo>
                    <a:pt x="76" y="46"/>
                    <a:pt x="89" y="24"/>
                    <a:pt x="102" y="0"/>
                  </a:cubicBezTo>
                  <a:cubicBezTo>
                    <a:pt x="116" y="23"/>
                    <a:pt x="129" y="46"/>
                    <a:pt x="142" y="68"/>
                  </a:cubicBezTo>
                  <a:cubicBezTo>
                    <a:pt x="138" y="69"/>
                    <a:pt x="136" y="69"/>
                    <a:pt x="133" y="69"/>
                  </a:cubicBezTo>
                  <a:cubicBezTo>
                    <a:pt x="138" y="84"/>
                    <a:pt x="150" y="101"/>
                    <a:pt x="156" y="102"/>
                  </a:cubicBezTo>
                  <a:cubicBezTo>
                    <a:pt x="150" y="91"/>
                    <a:pt x="144" y="81"/>
                    <a:pt x="138" y="71"/>
                  </a:cubicBezTo>
                  <a:cubicBezTo>
                    <a:pt x="142" y="70"/>
                    <a:pt x="144" y="70"/>
                    <a:pt x="148" y="70"/>
                  </a:cubicBezTo>
                  <a:cubicBezTo>
                    <a:pt x="143" y="61"/>
                    <a:pt x="138" y="53"/>
                    <a:pt x="133" y="45"/>
                  </a:cubicBezTo>
                  <a:cubicBezTo>
                    <a:pt x="131" y="41"/>
                    <a:pt x="131" y="38"/>
                    <a:pt x="133" y="34"/>
                  </a:cubicBezTo>
                  <a:cubicBezTo>
                    <a:pt x="139" y="26"/>
                    <a:pt x="143" y="18"/>
                    <a:pt x="148" y="9"/>
                  </a:cubicBezTo>
                  <a:cubicBezTo>
                    <a:pt x="161" y="30"/>
                    <a:pt x="173" y="51"/>
                    <a:pt x="186" y="73"/>
                  </a:cubicBezTo>
                  <a:cubicBezTo>
                    <a:pt x="182" y="73"/>
                    <a:pt x="180" y="73"/>
                    <a:pt x="177" y="74"/>
                  </a:cubicBezTo>
                  <a:cubicBezTo>
                    <a:pt x="182" y="84"/>
                    <a:pt x="187" y="93"/>
                    <a:pt x="193" y="103"/>
                  </a:cubicBezTo>
                  <a:cubicBezTo>
                    <a:pt x="190" y="103"/>
                    <a:pt x="188" y="103"/>
                    <a:pt x="184" y="104"/>
                  </a:cubicBezTo>
                  <a:cubicBezTo>
                    <a:pt x="191" y="116"/>
                    <a:pt x="198" y="128"/>
                    <a:pt x="205" y="140"/>
                  </a:cubicBezTo>
                  <a:cubicBezTo>
                    <a:pt x="193" y="140"/>
                    <a:pt x="183" y="140"/>
                    <a:pt x="172" y="140"/>
                  </a:cubicBezTo>
                  <a:cubicBezTo>
                    <a:pt x="170" y="140"/>
                    <a:pt x="167" y="138"/>
                    <a:pt x="166" y="136"/>
                  </a:cubicBezTo>
                  <a:cubicBezTo>
                    <a:pt x="160" y="126"/>
                    <a:pt x="154" y="115"/>
                    <a:pt x="148" y="105"/>
                  </a:cubicBezTo>
                  <a:cubicBezTo>
                    <a:pt x="147" y="103"/>
                    <a:pt x="144" y="102"/>
                    <a:pt x="143" y="101"/>
                  </a:cubicBezTo>
                  <a:cubicBezTo>
                    <a:pt x="142" y="101"/>
                    <a:pt x="142" y="102"/>
                    <a:pt x="141" y="103"/>
                  </a:cubicBezTo>
                  <a:cubicBezTo>
                    <a:pt x="147" y="113"/>
                    <a:pt x="153" y="123"/>
                    <a:pt x="159" y="133"/>
                  </a:cubicBezTo>
                  <a:cubicBezTo>
                    <a:pt x="160" y="136"/>
                    <a:pt x="160" y="139"/>
                    <a:pt x="160" y="142"/>
                  </a:cubicBezTo>
                  <a:lnTo>
                    <a:pt x="161" y="142"/>
                  </a:ln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A55FFB72-1F51-4944-99BF-BD49FFBA6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720725"/>
              <a:ext cx="622300" cy="182563"/>
            </a:xfrm>
            <a:custGeom>
              <a:avLst/>
              <a:gdLst>
                <a:gd name="T0" fmla="*/ 253 w 253"/>
                <a:gd name="T1" fmla="*/ 0 h 74"/>
                <a:gd name="T2" fmla="*/ 142 w 253"/>
                <a:gd name="T3" fmla="*/ 68 h 74"/>
                <a:gd name="T4" fmla="*/ 0 w 253"/>
                <a:gd name="T5" fmla="*/ 0 h 74"/>
                <a:gd name="T6" fmla="*/ 253 w 253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74">
                  <a:moveTo>
                    <a:pt x="253" y="0"/>
                  </a:moveTo>
                  <a:cubicBezTo>
                    <a:pt x="226" y="41"/>
                    <a:pt x="189" y="64"/>
                    <a:pt x="142" y="68"/>
                  </a:cubicBezTo>
                  <a:cubicBezTo>
                    <a:pt x="82" y="74"/>
                    <a:pt x="35" y="51"/>
                    <a:pt x="0" y="0"/>
                  </a:cubicBezTo>
                  <a:cubicBezTo>
                    <a:pt x="85" y="0"/>
                    <a:pt x="168" y="0"/>
                    <a:pt x="253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B5958DF1-AA3D-4F2B-9513-8BEF1ACCE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7438" y="657225"/>
              <a:ext cx="36512" cy="53975"/>
            </a:xfrm>
            <a:custGeom>
              <a:avLst/>
              <a:gdLst>
                <a:gd name="T0" fmla="*/ 14 w 15"/>
                <a:gd name="T1" fmla="*/ 1 h 22"/>
                <a:gd name="T2" fmla="*/ 14 w 15"/>
                <a:gd name="T3" fmla="*/ 22 h 22"/>
                <a:gd name="T4" fmla="*/ 0 w 15"/>
                <a:gd name="T5" fmla="*/ 22 h 22"/>
                <a:gd name="T6" fmla="*/ 0 w 15"/>
                <a:gd name="T7" fmla="*/ 0 h 22"/>
                <a:gd name="T8" fmla="*/ 15 w 15"/>
                <a:gd name="T9" fmla="*/ 1 h 22"/>
                <a:gd name="T10" fmla="*/ 14 w 15"/>
                <a:gd name="T1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2">
                  <a:moveTo>
                    <a:pt x="14" y="1"/>
                  </a:moveTo>
                  <a:cubicBezTo>
                    <a:pt x="14" y="7"/>
                    <a:pt x="14" y="14"/>
                    <a:pt x="14" y="22"/>
                  </a:cubicBezTo>
                  <a:cubicBezTo>
                    <a:pt x="9" y="22"/>
                    <a:pt x="5" y="22"/>
                    <a:pt x="0" y="22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5" y="0"/>
                    <a:pt x="10" y="0"/>
                    <a:pt x="15" y="1"/>
                  </a:cubicBezTo>
                  <a:cubicBezTo>
                    <a:pt x="15" y="1"/>
                    <a:pt x="14" y="1"/>
                    <a:pt x="14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62886150-FFB9-400A-8FAD-D87A51FFA9ED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o 9">
            <a:extLst>
              <a:ext uri="{FF2B5EF4-FFF2-40B4-BE49-F238E27FC236}">
                <a16:creationId xmlns:a16="http://schemas.microsoft.com/office/drawing/2014/main" id="{DBD5D166-7A6B-494A-B9A3-3F47DED427DB}"/>
              </a:ext>
            </a:extLst>
          </p:cNvPr>
          <p:cNvGrpSpPr/>
          <p:nvPr/>
        </p:nvGrpSpPr>
        <p:grpSpPr>
          <a:xfrm flipH="1">
            <a:off x="224670" y="3994478"/>
            <a:ext cx="8793900" cy="1020764"/>
            <a:chOff x="7840663" y="3992563"/>
            <a:chExt cx="7877580" cy="914401"/>
          </a:xfrm>
          <a:solidFill>
            <a:srgbClr val="67BB8C"/>
          </a:solidFill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86E25A81-2E2C-4FCC-87E1-1CB20163B4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40663" y="3992563"/>
              <a:ext cx="1169988" cy="809625"/>
            </a:xfrm>
            <a:custGeom>
              <a:avLst/>
              <a:gdLst>
                <a:gd name="T0" fmla="*/ 76 w 79"/>
                <a:gd name="T1" fmla="*/ 54 h 54"/>
                <a:gd name="T2" fmla="*/ 73 w 79"/>
                <a:gd name="T3" fmla="*/ 40 h 54"/>
                <a:gd name="T4" fmla="*/ 64 w 79"/>
                <a:gd name="T5" fmla="*/ 34 h 54"/>
                <a:gd name="T6" fmla="*/ 61 w 79"/>
                <a:gd name="T7" fmla="*/ 40 h 54"/>
                <a:gd name="T8" fmla="*/ 74 w 79"/>
                <a:gd name="T9" fmla="*/ 44 h 54"/>
                <a:gd name="T10" fmla="*/ 66 w 79"/>
                <a:gd name="T11" fmla="*/ 46 h 54"/>
                <a:gd name="T12" fmla="*/ 57 w 79"/>
                <a:gd name="T13" fmla="*/ 40 h 54"/>
                <a:gd name="T14" fmla="*/ 37 w 79"/>
                <a:gd name="T15" fmla="*/ 27 h 54"/>
                <a:gd name="T16" fmla="*/ 29 w 79"/>
                <a:gd name="T17" fmla="*/ 22 h 54"/>
                <a:gd name="T18" fmla="*/ 33 w 79"/>
                <a:gd name="T19" fmla="*/ 31 h 54"/>
                <a:gd name="T20" fmla="*/ 17 w 79"/>
                <a:gd name="T21" fmla="*/ 28 h 54"/>
                <a:gd name="T22" fmla="*/ 6 w 79"/>
                <a:gd name="T23" fmla="*/ 39 h 54"/>
                <a:gd name="T24" fmla="*/ 3 w 79"/>
                <a:gd name="T25" fmla="*/ 54 h 54"/>
                <a:gd name="T26" fmla="*/ 0 w 79"/>
                <a:gd name="T27" fmla="*/ 53 h 54"/>
                <a:gd name="T28" fmla="*/ 3 w 79"/>
                <a:gd name="T29" fmla="*/ 37 h 54"/>
                <a:gd name="T30" fmla="*/ 9 w 79"/>
                <a:gd name="T31" fmla="*/ 12 h 54"/>
                <a:gd name="T32" fmla="*/ 17 w 79"/>
                <a:gd name="T33" fmla="*/ 0 h 54"/>
                <a:gd name="T34" fmla="*/ 28 w 79"/>
                <a:gd name="T35" fmla="*/ 6 h 54"/>
                <a:gd name="T36" fmla="*/ 34 w 79"/>
                <a:gd name="T37" fmla="*/ 13 h 54"/>
                <a:gd name="T38" fmla="*/ 49 w 79"/>
                <a:gd name="T39" fmla="*/ 10 h 54"/>
                <a:gd name="T40" fmla="*/ 63 w 79"/>
                <a:gd name="T41" fmla="*/ 21 h 54"/>
                <a:gd name="T42" fmla="*/ 65 w 79"/>
                <a:gd name="T43" fmla="*/ 31 h 54"/>
                <a:gd name="T44" fmla="*/ 74 w 79"/>
                <a:gd name="T45" fmla="*/ 37 h 54"/>
                <a:gd name="T46" fmla="*/ 79 w 79"/>
                <a:gd name="T47" fmla="*/ 54 h 54"/>
                <a:gd name="T48" fmla="*/ 38 w 79"/>
                <a:gd name="T49" fmla="*/ 18 h 54"/>
                <a:gd name="T50" fmla="*/ 26 w 79"/>
                <a:gd name="T51" fmla="*/ 9 h 54"/>
                <a:gd name="T52" fmla="*/ 24 w 79"/>
                <a:gd name="T53" fmla="*/ 6 h 54"/>
                <a:gd name="T54" fmla="*/ 11 w 79"/>
                <a:gd name="T55" fmla="*/ 17 h 54"/>
                <a:gd name="T56" fmla="*/ 15 w 79"/>
                <a:gd name="T57" fmla="*/ 24 h 54"/>
                <a:gd name="T58" fmla="*/ 22 w 79"/>
                <a:gd name="T59" fmla="*/ 24 h 54"/>
                <a:gd name="T60" fmla="*/ 44 w 79"/>
                <a:gd name="T61" fmla="*/ 26 h 54"/>
                <a:gd name="T62" fmla="*/ 39 w 79"/>
                <a:gd name="T63" fmla="*/ 16 h 54"/>
                <a:gd name="T64" fmla="*/ 54 w 79"/>
                <a:gd name="T65" fmla="*/ 32 h 54"/>
                <a:gd name="T66" fmla="*/ 62 w 79"/>
                <a:gd name="T67" fmla="*/ 32 h 54"/>
                <a:gd name="T68" fmla="*/ 59 w 79"/>
                <a:gd name="T69" fmla="*/ 20 h 54"/>
                <a:gd name="T70" fmla="*/ 46 w 79"/>
                <a:gd name="T71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" h="54">
                  <a:moveTo>
                    <a:pt x="79" y="54"/>
                  </a:moveTo>
                  <a:cubicBezTo>
                    <a:pt x="78" y="54"/>
                    <a:pt x="77" y="54"/>
                    <a:pt x="76" y="54"/>
                  </a:cubicBezTo>
                  <a:cubicBezTo>
                    <a:pt x="76" y="51"/>
                    <a:pt x="76" y="49"/>
                    <a:pt x="76" y="46"/>
                  </a:cubicBezTo>
                  <a:cubicBezTo>
                    <a:pt x="76" y="43"/>
                    <a:pt x="75" y="41"/>
                    <a:pt x="73" y="40"/>
                  </a:cubicBezTo>
                  <a:cubicBezTo>
                    <a:pt x="71" y="38"/>
                    <a:pt x="69" y="37"/>
                    <a:pt x="67" y="35"/>
                  </a:cubicBezTo>
                  <a:cubicBezTo>
                    <a:pt x="66" y="35"/>
                    <a:pt x="65" y="34"/>
                    <a:pt x="64" y="34"/>
                  </a:cubicBezTo>
                  <a:cubicBezTo>
                    <a:pt x="62" y="34"/>
                    <a:pt x="59" y="35"/>
                    <a:pt x="57" y="35"/>
                  </a:cubicBezTo>
                  <a:cubicBezTo>
                    <a:pt x="58" y="37"/>
                    <a:pt x="59" y="39"/>
                    <a:pt x="61" y="40"/>
                  </a:cubicBezTo>
                  <a:cubicBezTo>
                    <a:pt x="63" y="41"/>
                    <a:pt x="64" y="41"/>
                    <a:pt x="65" y="42"/>
                  </a:cubicBezTo>
                  <a:cubicBezTo>
                    <a:pt x="68" y="44"/>
                    <a:pt x="70" y="45"/>
                    <a:pt x="74" y="44"/>
                  </a:cubicBezTo>
                  <a:cubicBezTo>
                    <a:pt x="74" y="45"/>
                    <a:pt x="74" y="46"/>
                    <a:pt x="74" y="47"/>
                  </a:cubicBezTo>
                  <a:cubicBezTo>
                    <a:pt x="71" y="47"/>
                    <a:pt x="69" y="47"/>
                    <a:pt x="66" y="46"/>
                  </a:cubicBezTo>
                  <a:cubicBezTo>
                    <a:pt x="64" y="44"/>
                    <a:pt x="61" y="43"/>
                    <a:pt x="58" y="41"/>
                  </a:cubicBezTo>
                  <a:cubicBezTo>
                    <a:pt x="57" y="41"/>
                    <a:pt x="57" y="40"/>
                    <a:pt x="57" y="40"/>
                  </a:cubicBezTo>
                  <a:cubicBezTo>
                    <a:pt x="55" y="36"/>
                    <a:pt x="52" y="34"/>
                    <a:pt x="49" y="32"/>
                  </a:cubicBezTo>
                  <a:cubicBezTo>
                    <a:pt x="46" y="29"/>
                    <a:pt x="42" y="28"/>
                    <a:pt x="37" y="27"/>
                  </a:cubicBezTo>
                  <a:cubicBezTo>
                    <a:pt x="35" y="27"/>
                    <a:pt x="33" y="25"/>
                    <a:pt x="31" y="24"/>
                  </a:cubicBezTo>
                  <a:cubicBezTo>
                    <a:pt x="31" y="23"/>
                    <a:pt x="30" y="23"/>
                    <a:pt x="29" y="22"/>
                  </a:cubicBezTo>
                  <a:cubicBezTo>
                    <a:pt x="27" y="24"/>
                    <a:pt x="25" y="25"/>
                    <a:pt x="23" y="27"/>
                  </a:cubicBezTo>
                  <a:cubicBezTo>
                    <a:pt x="26" y="28"/>
                    <a:pt x="29" y="29"/>
                    <a:pt x="33" y="31"/>
                  </a:cubicBezTo>
                  <a:cubicBezTo>
                    <a:pt x="32" y="31"/>
                    <a:pt x="32" y="32"/>
                    <a:pt x="32" y="33"/>
                  </a:cubicBezTo>
                  <a:cubicBezTo>
                    <a:pt x="27" y="31"/>
                    <a:pt x="22" y="29"/>
                    <a:pt x="17" y="28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33"/>
                    <a:pt x="10" y="36"/>
                    <a:pt x="6" y="39"/>
                  </a:cubicBezTo>
                  <a:cubicBezTo>
                    <a:pt x="4" y="40"/>
                    <a:pt x="3" y="42"/>
                    <a:pt x="3" y="44"/>
                  </a:cubicBezTo>
                  <a:cubicBezTo>
                    <a:pt x="3" y="48"/>
                    <a:pt x="3" y="51"/>
                    <a:pt x="3" y="54"/>
                  </a:cubicBezTo>
                  <a:cubicBezTo>
                    <a:pt x="2" y="54"/>
                    <a:pt x="1" y="54"/>
                    <a:pt x="1" y="54"/>
                  </a:cubicBezTo>
                  <a:cubicBezTo>
                    <a:pt x="0" y="54"/>
                    <a:pt x="0" y="53"/>
                    <a:pt x="0" y="53"/>
                  </a:cubicBezTo>
                  <a:cubicBezTo>
                    <a:pt x="0" y="50"/>
                    <a:pt x="1" y="46"/>
                    <a:pt x="0" y="43"/>
                  </a:cubicBezTo>
                  <a:cubicBezTo>
                    <a:pt x="0" y="40"/>
                    <a:pt x="1" y="38"/>
                    <a:pt x="3" y="37"/>
                  </a:cubicBezTo>
                  <a:cubicBezTo>
                    <a:pt x="6" y="36"/>
                    <a:pt x="7" y="33"/>
                    <a:pt x="7" y="30"/>
                  </a:cubicBezTo>
                  <a:cubicBezTo>
                    <a:pt x="8" y="24"/>
                    <a:pt x="8" y="18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2" y="7"/>
                    <a:pt x="15" y="4"/>
                    <a:pt x="17" y="0"/>
                  </a:cubicBezTo>
                  <a:cubicBezTo>
                    <a:pt x="20" y="2"/>
                    <a:pt x="23" y="3"/>
                    <a:pt x="26" y="4"/>
                  </a:cubicBezTo>
                  <a:cubicBezTo>
                    <a:pt x="27" y="4"/>
                    <a:pt x="27" y="5"/>
                    <a:pt x="28" y="6"/>
                  </a:cubicBezTo>
                  <a:cubicBezTo>
                    <a:pt x="28" y="8"/>
                    <a:pt x="29" y="9"/>
                    <a:pt x="30" y="11"/>
                  </a:cubicBezTo>
                  <a:cubicBezTo>
                    <a:pt x="31" y="13"/>
                    <a:pt x="32" y="14"/>
                    <a:pt x="34" y="13"/>
                  </a:cubicBezTo>
                  <a:cubicBezTo>
                    <a:pt x="38" y="12"/>
                    <a:pt x="43" y="11"/>
                    <a:pt x="47" y="9"/>
                  </a:cubicBezTo>
                  <a:cubicBezTo>
                    <a:pt x="48" y="9"/>
                    <a:pt x="49" y="9"/>
                    <a:pt x="49" y="10"/>
                  </a:cubicBezTo>
                  <a:cubicBezTo>
                    <a:pt x="54" y="13"/>
                    <a:pt x="58" y="16"/>
                    <a:pt x="62" y="19"/>
                  </a:cubicBezTo>
                  <a:cubicBezTo>
                    <a:pt x="63" y="19"/>
                    <a:pt x="63" y="20"/>
                    <a:pt x="63" y="21"/>
                  </a:cubicBezTo>
                  <a:cubicBezTo>
                    <a:pt x="63" y="21"/>
                    <a:pt x="63" y="21"/>
                    <a:pt x="63" y="22"/>
                  </a:cubicBezTo>
                  <a:cubicBezTo>
                    <a:pt x="61" y="25"/>
                    <a:pt x="63" y="28"/>
                    <a:pt x="65" y="31"/>
                  </a:cubicBezTo>
                  <a:cubicBezTo>
                    <a:pt x="65" y="32"/>
                    <a:pt x="66" y="32"/>
                    <a:pt x="67" y="32"/>
                  </a:cubicBezTo>
                  <a:cubicBezTo>
                    <a:pt x="70" y="34"/>
                    <a:pt x="72" y="36"/>
                    <a:pt x="74" y="37"/>
                  </a:cubicBezTo>
                  <a:cubicBezTo>
                    <a:pt x="78" y="40"/>
                    <a:pt x="79" y="43"/>
                    <a:pt x="79" y="47"/>
                  </a:cubicBezTo>
                  <a:cubicBezTo>
                    <a:pt x="79" y="49"/>
                    <a:pt x="79" y="52"/>
                    <a:pt x="79" y="54"/>
                  </a:cubicBezTo>
                  <a:close/>
                  <a:moveTo>
                    <a:pt x="44" y="26"/>
                  </a:moveTo>
                  <a:cubicBezTo>
                    <a:pt x="44" y="22"/>
                    <a:pt x="42" y="19"/>
                    <a:pt x="38" y="18"/>
                  </a:cubicBezTo>
                  <a:cubicBezTo>
                    <a:pt x="37" y="18"/>
                    <a:pt x="36" y="17"/>
                    <a:pt x="35" y="17"/>
                  </a:cubicBezTo>
                  <a:cubicBezTo>
                    <a:pt x="30" y="16"/>
                    <a:pt x="27" y="14"/>
                    <a:pt x="26" y="9"/>
                  </a:cubicBezTo>
                  <a:cubicBezTo>
                    <a:pt x="26" y="9"/>
                    <a:pt x="26" y="8"/>
                    <a:pt x="26" y="7"/>
                  </a:cubicBezTo>
                  <a:cubicBezTo>
                    <a:pt x="25" y="7"/>
                    <a:pt x="25" y="6"/>
                    <a:pt x="24" y="6"/>
                  </a:cubicBezTo>
                  <a:cubicBezTo>
                    <a:pt x="22" y="5"/>
                    <a:pt x="20" y="4"/>
                    <a:pt x="18" y="3"/>
                  </a:cubicBezTo>
                  <a:cubicBezTo>
                    <a:pt x="15" y="8"/>
                    <a:pt x="11" y="11"/>
                    <a:pt x="11" y="17"/>
                  </a:cubicBezTo>
                  <a:cubicBezTo>
                    <a:pt x="11" y="22"/>
                    <a:pt x="10" y="27"/>
                    <a:pt x="9" y="33"/>
                  </a:cubicBezTo>
                  <a:cubicBezTo>
                    <a:pt x="13" y="31"/>
                    <a:pt x="13" y="27"/>
                    <a:pt x="15" y="24"/>
                  </a:cubicBezTo>
                  <a:cubicBezTo>
                    <a:pt x="16" y="25"/>
                    <a:pt x="17" y="25"/>
                    <a:pt x="17" y="25"/>
                  </a:cubicBezTo>
                  <a:cubicBezTo>
                    <a:pt x="19" y="26"/>
                    <a:pt x="20" y="26"/>
                    <a:pt x="22" y="24"/>
                  </a:cubicBezTo>
                  <a:cubicBezTo>
                    <a:pt x="24" y="22"/>
                    <a:pt x="27" y="21"/>
                    <a:pt x="30" y="19"/>
                  </a:cubicBezTo>
                  <a:cubicBezTo>
                    <a:pt x="33" y="24"/>
                    <a:pt x="39" y="25"/>
                    <a:pt x="44" y="26"/>
                  </a:cubicBezTo>
                  <a:close/>
                  <a:moveTo>
                    <a:pt x="37" y="15"/>
                  </a:moveTo>
                  <a:cubicBezTo>
                    <a:pt x="38" y="16"/>
                    <a:pt x="39" y="16"/>
                    <a:pt x="39" y="16"/>
                  </a:cubicBezTo>
                  <a:cubicBezTo>
                    <a:pt x="43" y="17"/>
                    <a:pt x="45" y="19"/>
                    <a:pt x="46" y="22"/>
                  </a:cubicBezTo>
                  <a:cubicBezTo>
                    <a:pt x="47" y="27"/>
                    <a:pt x="50" y="30"/>
                    <a:pt x="54" y="32"/>
                  </a:cubicBezTo>
                  <a:cubicBezTo>
                    <a:pt x="54" y="32"/>
                    <a:pt x="54" y="32"/>
                    <a:pt x="55" y="32"/>
                  </a:cubicBezTo>
                  <a:cubicBezTo>
                    <a:pt x="57" y="32"/>
                    <a:pt x="60" y="32"/>
                    <a:pt x="62" y="32"/>
                  </a:cubicBezTo>
                  <a:cubicBezTo>
                    <a:pt x="60" y="29"/>
                    <a:pt x="58" y="26"/>
                    <a:pt x="60" y="22"/>
                  </a:cubicBezTo>
                  <a:cubicBezTo>
                    <a:pt x="60" y="21"/>
                    <a:pt x="60" y="20"/>
                    <a:pt x="59" y="20"/>
                  </a:cubicBezTo>
                  <a:cubicBezTo>
                    <a:pt x="56" y="18"/>
                    <a:pt x="52" y="15"/>
                    <a:pt x="49" y="13"/>
                  </a:cubicBezTo>
                  <a:cubicBezTo>
                    <a:pt x="48" y="12"/>
                    <a:pt x="47" y="12"/>
                    <a:pt x="46" y="12"/>
                  </a:cubicBezTo>
                  <a:cubicBezTo>
                    <a:pt x="43" y="13"/>
                    <a:pt x="40" y="14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874E0A3B-B84F-4AA9-9D8D-D8F95CC23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9563" y="4592638"/>
              <a:ext cx="962025" cy="223838"/>
            </a:xfrm>
            <a:custGeom>
              <a:avLst/>
              <a:gdLst>
                <a:gd name="T0" fmla="*/ 65 w 65"/>
                <a:gd name="T1" fmla="*/ 13 h 15"/>
                <a:gd name="T2" fmla="*/ 64 w 65"/>
                <a:gd name="T3" fmla="*/ 15 h 15"/>
                <a:gd name="T4" fmla="*/ 53 w 65"/>
                <a:gd name="T5" fmla="*/ 9 h 15"/>
                <a:gd name="T6" fmla="*/ 49 w 65"/>
                <a:gd name="T7" fmla="*/ 9 h 15"/>
                <a:gd name="T8" fmla="*/ 39 w 65"/>
                <a:gd name="T9" fmla="*/ 15 h 15"/>
                <a:gd name="T10" fmla="*/ 38 w 65"/>
                <a:gd name="T11" fmla="*/ 13 h 15"/>
                <a:gd name="T12" fmla="*/ 48 w 65"/>
                <a:gd name="T13" fmla="*/ 6 h 15"/>
                <a:gd name="T14" fmla="*/ 38 w 65"/>
                <a:gd name="T15" fmla="*/ 2 h 15"/>
                <a:gd name="T16" fmla="*/ 33 w 65"/>
                <a:gd name="T17" fmla="*/ 3 h 15"/>
                <a:gd name="T18" fmla="*/ 28 w 65"/>
                <a:gd name="T19" fmla="*/ 4 h 15"/>
                <a:gd name="T20" fmla="*/ 32 w 65"/>
                <a:gd name="T21" fmla="*/ 10 h 15"/>
                <a:gd name="T22" fmla="*/ 30 w 65"/>
                <a:gd name="T23" fmla="*/ 11 h 15"/>
                <a:gd name="T24" fmla="*/ 26 w 65"/>
                <a:gd name="T25" fmla="*/ 6 h 15"/>
                <a:gd name="T26" fmla="*/ 22 w 65"/>
                <a:gd name="T27" fmla="*/ 4 h 15"/>
                <a:gd name="T28" fmla="*/ 10 w 65"/>
                <a:gd name="T29" fmla="*/ 2 h 15"/>
                <a:gd name="T30" fmla="*/ 2 w 65"/>
                <a:gd name="T31" fmla="*/ 15 h 15"/>
                <a:gd name="T32" fmla="*/ 0 w 65"/>
                <a:gd name="T33" fmla="*/ 14 h 15"/>
                <a:gd name="T34" fmla="*/ 1 w 65"/>
                <a:gd name="T35" fmla="*/ 11 h 15"/>
                <a:gd name="T36" fmla="*/ 8 w 65"/>
                <a:gd name="T37" fmla="*/ 1 h 15"/>
                <a:gd name="T38" fmla="*/ 9 w 65"/>
                <a:gd name="T39" fmla="*/ 0 h 15"/>
                <a:gd name="T40" fmla="*/ 25 w 65"/>
                <a:gd name="T41" fmla="*/ 2 h 15"/>
                <a:gd name="T42" fmla="*/ 31 w 65"/>
                <a:gd name="T43" fmla="*/ 1 h 15"/>
                <a:gd name="T44" fmla="*/ 36 w 65"/>
                <a:gd name="T45" fmla="*/ 0 h 15"/>
                <a:gd name="T46" fmla="*/ 40 w 65"/>
                <a:gd name="T47" fmla="*/ 0 h 15"/>
                <a:gd name="T48" fmla="*/ 51 w 65"/>
                <a:gd name="T49" fmla="*/ 5 h 15"/>
                <a:gd name="T50" fmla="*/ 65 w 65"/>
                <a:gd name="T51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5" h="15">
                  <a:moveTo>
                    <a:pt x="65" y="13"/>
                  </a:moveTo>
                  <a:cubicBezTo>
                    <a:pt x="64" y="13"/>
                    <a:pt x="64" y="14"/>
                    <a:pt x="64" y="15"/>
                  </a:cubicBezTo>
                  <a:cubicBezTo>
                    <a:pt x="60" y="13"/>
                    <a:pt x="56" y="11"/>
                    <a:pt x="53" y="9"/>
                  </a:cubicBezTo>
                  <a:cubicBezTo>
                    <a:pt x="51" y="8"/>
                    <a:pt x="50" y="8"/>
                    <a:pt x="49" y="9"/>
                  </a:cubicBezTo>
                  <a:cubicBezTo>
                    <a:pt x="46" y="11"/>
                    <a:pt x="43" y="13"/>
                    <a:pt x="39" y="15"/>
                  </a:cubicBezTo>
                  <a:cubicBezTo>
                    <a:pt x="39" y="14"/>
                    <a:pt x="38" y="14"/>
                    <a:pt x="38" y="13"/>
                  </a:cubicBezTo>
                  <a:cubicBezTo>
                    <a:pt x="41" y="11"/>
                    <a:pt x="44" y="9"/>
                    <a:pt x="48" y="6"/>
                  </a:cubicBezTo>
                  <a:cubicBezTo>
                    <a:pt x="45" y="5"/>
                    <a:pt x="41" y="3"/>
                    <a:pt x="38" y="2"/>
                  </a:cubicBezTo>
                  <a:cubicBezTo>
                    <a:pt x="37" y="2"/>
                    <a:pt x="35" y="3"/>
                    <a:pt x="33" y="3"/>
                  </a:cubicBezTo>
                  <a:cubicBezTo>
                    <a:pt x="31" y="3"/>
                    <a:pt x="30" y="4"/>
                    <a:pt x="28" y="4"/>
                  </a:cubicBezTo>
                  <a:cubicBezTo>
                    <a:pt x="29" y="6"/>
                    <a:pt x="30" y="8"/>
                    <a:pt x="32" y="10"/>
                  </a:cubicBezTo>
                  <a:cubicBezTo>
                    <a:pt x="31" y="10"/>
                    <a:pt x="30" y="11"/>
                    <a:pt x="30" y="11"/>
                  </a:cubicBezTo>
                  <a:cubicBezTo>
                    <a:pt x="28" y="10"/>
                    <a:pt x="27" y="8"/>
                    <a:pt x="26" y="6"/>
                  </a:cubicBezTo>
                  <a:cubicBezTo>
                    <a:pt x="25" y="5"/>
                    <a:pt x="24" y="4"/>
                    <a:pt x="22" y="4"/>
                  </a:cubicBezTo>
                  <a:cubicBezTo>
                    <a:pt x="18" y="4"/>
                    <a:pt x="14" y="3"/>
                    <a:pt x="10" y="2"/>
                  </a:cubicBezTo>
                  <a:cubicBezTo>
                    <a:pt x="7" y="6"/>
                    <a:pt x="5" y="11"/>
                    <a:pt x="2" y="15"/>
                  </a:cubicBezTo>
                  <a:cubicBezTo>
                    <a:pt x="2" y="14"/>
                    <a:pt x="1" y="14"/>
                    <a:pt x="0" y="14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4" y="8"/>
                    <a:pt x="6" y="4"/>
                    <a:pt x="8" y="1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4" y="0"/>
                    <a:pt x="20" y="1"/>
                    <a:pt x="25" y="2"/>
                  </a:cubicBezTo>
                  <a:cubicBezTo>
                    <a:pt x="27" y="2"/>
                    <a:pt x="29" y="1"/>
                    <a:pt x="31" y="1"/>
                  </a:cubicBezTo>
                  <a:cubicBezTo>
                    <a:pt x="33" y="1"/>
                    <a:pt x="34" y="0"/>
                    <a:pt x="36" y="0"/>
                  </a:cubicBezTo>
                  <a:cubicBezTo>
                    <a:pt x="37" y="0"/>
                    <a:pt x="39" y="0"/>
                    <a:pt x="40" y="0"/>
                  </a:cubicBezTo>
                  <a:cubicBezTo>
                    <a:pt x="44" y="2"/>
                    <a:pt x="48" y="3"/>
                    <a:pt x="51" y="5"/>
                  </a:cubicBezTo>
                  <a:cubicBezTo>
                    <a:pt x="56" y="7"/>
                    <a:pt x="60" y="10"/>
                    <a:pt x="6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991DF18-AE8A-4220-AF6D-AC60B56F9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0664" y="4816476"/>
              <a:ext cx="7877579" cy="90488"/>
            </a:xfrm>
            <a:custGeom>
              <a:avLst/>
              <a:gdLst>
                <a:gd name="T0" fmla="*/ 1 w 79"/>
                <a:gd name="T1" fmla="*/ 4 h 5"/>
                <a:gd name="T2" fmla="*/ 3 w 79"/>
                <a:gd name="T3" fmla="*/ 1 h 5"/>
                <a:gd name="T4" fmla="*/ 7 w 79"/>
                <a:gd name="T5" fmla="*/ 1 h 5"/>
                <a:gd name="T6" fmla="*/ 13 w 79"/>
                <a:gd name="T7" fmla="*/ 1 h 5"/>
                <a:gd name="T8" fmla="*/ 19 w 79"/>
                <a:gd name="T9" fmla="*/ 1 h 5"/>
                <a:gd name="T10" fmla="*/ 24 w 79"/>
                <a:gd name="T11" fmla="*/ 1 h 5"/>
                <a:gd name="T12" fmla="*/ 31 w 79"/>
                <a:gd name="T13" fmla="*/ 1 h 5"/>
                <a:gd name="T14" fmla="*/ 36 w 79"/>
                <a:gd name="T15" fmla="*/ 1 h 5"/>
                <a:gd name="T16" fmla="*/ 43 w 79"/>
                <a:gd name="T17" fmla="*/ 1 h 5"/>
                <a:gd name="T18" fmla="*/ 48 w 79"/>
                <a:gd name="T19" fmla="*/ 1 h 5"/>
                <a:gd name="T20" fmla="*/ 55 w 79"/>
                <a:gd name="T21" fmla="*/ 1 h 5"/>
                <a:gd name="T22" fmla="*/ 60 w 79"/>
                <a:gd name="T23" fmla="*/ 1 h 5"/>
                <a:gd name="T24" fmla="*/ 67 w 79"/>
                <a:gd name="T25" fmla="*/ 1 h 5"/>
                <a:gd name="T26" fmla="*/ 72 w 79"/>
                <a:gd name="T27" fmla="*/ 1 h 5"/>
                <a:gd name="T28" fmla="*/ 79 w 79"/>
                <a:gd name="T29" fmla="*/ 2 h 5"/>
                <a:gd name="T30" fmla="*/ 78 w 79"/>
                <a:gd name="T31" fmla="*/ 4 h 5"/>
                <a:gd name="T32" fmla="*/ 78 w 79"/>
                <a:gd name="T33" fmla="*/ 3 h 5"/>
                <a:gd name="T34" fmla="*/ 71 w 79"/>
                <a:gd name="T35" fmla="*/ 4 h 5"/>
                <a:gd name="T36" fmla="*/ 66 w 79"/>
                <a:gd name="T37" fmla="*/ 4 h 5"/>
                <a:gd name="T38" fmla="*/ 61 w 79"/>
                <a:gd name="T39" fmla="*/ 4 h 5"/>
                <a:gd name="T40" fmla="*/ 54 w 79"/>
                <a:gd name="T41" fmla="*/ 4 h 5"/>
                <a:gd name="T42" fmla="*/ 49 w 79"/>
                <a:gd name="T43" fmla="*/ 4 h 5"/>
                <a:gd name="T44" fmla="*/ 42 w 79"/>
                <a:gd name="T45" fmla="*/ 4 h 5"/>
                <a:gd name="T46" fmla="*/ 37 w 79"/>
                <a:gd name="T47" fmla="*/ 4 h 5"/>
                <a:gd name="T48" fmla="*/ 31 w 79"/>
                <a:gd name="T49" fmla="*/ 4 h 5"/>
                <a:gd name="T50" fmla="*/ 25 w 79"/>
                <a:gd name="T51" fmla="*/ 4 h 5"/>
                <a:gd name="T52" fmla="*/ 18 w 79"/>
                <a:gd name="T53" fmla="*/ 4 h 5"/>
                <a:gd name="T54" fmla="*/ 13 w 79"/>
                <a:gd name="T55" fmla="*/ 4 h 5"/>
                <a:gd name="T56" fmla="*/ 6 w 79"/>
                <a:gd name="T57" fmla="*/ 4 h 5"/>
                <a:gd name="T58" fmla="*/ 3 w 79"/>
                <a:gd name="T59" fmla="*/ 4 h 5"/>
                <a:gd name="T60" fmla="*/ 1 w 79"/>
                <a:gd name="T6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9" h="5">
                  <a:moveTo>
                    <a:pt x="1" y="4"/>
                  </a:moveTo>
                  <a:cubicBezTo>
                    <a:pt x="0" y="2"/>
                    <a:pt x="1" y="1"/>
                    <a:pt x="3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9" y="2"/>
                    <a:pt x="11" y="2"/>
                    <a:pt x="13" y="1"/>
                  </a:cubicBezTo>
                  <a:cubicBezTo>
                    <a:pt x="15" y="1"/>
                    <a:pt x="17" y="1"/>
                    <a:pt x="19" y="1"/>
                  </a:cubicBezTo>
                  <a:cubicBezTo>
                    <a:pt x="21" y="2"/>
                    <a:pt x="23" y="2"/>
                    <a:pt x="24" y="1"/>
                  </a:cubicBezTo>
                  <a:cubicBezTo>
                    <a:pt x="27" y="1"/>
                    <a:pt x="29" y="0"/>
                    <a:pt x="31" y="1"/>
                  </a:cubicBezTo>
                  <a:cubicBezTo>
                    <a:pt x="33" y="2"/>
                    <a:pt x="35" y="2"/>
                    <a:pt x="36" y="1"/>
                  </a:cubicBezTo>
                  <a:cubicBezTo>
                    <a:pt x="38" y="0"/>
                    <a:pt x="41" y="1"/>
                    <a:pt x="43" y="1"/>
                  </a:cubicBezTo>
                  <a:cubicBezTo>
                    <a:pt x="45" y="2"/>
                    <a:pt x="47" y="2"/>
                    <a:pt x="48" y="1"/>
                  </a:cubicBezTo>
                  <a:cubicBezTo>
                    <a:pt x="50" y="1"/>
                    <a:pt x="52" y="1"/>
                    <a:pt x="55" y="1"/>
                  </a:cubicBezTo>
                  <a:cubicBezTo>
                    <a:pt x="56" y="2"/>
                    <a:pt x="58" y="2"/>
                    <a:pt x="60" y="1"/>
                  </a:cubicBezTo>
                  <a:cubicBezTo>
                    <a:pt x="62" y="1"/>
                    <a:pt x="64" y="1"/>
                    <a:pt x="67" y="1"/>
                  </a:cubicBezTo>
                  <a:cubicBezTo>
                    <a:pt x="68" y="2"/>
                    <a:pt x="70" y="2"/>
                    <a:pt x="72" y="1"/>
                  </a:cubicBezTo>
                  <a:cubicBezTo>
                    <a:pt x="74" y="1"/>
                    <a:pt x="77" y="0"/>
                    <a:pt x="79" y="2"/>
                  </a:cubicBezTo>
                  <a:cubicBezTo>
                    <a:pt x="79" y="2"/>
                    <a:pt x="78" y="3"/>
                    <a:pt x="78" y="4"/>
                  </a:cubicBezTo>
                  <a:cubicBezTo>
                    <a:pt x="78" y="4"/>
                    <a:pt x="78" y="3"/>
                    <a:pt x="78" y="3"/>
                  </a:cubicBezTo>
                  <a:cubicBezTo>
                    <a:pt x="76" y="4"/>
                    <a:pt x="74" y="4"/>
                    <a:pt x="71" y="4"/>
                  </a:cubicBezTo>
                  <a:cubicBezTo>
                    <a:pt x="70" y="4"/>
                    <a:pt x="68" y="4"/>
                    <a:pt x="66" y="4"/>
                  </a:cubicBezTo>
                  <a:cubicBezTo>
                    <a:pt x="64" y="4"/>
                    <a:pt x="63" y="4"/>
                    <a:pt x="61" y="4"/>
                  </a:cubicBezTo>
                  <a:cubicBezTo>
                    <a:pt x="59" y="5"/>
                    <a:pt x="56" y="5"/>
                    <a:pt x="54" y="4"/>
                  </a:cubicBezTo>
                  <a:cubicBezTo>
                    <a:pt x="52" y="4"/>
                    <a:pt x="51" y="4"/>
                    <a:pt x="49" y="4"/>
                  </a:cubicBezTo>
                  <a:cubicBezTo>
                    <a:pt x="47" y="5"/>
                    <a:pt x="44" y="5"/>
                    <a:pt x="42" y="4"/>
                  </a:cubicBezTo>
                  <a:cubicBezTo>
                    <a:pt x="40" y="4"/>
                    <a:pt x="39" y="4"/>
                    <a:pt x="37" y="4"/>
                  </a:cubicBezTo>
                  <a:cubicBezTo>
                    <a:pt x="35" y="4"/>
                    <a:pt x="33" y="4"/>
                    <a:pt x="31" y="4"/>
                  </a:cubicBezTo>
                  <a:cubicBezTo>
                    <a:pt x="29" y="4"/>
                    <a:pt x="27" y="3"/>
                    <a:pt x="25" y="4"/>
                  </a:cubicBezTo>
                  <a:cubicBezTo>
                    <a:pt x="23" y="4"/>
                    <a:pt x="21" y="4"/>
                    <a:pt x="18" y="4"/>
                  </a:cubicBezTo>
                  <a:cubicBezTo>
                    <a:pt x="17" y="4"/>
                    <a:pt x="15" y="4"/>
                    <a:pt x="13" y="4"/>
                  </a:cubicBezTo>
                  <a:cubicBezTo>
                    <a:pt x="11" y="4"/>
                    <a:pt x="9" y="5"/>
                    <a:pt x="6" y="4"/>
                  </a:cubicBezTo>
                  <a:cubicBezTo>
                    <a:pt x="5" y="3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9"/>
          <p:cNvSpPr txBox="1">
            <a:spLocks noGrp="1"/>
          </p:cNvSpPr>
          <p:nvPr>
            <p:ph type="title"/>
          </p:nvPr>
        </p:nvSpPr>
        <p:spPr>
          <a:xfrm>
            <a:off x="2390775" y="182296"/>
            <a:ext cx="43452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0">
                <a:solidFill>
                  <a:srgbClr val="FFC000"/>
                </a:solidFill>
              </a:rPr>
              <a:t>CONCLUSIONS</a:t>
            </a:r>
            <a:endParaRPr sz="4000" b="0">
              <a:solidFill>
                <a:srgbClr val="FFC000"/>
              </a:solidFill>
            </a:endParaRPr>
          </a:p>
        </p:txBody>
      </p:sp>
      <p:cxnSp>
        <p:nvCxnSpPr>
          <p:cNvPr id="751" name="Google Shape;751;p49"/>
          <p:cNvCxnSpPr>
            <a:stCxn id="752" idx="2"/>
            <a:endCxn id="753" idx="0"/>
          </p:cNvCxnSpPr>
          <p:nvPr/>
        </p:nvCxnSpPr>
        <p:spPr>
          <a:xfrm>
            <a:off x="4572000" y="2442925"/>
            <a:ext cx="0" cy="4794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54" name="Google Shape;754;p49"/>
          <p:cNvSpPr txBox="1">
            <a:spLocks noGrp="1"/>
          </p:cNvSpPr>
          <p:nvPr>
            <p:ph type="subTitle" idx="4294967295"/>
          </p:nvPr>
        </p:nvSpPr>
        <p:spPr>
          <a:xfrm flipH="1">
            <a:off x="6079725" y="3606255"/>
            <a:ext cx="2120100" cy="1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Venus has a beautiful name, but it’s terribly hot</a:t>
            </a:r>
            <a:endParaRPr sz="1400"/>
          </a:p>
        </p:txBody>
      </p:sp>
      <p:sp>
        <p:nvSpPr>
          <p:cNvPr id="755" name="Google Shape;755;p49"/>
          <p:cNvSpPr txBox="1">
            <a:spLocks noGrp="1"/>
          </p:cNvSpPr>
          <p:nvPr>
            <p:ph type="ctrTitle" idx="4294967295"/>
          </p:nvPr>
        </p:nvSpPr>
        <p:spPr>
          <a:xfrm flipH="1">
            <a:off x="1033426" y="3285852"/>
            <a:ext cx="1817700" cy="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MERCURY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56" name="Google Shape;756;p49"/>
          <p:cNvSpPr txBox="1">
            <a:spLocks noGrp="1"/>
          </p:cNvSpPr>
          <p:nvPr>
            <p:ph type="subTitle" idx="4294967295"/>
          </p:nvPr>
        </p:nvSpPr>
        <p:spPr>
          <a:xfrm flipH="1">
            <a:off x="944176" y="3606255"/>
            <a:ext cx="1996200" cy="1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Mercury is the closest planet to the Sun </a:t>
            </a:r>
            <a:endParaRPr sz="1400"/>
          </a:p>
        </p:txBody>
      </p:sp>
      <p:sp>
        <p:nvSpPr>
          <p:cNvPr id="752" name="Google Shape;752;p49"/>
          <p:cNvSpPr/>
          <p:nvPr/>
        </p:nvSpPr>
        <p:spPr>
          <a:xfrm>
            <a:off x="3333750" y="1431325"/>
            <a:ext cx="2476500" cy="1011600"/>
          </a:xfrm>
          <a:prstGeom prst="roundRect">
            <a:avLst>
              <a:gd name="adj" fmla="val 166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49"/>
          <p:cNvSpPr txBox="1">
            <a:spLocks noGrp="1"/>
          </p:cNvSpPr>
          <p:nvPr>
            <p:ph type="ctrTitle" idx="4294967295"/>
          </p:nvPr>
        </p:nvSpPr>
        <p:spPr>
          <a:xfrm flipH="1">
            <a:off x="3663144" y="1480064"/>
            <a:ext cx="1817700" cy="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</a:rPr>
              <a:t>JUPITER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758" name="Google Shape;758;p49"/>
          <p:cNvSpPr/>
          <p:nvPr/>
        </p:nvSpPr>
        <p:spPr>
          <a:xfrm>
            <a:off x="1637475" y="2585850"/>
            <a:ext cx="609600" cy="619200"/>
          </a:xfrm>
          <a:prstGeom prst="roundRect">
            <a:avLst>
              <a:gd name="adj" fmla="val 16667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49"/>
          <p:cNvSpPr/>
          <p:nvPr/>
        </p:nvSpPr>
        <p:spPr>
          <a:xfrm>
            <a:off x="6834975" y="2585850"/>
            <a:ext cx="609600" cy="619200"/>
          </a:xfrm>
          <a:prstGeom prst="roundRect">
            <a:avLst>
              <a:gd name="adj" fmla="val 16667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60" name="Google Shape;760;p49"/>
          <p:cNvCxnSpPr>
            <a:stCxn id="752" idx="1"/>
            <a:endCxn id="758" idx="0"/>
          </p:cNvCxnSpPr>
          <p:nvPr/>
        </p:nvCxnSpPr>
        <p:spPr>
          <a:xfrm flipH="1">
            <a:off x="1942350" y="1937125"/>
            <a:ext cx="1391400" cy="648600"/>
          </a:xfrm>
          <a:prstGeom prst="bentConnector2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61" name="Google Shape;761;p49"/>
          <p:cNvCxnSpPr>
            <a:stCxn id="752" idx="3"/>
            <a:endCxn id="759" idx="0"/>
          </p:cNvCxnSpPr>
          <p:nvPr/>
        </p:nvCxnSpPr>
        <p:spPr>
          <a:xfrm>
            <a:off x="5810250" y="1937125"/>
            <a:ext cx="1329600" cy="648600"/>
          </a:xfrm>
          <a:prstGeom prst="bentConnector2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2" name="Google Shape;762;p49"/>
          <p:cNvSpPr txBox="1">
            <a:spLocks noGrp="1"/>
          </p:cNvSpPr>
          <p:nvPr>
            <p:ph type="subTitle" idx="4294967295"/>
          </p:nvPr>
        </p:nvSpPr>
        <p:spPr>
          <a:xfrm flipH="1">
            <a:off x="3663150" y="1778600"/>
            <a:ext cx="1817700" cy="55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It’s the biggest planet in our Solar System</a:t>
            </a:r>
            <a:endParaRPr sz="1400"/>
          </a:p>
        </p:txBody>
      </p:sp>
      <p:sp>
        <p:nvSpPr>
          <p:cNvPr id="763" name="Google Shape;763;p49"/>
          <p:cNvSpPr txBox="1">
            <a:spLocks noGrp="1"/>
          </p:cNvSpPr>
          <p:nvPr>
            <p:ph type="ctrTitle" idx="4294967295"/>
          </p:nvPr>
        </p:nvSpPr>
        <p:spPr>
          <a:xfrm flipH="1">
            <a:off x="1493775" y="2667450"/>
            <a:ext cx="897000" cy="45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01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764" name="Google Shape;764;p49"/>
          <p:cNvSpPr txBox="1">
            <a:spLocks noGrp="1"/>
          </p:cNvSpPr>
          <p:nvPr>
            <p:ph type="ctrTitle" idx="4294967295"/>
          </p:nvPr>
        </p:nvSpPr>
        <p:spPr>
          <a:xfrm flipH="1">
            <a:off x="6691275" y="2667450"/>
            <a:ext cx="897000" cy="45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03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753" name="Google Shape;753;p49"/>
          <p:cNvSpPr/>
          <p:nvPr/>
        </p:nvSpPr>
        <p:spPr>
          <a:xfrm>
            <a:off x="4267200" y="2922350"/>
            <a:ext cx="609600" cy="619200"/>
          </a:xfrm>
          <a:prstGeom prst="roundRect">
            <a:avLst>
              <a:gd name="adj" fmla="val 16667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49"/>
          <p:cNvSpPr txBox="1">
            <a:spLocks noGrp="1"/>
          </p:cNvSpPr>
          <p:nvPr>
            <p:ph type="ctrTitle" idx="4294967295"/>
          </p:nvPr>
        </p:nvSpPr>
        <p:spPr>
          <a:xfrm flipH="1">
            <a:off x="4123500" y="3003950"/>
            <a:ext cx="897000" cy="45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02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766" name="Google Shape;766;p49"/>
          <p:cNvSpPr txBox="1">
            <a:spLocks noGrp="1"/>
          </p:cNvSpPr>
          <p:nvPr>
            <p:ph type="ctrTitle" idx="4294967295"/>
          </p:nvPr>
        </p:nvSpPr>
        <p:spPr>
          <a:xfrm flipH="1">
            <a:off x="3791699" y="3618367"/>
            <a:ext cx="1560600" cy="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NEPTUNE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67" name="Google Shape;767;p49"/>
          <p:cNvSpPr txBox="1">
            <a:spLocks noGrp="1"/>
          </p:cNvSpPr>
          <p:nvPr>
            <p:ph type="subTitle" idx="4294967295"/>
          </p:nvPr>
        </p:nvSpPr>
        <p:spPr>
          <a:xfrm flipH="1">
            <a:off x="3511950" y="3941330"/>
            <a:ext cx="2120100" cy="1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Neptune is the farthest planet from the Sun</a:t>
            </a:r>
            <a:endParaRPr sz="1400"/>
          </a:p>
        </p:txBody>
      </p:sp>
      <p:sp>
        <p:nvSpPr>
          <p:cNvPr id="768" name="Google Shape;768;p49"/>
          <p:cNvSpPr txBox="1">
            <a:spLocks noGrp="1"/>
          </p:cNvSpPr>
          <p:nvPr>
            <p:ph type="ctrTitle" idx="4294967295"/>
          </p:nvPr>
        </p:nvSpPr>
        <p:spPr>
          <a:xfrm flipH="1">
            <a:off x="6359475" y="3281367"/>
            <a:ext cx="1560600" cy="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VENUS</a:t>
            </a:r>
            <a:endParaRPr sz="2000">
              <a:solidFill>
                <a:schemeClr val="dk1"/>
              </a:solidFill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159F7736-A315-41B5-9181-4E12165A5837}"/>
              </a:ext>
            </a:extLst>
          </p:cNvPr>
          <p:cNvGrpSpPr/>
          <p:nvPr/>
        </p:nvGrpSpPr>
        <p:grpSpPr>
          <a:xfrm>
            <a:off x="-1" y="3878633"/>
            <a:ext cx="9209751" cy="1459797"/>
            <a:chOff x="-1" y="3878633"/>
            <a:chExt cx="9209751" cy="1459797"/>
          </a:xfrm>
        </p:grpSpPr>
        <p:grpSp>
          <p:nvGrpSpPr>
            <p:cNvPr id="22" name="Google Shape;1794;p13">
              <a:extLst>
                <a:ext uri="{FF2B5EF4-FFF2-40B4-BE49-F238E27FC236}">
                  <a16:creationId xmlns:a16="http://schemas.microsoft.com/office/drawing/2014/main" id="{AD99737A-DDF1-4A9A-B453-B38C7CB0708D}"/>
                </a:ext>
              </a:extLst>
            </p:cNvPr>
            <p:cNvGrpSpPr/>
            <p:nvPr/>
          </p:nvGrpSpPr>
          <p:grpSpPr>
            <a:xfrm>
              <a:off x="7530755" y="3878633"/>
              <a:ext cx="1678995" cy="1277671"/>
              <a:chOff x="0" y="3611325"/>
              <a:chExt cx="1754725" cy="1335300"/>
            </a:xfrm>
          </p:grpSpPr>
          <p:sp>
            <p:nvSpPr>
              <p:cNvPr id="38" name="Google Shape;1795;p13">
                <a:extLst>
                  <a:ext uri="{FF2B5EF4-FFF2-40B4-BE49-F238E27FC236}">
                    <a16:creationId xmlns:a16="http://schemas.microsoft.com/office/drawing/2014/main" id="{E54246D7-E821-4EDE-A57D-8847B0223A9F}"/>
                  </a:ext>
                </a:extLst>
              </p:cNvPr>
              <p:cNvSpPr/>
              <p:nvPr/>
            </p:nvSpPr>
            <p:spPr>
              <a:xfrm>
                <a:off x="0" y="3611325"/>
                <a:ext cx="1754725" cy="1335300"/>
              </a:xfrm>
              <a:custGeom>
                <a:avLst/>
                <a:gdLst/>
                <a:ahLst/>
                <a:cxnLst/>
                <a:rect l="l" t="t" r="r" b="b"/>
                <a:pathLst>
                  <a:path w="70189" h="53412" extrusionOk="0">
                    <a:moveTo>
                      <a:pt x="54750" y="2255"/>
                    </a:moveTo>
                    <a:cubicBezTo>
                      <a:pt x="54860" y="2287"/>
                      <a:pt x="54969" y="2319"/>
                      <a:pt x="55078" y="2351"/>
                    </a:cubicBezTo>
                    <a:cubicBezTo>
                      <a:pt x="54970" y="2315"/>
                      <a:pt x="54860" y="2283"/>
                      <a:pt x="54750" y="2255"/>
                    </a:cubicBezTo>
                    <a:close/>
                    <a:moveTo>
                      <a:pt x="41840" y="0"/>
                    </a:moveTo>
                    <a:cubicBezTo>
                      <a:pt x="39511" y="2831"/>
                      <a:pt x="37183" y="5638"/>
                      <a:pt x="34855" y="8446"/>
                    </a:cubicBezTo>
                    <a:cubicBezTo>
                      <a:pt x="29217" y="15248"/>
                      <a:pt x="28304" y="25405"/>
                      <a:pt x="29172" y="33987"/>
                    </a:cubicBezTo>
                    <a:cubicBezTo>
                      <a:pt x="28761" y="30016"/>
                      <a:pt x="28350" y="26044"/>
                      <a:pt x="27231" y="22209"/>
                    </a:cubicBezTo>
                    <a:cubicBezTo>
                      <a:pt x="26455" y="19539"/>
                      <a:pt x="25405" y="16115"/>
                      <a:pt x="23557" y="14038"/>
                    </a:cubicBezTo>
                    <a:cubicBezTo>
                      <a:pt x="21616" y="11847"/>
                      <a:pt x="18421" y="10363"/>
                      <a:pt x="15887" y="8994"/>
                    </a:cubicBezTo>
                    <a:cubicBezTo>
                      <a:pt x="12909" y="7393"/>
                      <a:pt x="9471" y="5848"/>
                      <a:pt x="6210" y="5848"/>
                    </a:cubicBezTo>
                    <a:cubicBezTo>
                      <a:pt x="4822" y="5848"/>
                      <a:pt x="3467" y="6128"/>
                      <a:pt x="2192" y="6802"/>
                    </a:cubicBezTo>
                    <a:cubicBezTo>
                      <a:pt x="8583" y="7373"/>
                      <a:pt x="14632" y="10820"/>
                      <a:pt x="18375" y="16024"/>
                    </a:cubicBezTo>
                    <a:cubicBezTo>
                      <a:pt x="16960" y="15596"/>
                      <a:pt x="15485" y="15389"/>
                      <a:pt x="14008" y="15389"/>
                    </a:cubicBezTo>
                    <a:cubicBezTo>
                      <a:pt x="9888" y="15389"/>
                      <a:pt x="5749" y="16997"/>
                      <a:pt x="2808" y="19904"/>
                    </a:cubicBezTo>
                    <a:cubicBezTo>
                      <a:pt x="5691" y="18853"/>
                      <a:pt x="8751" y="17788"/>
                      <a:pt x="11753" y="17788"/>
                    </a:cubicBezTo>
                    <a:cubicBezTo>
                      <a:pt x="12791" y="17788"/>
                      <a:pt x="13822" y="17916"/>
                      <a:pt x="14837" y="18215"/>
                    </a:cubicBezTo>
                    <a:cubicBezTo>
                      <a:pt x="18056" y="19151"/>
                      <a:pt x="20566" y="21753"/>
                      <a:pt x="22187" y="24674"/>
                    </a:cubicBezTo>
                    <a:cubicBezTo>
                      <a:pt x="23351" y="26820"/>
                      <a:pt x="24036" y="29194"/>
                      <a:pt x="24903" y="31454"/>
                    </a:cubicBezTo>
                    <a:cubicBezTo>
                      <a:pt x="25785" y="33781"/>
                      <a:pt x="25592" y="36646"/>
                      <a:pt x="26474" y="38829"/>
                    </a:cubicBezTo>
                    <a:lnTo>
                      <a:pt x="26474" y="38829"/>
                    </a:lnTo>
                    <a:cubicBezTo>
                      <a:pt x="25387" y="36179"/>
                      <a:pt x="24249" y="33444"/>
                      <a:pt x="22415" y="31202"/>
                    </a:cubicBezTo>
                    <a:cubicBezTo>
                      <a:pt x="20156" y="28463"/>
                      <a:pt x="18033" y="28075"/>
                      <a:pt x="14541" y="27961"/>
                    </a:cubicBezTo>
                    <a:cubicBezTo>
                      <a:pt x="14227" y="27953"/>
                      <a:pt x="13909" y="27947"/>
                      <a:pt x="13589" y="27947"/>
                    </a:cubicBezTo>
                    <a:cubicBezTo>
                      <a:pt x="10584" y="27947"/>
                      <a:pt x="7400" y="28406"/>
                      <a:pt x="5502" y="30655"/>
                    </a:cubicBezTo>
                    <a:cubicBezTo>
                      <a:pt x="7168" y="30769"/>
                      <a:pt x="8811" y="30883"/>
                      <a:pt x="10478" y="30997"/>
                    </a:cubicBezTo>
                    <a:cubicBezTo>
                      <a:pt x="6209" y="32914"/>
                      <a:pt x="2512" y="36110"/>
                      <a:pt x="1" y="40059"/>
                    </a:cubicBezTo>
                    <a:cubicBezTo>
                      <a:pt x="3082" y="37822"/>
                      <a:pt x="6392" y="35904"/>
                      <a:pt x="9861" y="34330"/>
                    </a:cubicBezTo>
                    <a:cubicBezTo>
                      <a:pt x="10797" y="33873"/>
                      <a:pt x="11802" y="33462"/>
                      <a:pt x="12851" y="33394"/>
                    </a:cubicBezTo>
                    <a:cubicBezTo>
                      <a:pt x="12980" y="33383"/>
                      <a:pt x="13109" y="33378"/>
                      <a:pt x="13237" y="33378"/>
                    </a:cubicBezTo>
                    <a:cubicBezTo>
                      <a:pt x="15040" y="33378"/>
                      <a:pt x="16772" y="34404"/>
                      <a:pt x="17987" y="35768"/>
                    </a:cubicBezTo>
                    <a:cubicBezTo>
                      <a:pt x="19288" y="37228"/>
                      <a:pt x="20110" y="39032"/>
                      <a:pt x="20932" y="40812"/>
                    </a:cubicBezTo>
                    <a:cubicBezTo>
                      <a:pt x="22826" y="45012"/>
                      <a:pt x="24743" y="49212"/>
                      <a:pt x="26638" y="53411"/>
                    </a:cubicBezTo>
                    <a:lnTo>
                      <a:pt x="35083" y="47523"/>
                    </a:lnTo>
                    <a:cubicBezTo>
                      <a:pt x="41794" y="38666"/>
                      <a:pt x="51860" y="32435"/>
                      <a:pt x="62793" y="30381"/>
                    </a:cubicBezTo>
                    <a:lnTo>
                      <a:pt x="62793" y="30381"/>
                    </a:lnTo>
                    <a:cubicBezTo>
                      <a:pt x="59940" y="30906"/>
                      <a:pt x="57087" y="31454"/>
                      <a:pt x="54234" y="31979"/>
                    </a:cubicBezTo>
                    <a:cubicBezTo>
                      <a:pt x="55900" y="31271"/>
                      <a:pt x="57543" y="30563"/>
                      <a:pt x="59210" y="29856"/>
                    </a:cubicBezTo>
                    <a:lnTo>
                      <a:pt x="59210" y="29856"/>
                    </a:lnTo>
                    <a:cubicBezTo>
                      <a:pt x="52043" y="29970"/>
                      <a:pt x="45012" y="33439"/>
                      <a:pt x="40539" y="39032"/>
                    </a:cubicBezTo>
                    <a:cubicBezTo>
                      <a:pt x="42228" y="35288"/>
                      <a:pt x="43437" y="31750"/>
                      <a:pt x="46108" y="28555"/>
                    </a:cubicBezTo>
                    <a:cubicBezTo>
                      <a:pt x="48900" y="25220"/>
                      <a:pt x="53495" y="22363"/>
                      <a:pt x="58073" y="22363"/>
                    </a:cubicBezTo>
                    <a:cubicBezTo>
                      <a:pt x="58697" y="22363"/>
                      <a:pt x="59321" y="22417"/>
                      <a:pt x="59940" y="22529"/>
                    </a:cubicBezTo>
                    <a:cubicBezTo>
                      <a:pt x="58662" y="21776"/>
                      <a:pt x="57133" y="21456"/>
                      <a:pt x="55649" y="21456"/>
                    </a:cubicBezTo>
                    <a:cubicBezTo>
                      <a:pt x="51152" y="21479"/>
                      <a:pt x="47044" y="24127"/>
                      <a:pt x="44008" y="27413"/>
                    </a:cubicBezTo>
                    <a:cubicBezTo>
                      <a:pt x="42524" y="29011"/>
                      <a:pt x="41223" y="30792"/>
                      <a:pt x="40128" y="32686"/>
                    </a:cubicBezTo>
                    <a:cubicBezTo>
                      <a:pt x="40561" y="30426"/>
                      <a:pt x="41954" y="28486"/>
                      <a:pt x="43323" y="26660"/>
                    </a:cubicBezTo>
                    <a:cubicBezTo>
                      <a:pt x="46610" y="22187"/>
                      <a:pt x="50353" y="17873"/>
                      <a:pt x="55010" y="14768"/>
                    </a:cubicBezTo>
                    <a:cubicBezTo>
                      <a:pt x="57384" y="13171"/>
                      <a:pt x="59940" y="11847"/>
                      <a:pt x="62633" y="10797"/>
                    </a:cubicBezTo>
                    <a:cubicBezTo>
                      <a:pt x="64369" y="10107"/>
                      <a:pt x="67504" y="8612"/>
                      <a:pt x="69632" y="8612"/>
                    </a:cubicBezTo>
                    <a:cubicBezTo>
                      <a:pt x="69826" y="8612"/>
                      <a:pt x="70013" y="8624"/>
                      <a:pt x="70189" y="8651"/>
                    </a:cubicBezTo>
                    <a:cubicBezTo>
                      <a:pt x="68892" y="8442"/>
                      <a:pt x="67580" y="8340"/>
                      <a:pt x="66268" y="8340"/>
                    </a:cubicBezTo>
                    <a:cubicBezTo>
                      <a:pt x="61554" y="8340"/>
                      <a:pt x="56841" y="9666"/>
                      <a:pt x="52841" y="12166"/>
                    </a:cubicBezTo>
                    <a:cubicBezTo>
                      <a:pt x="53481" y="11116"/>
                      <a:pt x="54302" y="10158"/>
                      <a:pt x="55238" y="9359"/>
                    </a:cubicBezTo>
                    <a:lnTo>
                      <a:pt x="55238" y="9359"/>
                    </a:lnTo>
                    <a:cubicBezTo>
                      <a:pt x="46884" y="12417"/>
                      <a:pt x="39534" y="19379"/>
                      <a:pt x="35540" y="27277"/>
                    </a:cubicBezTo>
                    <a:cubicBezTo>
                      <a:pt x="33716" y="30911"/>
                      <a:pt x="32419" y="34760"/>
                      <a:pt x="31382" y="38690"/>
                    </a:cubicBezTo>
                    <a:lnTo>
                      <a:pt x="31382" y="38690"/>
                    </a:lnTo>
                    <a:cubicBezTo>
                      <a:pt x="32685" y="33408"/>
                      <a:pt x="34174" y="28171"/>
                      <a:pt x="35837" y="22985"/>
                    </a:cubicBezTo>
                    <a:cubicBezTo>
                      <a:pt x="36864" y="19813"/>
                      <a:pt x="37685" y="16435"/>
                      <a:pt x="39466" y="13559"/>
                    </a:cubicBezTo>
                    <a:cubicBezTo>
                      <a:pt x="40584" y="11755"/>
                      <a:pt x="43620" y="7487"/>
                      <a:pt x="45971" y="7213"/>
                    </a:cubicBezTo>
                    <a:lnTo>
                      <a:pt x="45971" y="7213"/>
                    </a:lnTo>
                    <a:cubicBezTo>
                      <a:pt x="44761" y="7350"/>
                      <a:pt x="43597" y="7670"/>
                      <a:pt x="42502" y="8126"/>
                    </a:cubicBezTo>
                    <a:cubicBezTo>
                      <a:pt x="45027" y="5860"/>
                      <a:pt x="49439" y="2086"/>
                      <a:pt x="53372" y="2086"/>
                    </a:cubicBezTo>
                    <a:cubicBezTo>
                      <a:pt x="53839" y="2086"/>
                      <a:pt x="54300" y="2140"/>
                      <a:pt x="54750" y="2255"/>
                    </a:cubicBezTo>
                    <a:lnTo>
                      <a:pt x="54750" y="2255"/>
                    </a:lnTo>
                    <a:cubicBezTo>
                      <a:pt x="52985" y="1738"/>
                      <a:pt x="51197" y="1226"/>
                      <a:pt x="49349" y="1119"/>
                    </a:cubicBezTo>
                    <a:cubicBezTo>
                      <a:pt x="49094" y="1101"/>
                      <a:pt x="48815" y="1091"/>
                      <a:pt x="48518" y="1091"/>
                    </a:cubicBezTo>
                    <a:cubicBezTo>
                      <a:pt x="45839" y="1091"/>
                      <a:pt x="41689" y="1871"/>
                      <a:pt x="40333" y="4132"/>
                    </a:cubicBezTo>
                    <a:cubicBezTo>
                      <a:pt x="41086" y="2854"/>
                      <a:pt x="41611" y="1461"/>
                      <a:pt x="418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796;p13">
                <a:extLst>
                  <a:ext uri="{FF2B5EF4-FFF2-40B4-BE49-F238E27FC236}">
                    <a16:creationId xmlns:a16="http://schemas.microsoft.com/office/drawing/2014/main" id="{22525040-142C-4E72-872E-422B6F2D1EC7}"/>
                  </a:ext>
                </a:extLst>
              </p:cNvPr>
              <p:cNvSpPr/>
              <p:nvPr/>
            </p:nvSpPr>
            <p:spPr>
              <a:xfrm>
                <a:off x="575" y="3655825"/>
                <a:ext cx="1698225" cy="1252575"/>
              </a:xfrm>
              <a:custGeom>
                <a:avLst/>
                <a:gdLst/>
                <a:ahLst/>
                <a:cxnLst/>
                <a:rect l="l" t="t" r="r" b="b"/>
                <a:pathLst>
                  <a:path w="67929" h="50103" extrusionOk="0">
                    <a:moveTo>
                      <a:pt x="10295" y="5593"/>
                    </a:moveTo>
                    <a:cubicBezTo>
                      <a:pt x="10302" y="5599"/>
                      <a:pt x="10309" y="5606"/>
                      <a:pt x="10316" y="5612"/>
                    </a:cubicBezTo>
                    <a:lnTo>
                      <a:pt x="10316" y="5612"/>
                    </a:lnTo>
                    <a:cubicBezTo>
                      <a:pt x="10309" y="5606"/>
                      <a:pt x="10302" y="5599"/>
                      <a:pt x="10295" y="5593"/>
                    </a:cubicBezTo>
                    <a:close/>
                    <a:moveTo>
                      <a:pt x="35" y="37992"/>
                    </a:moveTo>
                    <a:lnTo>
                      <a:pt x="35" y="37992"/>
                    </a:lnTo>
                    <a:cubicBezTo>
                      <a:pt x="23" y="38018"/>
                      <a:pt x="11" y="38045"/>
                      <a:pt x="1" y="38073"/>
                    </a:cubicBezTo>
                    <a:lnTo>
                      <a:pt x="1" y="38073"/>
                    </a:lnTo>
                    <a:cubicBezTo>
                      <a:pt x="12" y="38046"/>
                      <a:pt x="23" y="38019"/>
                      <a:pt x="35" y="37992"/>
                    </a:cubicBezTo>
                    <a:close/>
                    <a:moveTo>
                      <a:pt x="24171" y="47936"/>
                    </a:moveTo>
                    <a:cubicBezTo>
                      <a:pt x="24172" y="47943"/>
                      <a:pt x="24172" y="47950"/>
                      <a:pt x="24173" y="47957"/>
                    </a:cubicBezTo>
                    <a:cubicBezTo>
                      <a:pt x="24172" y="47950"/>
                      <a:pt x="24172" y="47943"/>
                      <a:pt x="24171" y="47936"/>
                    </a:cubicBezTo>
                    <a:close/>
                    <a:moveTo>
                      <a:pt x="49098" y="1"/>
                    </a:moveTo>
                    <a:lnTo>
                      <a:pt x="49098" y="1"/>
                    </a:lnTo>
                    <a:cubicBezTo>
                      <a:pt x="47523" y="800"/>
                      <a:pt x="45240" y="845"/>
                      <a:pt x="43529" y="1553"/>
                    </a:cubicBezTo>
                    <a:cubicBezTo>
                      <a:pt x="41657" y="2329"/>
                      <a:pt x="39899" y="3356"/>
                      <a:pt x="38256" y="4566"/>
                    </a:cubicBezTo>
                    <a:cubicBezTo>
                      <a:pt x="34832" y="7054"/>
                      <a:pt x="32230" y="10044"/>
                      <a:pt x="30746" y="14084"/>
                    </a:cubicBezTo>
                    <a:cubicBezTo>
                      <a:pt x="27551" y="22758"/>
                      <a:pt x="29354" y="32458"/>
                      <a:pt x="27802" y="41566"/>
                    </a:cubicBezTo>
                    <a:cubicBezTo>
                      <a:pt x="28144" y="32755"/>
                      <a:pt x="28007" y="22712"/>
                      <a:pt x="23807" y="14769"/>
                    </a:cubicBezTo>
                    <a:cubicBezTo>
                      <a:pt x="22506" y="12304"/>
                      <a:pt x="20018" y="10614"/>
                      <a:pt x="17667" y="9176"/>
                    </a:cubicBezTo>
                    <a:cubicBezTo>
                      <a:pt x="15599" y="7881"/>
                      <a:pt x="12036" y="7174"/>
                      <a:pt x="10316" y="5612"/>
                    </a:cubicBezTo>
                    <a:lnTo>
                      <a:pt x="10316" y="5612"/>
                    </a:lnTo>
                    <a:cubicBezTo>
                      <a:pt x="13731" y="8735"/>
                      <a:pt x="16783" y="12243"/>
                      <a:pt x="19425" y="16024"/>
                    </a:cubicBezTo>
                    <a:cubicBezTo>
                      <a:pt x="17534" y="14925"/>
                      <a:pt x="15337" y="14361"/>
                      <a:pt x="13140" y="14361"/>
                    </a:cubicBezTo>
                    <a:cubicBezTo>
                      <a:pt x="11731" y="14361"/>
                      <a:pt x="10323" y="14593"/>
                      <a:pt x="8994" y="15065"/>
                    </a:cubicBezTo>
                    <a:cubicBezTo>
                      <a:pt x="9279" y="15039"/>
                      <a:pt x="9563" y="15026"/>
                      <a:pt x="9846" y="15026"/>
                    </a:cubicBezTo>
                    <a:cubicBezTo>
                      <a:pt x="14180" y="15026"/>
                      <a:pt x="18185" y="18069"/>
                      <a:pt x="20521" y="21776"/>
                    </a:cubicBezTo>
                    <a:cubicBezTo>
                      <a:pt x="22392" y="24720"/>
                      <a:pt x="24013" y="28578"/>
                      <a:pt x="24584" y="32025"/>
                    </a:cubicBezTo>
                    <a:cubicBezTo>
                      <a:pt x="23374" y="29628"/>
                      <a:pt x="21274" y="27688"/>
                      <a:pt x="18786" y="26661"/>
                    </a:cubicBezTo>
                    <a:cubicBezTo>
                      <a:pt x="17421" y="26101"/>
                      <a:pt x="16005" y="25879"/>
                      <a:pt x="14578" y="25879"/>
                    </a:cubicBezTo>
                    <a:cubicBezTo>
                      <a:pt x="12689" y="25879"/>
                      <a:pt x="10782" y="26268"/>
                      <a:pt x="8948" y="26775"/>
                    </a:cubicBezTo>
                    <a:cubicBezTo>
                      <a:pt x="7693" y="27117"/>
                      <a:pt x="6460" y="27711"/>
                      <a:pt x="5547" y="28669"/>
                    </a:cubicBezTo>
                    <a:cubicBezTo>
                      <a:pt x="6734" y="28350"/>
                      <a:pt x="7921" y="28007"/>
                      <a:pt x="9154" y="27893"/>
                    </a:cubicBezTo>
                    <a:cubicBezTo>
                      <a:pt x="9433" y="27867"/>
                      <a:pt x="9717" y="27853"/>
                      <a:pt x="10001" y="27853"/>
                    </a:cubicBezTo>
                    <a:cubicBezTo>
                      <a:pt x="10946" y="27853"/>
                      <a:pt x="11900" y="28009"/>
                      <a:pt x="12760" y="28395"/>
                    </a:cubicBezTo>
                    <a:cubicBezTo>
                      <a:pt x="7381" y="28690"/>
                      <a:pt x="2069" y="33139"/>
                      <a:pt x="35" y="37992"/>
                    </a:cubicBezTo>
                    <a:lnTo>
                      <a:pt x="35" y="37992"/>
                    </a:lnTo>
                    <a:cubicBezTo>
                      <a:pt x="274" y="37456"/>
                      <a:pt x="728" y="37210"/>
                      <a:pt x="1119" y="36841"/>
                    </a:cubicBezTo>
                    <a:cubicBezTo>
                      <a:pt x="1576" y="36407"/>
                      <a:pt x="1941" y="35882"/>
                      <a:pt x="2352" y="35448"/>
                    </a:cubicBezTo>
                    <a:cubicBezTo>
                      <a:pt x="3288" y="34467"/>
                      <a:pt x="4337" y="33600"/>
                      <a:pt x="5479" y="32869"/>
                    </a:cubicBezTo>
                    <a:cubicBezTo>
                      <a:pt x="7369" y="31656"/>
                      <a:pt x="10499" y="30160"/>
                      <a:pt x="13232" y="30160"/>
                    </a:cubicBezTo>
                    <a:cubicBezTo>
                      <a:pt x="14460" y="30160"/>
                      <a:pt x="15607" y="30462"/>
                      <a:pt x="16526" y="31226"/>
                    </a:cubicBezTo>
                    <a:cubicBezTo>
                      <a:pt x="18078" y="32504"/>
                      <a:pt x="18991" y="34832"/>
                      <a:pt x="19882" y="36590"/>
                    </a:cubicBezTo>
                    <a:cubicBezTo>
                      <a:pt x="20817" y="38461"/>
                      <a:pt x="21662" y="40401"/>
                      <a:pt x="22392" y="42364"/>
                    </a:cubicBezTo>
                    <a:cubicBezTo>
                      <a:pt x="23029" y="44047"/>
                      <a:pt x="24051" y="46115"/>
                      <a:pt x="24171" y="47936"/>
                    </a:cubicBezTo>
                    <a:lnTo>
                      <a:pt x="24171" y="47936"/>
                    </a:lnTo>
                    <a:cubicBezTo>
                      <a:pt x="23942" y="44382"/>
                      <a:pt x="23212" y="40874"/>
                      <a:pt x="22050" y="37525"/>
                    </a:cubicBezTo>
                    <a:cubicBezTo>
                      <a:pt x="21593" y="36133"/>
                      <a:pt x="21000" y="34832"/>
                      <a:pt x="20406" y="33508"/>
                    </a:cubicBezTo>
                    <a:cubicBezTo>
                      <a:pt x="20204" y="33070"/>
                      <a:pt x="19790" y="31960"/>
                      <a:pt x="19248" y="31409"/>
                    </a:cubicBezTo>
                    <a:lnTo>
                      <a:pt x="19248" y="31409"/>
                    </a:lnTo>
                    <a:cubicBezTo>
                      <a:pt x="21217" y="32535"/>
                      <a:pt x="22693" y="34474"/>
                      <a:pt x="23625" y="36544"/>
                    </a:cubicBezTo>
                    <a:cubicBezTo>
                      <a:pt x="24652" y="38781"/>
                      <a:pt x="25223" y="41246"/>
                      <a:pt x="25428" y="43665"/>
                    </a:cubicBezTo>
                    <a:cubicBezTo>
                      <a:pt x="25565" y="45195"/>
                      <a:pt x="26866" y="48778"/>
                      <a:pt x="26410" y="50102"/>
                    </a:cubicBezTo>
                    <a:cubicBezTo>
                      <a:pt x="27985" y="45628"/>
                      <a:pt x="28806" y="40949"/>
                      <a:pt x="29514" y="36270"/>
                    </a:cubicBezTo>
                    <a:lnTo>
                      <a:pt x="29514" y="36270"/>
                    </a:lnTo>
                    <a:cubicBezTo>
                      <a:pt x="29514" y="39671"/>
                      <a:pt x="29445" y="43095"/>
                      <a:pt x="28715" y="46404"/>
                    </a:cubicBezTo>
                    <a:cubicBezTo>
                      <a:pt x="30199" y="42798"/>
                      <a:pt x="32070" y="39351"/>
                      <a:pt x="34307" y="36156"/>
                    </a:cubicBezTo>
                    <a:lnTo>
                      <a:pt x="34307" y="36156"/>
                    </a:lnTo>
                    <a:cubicBezTo>
                      <a:pt x="33211" y="39648"/>
                      <a:pt x="32093" y="43163"/>
                      <a:pt x="30997" y="46678"/>
                    </a:cubicBezTo>
                    <a:cubicBezTo>
                      <a:pt x="31317" y="45651"/>
                      <a:pt x="32892" y="44373"/>
                      <a:pt x="33622" y="43597"/>
                    </a:cubicBezTo>
                    <a:cubicBezTo>
                      <a:pt x="33851" y="43346"/>
                      <a:pt x="34102" y="43072"/>
                      <a:pt x="34353" y="42821"/>
                    </a:cubicBezTo>
                    <a:cubicBezTo>
                      <a:pt x="36658" y="40424"/>
                      <a:pt x="39146" y="38210"/>
                      <a:pt x="41794" y="36202"/>
                    </a:cubicBezTo>
                    <a:cubicBezTo>
                      <a:pt x="44236" y="34353"/>
                      <a:pt x="46793" y="32413"/>
                      <a:pt x="49486" y="30906"/>
                    </a:cubicBezTo>
                    <a:cubicBezTo>
                      <a:pt x="51928" y="29559"/>
                      <a:pt x="54530" y="28487"/>
                      <a:pt x="57269" y="27870"/>
                    </a:cubicBezTo>
                    <a:lnTo>
                      <a:pt x="57269" y="27870"/>
                    </a:lnTo>
                    <a:cubicBezTo>
                      <a:pt x="47569" y="30016"/>
                      <a:pt x="39009" y="34969"/>
                      <a:pt x="33326" y="43163"/>
                    </a:cubicBezTo>
                    <a:cubicBezTo>
                      <a:pt x="36133" y="38963"/>
                      <a:pt x="38005" y="34261"/>
                      <a:pt x="39694" y="29559"/>
                    </a:cubicBezTo>
                    <a:cubicBezTo>
                      <a:pt x="40995" y="25953"/>
                      <a:pt x="43894" y="22712"/>
                      <a:pt x="46473" y="19904"/>
                    </a:cubicBezTo>
                    <a:cubicBezTo>
                      <a:pt x="49417" y="16686"/>
                      <a:pt x="52818" y="13878"/>
                      <a:pt x="56562" y="11619"/>
                    </a:cubicBezTo>
                    <a:cubicBezTo>
                      <a:pt x="59689" y="9724"/>
                      <a:pt x="64185" y="7054"/>
                      <a:pt x="67929" y="6780"/>
                    </a:cubicBezTo>
                    <a:lnTo>
                      <a:pt x="67929" y="6780"/>
                    </a:lnTo>
                    <a:cubicBezTo>
                      <a:pt x="61971" y="7191"/>
                      <a:pt x="56356" y="9519"/>
                      <a:pt x="50833" y="11824"/>
                    </a:cubicBezTo>
                    <a:cubicBezTo>
                      <a:pt x="50536" y="11185"/>
                      <a:pt x="50582" y="10409"/>
                      <a:pt x="50970" y="9816"/>
                    </a:cubicBezTo>
                    <a:lnTo>
                      <a:pt x="50970" y="9816"/>
                    </a:lnTo>
                    <a:cubicBezTo>
                      <a:pt x="45583" y="12783"/>
                      <a:pt x="40196" y="16800"/>
                      <a:pt x="36612" y="21890"/>
                    </a:cubicBezTo>
                    <a:cubicBezTo>
                      <a:pt x="32915" y="27094"/>
                      <a:pt x="31089" y="34216"/>
                      <a:pt x="30450" y="40516"/>
                    </a:cubicBezTo>
                    <a:cubicBezTo>
                      <a:pt x="30564" y="33600"/>
                      <a:pt x="32344" y="26478"/>
                      <a:pt x="34398" y="19904"/>
                    </a:cubicBezTo>
                    <a:cubicBezTo>
                      <a:pt x="35814" y="15431"/>
                      <a:pt x="37411" y="10272"/>
                      <a:pt x="40881" y="6962"/>
                    </a:cubicBezTo>
                    <a:lnTo>
                      <a:pt x="40881" y="6962"/>
                    </a:lnTo>
                    <a:cubicBezTo>
                      <a:pt x="39762" y="7419"/>
                      <a:pt x="38690" y="8058"/>
                      <a:pt x="37731" y="8834"/>
                    </a:cubicBezTo>
                    <a:cubicBezTo>
                      <a:pt x="40904" y="5205"/>
                      <a:pt x="44807" y="2192"/>
                      <a:pt x="4909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1712;p13">
              <a:extLst>
                <a:ext uri="{FF2B5EF4-FFF2-40B4-BE49-F238E27FC236}">
                  <a16:creationId xmlns:a16="http://schemas.microsoft.com/office/drawing/2014/main" id="{2D952A4D-E4FB-4720-AD9D-8CD58311A880}"/>
                </a:ext>
              </a:extLst>
            </p:cNvPr>
            <p:cNvGrpSpPr/>
            <p:nvPr/>
          </p:nvGrpSpPr>
          <p:grpSpPr>
            <a:xfrm>
              <a:off x="-1" y="4339638"/>
              <a:ext cx="9106807" cy="855207"/>
              <a:chOff x="-76450" y="4507750"/>
              <a:chExt cx="8187765" cy="635700"/>
            </a:xfrm>
          </p:grpSpPr>
          <p:sp>
            <p:nvSpPr>
              <p:cNvPr id="34" name="Google Shape;1713;p13">
                <a:extLst>
                  <a:ext uri="{FF2B5EF4-FFF2-40B4-BE49-F238E27FC236}">
                    <a16:creationId xmlns:a16="http://schemas.microsoft.com/office/drawing/2014/main" id="{C1FF1263-24C2-45BE-9475-E6DB4018CE13}"/>
                  </a:ext>
                </a:extLst>
              </p:cNvPr>
              <p:cNvSpPr/>
              <p:nvPr/>
            </p:nvSpPr>
            <p:spPr>
              <a:xfrm>
                <a:off x="-76450" y="4666175"/>
                <a:ext cx="8187765" cy="475850"/>
              </a:xfrm>
              <a:custGeom>
                <a:avLst/>
                <a:gdLst/>
                <a:ahLst/>
                <a:cxnLst/>
                <a:rect l="l" t="t" r="r" b="b"/>
                <a:pathLst>
                  <a:path w="259045" h="19034" extrusionOk="0">
                    <a:moveTo>
                      <a:pt x="36376" y="0"/>
                    </a:moveTo>
                    <a:cubicBezTo>
                      <a:pt x="35375" y="0"/>
                      <a:pt x="34410" y="272"/>
                      <a:pt x="33462" y="581"/>
                    </a:cubicBezTo>
                    <a:cubicBezTo>
                      <a:pt x="25359" y="3137"/>
                      <a:pt x="18215" y="7999"/>
                      <a:pt x="11002" y="12359"/>
                    </a:cubicBezTo>
                    <a:cubicBezTo>
                      <a:pt x="7327" y="14550"/>
                      <a:pt x="3675" y="16764"/>
                      <a:pt x="0" y="18978"/>
                    </a:cubicBezTo>
                    <a:cubicBezTo>
                      <a:pt x="0" y="18978"/>
                      <a:pt x="37000" y="19024"/>
                      <a:pt x="82902" y="19024"/>
                    </a:cubicBezTo>
                    <a:cubicBezTo>
                      <a:pt x="108170" y="19031"/>
                      <a:pt x="136164" y="19034"/>
                      <a:pt x="162259" y="19034"/>
                    </a:cubicBezTo>
                    <a:cubicBezTo>
                      <a:pt x="214449" y="19034"/>
                      <a:pt x="259045" y="19024"/>
                      <a:pt x="259045" y="19024"/>
                    </a:cubicBezTo>
                    <a:cubicBezTo>
                      <a:pt x="257059" y="19024"/>
                      <a:pt x="254708" y="17654"/>
                      <a:pt x="252768" y="17221"/>
                    </a:cubicBezTo>
                    <a:cubicBezTo>
                      <a:pt x="249435" y="16490"/>
                      <a:pt x="246445" y="15531"/>
                      <a:pt x="243204" y="14322"/>
                    </a:cubicBezTo>
                    <a:cubicBezTo>
                      <a:pt x="237589" y="12222"/>
                      <a:pt x="231906" y="10145"/>
                      <a:pt x="226085" y="8661"/>
                    </a:cubicBezTo>
                    <a:cubicBezTo>
                      <a:pt x="223095" y="7908"/>
                      <a:pt x="218142" y="6333"/>
                      <a:pt x="214170" y="6264"/>
                    </a:cubicBezTo>
                    <a:cubicBezTo>
                      <a:pt x="214086" y="6263"/>
                      <a:pt x="214002" y="6262"/>
                      <a:pt x="213918" y="6262"/>
                    </a:cubicBezTo>
                    <a:cubicBezTo>
                      <a:pt x="212649" y="6262"/>
                      <a:pt x="211506" y="6427"/>
                      <a:pt x="210564" y="6812"/>
                    </a:cubicBezTo>
                    <a:cubicBezTo>
                      <a:pt x="210952" y="6630"/>
                      <a:pt x="211340" y="6447"/>
                      <a:pt x="211751" y="6264"/>
                    </a:cubicBezTo>
                    <a:cubicBezTo>
                      <a:pt x="211543" y="6240"/>
                      <a:pt x="211335" y="6228"/>
                      <a:pt x="211127" y="6228"/>
                    </a:cubicBezTo>
                    <a:cubicBezTo>
                      <a:pt x="210473" y="6228"/>
                      <a:pt x="209824" y="6348"/>
                      <a:pt x="209221" y="6579"/>
                    </a:cubicBezTo>
                    <a:lnTo>
                      <a:pt x="209221" y="6579"/>
                    </a:lnTo>
                    <a:cubicBezTo>
                      <a:pt x="209657" y="6224"/>
                      <a:pt x="209948" y="5688"/>
                      <a:pt x="209948" y="5123"/>
                    </a:cubicBezTo>
                    <a:lnTo>
                      <a:pt x="209948" y="5123"/>
                    </a:lnTo>
                    <a:cubicBezTo>
                      <a:pt x="209194" y="5374"/>
                      <a:pt x="208510" y="5876"/>
                      <a:pt x="208076" y="6538"/>
                    </a:cubicBezTo>
                    <a:cubicBezTo>
                      <a:pt x="208144" y="6082"/>
                      <a:pt x="208213" y="5625"/>
                      <a:pt x="208259" y="5146"/>
                    </a:cubicBezTo>
                    <a:lnTo>
                      <a:pt x="208259" y="5146"/>
                    </a:lnTo>
                    <a:cubicBezTo>
                      <a:pt x="207483" y="5945"/>
                      <a:pt x="206615" y="6630"/>
                      <a:pt x="205702" y="7246"/>
                    </a:cubicBezTo>
                    <a:lnTo>
                      <a:pt x="206136" y="6561"/>
                    </a:lnTo>
                    <a:lnTo>
                      <a:pt x="206136" y="6561"/>
                    </a:lnTo>
                    <a:cubicBezTo>
                      <a:pt x="205040" y="7018"/>
                      <a:pt x="203967" y="7497"/>
                      <a:pt x="202872" y="7976"/>
                    </a:cubicBezTo>
                    <a:cubicBezTo>
                      <a:pt x="203054" y="7725"/>
                      <a:pt x="203260" y="7474"/>
                      <a:pt x="203465" y="7223"/>
                    </a:cubicBezTo>
                    <a:lnTo>
                      <a:pt x="203465" y="7223"/>
                    </a:lnTo>
                    <a:cubicBezTo>
                      <a:pt x="202187" y="7428"/>
                      <a:pt x="200977" y="7908"/>
                      <a:pt x="199927" y="8638"/>
                    </a:cubicBezTo>
                    <a:cubicBezTo>
                      <a:pt x="200224" y="8341"/>
                      <a:pt x="200544" y="8045"/>
                      <a:pt x="200840" y="7748"/>
                    </a:cubicBezTo>
                    <a:cubicBezTo>
                      <a:pt x="200852" y="7520"/>
                      <a:pt x="200669" y="7417"/>
                      <a:pt x="200447" y="7417"/>
                    </a:cubicBezTo>
                    <a:cubicBezTo>
                      <a:pt x="200224" y="7417"/>
                      <a:pt x="199962" y="7520"/>
                      <a:pt x="199813" y="7702"/>
                    </a:cubicBezTo>
                    <a:cubicBezTo>
                      <a:pt x="199523" y="8038"/>
                      <a:pt x="199298" y="8548"/>
                      <a:pt x="198860" y="8548"/>
                    </a:cubicBezTo>
                    <a:cubicBezTo>
                      <a:pt x="198851" y="8548"/>
                      <a:pt x="198841" y="8547"/>
                      <a:pt x="198832" y="8547"/>
                    </a:cubicBezTo>
                    <a:cubicBezTo>
                      <a:pt x="199357" y="8250"/>
                      <a:pt x="199653" y="7588"/>
                      <a:pt x="199494" y="6995"/>
                    </a:cubicBezTo>
                    <a:lnTo>
                      <a:pt x="199494" y="6995"/>
                    </a:lnTo>
                    <a:cubicBezTo>
                      <a:pt x="198946" y="7748"/>
                      <a:pt x="198261" y="8387"/>
                      <a:pt x="197485" y="8889"/>
                    </a:cubicBezTo>
                    <a:cubicBezTo>
                      <a:pt x="197622" y="8341"/>
                      <a:pt x="197736" y="7794"/>
                      <a:pt x="197850" y="7269"/>
                    </a:cubicBezTo>
                    <a:lnTo>
                      <a:pt x="197850" y="7269"/>
                    </a:lnTo>
                    <a:cubicBezTo>
                      <a:pt x="196438" y="9060"/>
                      <a:pt x="194466" y="10761"/>
                      <a:pt x="192249" y="10761"/>
                    </a:cubicBezTo>
                    <a:cubicBezTo>
                      <a:pt x="191528" y="10761"/>
                      <a:pt x="190782" y="10582"/>
                      <a:pt x="190021" y="10168"/>
                    </a:cubicBezTo>
                    <a:lnTo>
                      <a:pt x="190021" y="10168"/>
                    </a:lnTo>
                    <a:cubicBezTo>
                      <a:pt x="190364" y="10829"/>
                      <a:pt x="190866" y="11377"/>
                      <a:pt x="191482" y="11765"/>
                    </a:cubicBezTo>
                    <a:cubicBezTo>
                      <a:pt x="190980" y="11697"/>
                      <a:pt x="190478" y="11605"/>
                      <a:pt x="189976" y="11514"/>
                    </a:cubicBezTo>
                    <a:lnTo>
                      <a:pt x="189976" y="11514"/>
                    </a:lnTo>
                    <a:cubicBezTo>
                      <a:pt x="189998" y="11902"/>
                      <a:pt x="190181" y="12267"/>
                      <a:pt x="190455" y="12541"/>
                    </a:cubicBezTo>
                    <a:cubicBezTo>
                      <a:pt x="190299" y="12403"/>
                      <a:pt x="190091" y="12304"/>
                      <a:pt x="189890" y="12304"/>
                    </a:cubicBezTo>
                    <a:cubicBezTo>
                      <a:pt x="189826" y="12304"/>
                      <a:pt x="189762" y="12314"/>
                      <a:pt x="189702" y="12336"/>
                    </a:cubicBezTo>
                    <a:cubicBezTo>
                      <a:pt x="189451" y="12450"/>
                      <a:pt x="189336" y="12838"/>
                      <a:pt x="189542" y="13021"/>
                    </a:cubicBezTo>
                    <a:cubicBezTo>
                      <a:pt x="188606" y="12564"/>
                      <a:pt x="187670" y="12130"/>
                      <a:pt x="186711" y="11674"/>
                    </a:cubicBezTo>
                    <a:lnTo>
                      <a:pt x="186711" y="11674"/>
                    </a:lnTo>
                    <a:cubicBezTo>
                      <a:pt x="187031" y="12564"/>
                      <a:pt x="187944" y="13203"/>
                      <a:pt x="188880" y="13249"/>
                    </a:cubicBezTo>
                    <a:cubicBezTo>
                      <a:pt x="188289" y="13472"/>
                      <a:pt x="187650" y="13586"/>
                      <a:pt x="187009" y="13586"/>
                    </a:cubicBezTo>
                    <a:cubicBezTo>
                      <a:pt x="186338" y="13586"/>
                      <a:pt x="185665" y="13460"/>
                      <a:pt x="185045" y="13203"/>
                    </a:cubicBezTo>
                    <a:lnTo>
                      <a:pt x="185045" y="13203"/>
                    </a:lnTo>
                    <a:cubicBezTo>
                      <a:pt x="185045" y="13751"/>
                      <a:pt x="185388" y="14253"/>
                      <a:pt x="185890" y="14459"/>
                    </a:cubicBezTo>
                    <a:cubicBezTo>
                      <a:pt x="185699" y="14415"/>
                      <a:pt x="185510" y="14392"/>
                      <a:pt x="185325" y="14392"/>
                    </a:cubicBezTo>
                    <a:cubicBezTo>
                      <a:pt x="184936" y="14392"/>
                      <a:pt x="184564" y="14493"/>
                      <a:pt x="184224" y="14710"/>
                    </a:cubicBezTo>
                    <a:cubicBezTo>
                      <a:pt x="184475" y="14847"/>
                      <a:pt x="184726" y="15006"/>
                      <a:pt x="184977" y="15166"/>
                    </a:cubicBezTo>
                    <a:cubicBezTo>
                      <a:pt x="181188" y="16764"/>
                      <a:pt x="177467" y="18567"/>
                      <a:pt x="173222" y="18567"/>
                    </a:cubicBezTo>
                    <a:cubicBezTo>
                      <a:pt x="170026" y="18567"/>
                      <a:pt x="166237" y="17061"/>
                      <a:pt x="163133" y="16444"/>
                    </a:cubicBezTo>
                    <a:cubicBezTo>
                      <a:pt x="161400" y="16129"/>
                      <a:pt x="158758" y="16058"/>
                      <a:pt x="157152" y="15488"/>
                    </a:cubicBezTo>
                    <a:lnTo>
                      <a:pt x="157152" y="15488"/>
                    </a:lnTo>
                    <a:cubicBezTo>
                      <a:pt x="157243" y="15516"/>
                      <a:pt x="157337" y="15530"/>
                      <a:pt x="157431" y="15530"/>
                    </a:cubicBezTo>
                    <a:cubicBezTo>
                      <a:pt x="157727" y="15530"/>
                      <a:pt x="158023" y="15395"/>
                      <a:pt x="158203" y="15166"/>
                    </a:cubicBezTo>
                    <a:cubicBezTo>
                      <a:pt x="157687" y="14834"/>
                      <a:pt x="157063" y="14659"/>
                      <a:pt x="156444" y="14659"/>
                    </a:cubicBezTo>
                    <a:cubicBezTo>
                      <a:pt x="156401" y="14659"/>
                      <a:pt x="156358" y="14659"/>
                      <a:pt x="156314" y="14661"/>
                    </a:cubicBezTo>
                    <a:lnTo>
                      <a:pt x="156314" y="14661"/>
                    </a:lnTo>
                    <a:cubicBezTo>
                      <a:pt x="156573" y="14569"/>
                      <a:pt x="156808" y="14401"/>
                      <a:pt x="156970" y="14185"/>
                    </a:cubicBezTo>
                    <a:lnTo>
                      <a:pt x="156970" y="14185"/>
                    </a:lnTo>
                    <a:cubicBezTo>
                      <a:pt x="156393" y="14293"/>
                      <a:pt x="155830" y="14473"/>
                      <a:pt x="155303" y="14701"/>
                    </a:cubicBezTo>
                    <a:lnTo>
                      <a:pt x="155303" y="14701"/>
                    </a:lnTo>
                    <a:cubicBezTo>
                      <a:pt x="155686" y="14461"/>
                      <a:pt x="155989" y="14081"/>
                      <a:pt x="156126" y="13637"/>
                    </a:cubicBezTo>
                    <a:lnTo>
                      <a:pt x="156126" y="13637"/>
                    </a:lnTo>
                    <a:cubicBezTo>
                      <a:pt x="155441" y="14116"/>
                      <a:pt x="154665" y="14481"/>
                      <a:pt x="153843" y="14710"/>
                    </a:cubicBezTo>
                    <a:cubicBezTo>
                      <a:pt x="154003" y="14367"/>
                      <a:pt x="154163" y="14025"/>
                      <a:pt x="154300" y="13660"/>
                    </a:cubicBezTo>
                    <a:lnTo>
                      <a:pt x="154300" y="13660"/>
                    </a:lnTo>
                    <a:cubicBezTo>
                      <a:pt x="153546" y="14025"/>
                      <a:pt x="152747" y="14299"/>
                      <a:pt x="151926" y="14504"/>
                    </a:cubicBezTo>
                    <a:cubicBezTo>
                      <a:pt x="152108" y="14322"/>
                      <a:pt x="152268" y="14162"/>
                      <a:pt x="152451" y="13979"/>
                    </a:cubicBezTo>
                    <a:cubicBezTo>
                      <a:pt x="151743" y="13934"/>
                      <a:pt x="151058" y="13888"/>
                      <a:pt x="150351" y="13842"/>
                    </a:cubicBezTo>
                    <a:cubicBezTo>
                      <a:pt x="150784" y="13705"/>
                      <a:pt x="151195" y="13591"/>
                      <a:pt x="151629" y="13477"/>
                    </a:cubicBezTo>
                    <a:cubicBezTo>
                      <a:pt x="151119" y="13323"/>
                      <a:pt x="150585" y="13243"/>
                      <a:pt x="150052" y="13243"/>
                    </a:cubicBezTo>
                    <a:cubicBezTo>
                      <a:pt x="149622" y="13243"/>
                      <a:pt x="149192" y="13295"/>
                      <a:pt x="148777" y="13403"/>
                    </a:cubicBezTo>
                    <a:lnTo>
                      <a:pt x="148777" y="13403"/>
                    </a:lnTo>
                    <a:cubicBezTo>
                      <a:pt x="149174" y="13231"/>
                      <a:pt x="149412" y="12711"/>
                      <a:pt x="149232" y="12313"/>
                    </a:cubicBezTo>
                    <a:cubicBezTo>
                      <a:pt x="149203" y="12312"/>
                      <a:pt x="149173" y="12312"/>
                      <a:pt x="149144" y="12312"/>
                    </a:cubicBezTo>
                    <a:cubicBezTo>
                      <a:pt x="148352" y="12312"/>
                      <a:pt x="147565" y="12606"/>
                      <a:pt x="146927" y="13112"/>
                    </a:cubicBezTo>
                    <a:cubicBezTo>
                      <a:pt x="147087" y="12678"/>
                      <a:pt x="147155" y="12245"/>
                      <a:pt x="147110" y="11788"/>
                    </a:cubicBezTo>
                    <a:lnTo>
                      <a:pt x="147110" y="11788"/>
                    </a:lnTo>
                    <a:cubicBezTo>
                      <a:pt x="146813" y="12267"/>
                      <a:pt x="146402" y="12633"/>
                      <a:pt x="145923" y="12884"/>
                    </a:cubicBezTo>
                    <a:cubicBezTo>
                      <a:pt x="145991" y="12564"/>
                      <a:pt x="146060" y="12222"/>
                      <a:pt x="146128" y="11902"/>
                    </a:cubicBezTo>
                    <a:lnTo>
                      <a:pt x="146128" y="11902"/>
                    </a:lnTo>
                    <a:cubicBezTo>
                      <a:pt x="145512" y="12404"/>
                      <a:pt x="144896" y="12884"/>
                      <a:pt x="144302" y="13386"/>
                    </a:cubicBezTo>
                    <a:cubicBezTo>
                      <a:pt x="144348" y="13043"/>
                      <a:pt x="144416" y="12701"/>
                      <a:pt x="144462" y="12382"/>
                    </a:cubicBezTo>
                    <a:lnTo>
                      <a:pt x="144462" y="12382"/>
                    </a:lnTo>
                    <a:cubicBezTo>
                      <a:pt x="143303" y="12885"/>
                      <a:pt x="142038" y="13136"/>
                      <a:pt x="140770" y="13136"/>
                    </a:cubicBezTo>
                    <a:cubicBezTo>
                      <a:pt x="140715" y="13136"/>
                      <a:pt x="140660" y="13136"/>
                      <a:pt x="140604" y="13135"/>
                    </a:cubicBezTo>
                    <a:cubicBezTo>
                      <a:pt x="140924" y="12952"/>
                      <a:pt x="141243" y="12770"/>
                      <a:pt x="141563" y="12587"/>
                    </a:cubicBezTo>
                    <a:cubicBezTo>
                      <a:pt x="141438" y="12471"/>
                      <a:pt x="141281" y="12393"/>
                      <a:pt x="141115" y="12358"/>
                    </a:cubicBezTo>
                    <a:lnTo>
                      <a:pt x="141115" y="12358"/>
                    </a:lnTo>
                    <a:cubicBezTo>
                      <a:pt x="141571" y="12156"/>
                      <a:pt x="141952" y="11777"/>
                      <a:pt x="142134" y="11309"/>
                    </a:cubicBezTo>
                    <a:cubicBezTo>
                      <a:pt x="141941" y="11277"/>
                      <a:pt x="141745" y="11261"/>
                      <a:pt x="141549" y="11261"/>
                    </a:cubicBezTo>
                    <a:cubicBezTo>
                      <a:pt x="140912" y="11261"/>
                      <a:pt x="140273" y="11428"/>
                      <a:pt x="139714" y="11742"/>
                    </a:cubicBezTo>
                    <a:cubicBezTo>
                      <a:pt x="140262" y="11195"/>
                      <a:pt x="140627" y="10487"/>
                      <a:pt x="140810" y="9757"/>
                    </a:cubicBezTo>
                    <a:lnTo>
                      <a:pt x="140810" y="9757"/>
                    </a:lnTo>
                    <a:cubicBezTo>
                      <a:pt x="139570" y="11190"/>
                      <a:pt x="138047" y="11597"/>
                      <a:pt x="136427" y="11597"/>
                    </a:cubicBezTo>
                    <a:cubicBezTo>
                      <a:pt x="134796" y="11597"/>
                      <a:pt x="133066" y="11184"/>
                      <a:pt x="131429" y="10989"/>
                    </a:cubicBezTo>
                    <a:cubicBezTo>
                      <a:pt x="127571" y="10533"/>
                      <a:pt x="123714" y="10145"/>
                      <a:pt x="119833" y="9871"/>
                    </a:cubicBezTo>
                    <a:cubicBezTo>
                      <a:pt x="119833" y="9871"/>
                      <a:pt x="114690" y="9516"/>
                      <a:pt x="110909" y="9516"/>
                    </a:cubicBezTo>
                    <a:cubicBezTo>
                      <a:pt x="109019" y="9516"/>
                      <a:pt x="107470" y="9604"/>
                      <a:pt x="107074" y="9871"/>
                    </a:cubicBezTo>
                    <a:cubicBezTo>
                      <a:pt x="105887" y="10670"/>
                      <a:pt x="94246" y="13386"/>
                      <a:pt x="94246" y="13386"/>
                    </a:cubicBezTo>
                    <a:cubicBezTo>
                      <a:pt x="94090" y="13423"/>
                      <a:pt x="93915" y="13440"/>
                      <a:pt x="93724" y="13440"/>
                    </a:cubicBezTo>
                    <a:cubicBezTo>
                      <a:pt x="91796" y="13440"/>
                      <a:pt x="88276" y="11701"/>
                      <a:pt x="86759" y="11286"/>
                    </a:cubicBezTo>
                    <a:cubicBezTo>
                      <a:pt x="83610" y="10487"/>
                      <a:pt x="79980" y="9118"/>
                      <a:pt x="76808" y="8866"/>
                    </a:cubicBezTo>
                    <a:cubicBezTo>
                      <a:pt x="76259" y="8827"/>
                      <a:pt x="75711" y="8811"/>
                      <a:pt x="75165" y="8811"/>
                    </a:cubicBezTo>
                    <a:cubicBezTo>
                      <a:pt x="72479" y="8811"/>
                      <a:pt x="69821" y="9205"/>
                      <a:pt x="67159" y="9205"/>
                    </a:cubicBezTo>
                    <a:cubicBezTo>
                      <a:pt x="66579" y="9205"/>
                      <a:pt x="65998" y="9186"/>
                      <a:pt x="65418" y="9140"/>
                    </a:cubicBezTo>
                    <a:cubicBezTo>
                      <a:pt x="61218" y="8821"/>
                      <a:pt x="57292" y="8341"/>
                      <a:pt x="53343" y="6721"/>
                    </a:cubicBezTo>
                    <a:cubicBezTo>
                      <a:pt x="51791" y="6721"/>
                      <a:pt x="48892" y="4507"/>
                      <a:pt x="47409" y="3936"/>
                    </a:cubicBezTo>
                    <a:lnTo>
                      <a:pt x="39785" y="878"/>
                    </a:lnTo>
                    <a:cubicBezTo>
                      <a:pt x="38804" y="467"/>
                      <a:pt x="37776" y="56"/>
                      <a:pt x="36704" y="10"/>
                    </a:cubicBezTo>
                    <a:cubicBezTo>
                      <a:pt x="36594" y="4"/>
                      <a:pt x="36485" y="0"/>
                      <a:pt x="36376" y="0"/>
                    </a:cubicBez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714;p13">
                <a:extLst>
                  <a:ext uri="{FF2B5EF4-FFF2-40B4-BE49-F238E27FC236}">
                    <a16:creationId xmlns:a16="http://schemas.microsoft.com/office/drawing/2014/main" id="{EDDFB273-BD40-4453-8794-299B584D3870}"/>
                  </a:ext>
                </a:extLst>
              </p:cNvPr>
              <p:cNvSpPr/>
              <p:nvPr/>
            </p:nvSpPr>
            <p:spPr>
              <a:xfrm>
                <a:off x="-76450" y="4522050"/>
                <a:ext cx="1987900" cy="62140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24856" extrusionOk="0">
                    <a:moveTo>
                      <a:pt x="8035" y="0"/>
                    </a:moveTo>
                    <a:lnTo>
                      <a:pt x="0" y="3995"/>
                    </a:lnTo>
                    <a:lnTo>
                      <a:pt x="23" y="24789"/>
                    </a:lnTo>
                    <a:cubicBezTo>
                      <a:pt x="8332" y="24789"/>
                      <a:pt x="16640" y="24743"/>
                      <a:pt x="24949" y="24743"/>
                    </a:cubicBezTo>
                    <a:cubicBezTo>
                      <a:pt x="32664" y="24743"/>
                      <a:pt x="40378" y="24743"/>
                      <a:pt x="48071" y="24766"/>
                    </a:cubicBezTo>
                    <a:cubicBezTo>
                      <a:pt x="54781" y="24766"/>
                      <a:pt x="61469" y="24766"/>
                      <a:pt x="68180" y="24789"/>
                    </a:cubicBezTo>
                    <a:lnTo>
                      <a:pt x="74845" y="24789"/>
                    </a:lnTo>
                    <a:cubicBezTo>
                      <a:pt x="75388" y="24789"/>
                      <a:pt x="76024" y="24855"/>
                      <a:pt x="76634" y="24855"/>
                    </a:cubicBezTo>
                    <a:cubicBezTo>
                      <a:pt x="77153" y="24855"/>
                      <a:pt x="77654" y="24807"/>
                      <a:pt x="78063" y="24629"/>
                    </a:cubicBezTo>
                    <a:cubicBezTo>
                      <a:pt x="77561" y="23282"/>
                      <a:pt x="75803" y="22552"/>
                      <a:pt x="74639" y="21890"/>
                    </a:cubicBezTo>
                    <a:cubicBezTo>
                      <a:pt x="73521" y="21251"/>
                      <a:pt x="72539" y="20178"/>
                      <a:pt x="71307" y="19927"/>
                    </a:cubicBezTo>
                    <a:cubicBezTo>
                      <a:pt x="69823" y="19607"/>
                      <a:pt x="68362" y="19333"/>
                      <a:pt x="66879" y="18991"/>
                    </a:cubicBezTo>
                    <a:cubicBezTo>
                      <a:pt x="65761" y="18728"/>
                      <a:pt x="64601" y="18212"/>
                      <a:pt x="63419" y="18212"/>
                    </a:cubicBezTo>
                    <a:cubicBezTo>
                      <a:pt x="63370" y="18212"/>
                      <a:pt x="63321" y="18213"/>
                      <a:pt x="63272" y="18215"/>
                    </a:cubicBezTo>
                    <a:cubicBezTo>
                      <a:pt x="64094" y="19288"/>
                      <a:pt x="64802" y="20429"/>
                      <a:pt x="65372" y="21639"/>
                    </a:cubicBezTo>
                    <a:cubicBezTo>
                      <a:pt x="63068" y="18546"/>
                      <a:pt x="59994" y="15668"/>
                      <a:pt x="56023" y="15668"/>
                    </a:cubicBezTo>
                    <a:cubicBezTo>
                      <a:pt x="55510" y="15668"/>
                      <a:pt x="54982" y="15717"/>
                      <a:pt x="54439" y="15818"/>
                    </a:cubicBezTo>
                    <a:cubicBezTo>
                      <a:pt x="57566" y="16868"/>
                      <a:pt x="59575" y="19744"/>
                      <a:pt x="61127" y="22506"/>
                    </a:cubicBezTo>
                    <a:cubicBezTo>
                      <a:pt x="57543" y="17736"/>
                      <a:pt x="52179" y="13901"/>
                      <a:pt x="46267" y="12691"/>
                    </a:cubicBezTo>
                    <a:cubicBezTo>
                      <a:pt x="45657" y="12559"/>
                      <a:pt x="45034" y="12463"/>
                      <a:pt x="44408" y="12463"/>
                    </a:cubicBezTo>
                    <a:cubicBezTo>
                      <a:pt x="44168" y="12463"/>
                      <a:pt x="43928" y="12477"/>
                      <a:pt x="43688" y="12509"/>
                    </a:cubicBezTo>
                    <a:cubicBezTo>
                      <a:pt x="42319" y="12668"/>
                      <a:pt x="41086" y="13536"/>
                      <a:pt x="39808" y="14038"/>
                    </a:cubicBezTo>
                    <a:cubicBezTo>
                      <a:pt x="38256" y="14631"/>
                      <a:pt x="36726" y="15339"/>
                      <a:pt x="35288" y="16206"/>
                    </a:cubicBezTo>
                    <a:cubicBezTo>
                      <a:pt x="36247" y="15271"/>
                      <a:pt x="37297" y="14426"/>
                      <a:pt x="38438" y="13718"/>
                    </a:cubicBezTo>
                    <a:cubicBezTo>
                      <a:pt x="37913" y="13308"/>
                      <a:pt x="37229" y="13171"/>
                      <a:pt x="36567" y="13102"/>
                    </a:cubicBezTo>
                    <a:cubicBezTo>
                      <a:pt x="35722" y="12989"/>
                      <a:pt x="34870" y="12903"/>
                      <a:pt x="34022" y="12903"/>
                    </a:cubicBezTo>
                    <a:cubicBezTo>
                      <a:pt x="33336" y="12903"/>
                      <a:pt x="32653" y="12959"/>
                      <a:pt x="31979" y="13102"/>
                    </a:cubicBezTo>
                    <a:cubicBezTo>
                      <a:pt x="29970" y="13536"/>
                      <a:pt x="28190" y="14883"/>
                      <a:pt x="26387" y="15841"/>
                    </a:cubicBezTo>
                    <a:cubicBezTo>
                      <a:pt x="24378" y="16891"/>
                      <a:pt x="22346" y="17941"/>
                      <a:pt x="20383" y="19105"/>
                    </a:cubicBezTo>
                    <a:cubicBezTo>
                      <a:pt x="18557" y="20178"/>
                      <a:pt x="14175" y="22004"/>
                      <a:pt x="13125" y="23830"/>
                    </a:cubicBezTo>
                    <a:cubicBezTo>
                      <a:pt x="14380" y="21639"/>
                      <a:pt x="15841" y="19493"/>
                      <a:pt x="17530" y="17599"/>
                    </a:cubicBezTo>
                    <a:cubicBezTo>
                      <a:pt x="18968" y="15955"/>
                      <a:pt x="20908" y="14791"/>
                      <a:pt x="22552" y="13330"/>
                    </a:cubicBezTo>
                    <a:cubicBezTo>
                      <a:pt x="20269" y="12166"/>
                      <a:pt x="19242" y="11527"/>
                      <a:pt x="17644" y="9176"/>
                    </a:cubicBezTo>
                    <a:cubicBezTo>
                      <a:pt x="16754" y="7875"/>
                      <a:pt x="15864" y="6551"/>
                      <a:pt x="14974" y="5227"/>
                    </a:cubicBezTo>
                    <a:cubicBezTo>
                      <a:pt x="14540" y="4566"/>
                      <a:pt x="13536" y="2283"/>
                      <a:pt x="12828" y="1986"/>
                    </a:cubicBezTo>
                    <a:lnTo>
                      <a:pt x="8035" y="0"/>
                    </a:ln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715;p13">
                <a:extLst>
                  <a:ext uri="{FF2B5EF4-FFF2-40B4-BE49-F238E27FC236}">
                    <a16:creationId xmlns:a16="http://schemas.microsoft.com/office/drawing/2014/main" id="{5D61B21A-3BCA-448D-8F26-F920FE677DC1}"/>
                  </a:ext>
                </a:extLst>
              </p:cNvPr>
              <p:cNvSpPr/>
              <p:nvPr/>
            </p:nvSpPr>
            <p:spPr>
              <a:xfrm>
                <a:off x="-19485" y="4507750"/>
                <a:ext cx="1310734" cy="619200"/>
              </a:xfrm>
              <a:custGeom>
                <a:avLst/>
                <a:gdLst/>
                <a:ahLst/>
                <a:cxnLst/>
                <a:rect l="l" t="t" r="r" b="b"/>
                <a:pathLst>
                  <a:path w="51472" h="24768" extrusionOk="0">
                    <a:moveTo>
                      <a:pt x="21092" y="17116"/>
                    </a:moveTo>
                    <a:cubicBezTo>
                      <a:pt x="21084" y="17125"/>
                      <a:pt x="21076" y="17134"/>
                      <a:pt x="21068" y="17144"/>
                    </a:cubicBezTo>
                    <a:cubicBezTo>
                      <a:pt x="21076" y="17134"/>
                      <a:pt x="21084" y="17125"/>
                      <a:pt x="21092" y="17116"/>
                    </a:cubicBezTo>
                    <a:close/>
                    <a:moveTo>
                      <a:pt x="7896" y="1"/>
                    </a:moveTo>
                    <a:cubicBezTo>
                      <a:pt x="7342" y="1"/>
                      <a:pt x="6757" y="94"/>
                      <a:pt x="6140" y="299"/>
                    </a:cubicBezTo>
                    <a:cubicBezTo>
                      <a:pt x="5410" y="550"/>
                      <a:pt x="4702" y="915"/>
                      <a:pt x="4132" y="1485"/>
                    </a:cubicBezTo>
                    <a:cubicBezTo>
                      <a:pt x="4862" y="1965"/>
                      <a:pt x="5570" y="2535"/>
                      <a:pt x="6255" y="3106"/>
                    </a:cubicBezTo>
                    <a:cubicBezTo>
                      <a:pt x="6686" y="2954"/>
                      <a:pt x="7143" y="2881"/>
                      <a:pt x="7601" y="2881"/>
                    </a:cubicBezTo>
                    <a:cubicBezTo>
                      <a:pt x="8450" y="2881"/>
                      <a:pt x="9301" y="3134"/>
                      <a:pt x="9998" y="3608"/>
                    </a:cubicBezTo>
                    <a:cubicBezTo>
                      <a:pt x="9895" y="3354"/>
                      <a:pt x="9752" y="3113"/>
                      <a:pt x="9580" y="2895"/>
                    </a:cubicBezTo>
                    <a:lnTo>
                      <a:pt x="9580" y="2895"/>
                    </a:lnTo>
                    <a:cubicBezTo>
                      <a:pt x="10796" y="3959"/>
                      <a:pt x="11782" y="5286"/>
                      <a:pt x="12440" y="6758"/>
                    </a:cubicBezTo>
                    <a:cubicBezTo>
                      <a:pt x="11481" y="5868"/>
                      <a:pt x="10317" y="5183"/>
                      <a:pt x="9062" y="4795"/>
                    </a:cubicBezTo>
                    <a:cubicBezTo>
                      <a:pt x="8714" y="4672"/>
                      <a:pt x="8366" y="4586"/>
                      <a:pt x="8002" y="4586"/>
                    </a:cubicBezTo>
                    <a:cubicBezTo>
                      <a:pt x="7960" y="4586"/>
                      <a:pt x="7917" y="4587"/>
                      <a:pt x="7875" y="4590"/>
                    </a:cubicBezTo>
                    <a:cubicBezTo>
                      <a:pt x="7396" y="4613"/>
                      <a:pt x="6962" y="4795"/>
                      <a:pt x="6528" y="4955"/>
                    </a:cubicBezTo>
                    <a:cubicBezTo>
                      <a:pt x="5136" y="5526"/>
                      <a:pt x="3721" y="6073"/>
                      <a:pt x="2511" y="6964"/>
                    </a:cubicBezTo>
                    <a:cubicBezTo>
                      <a:pt x="1279" y="7831"/>
                      <a:pt x="274" y="9086"/>
                      <a:pt x="0" y="10570"/>
                    </a:cubicBezTo>
                    <a:cubicBezTo>
                      <a:pt x="893" y="10139"/>
                      <a:pt x="1888" y="9926"/>
                      <a:pt x="2882" y="9926"/>
                    </a:cubicBezTo>
                    <a:cubicBezTo>
                      <a:pt x="4047" y="9926"/>
                      <a:pt x="5211" y="10219"/>
                      <a:pt x="6209" y="10798"/>
                    </a:cubicBezTo>
                    <a:cubicBezTo>
                      <a:pt x="6003" y="11666"/>
                      <a:pt x="5775" y="12533"/>
                      <a:pt x="5547" y="13400"/>
                    </a:cubicBezTo>
                    <a:cubicBezTo>
                      <a:pt x="5561" y="13355"/>
                      <a:pt x="5644" y="13335"/>
                      <a:pt x="5777" y="13335"/>
                    </a:cubicBezTo>
                    <a:cubicBezTo>
                      <a:pt x="6511" y="13335"/>
                      <a:pt x="8756" y="13941"/>
                      <a:pt x="9085" y="14154"/>
                    </a:cubicBezTo>
                    <a:cubicBezTo>
                      <a:pt x="10158" y="14838"/>
                      <a:pt x="11139" y="16368"/>
                      <a:pt x="12052" y="17303"/>
                    </a:cubicBezTo>
                    <a:cubicBezTo>
                      <a:pt x="13536" y="15865"/>
                      <a:pt x="15019" y="14427"/>
                      <a:pt x="16503" y="12989"/>
                    </a:cubicBezTo>
                    <a:lnTo>
                      <a:pt x="16503" y="12989"/>
                    </a:lnTo>
                    <a:cubicBezTo>
                      <a:pt x="16092" y="14359"/>
                      <a:pt x="14814" y="15409"/>
                      <a:pt x="14654" y="16847"/>
                    </a:cubicBezTo>
                    <a:cubicBezTo>
                      <a:pt x="14609" y="17258"/>
                      <a:pt x="14677" y="17669"/>
                      <a:pt x="14586" y="18057"/>
                    </a:cubicBezTo>
                    <a:cubicBezTo>
                      <a:pt x="14494" y="18467"/>
                      <a:pt x="14289" y="18833"/>
                      <a:pt x="14061" y="19198"/>
                    </a:cubicBezTo>
                    <a:cubicBezTo>
                      <a:pt x="12851" y="21138"/>
                      <a:pt x="11481" y="23010"/>
                      <a:pt x="9998" y="24767"/>
                    </a:cubicBezTo>
                    <a:cubicBezTo>
                      <a:pt x="11961" y="22462"/>
                      <a:pt x="14768" y="20476"/>
                      <a:pt x="16868" y="18148"/>
                    </a:cubicBezTo>
                    <a:cubicBezTo>
                      <a:pt x="19105" y="15683"/>
                      <a:pt x="21342" y="13286"/>
                      <a:pt x="24652" y="12350"/>
                    </a:cubicBezTo>
                    <a:lnTo>
                      <a:pt x="24652" y="12350"/>
                    </a:lnTo>
                    <a:cubicBezTo>
                      <a:pt x="23100" y="13012"/>
                      <a:pt x="21707" y="13971"/>
                      <a:pt x="20543" y="15158"/>
                    </a:cubicBezTo>
                    <a:cubicBezTo>
                      <a:pt x="21370" y="14809"/>
                      <a:pt x="22285" y="14622"/>
                      <a:pt x="23206" y="14622"/>
                    </a:cubicBezTo>
                    <a:cubicBezTo>
                      <a:pt x="23429" y="14622"/>
                      <a:pt x="23653" y="14633"/>
                      <a:pt x="23876" y="14656"/>
                    </a:cubicBezTo>
                    <a:cubicBezTo>
                      <a:pt x="22836" y="15356"/>
                      <a:pt x="21908" y="16191"/>
                      <a:pt x="21092" y="17116"/>
                    </a:cubicBezTo>
                    <a:lnTo>
                      <a:pt x="21092" y="17116"/>
                    </a:lnTo>
                    <a:cubicBezTo>
                      <a:pt x="22461" y="15583"/>
                      <a:pt x="26329" y="14832"/>
                      <a:pt x="28167" y="13765"/>
                    </a:cubicBezTo>
                    <a:cubicBezTo>
                      <a:pt x="29694" y="12883"/>
                      <a:pt x="31376" y="12473"/>
                      <a:pt x="33091" y="12473"/>
                    </a:cubicBezTo>
                    <a:cubicBezTo>
                      <a:pt x="34171" y="12473"/>
                      <a:pt x="35263" y="12635"/>
                      <a:pt x="36338" y="12944"/>
                    </a:cubicBezTo>
                    <a:cubicBezTo>
                      <a:pt x="36338" y="13319"/>
                      <a:pt x="36801" y="13455"/>
                      <a:pt x="37206" y="13455"/>
                    </a:cubicBezTo>
                    <a:cubicBezTo>
                      <a:pt x="37269" y="13455"/>
                      <a:pt x="37330" y="13452"/>
                      <a:pt x="37388" y="13446"/>
                    </a:cubicBezTo>
                    <a:cubicBezTo>
                      <a:pt x="39184" y="13264"/>
                      <a:pt x="41041" y="12822"/>
                      <a:pt x="42852" y="12822"/>
                    </a:cubicBezTo>
                    <a:cubicBezTo>
                      <a:pt x="43986" y="12822"/>
                      <a:pt x="45103" y="12996"/>
                      <a:pt x="46176" y="13514"/>
                    </a:cubicBezTo>
                    <a:cubicBezTo>
                      <a:pt x="47934" y="14359"/>
                      <a:pt x="49554" y="15591"/>
                      <a:pt x="51471" y="16002"/>
                    </a:cubicBezTo>
                    <a:cubicBezTo>
                      <a:pt x="49212" y="13880"/>
                      <a:pt x="46427" y="12442"/>
                      <a:pt x="43688" y="11026"/>
                    </a:cubicBezTo>
                    <a:cubicBezTo>
                      <a:pt x="41493" y="9888"/>
                      <a:pt x="38880" y="9107"/>
                      <a:pt x="36316" y="9107"/>
                    </a:cubicBezTo>
                    <a:cubicBezTo>
                      <a:pt x="35334" y="9107"/>
                      <a:pt x="34359" y="9221"/>
                      <a:pt x="33417" y="9474"/>
                    </a:cubicBezTo>
                    <a:cubicBezTo>
                      <a:pt x="30678" y="10205"/>
                      <a:pt x="28327" y="12008"/>
                      <a:pt x="25633" y="12944"/>
                    </a:cubicBezTo>
                    <a:cubicBezTo>
                      <a:pt x="27939" y="11232"/>
                      <a:pt x="30472" y="9862"/>
                      <a:pt x="33143" y="8835"/>
                    </a:cubicBezTo>
                    <a:lnTo>
                      <a:pt x="33143" y="8835"/>
                    </a:lnTo>
                    <a:cubicBezTo>
                      <a:pt x="30472" y="8995"/>
                      <a:pt x="27824" y="9657"/>
                      <a:pt x="25382" y="10798"/>
                    </a:cubicBezTo>
                    <a:cubicBezTo>
                      <a:pt x="24097" y="11407"/>
                      <a:pt x="22635" y="12282"/>
                      <a:pt x="21148" y="12282"/>
                    </a:cubicBezTo>
                    <a:cubicBezTo>
                      <a:pt x="21129" y="12282"/>
                      <a:pt x="21110" y="12282"/>
                      <a:pt x="21091" y="12282"/>
                    </a:cubicBezTo>
                    <a:cubicBezTo>
                      <a:pt x="20996" y="12282"/>
                      <a:pt x="19062" y="11886"/>
                      <a:pt x="18499" y="11886"/>
                    </a:cubicBezTo>
                    <a:cubicBezTo>
                      <a:pt x="18389" y="11886"/>
                      <a:pt x="18332" y="11901"/>
                      <a:pt x="18350" y="11937"/>
                    </a:cubicBezTo>
                    <a:lnTo>
                      <a:pt x="18350" y="11937"/>
                    </a:lnTo>
                    <a:cubicBezTo>
                      <a:pt x="17278" y="10020"/>
                      <a:pt x="16183" y="8127"/>
                      <a:pt x="15088" y="6210"/>
                    </a:cubicBezTo>
                    <a:cubicBezTo>
                      <a:pt x="13482" y="3391"/>
                      <a:pt x="11239" y="1"/>
                      <a:pt x="7896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716;p13">
                <a:extLst>
                  <a:ext uri="{FF2B5EF4-FFF2-40B4-BE49-F238E27FC236}">
                    <a16:creationId xmlns:a16="http://schemas.microsoft.com/office/drawing/2014/main" id="{DC689F7D-A845-4DE2-B33C-6C40EDBAB56E}"/>
                  </a:ext>
                </a:extLst>
              </p:cNvPr>
              <p:cNvSpPr/>
              <p:nvPr/>
            </p:nvSpPr>
            <p:spPr>
              <a:xfrm>
                <a:off x="1913350" y="4597950"/>
                <a:ext cx="1545300" cy="488525"/>
              </a:xfrm>
              <a:custGeom>
                <a:avLst/>
                <a:gdLst/>
                <a:ahLst/>
                <a:cxnLst/>
                <a:rect l="l" t="t" r="r" b="b"/>
                <a:pathLst>
                  <a:path w="61812" h="19541" extrusionOk="0">
                    <a:moveTo>
                      <a:pt x="10888" y="14403"/>
                    </a:moveTo>
                    <a:cubicBezTo>
                      <a:pt x="10898" y="14411"/>
                      <a:pt x="10908" y="14418"/>
                      <a:pt x="10919" y="14425"/>
                    </a:cubicBezTo>
                    <a:lnTo>
                      <a:pt x="10919" y="14425"/>
                    </a:lnTo>
                    <a:cubicBezTo>
                      <a:pt x="10909" y="14418"/>
                      <a:pt x="10898" y="14410"/>
                      <a:pt x="10888" y="14403"/>
                    </a:cubicBezTo>
                    <a:close/>
                    <a:moveTo>
                      <a:pt x="20708" y="17860"/>
                    </a:moveTo>
                    <a:cubicBezTo>
                      <a:pt x="20714" y="17864"/>
                      <a:pt x="20720" y="17868"/>
                      <a:pt x="20725" y="17872"/>
                    </a:cubicBezTo>
                    <a:cubicBezTo>
                      <a:pt x="20720" y="17868"/>
                      <a:pt x="20714" y="17864"/>
                      <a:pt x="20708" y="17860"/>
                    </a:cubicBezTo>
                    <a:close/>
                    <a:moveTo>
                      <a:pt x="38529" y="18397"/>
                    </a:moveTo>
                    <a:cubicBezTo>
                      <a:pt x="38537" y="18399"/>
                      <a:pt x="38544" y="18400"/>
                      <a:pt x="38551" y="18401"/>
                    </a:cubicBezTo>
                    <a:lnTo>
                      <a:pt x="38551" y="18401"/>
                    </a:lnTo>
                    <a:cubicBezTo>
                      <a:pt x="38544" y="18400"/>
                      <a:pt x="38537" y="18399"/>
                      <a:pt x="38529" y="18397"/>
                    </a:cubicBezTo>
                    <a:close/>
                    <a:moveTo>
                      <a:pt x="61773" y="19326"/>
                    </a:moveTo>
                    <a:lnTo>
                      <a:pt x="61773" y="19326"/>
                    </a:lnTo>
                    <a:cubicBezTo>
                      <a:pt x="61786" y="19329"/>
                      <a:pt x="61799" y="19331"/>
                      <a:pt x="61811" y="19333"/>
                    </a:cubicBezTo>
                    <a:cubicBezTo>
                      <a:pt x="61799" y="19331"/>
                      <a:pt x="61786" y="19329"/>
                      <a:pt x="61773" y="19326"/>
                    </a:cubicBezTo>
                    <a:close/>
                    <a:moveTo>
                      <a:pt x="25131" y="0"/>
                    </a:moveTo>
                    <a:lnTo>
                      <a:pt x="25131" y="0"/>
                    </a:lnTo>
                    <a:cubicBezTo>
                      <a:pt x="23122" y="1530"/>
                      <a:pt x="21912" y="3812"/>
                      <a:pt x="20794" y="6026"/>
                    </a:cubicBezTo>
                    <a:cubicBezTo>
                      <a:pt x="19698" y="8217"/>
                      <a:pt x="18991" y="11185"/>
                      <a:pt x="17530" y="13148"/>
                    </a:cubicBezTo>
                    <a:cubicBezTo>
                      <a:pt x="18968" y="10157"/>
                      <a:pt x="19105" y="6574"/>
                      <a:pt x="17918" y="3470"/>
                    </a:cubicBezTo>
                    <a:lnTo>
                      <a:pt x="17918" y="3470"/>
                    </a:lnTo>
                    <a:cubicBezTo>
                      <a:pt x="17872" y="4930"/>
                      <a:pt x="17530" y="6368"/>
                      <a:pt x="16891" y="7692"/>
                    </a:cubicBezTo>
                    <a:cubicBezTo>
                      <a:pt x="16845" y="5136"/>
                      <a:pt x="16411" y="2602"/>
                      <a:pt x="15613" y="183"/>
                    </a:cubicBezTo>
                    <a:lnTo>
                      <a:pt x="15613" y="183"/>
                    </a:lnTo>
                    <a:cubicBezTo>
                      <a:pt x="16023" y="2077"/>
                      <a:pt x="15955" y="4086"/>
                      <a:pt x="15407" y="5958"/>
                    </a:cubicBezTo>
                    <a:cubicBezTo>
                      <a:pt x="15088" y="7008"/>
                      <a:pt x="14631" y="8058"/>
                      <a:pt x="14700" y="9130"/>
                    </a:cubicBezTo>
                    <a:cubicBezTo>
                      <a:pt x="14380" y="7533"/>
                      <a:pt x="14243" y="5889"/>
                      <a:pt x="14289" y="4246"/>
                    </a:cubicBezTo>
                    <a:lnTo>
                      <a:pt x="14289" y="4246"/>
                    </a:lnTo>
                    <a:cubicBezTo>
                      <a:pt x="13855" y="6026"/>
                      <a:pt x="13992" y="7647"/>
                      <a:pt x="14060" y="9450"/>
                    </a:cubicBezTo>
                    <a:cubicBezTo>
                      <a:pt x="14083" y="10682"/>
                      <a:pt x="13787" y="12235"/>
                      <a:pt x="14426" y="13376"/>
                    </a:cubicBezTo>
                    <a:cubicBezTo>
                      <a:pt x="13421" y="11618"/>
                      <a:pt x="12874" y="9587"/>
                      <a:pt x="12851" y="7578"/>
                    </a:cubicBezTo>
                    <a:lnTo>
                      <a:pt x="12851" y="7578"/>
                    </a:lnTo>
                    <a:cubicBezTo>
                      <a:pt x="12349" y="9496"/>
                      <a:pt x="12486" y="11573"/>
                      <a:pt x="13262" y="13399"/>
                    </a:cubicBezTo>
                    <a:cubicBezTo>
                      <a:pt x="12143" y="12486"/>
                      <a:pt x="11253" y="11322"/>
                      <a:pt x="10682" y="10021"/>
                    </a:cubicBezTo>
                    <a:lnTo>
                      <a:pt x="10682" y="10021"/>
                    </a:lnTo>
                    <a:cubicBezTo>
                      <a:pt x="10819" y="11618"/>
                      <a:pt x="11344" y="13193"/>
                      <a:pt x="12212" y="14563"/>
                    </a:cubicBezTo>
                    <a:cubicBezTo>
                      <a:pt x="12048" y="14632"/>
                      <a:pt x="11872" y="14665"/>
                      <a:pt x="11696" y="14665"/>
                    </a:cubicBezTo>
                    <a:cubicBezTo>
                      <a:pt x="11418" y="14665"/>
                      <a:pt x="11141" y="14582"/>
                      <a:pt x="10919" y="14425"/>
                    </a:cubicBezTo>
                    <a:lnTo>
                      <a:pt x="10919" y="14425"/>
                    </a:lnTo>
                    <a:cubicBezTo>
                      <a:pt x="11100" y="14568"/>
                      <a:pt x="11160" y="14827"/>
                      <a:pt x="11139" y="15065"/>
                    </a:cubicBezTo>
                    <a:cubicBezTo>
                      <a:pt x="10809" y="15151"/>
                      <a:pt x="10446" y="15186"/>
                      <a:pt x="10060" y="15186"/>
                    </a:cubicBezTo>
                    <a:cubicBezTo>
                      <a:pt x="8396" y="15186"/>
                      <a:pt x="6302" y="14534"/>
                      <a:pt x="4579" y="14534"/>
                    </a:cubicBezTo>
                    <a:cubicBezTo>
                      <a:pt x="4379" y="14534"/>
                      <a:pt x="4184" y="14543"/>
                      <a:pt x="3995" y="14563"/>
                    </a:cubicBezTo>
                    <a:cubicBezTo>
                      <a:pt x="4930" y="14654"/>
                      <a:pt x="5843" y="15019"/>
                      <a:pt x="6597" y="15567"/>
                    </a:cubicBezTo>
                    <a:cubicBezTo>
                      <a:pt x="5277" y="15890"/>
                      <a:pt x="3913" y="16049"/>
                      <a:pt x="2550" y="16049"/>
                    </a:cubicBezTo>
                    <a:cubicBezTo>
                      <a:pt x="1697" y="16049"/>
                      <a:pt x="843" y="15987"/>
                      <a:pt x="0" y="15864"/>
                    </a:cubicBezTo>
                    <a:lnTo>
                      <a:pt x="0" y="15864"/>
                    </a:lnTo>
                    <a:cubicBezTo>
                      <a:pt x="1172" y="16295"/>
                      <a:pt x="2399" y="16616"/>
                      <a:pt x="3649" y="16809"/>
                    </a:cubicBezTo>
                    <a:lnTo>
                      <a:pt x="3649" y="16809"/>
                    </a:lnTo>
                    <a:cubicBezTo>
                      <a:pt x="3540" y="16800"/>
                      <a:pt x="3432" y="16795"/>
                      <a:pt x="3325" y="16795"/>
                    </a:cubicBezTo>
                    <a:cubicBezTo>
                      <a:pt x="3003" y="16795"/>
                      <a:pt x="2685" y="16836"/>
                      <a:pt x="2374" y="16914"/>
                    </a:cubicBezTo>
                    <a:cubicBezTo>
                      <a:pt x="3604" y="17052"/>
                      <a:pt x="4841" y="17121"/>
                      <a:pt x="6078" y="17121"/>
                    </a:cubicBezTo>
                    <a:cubicBezTo>
                      <a:pt x="7090" y="17121"/>
                      <a:pt x="8101" y="17075"/>
                      <a:pt x="9107" y="16982"/>
                    </a:cubicBezTo>
                    <a:lnTo>
                      <a:pt x="9107" y="16982"/>
                    </a:lnTo>
                    <a:cubicBezTo>
                      <a:pt x="8162" y="17464"/>
                      <a:pt x="7095" y="17706"/>
                      <a:pt x="6031" y="17706"/>
                    </a:cubicBezTo>
                    <a:cubicBezTo>
                      <a:pt x="5785" y="17706"/>
                      <a:pt x="5540" y="17693"/>
                      <a:pt x="5296" y="17667"/>
                    </a:cubicBezTo>
                    <a:lnTo>
                      <a:pt x="5296" y="17667"/>
                    </a:lnTo>
                    <a:cubicBezTo>
                      <a:pt x="9016" y="18215"/>
                      <a:pt x="12759" y="18512"/>
                      <a:pt x="16526" y="18557"/>
                    </a:cubicBezTo>
                    <a:cubicBezTo>
                      <a:pt x="15818" y="18169"/>
                      <a:pt x="15088" y="17781"/>
                      <a:pt x="14380" y="17393"/>
                    </a:cubicBezTo>
                    <a:cubicBezTo>
                      <a:pt x="14703" y="17393"/>
                      <a:pt x="15273" y="17384"/>
                      <a:pt x="15946" y="17384"/>
                    </a:cubicBezTo>
                    <a:cubicBezTo>
                      <a:pt x="17677" y="17384"/>
                      <a:pt x="20086" y="17443"/>
                      <a:pt x="20708" y="17860"/>
                    </a:cubicBezTo>
                    <a:lnTo>
                      <a:pt x="20708" y="17860"/>
                    </a:lnTo>
                    <a:cubicBezTo>
                      <a:pt x="20200" y="17507"/>
                      <a:pt x="19713" y="17153"/>
                      <a:pt x="19227" y="16820"/>
                    </a:cubicBezTo>
                    <a:lnTo>
                      <a:pt x="19227" y="16820"/>
                    </a:lnTo>
                    <a:cubicBezTo>
                      <a:pt x="20219" y="17483"/>
                      <a:pt x="22221" y="17441"/>
                      <a:pt x="23373" y="17690"/>
                    </a:cubicBezTo>
                    <a:cubicBezTo>
                      <a:pt x="25069" y="18060"/>
                      <a:pt x="26732" y="18331"/>
                      <a:pt x="28461" y="18331"/>
                    </a:cubicBezTo>
                    <a:cubicBezTo>
                      <a:pt x="28756" y="18331"/>
                      <a:pt x="29054" y="18323"/>
                      <a:pt x="29353" y="18306"/>
                    </a:cubicBezTo>
                    <a:cubicBezTo>
                      <a:pt x="27801" y="18101"/>
                      <a:pt x="26318" y="17530"/>
                      <a:pt x="25039" y="16640"/>
                    </a:cubicBezTo>
                    <a:lnTo>
                      <a:pt x="25039" y="16640"/>
                    </a:lnTo>
                    <a:cubicBezTo>
                      <a:pt x="26158" y="17051"/>
                      <a:pt x="27322" y="17279"/>
                      <a:pt x="28509" y="17370"/>
                    </a:cubicBezTo>
                    <a:cubicBezTo>
                      <a:pt x="28281" y="17165"/>
                      <a:pt x="28052" y="16937"/>
                      <a:pt x="27847" y="16731"/>
                    </a:cubicBezTo>
                    <a:lnTo>
                      <a:pt x="27847" y="16731"/>
                    </a:lnTo>
                    <a:cubicBezTo>
                      <a:pt x="28284" y="17156"/>
                      <a:pt x="29549" y="17225"/>
                      <a:pt x="30765" y="17225"/>
                    </a:cubicBezTo>
                    <a:cubicBezTo>
                      <a:pt x="31353" y="17225"/>
                      <a:pt x="31930" y="17209"/>
                      <a:pt x="32397" y="17209"/>
                    </a:cubicBezTo>
                    <a:cubicBezTo>
                      <a:pt x="32677" y="17209"/>
                      <a:pt x="32917" y="17215"/>
                      <a:pt x="33097" y="17233"/>
                    </a:cubicBezTo>
                    <a:cubicBezTo>
                      <a:pt x="34253" y="17355"/>
                      <a:pt x="35430" y="17385"/>
                      <a:pt x="36607" y="17385"/>
                    </a:cubicBezTo>
                    <a:cubicBezTo>
                      <a:pt x="37195" y="17385"/>
                      <a:pt x="37784" y="17378"/>
                      <a:pt x="38369" y="17370"/>
                    </a:cubicBezTo>
                    <a:lnTo>
                      <a:pt x="38369" y="17370"/>
                    </a:lnTo>
                    <a:cubicBezTo>
                      <a:pt x="38210" y="17735"/>
                      <a:pt x="37867" y="17987"/>
                      <a:pt x="37479" y="18078"/>
                    </a:cubicBezTo>
                    <a:cubicBezTo>
                      <a:pt x="38118" y="18032"/>
                      <a:pt x="38757" y="18009"/>
                      <a:pt x="39397" y="17987"/>
                    </a:cubicBezTo>
                    <a:lnTo>
                      <a:pt x="39397" y="17987"/>
                    </a:lnTo>
                    <a:cubicBezTo>
                      <a:pt x="39259" y="18241"/>
                      <a:pt x="38971" y="18412"/>
                      <a:pt x="38676" y="18412"/>
                    </a:cubicBezTo>
                    <a:cubicBezTo>
                      <a:pt x="38634" y="18412"/>
                      <a:pt x="38593" y="18408"/>
                      <a:pt x="38551" y="18401"/>
                    </a:cubicBezTo>
                    <a:lnTo>
                      <a:pt x="38551" y="18401"/>
                    </a:lnTo>
                    <a:cubicBezTo>
                      <a:pt x="41303" y="18908"/>
                      <a:pt x="44013" y="19541"/>
                      <a:pt x="46803" y="19541"/>
                    </a:cubicBezTo>
                    <a:cubicBezTo>
                      <a:pt x="46898" y="19541"/>
                      <a:pt x="46993" y="19540"/>
                      <a:pt x="47089" y="19539"/>
                    </a:cubicBezTo>
                    <a:cubicBezTo>
                      <a:pt x="47363" y="19539"/>
                      <a:pt x="47614" y="19516"/>
                      <a:pt x="47888" y="19516"/>
                    </a:cubicBezTo>
                    <a:cubicBezTo>
                      <a:pt x="47454" y="19333"/>
                      <a:pt x="47020" y="19151"/>
                      <a:pt x="46587" y="18968"/>
                    </a:cubicBezTo>
                    <a:cubicBezTo>
                      <a:pt x="47317" y="18892"/>
                      <a:pt x="48045" y="18862"/>
                      <a:pt x="48772" y="18862"/>
                    </a:cubicBezTo>
                    <a:cubicBezTo>
                      <a:pt x="50454" y="18862"/>
                      <a:pt x="52133" y="19023"/>
                      <a:pt x="53822" y="19151"/>
                    </a:cubicBezTo>
                    <a:cubicBezTo>
                      <a:pt x="54288" y="19184"/>
                      <a:pt x="54770" y="19196"/>
                      <a:pt x="55261" y="19196"/>
                    </a:cubicBezTo>
                    <a:cubicBezTo>
                      <a:pt x="56476" y="19196"/>
                      <a:pt x="57749" y="19123"/>
                      <a:pt x="58987" y="19123"/>
                    </a:cubicBezTo>
                    <a:cubicBezTo>
                      <a:pt x="59952" y="19123"/>
                      <a:pt x="60896" y="19167"/>
                      <a:pt x="61773" y="19326"/>
                    </a:cubicBezTo>
                    <a:lnTo>
                      <a:pt x="61773" y="19326"/>
                    </a:lnTo>
                    <a:cubicBezTo>
                      <a:pt x="60779" y="19138"/>
                      <a:pt x="58048" y="18154"/>
                      <a:pt x="56511" y="18154"/>
                    </a:cubicBezTo>
                    <a:cubicBezTo>
                      <a:pt x="56234" y="18154"/>
                      <a:pt x="55996" y="18186"/>
                      <a:pt x="55814" y="18260"/>
                    </a:cubicBezTo>
                    <a:lnTo>
                      <a:pt x="55814" y="18260"/>
                    </a:lnTo>
                    <a:cubicBezTo>
                      <a:pt x="56706" y="17818"/>
                      <a:pt x="57444" y="17065"/>
                      <a:pt x="57862" y="16183"/>
                    </a:cubicBezTo>
                    <a:lnTo>
                      <a:pt x="57862" y="16183"/>
                    </a:lnTo>
                    <a:cubicBezTo>
                      <a:pt x="56630" y="17325"/>
                      <a:pt x="55100" y="18146"/>
                      <a:pt x="53457" y="18512"/>
                    </a:cubicBezTo>
                    <a:cubicBezTo>
                      <a:pt x="56173" y="16891"/>
                      <a:pt x="59049" y="15111"/>
                      <a:pt x="60373" y="12257"/>
                    </a:cubicBezTo>
                    <a:lnTo>
                      <a:pt x="60373" y="12257"/>
                    </a:lnTo>
                    <a:cubicBezTo>
                      <a:pt x="57634" y="14677"/>
                      <a:pt x="54530" y="16708"/>
                      <a:pt x="51197" y="18238"/>
                    </a:cubicBezTo>
                    <a:cubicBezTo>
                      <a:pt x="50901" y="17735"/>
                      <a:pt x="51631" y="17233"/>
                      <a:pt x="52179" y="17005"/>
                    </a:cubicBezTo>
                    <a:cubicBezTo>
                      <a:pt x="53571" y="16457"/>
                      <a:pt x="54758" y="15430"/>
                      <a:pt x="55534" y="14175"/>
                    </a:cubicBezTo>
                    <a:lnTo>
                      <a:pt x="55534" y="14175"/>
                    </a:lnTo>
                    <a:cubicBezTo>
                      <a:pt x="54142" y="15088"/>
                      <a:pt x="52635" y="15841"/>
                      <a:pt x="51083" y="16457"/>
                    </a:cubicBezTo>
                    <a:cubicBezTo>
                      <a:pt x="53046" y="15248"/>
                      <a:pt x="55146" y="13878"/>
                      <a:pt x="55922" y="11710"/>
                    </a:cubicBezTo>
                    <a:lnTo>
                      <a:pt x="55922" y="11710"/>
                    </a:lnTo>
                    <a:cubicBezTo>
                      <a:pt x="53115" y="14723"/>
                      <a:pt x="49440" y="16914"/>
                      <a:pt x="45445" y="17941"/>
                    </a:cubicBezTo>
                    <a:cubicBezTo>
                      <a:pt x="46632" y="16777"/>
                      <a:pt x="48321" y="16229"/>
                      <a:pt x="49714" y="15293"/>
                    </a:cubicBezTo>
                    <a:cubicBezTo>
                      <a:pt x="51699" y="13969"/>
                      <a:pt x="53092" y="11778"/>
                      <a:pt x="53411" y="9404"/>
                    </a:cubicBezTo>
                    <a:lnTo>
                      <a:pt x="53411" y="9404"/>
                    </a:lnTo>
                    <a:cubicBezTo>
                      <a:pt x="52065" y="12645"/>
                      <a:pt x="49166" y="15225"/>
                      <a:pt x="45788" y="16183"/>
                    </a:cubicBezTo>
                    <a:cubicBezTo>
                      <a:pt x="48915" y="14608"/>
                      <a:pt x="51174" y="11436"/>
                      <a:pt x="51631" y="7966"/>
                    </a:cubicBezTo>
                    <a:lnTo>
                      <a:pt x="51631" y="7966"/>
                    </a:lnTo>
                    <a:cubicBezTo>
                      <a:pt x="50033" y="11573"/>
                      <a:pt x="47226" y="14631"/>
                      <a:pt x="43779" y="16526"/>
                    </a:cubicBezTo>
                    <a:lnTo>
                      <a:pt x="43779" y="16526"/>
                    </a:lnTo>
                    <a:cubicBezTo>
                      <a:pt x="45080" y="15681"/>
                      <a:pt x="46107" y="14403"/>
                      <a:pt x="46632" y="12942"/>
                    </a:cubicBezTo>
                    <a:lnTo>
                      <a:pt x="46632" y="12942"/>
                    </a:lnTo>
                    <a:cubicBezTo>
                      <a:pt x="45765" y="14083"/>
                      <a:pt x="43825" y="16001"/>
                      <a:pt x="42273" y="16046"/>
                    </a:cubicBezTo>
                    <a:cubicBezTo>
                      <a:pt x="42234" y="16048"/>
                      <a:pt x="42197" y="16048"/>
                      <a:pt x="42161" y="16048"/>
                    </a:cubicBezTo>
                    <a:cubicBezTo>
                      <a:pt x="40158" y="16048"/>
                      <a:pt x="41656" y="14204"/>
                      <a:pt x="42889" y="13307"/>
                    </a:cubicBezTo>
                    <a:lnTo>
                      <a:pt x="42889" y="13307"/>
                    </a:lnTo>
                    <a:cubicBezTo>
                      <a:pt x="41519" y="14289"/>
                      <a:pt x="40150" y="15248"/>
                      <a:pt x="38757" y="16183"/>
                    </a:cubicBezTo>
                    <a:cubicBezTo>
                      <a:pt x="40469" y="14677"/>
                      <a:pt x="41816" y="12760"/>
                      <a:pt x="42638" y="10637"/>
                    </a:cubicBezTo>
                    <a:lnTo>
                      <a:pt x="42638" y="10637"/>
                    </a:lnTo>
                    <a:cubicBezTo>
                      <a:pt x="40492" y="12828"/>
                      <a:pt x="38347" y="14677"/>
                      <a:pt x="35927" y="16526"/>
                    </a:cubicBezTo>
                    <a:cubicBezTo>
                      <a:pt x="37456" y="12897"/>
                      <a:pt x="39534" y="9518"/>
                      <a:pt x="42044" y="6483"/>
                    </a:cubicBezTo>
                    <a:lnTo>
                      <a:pt x="42044" y="6483"/>
                    </a:lnTo>
                    <a:cubicBezTo>
                      <a:pt x="39922" y="6985"/>
                      <a:pt x="38415" y="8856"/>
                      <a:pt x="37297" y="10728"/>
                    </a:cubicBezTo>
                    <a:cubicBezTo>
                      <a:pt x="36155" y="12577"/>
                      <a:pt x="35174" y="14631"/>
                      <a:pt x="33439" y="15955"/>
                    </a:cubicBezTo>
                    <a:cubicBezTo>
                      <a:pt x="34010" y="15088"/>
                      <a:pt x="34352" y="14083"/>
                      <a:pt x="34466" y="13033"/>
                    </a:cubicBezTo>
                    <a:lnTo>
                      <a:pt x="34466" y="13033"/>
                    </a:lnTo>
                    <a:cubicBezTo>
                      <a:pt x="33667" y="13878"/>
                      <a:pt x="32846" y="14723"/>
                      <a:pt x="32047" y="15567"/>
                    </a:cubicBezTo>
                    <a:cubicBezTo>
                      <a:pt x="34055" y="11116"/>
                      <a:pt x="36064" y="6049"/>
                      <a:pt x="34307" y="1507"/>
                    </a:cubicBezTo>
                    <a:lnTo>
                      <a:pt x="34307" y="1507"/>
                    </a:lnTo>
                    <a:cubicBezTo>
                      <a:pt x="34946" y="6277"/>
                      <a:pt x="33348" y="11322"/>
                      <a:pt x="30084" y="14859"/>
                    </a:cubicBezTo>
                    <a:cubicBezTo>
                      <a:pt x="30449" y="14038"/>
                      <a:pt x="30837" y="13216"/>
                      <a:pt x="31225" y="12394"/>
                    </a:cubicBezTo>
                    <a:lnTo>
                      <a:pt x="31225" y="12394"/>
                    </a:lnTo>
                    <a:cubicBezTo>
                      <a:pt x="30426" y="13148"/>
                      <a:pt x="29536" y="13764"/>
                      <a:pt x="28600" y="14266"/>
                    </a:cubicBezTo>
                    <a:cubicBezTo>
                      <a:pt x="29673" y="13262"/>
                      <a:pt x="30426" y="11915"/>
                      <a:pt x="30723" y="10477"/>
                    </a:cubicBezTo>
                    <a:lnTo>
                      <a:pt x="30723" y="10477"/>
                    </a:lnTo>
                    <a:cubicBezTo>
                      <a:pt x="29125" y="12349"/>
                      <a:pt x="27231" y="13969"/>
                      <a:pt x="25154" y="15293"/>
                    </a:cubicBezTo>
                    <a:cubicBezTo>
                      <a:pt x="27117" y="13673"/>
                      <a:pt x="28692" y="11573"/>
                      <a:pt x="29719" y="9222"/>
                    </a:cubicBezTo>
                    <a:lnTo>
                      <a:pt x="29719" y="9222"/>
                    </a:lnTo>
                    <a:cubicBezTo>
                      <a:pt x="28693" y="9684"/>
                      <a:pt x="27791" y="10431"/>
                      <a:pt x="27138" y="11336"/>
                    </a:cubicBezTo>
                    <a:lnTo>
                      <a:pt x="27138" y="11336"/>
                    </a:lnTo>
                    <a:cubicBezTo>
                      <a:pt x="28500" y="9280"/>
                      <a:pt x="29740" y="7124"/>
                      <a:pt x="30837" y="4908"/>
                    </a:cubicBezTo>
                    <a:lnTo>
                      <a:pt x="30837" y="4908"/>
                    </a:lnTo>
                    <a:cubicBezTo>
                      <a:pt x="27961" y="8400"/>
                      <a:pt x="25085" y="11915"/>
                      <a:pt x="22209" y="15430"/>
                    </a:cubicBezTo>
                    <a:cubicBezTo>
                      <a:pt x="22825" y="14312"/>
                      <a:pt x="23373" y="13170"/>
                      <a:pt x="23853" y="11983"/>
                    </a:cubicBezTo>
                    <a:lnTo>
                      <a:pt x="23853" y="11983"/>
                    </a:lnTo>
                    <a:cubicBezTo>
                      <a:pt x="23419" y="12349"/>
                      <a:pt x="22985" y="12714"/>
                      <a:pt x="22552" y="13102"/>
                    </a:cubicBezTo>
                    <a:cubicBezTo>
                      <a:pt x="24994" y="9541"/>
                      <a:pt x="27573" y="6117"/>
                      <a:pt x="30312" y="2785"/>
                    </a:cubicBezTo>
                    <a:lnTo>
                      <a:pt x="30312" y="2785"/>
                    </a:lnTo>
                    <a:cubicBezTo>
                      <a:pt x="28714" y="4657"/>
                      <a:pt x="26683" y="6072"/>
                      <a:pt x="24857" y="7715"/>
                    </a:cubicBezTo>
                    <a:cubicBezTo>
                      <a:pt x="23031" y="9359"/>
                      <a:pt x="21365" y="11344"/>
                      <a:pt x="20862" y="13741"/>
                    </a:cubicBezTo>
                    <a:cubicBezTo>
                      <a:pt x="21890" y="8491"/>
                      <a:pt x="25222" y="3744"/>
                      <a:pt x="29810" y="1005"/>
                    </a:cubicBezTo>
                    <a:lnTo>
                      <a:pt x="29810" y="1005"/>
                    </a:lnTo>
                    <a:cubicBezTo>
                      <a:pt x="26957" y="1826"/>
                      <a:pt x="24606" y="3903"/>
                      <a:pt x="22917" y="6323"/>
                    </a:cubicBezTo>
                    <a:cubicBezTo>
                      <a:pt x="21205" y="8742"/>
                      <a:pt x="20064" y="11527"/>
                      <a:pt x="18968" y="14289"/>
                    </a:cubicBezTo>
                    <a:cubicBezTo>
                      <a:pt x="20086" y="9176"/>
                      <a:pt x="22209" y="4314"/>
                      <a:pt x="25131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4" name="Google Shape;1717;p13">
              <a:extLst>
                <a:ext uri="{FF2B5EF4-FFF2-40B4-BE49-F238E27FC236}">
                  <a16:creationId xmlns:a16="http://schemas.microsoft.com/office/drawing/2014/main" id="{C16D8F42-8241-4808-8A09-27F22ED46BFD}"/>
                </a:ext>
              </a:extLst>
            </p:cNvPr>
            <p:cNvSpPr/>
            <p:nvPr/>
          </p:nvSpPr>
          <p:spPr>
            <a:xfrm>
              <a:off x="372802" y="4070352"/>
              <a:ext cx="1366275" cy="1268078"/>
            </a:xfrm>
            <a:custGeom>
              <a:avLst/>
              <a:gdLst/>
              <a:ahLst/>
              <a:cxnLst/>
              <a:rect l="l" t="t" r="r" b="b"/>
              <a:pathLst>
                <a:path w="34923" h="32413" extrusionOk="0">
                  <a:moveTo>
                    <a:pt x="27459" y="1"/>
                  </a:moveTo>
                  <a:cubicBezTo>
                    <a:pt x="22049" y="1302"/>
                    <a:pt x="18306" y="6323"/>
                    <a:pt x="16412" y="11550"/>
                  </a:cubicBezTo>
                  <a:cubicBezTo>
                    <a:pt x="14403" y="17074"/>
                    <a:pt x="13513" y="23351"/>
                    <a:pt x="12120" y="29103"/>
                  </a:cubicBezTo>
                  <a:cubicBezTo>
                    <a:pt x="12508" y="24789"/>
                    <a:pt x="12737" y="20475"/>
                    <a:pt x="12805" y="16161"/>
                  </a:cubicBezTo>
                  <a:cubicBezTo>
                    <a:pt x="12851" y="13148"/>
                    <a:pt x="12805" y="9998"/>
                    <a:pt x="11527" y="7259"/>
                  </a:cubicBezTo>
                  <a:lnTo>
                    <a:pt x="11527" y="7259"/>
                  </a:lnTo>
                  <a:cubicBezTo>
                    <a:pt x="11961" y="14449"/>
                    <a:pt x="12212" y="21708"/>
                    <a:pt x="10865" y="28783"/>
                  </a:cubicBezTo>
                  <a:cubicBezTo>
                    <a:pt x="10956" y="25497"/>
                    <a:pt x="11025" y="22119"/>
                    <a:pt x="9998" y="18991"/>
                  </a:cubicBezTo>
                  <a:cubicBezTo>
                    <a:pt x="8970" y="15842"/>
                    <a:pt x="6619" y="12943"/>
                    <a:pt x="3424" y="12190"/>
                  </a:cubicBezTo>
                  <a:lnTo>
                    <a:pt x="3424" y="12190"/>
                  </a:lnTo>
                  <a:cubicBezTo>
                    <a:pt x="6779" y="14792"/>
                    <a:pt x="8879" y="18923"/>
                    <a:pt x="9062" y="23168"/>
                  </a:cubicBezTo>
                  <a:cubicBezTo>
                    <a:pt x="8309" y="19494"/>
                    <a:pt x="5547" y="16321"/>
                    <a:pt x="2032" y="15065"/>
                  </a:cubicBezTo>
                  <a:lnTo>
                    <a:pt x="2032" y="15065"/>
                  </a:lnTo>
                  <a:cubicBezTo>
                    <a:pt x="3766" y="15705"/>
                    <a:pt x="5022" y="17257"/>
                    <a:pt x="5958" y="18854"/>
                  </a:cubicBezTo>
                  <a:cubicBezTo>
                    <a:pt x="7533" y="21594"/>
                    <a:pt x="8377" y="24743"/>
                    <a:pt x="8377" y="27916"/>
                  </a:cubicBezTo>
                  <a:cubicBezTo>
                    <a:pt x="7669" y="25862"/>
                    <a:pt x="6848" y="23830"/>
                    <a:pt x="5501" y="22141"/>
                  </a:cubicBezTo>
                  <a:cubicBezTo>
                    <a:pt x="4132" y="20475"/>
                    <a:pt x="2146" y="19197"/>
                    <a:pt x="0" y="19151"/>
                  </a:cubicBezTo>
                  <a:lnTo>
                    <a:pt x="0" y="19151"/>
                  </a:lnTo>
                  <a:cubicBezTo>
                    <a:pt x="3378" y="20270"/>
                    <a:pt x="5958" y="23534"/>
                    <a:pt x="6277" y="27094"/>
                  </a:cubicBezTo>
                  <a:cubicBezTo>
                    <a:pt x="5570" y="24447"/>
                    <a:pt x="3310" y="22278"/>
                    <a:pt x="639" y="21662"/>
                  </a:cubicBezTo>
                  <a:lnTo>
                    <a:pt x="639" y="21662"/>
                  </a:lnTo>
                  <a:cubicBezTo>
                    <a:pt x="3104" y="22917"/>
                    <a:pt x="4793" y="25565"/>
                    <a:pt x="4908" y="28304"/>
                  </a:cubicBezTo>
                  <a:lnTo>
                    <a:pt x="26432" y="32413"/>
                  </a:lnTo>
                  <a:cubicBezTo>
                    <a:pt x="28965" y="30861"/>
                    <a:pt x="31225" y="28875"/>
                    <a:pt x="33120" y="26592"/>
                  </a:cubicBezTo>
                  <a:lnTo>
                    <a:pt x="33120" y="26592"/>
                  </a:lnTo>
                  <a:cubicBezTo>
                    <a:pt x="31294" y="27779"/>
                    <a:pt x="29376" y="28852"/>
                    <a:pt x="27413" y="29788"/>
                  </a:cubicBezTo>
                  <a:cubicBezTo>
                    <a:pt x="29924" y="28281"/>
                    <a:pt x="32526" y="26706"/>
                    <a:pt x="34215" y="24310"/>
                  </a:cubicBezTo>
                  <a:lnTo>
                    <a:pt x="34215" y="24310"/>
                  </a:lnTo>
                  <a:cubicBezTo>
                    <a:pt x="32499" y="25750"/>
                    <a:pt x="30618" y="26978"/>
                    <a:pt x="28670" y="28105"/>
                  </a:cubicBezTo>
                  <a:lnTo>
                    <a:pt x="28670" y="28105"/>
                  </a:lnTo>
                  <a:cubicBezTo>
                    <a:pt x="31142" y="26370"/>
                    <a:pt x="33282" y="24171"/>
                    <a:pt x="34923" y="21639"/>
                  </a:cubicBezTo>
                  <a:lnTo>
                    <a:pt x="34923" y="21639"/>
                  </a:lnTo>
                  <a:cubicBezTo>
                    <a:pt x="31316" y="25291"/>
                    <a:pt x="27254" y="27916"/>
                    <a:pt x="22483" y="29856"/>
                  </a:cubicBezTo>
                  <a:cubicBezTo>
                    <a:pt x="27368" y="27688"/>
                    <a:pt x="31499" y="23899"/>
                    <a:pt x="34078" y="19243"/>
                  </a:cubicBezTo>
                  <a:lnTo>
                    <a:pt x="34078" y="19243"/>
                  </a:lnTo>
                  <a:cubicBezTo>
                    <a:pt x="31184" y="22579"/>
                    <a:pt x="27724" y="25439"/>
                    <a:pt x="23903" y="27667"/>
                  </a:cubicBezTo>
                  <a:lnTo>
                    <a:pt x="23903" y="27667"/>
                  </a:lnTo>
                  <a:cubicBezTo>
                    <a:pt x="27725" y="25225"/>
                    <a:pt x="30725" y="21481"/>
                    <a:pt x="32207" y="17165"/>
                  </a:cubicBezTo>
                  <a:lnTo>
                    <a:pt x="32207" y="17165"/>
                  </a:lnTo>
                  <a:cubicBezTo>
                    <a:pt x="30928" y="20270"/>
                    <a:pt x="28144" y="22461"/>
                    <a:pt x="25313" y="24241"/>
                  </a:cubicBezTo>
                  <a:cubicBezTo>
                    <a:pt x="22483" y="26022"/>
                    <a:pt x="19424" y="27574"/>
                    <a:pt x="17119" y="29970"/>
                  </a:cubicBezTo>
                  <a:cubicBezTo>
                    <a:pt x="19310" y="25748"/>
                    <a:pt x="23145" y="21502"/>
                    <a:pt x="28007" y="20384"/>
                  </a:cubicBezTo>
                  <a:lnTo>
                    <a:pt x="28007" y="20384"/>
                  </a:lnTo>
                  <a:cubicBezTo>
                    <a:pt x="23282" y="21411"/>
                    <a:pt x="18922" y="24127"/>
                    <a:pt x="15932" y="27893"/>
                  </a:cubicBezTo>
                  <a:cubicBezTo>
                    <a:pt x="17233" y="25405"/>
                    <a:pt x="18534" y="22917"/>
                    <a:pt x="19835" y="20407"/>
                  </a:cubicBezTo>
                  <a:cubicBezTo>
                    <a:pt x="21479" y="17302"/>
                    <a:pt x="23533" y="13856"/>
                    <a:pt x="26980" y="13171"/>
                  </a:cubicBezTo>
                  <a:lnTo>
                    <a:pt x="26980" y="13171"/>
                  </a:lnTo>
                  <a:cubicBezTo>
                    <a:pt x="23990" y="13605"/>
                    <a:pt x="21342" y="15476"/>
                    <a:pt x="19379" y="17782"/>
                  </a:cubicBezTo>
                  <a:cubicBezTo>
                    <a:pt x="17439" y="20110"/>
                    <a:pt x="16069" y="22849"/>
                    <a:pt x="14722" y="25588"/>
                  </a:cubicBezTo>
                  <a:cubicBezTo>
                    <a:pt x="15955" y="21342"/>
                    <a:pt x="17210" y="17097"/>
                    <a:pt x="18443" y="12851"/>
                  </a:cubicBezTo>
                  <a:cubicBezTo>
                    <a:pt x="19196" y="10227"/>
                    <a:pt x="19972" y="7579"/>
                    <a:pt x="21365" y="5228"/>
                  </a:cubicBezTo>
                  <a:cubicBezTo>
                    <a:pt x="22757" y="2854"/>
                    <a:pt x="24834" y="800"/>
                    <a:pt x="2745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718;p13">
              <a:extLst>
                <a:ext uri="{FF2B5EF4-FFF2-40B4-BE49-F238E27FC236}">
                  <a16:creationId xmlns:a16="http://schemas.microsoft.com/office/drawing/2014/main" id="{B6898066-84C7-45DF-8679-1FFFBB30807E}"/>
                </a:ext>
              </a:extLst>
            </p:cNvPr>
            <p:cNvSpPr/>
            <p:nvPr/>
          </p:nvSpPr>
          <p:spPr>
            <a:xfrm>
              <a:off x="112048" y="4553481"/>
              <a:ext cx="1224300" cy="681357"/>
            </a:xfrm>
            <a:custGeom>
              <a:avLst/>
              <a:gdLst/>
              <a:ahLst/>
              <a:cxnLst/>
              <a:rect l="l" t="t" r="r" b="b"/>
              <a:pathLst>
                <a:path w="31294" h="17416" extrusionOk="0">
                  <a:moveTo>
                    <a:pt x="31294" y="0"/>
                  </a:moveTo>
                  <a:lnTo>
                    <a:pt x="31294" y="0"/>
                  </a:lnTo>
                  <a:cubicBezTo>
                    <a:pt x="31264" y="2"/>
                    <a:pt x="31233" y="3"/>
                    <a:pt x="31203" y="4"/>
                  </a:cubicBezTo>
                  <a:lnTo>
                    <a:pt x="31203" y="4"/>
                  </a:lnTo>
                  <a:cubicBezTo>
                    <a:pt x="31233" y="3"/>
                    <a:pt x="31264" y="2"/>
                    <a:pt x="31294" y="0"/>
                  </a:cubicBezTo>
                  <a:close/>
                  <a:moveTo>
                    <a:pt x="26544" y="8177"/>
                  </a:moveTo>
                  <a:lnTo>
                    <a:pt x="26544" y="8177"/>
                  </a:lnTo>
                  <a:cubicBezTo>
                    <a:pt x="26676" y="8248"/>
                    <a:pt x="26806" y="8322"/>
                    <a:pt x="26934" y="8400"/>
                  </a:cubicBezTo>
                  <a:cubicBezTo>
                    <a:pt x="26809" y="8316"/>
                    <a:pt x="26679" y="8242"/>
                    <a:pt x="26544" y="8177"/>
                  </a:cubicBezTo>
                  <a:close/>
                  <a:moveTo>
                    <a:pt x="31203" y="4"/>
                  </a:moveTo>
                  <a:cubicBezTo>
                    <a:pt x="23675" y="323"/>
                    <a:pt x="15708" y="735"/>
                    <a:pt x="11116" y="7578"/>
                  </a:cubicBezTo>
                  <a:cubicBezTo>
                    <a:pt x="9678" y="9747"/>
                    <a:pt x="8628" y="12143"/>
                    <a:pt x="7601" y="14540"/>
                  </a:cubicBezTo>
                  <a:cubicBezTo>
                    <a:pt x="8057" y="12303"/>
                    <a:pt x="8514" y="10043"/>
                    <a:pt x="8446" y="7761"/>
                  </a:cubicBezTo>
                  <a:cubicBezTo>
                    <a:pt x="8354" y="5478"/>
                    <a:pt x="7692" y="3127"/>
                    <a:pt x="6163" y="1438"/>
                  </a:cubicBezTo>
                  <a:lnTo>
                    <a:pt x="6163" y="1438"/>
                  </a:lnTo>
                  <a:cubicBezTo>
                    <a:pt x="7167" y="5319"/>
                    <a:pt x="7327" y="9450"/>
                    <a:pt x="6619" y="13399"/>
                  </a:cubicBezTo>
                  <a:cubicBezTo>
                    <a:pt x="6460" y="11344"/>
                    <a:pt x="6209" y="9245"/>
                    <a:pt x="5410" y="7350"/>
                  </a:cubicBezTo>
                  <a:cubicBezTo>
                    <a:pt x="4588" y="5456"/>
                    <a:pt x="3127" y="3744"/>
                    <a:pt x="1164" y="3082"/>
                  </a:cubicBezTo>
                  <a:lnTo>
                    <a:pt x="1164" y="3082"/>
                  </a:lnTo>
                  <a:cubicBezTo>
                    <a:pt x="3721" y="5844"/>
                    <a:pt x="4337" y="9815"/>
                    <a:pt x="4839" y="13536"/>
                  </a:cubicBezTo>
                  <a:cubicBezTo>
                    <a:pt x="4268" y="10500"/>
                    <a:pt x="2488" y="7692"/>
                    <a:pt x="0" y="5866"/>
                  </a:cubicBezTo>
                  <a:lnTo>
                    <a:pt x="0" y="5866"/>
                  </a:lnTo>
                  <a:cubicBezTo>
                    <a:pt x="1712" y="8948"/>
                    <a:pt x="3447" y="12257"/>
                    <a:pt x="3219" y="15795"/>
                  </a:cubicBezTo>
                  <a:lnTo>
                    <a:pt x="14334" y="17416"/>
                  </a:lnTo>
                  <a:cubicBezTo>
                    <a:pt x="14951" y="15864"/>
                    <a:pt x="16206" y="14608"/>
                    <a:pt x="17667" y="13787"/>
                  </a:cubicBezTo>
                  <a:cubicBezTo>
                    <a:pt x="19128" y="12942"/>
                    <a:pt x="20771" y="12486"/>
                    <a:pt x="22415" y="12121"/>
                  </a:cubicBezTo>
                  <a:cubicBezTo>
                    <a:pt x="21879" y="12026"/>
                    <a:pt x="21338" y="11981"/>
                    <a:pt x="20797" y="11981"/>
                  </a:cubicBezTo>
                  <a:cubicBezTo>
                    <a:pt x="17538" y="11981"/>
                    <a:pt x="14306" y="13641"/>
                    <a:pt x="12486" y="16343"/>
                  </a:cubicBezTo>
                  <a:cubicBezTo>
                    <a:pt x="14722" y="12212"/>
                    <a:pt x="18603" y="8765"/>
                    <a:pt x="23259" y="7921"/>
                  </a:cubicBezTo>
                  <a:cubicBezTo>
                    <a:pt x="23708" y="7846"/>
                    <a:pt x="24177" y="7795"/>
                    <a:pt x="24644" y="7795"/>
                  </a:cubicBezTo>
                  <a:cubicBezTo>
                    <a:pt x="25307" y="7795"/>
                    <a:pt x="25963" y="7897"/>
                    <a:pt x="26544" y="8177"/>
                  </a:cubicBezTo>
                  <a:lnTo>
                    <a:pt x="26544" y="8177"/>
                  </a:lnTo>
                  <a:cubicBezTo>
                    <a:pt x="25225" y="7469"/>
                    <a:pt x="23733" y="7131"/>
                    <a:pt x="22231" y="7131"/>
                  </a:cubicBezTo>
                  <a:cubicBezTo>
                    <a:pt x="21078" y="7131"/>
                    <a:pt x="19920" y="7330"/>
                    <a:pt x="18831" y="7715"/>
                  </a:cubicBezTo>
                  <a:cubicBezTo>
                    <a:pt x="16891" y="8400"/>
                    <a:pt x="15179" y="9633"/>
                    <a:pt x="13787" y="11139"/>
                  </a:cubicBezTo>
                  <a:cubicBezTo>
                    <a:pt x="12832" y="12184"/>
                    <a:pt x="10702" y="13636"/>
                    <a:pt x="10345" y="15045"/>
                  </a:cubicBezTo>
                  <a:lnTo>
                    <a:pt x="10345" y="15045"/>
                  </a:lnTo>
                  <a:cubicBezTo>
                    <a:pt x="10735" y="13478"/>
                    <a:pt x="11623" y="12025"/>
                    <a:pt x="12805" y="10956"/>
                  </a:cubicBezTo>
                  <a:lnTo>
                    <a:pt x="12805" y="10956"/>
                  </a:lnTo>
                  <a:cubicBezTo>
                    <a:pt x="11436" y="11596"/>
                    <a:pt x="10272" y="12691"/>
                    <a:pt x="9541" y="14015"/>
                  </a:cubicBezTo>
                  <a:cubicBezTo>
                    <a:pt x="13591" y="5962"/>
                    <a:pt x="22197" y="403"/>
                    <a:pt x="31203" y="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" name="Google Shape;1786;p13">
              <a:extLst>
                <a:ext uri="{FF2B5EF4-FFF2-40B4-BE49-F238E27FC236}">
                  <a16:creationId xmlns:a16="http://schemas.microsoft.com/office/drawing/2014/main" id="{C02CEE75-7BFE-4BAD-B7A0-597227E52426}"/>
                </a:ext>
              </a:extLst>
            </p:cNvPr>
            <p:cNvGrpSpPr/>
            <p:nvPr/>
          </p:nvGrpSpPr>
          <p:grpSpPr>
            <a:xfrm>
              <a:off x="4361727" y="4458922"/>
              <a:ext cx="4762599" cy="734796"/>
              <a:chOff x="6443175" y="3669288"/>
              <a:chExt cx="3880550" cy="1496450"/>
            </a:xfrm>
          </p:grpSpPr>
          <p:sp>
            <p:nvSpPr>
              <p:cNvPr id="27" name="Google Shape;1787;p13">
                <a:extLst>
                  <a:ext uri="{FF2B5EF4-FFF2-40B4-BE49-F238E27FC236}">
                    <a16:creationId xmlns:a16="http://schemas.microsoft.com/office/drawing/2014/main" id="{CD3A79AB-AFD3-4268-9AF3-567806B1D1A2}"/>
                  </a:ext>
                </a:extLst>
              </p:cNvPr>
              <p:cNvSpPr/>
              <p:nvPr/>
            </p:nvSpPr>
            <p:spPr>
              <a:xfrm>
                <a:off x="7753575" y="3973663"/>
                <a:ext cx="2570150" cy="1191500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47660" extrusionOk="0">
                    <a:moveTo>
                      <a:pt x="102806" y="1"/>
                    </a:moveTo>
                    <a:lnTo>
                      <a:pt x="93721" y="7054"/>
                    </a:lnTo>
                    <a:lnTo>
                      <a:pt x="85253" y="29263"/>
                    </a:lnTo>
                    <a:lnTo>
                      <a:pt x="80209" y="38644"/>
                    </a:lnTo>
                    <a:lnTo>
                      <a:pt x="16435" y="42022"/>
                    </a:lnTo>
                    <a:lnTo>
                      <a:pt x="0" y="47660"/>
                    </a:lnTo>
                    <a:lnTo>
                      <a:pt x="102806" y="47660"/>
                    </a:lnTo>
                    <a:lnTo>
                      <a:pt x="102806" y="1"/>
                    </a:ln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788;p13">
                <a:extLst>
                  <a:ext uri="{FF2B5EF4-FFF2-40B4-BE49-F238E27FC236}">
                    <a16:creationId xmlns:a16="http://schemas.microsoft.com/office/drawing/2014/main" id="{7FE4A17F-4835-4DBB-8B9A-2B20B5CA8180}"/>
                  </a:ext>
                </a:extLst>
              </p:cNvPr>
              <p:cNvSpPr/>
              <p:nvPr/>
            </p:nvSpPr>
            <p:spPr>
              <a:xfrm>
                <a:off x="8238600" y="3669288"/>
                <a:ext cx="2085125" cy="1496450"/>
              </a:xfrm>
              <a:custGeom>
                <a:avLst/>
                <a:gdLst/>
                <a:ahLst/>
                <a:cxnLst/>
                <a:rect l="l" t="t" r="r" b="b"/>
                <a:pathLst>
                  <a:path w="83405" h="59858" extrusionOk="0">
                    <a:moveTo>
                      <a:pt x="21858" y="1"/>
                    </a:moveTo>
                    <a:cubicBezTo>
                      <a:pt x="18844" y="1"/>
                      <a:pt x="15692" y="473"/>
                      <a:pt x="13086" y="473"/>
                    </a:cubicBezTo>
                    <a:cubicBezTo>
                      <a:pt x="12906" y="473"/>
                      <a:pt x="12729" y="471"/>
                      <a:pt x="12555" y="466"/>
                    </a:cubicBezTo>
                    <a:cubicBezTo>
                      <a:pt x="12262" y="458"/>
                      <a:pt x="11965" y="449"/>
                      <a:pt x="11669" y="449"/>
                    </a:cubicBezTo>
                    <a:cubicBezTo>
                      <a:pt x="11181" y="449"/>
                      <a:pt x="10695" y="472"/>
                      <a:pt x="10227" y="558"/>
                    </a:cubicBezTo>
                    <a:cubicBezTo>
                      <a:pt x="7214" y="1151"/>
                      <a:pt x="5365" y="5031"/>
                      <a:pt x="3653" y="7291"/>
                    </a:cubicBezTo>
                    <a:cubicBezTo>
                      <a:pt x="2443" y="8934"/>
                      <a:pt x="1234" y="10555"/>
                      <a:pt x="1" y="12176"/>
                    </a:cubicBezTo>
                    <a:lnTo>
                      <a:pt x="1" y="36211"/>
                    </a:lnTo>
                    <a:lnTo>
                      <a:pt x="1" y="59858"/>
                    </a:lnTo>
                    <a:lnTo>
                      <a:pt x="83405" y="59858"/>
                    </a:lnTo>
                    <a:cubicBezTo>
                      <a:pt x="82537" y="59858"/>
                      <a:pt x="80278" y="57529"/>
                      <a:pt x="79524" y="56982"/>
                    </a:cubicBezTo>
                    <a:cubicBezTo>
                      <a:pt x="78497" y="56205"/>
                      <a:pt x="77561" y="55429"/>
                      <a:pt x="76603" y="54562"/>
                    </a:cubicBezTo>
                    <a:cubicBezTo>
                      <a:pt x="75324" y="53421"/>
                      <a:pt x="72905" y="52097"/>
                      <a:pt x="72106" y="50522"/>
                    </a:cubicBezTo>
                    <a:lnTo>
                      <a:pt x="72106" y="50522"/>
                    </a:lnTo>
                    <a:cubicBezTo>
                      <a:pt x="72380" y="51549"/>
                      <a:pt x="72677" y="52576"/>
                      <a:pt x="72951" y="53603"/>
                    </a:cubicBezTo>
                    <a:cubicBezTo>
                      <a:pt x="64574" y="49335"/>
                      <a:pt x="59529" y="40707"/>
                      <a:pt x="54759" y="32627"/>
                    </a:cubicBezTo>
                    <a:cubicBezTo>
                      <a:pt x="54257" y="31782"/>
                      <a:pt x="53709" y="30892"/>
                      <a:pt x="52887" y="30344"/>
                    </a:cubicBezTo>
                    <a:cubicBezTo>
                      <a:pt x="52454" y="30093"/>
                      <a:pt x="51974" y="29911"/>
                      <a:pt x="51518" y="29705"/>
                    </a:cubicBezTo>
                    <a:cubicBezTo>
                      <a:pt x="48619" y="28267"/>
                      <a:pt x="47409" y="25049"/>
                      <a:pt x="46062" y="22333"/>
                    </a:cubicBezTo>
                    <a:cubicBezTo>
                      <a:pt x="44373" y="19000"/>
                      <a:pt x="42616" y="17266"/>
                      <a:pt x="39352" y="15485"/>
                    </a:cubicBezTo>
                    <a:cubicBezTo>
                      <a:pt x="38484" y="15029"/>
                      <a:pt x="37549" y="14641"/>
                      <a:pt x="36818" y="13956"/>
                    </a:cubicBezTo>
                    <a:cubicBezTo>
                      <a:pt x="35996" y="13203"/>
                      <a:pt x="35540" y="12153"/>
                      <a:pt x="35061" y="11126"/>
                    </a:cubicBezTo>
                    <a:cubicBezTo>
                      <a:pt x="33874" y="8638"/>
                      <a:pt x="32527" y="6195"/>
                      <a:pt x="31043" y="3867"/>
                    </a:cubicBezTo>
                    <a:cubicBezTo>
                      <a:pt x="29032" y="710"/>
                      <a:pt x="25550" y="1"/>
                      <a:pt x="21858" y="1"/>
                    </a:cubicBez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789;p13">
                <a:extLst>
                  <a:ext uri="{FF2B5EF4-FFF2-40B4-BE49-F238E27FC236}">
                    <a16:creationId xmlns:a16="http://schemas.microsoft.com/office/drawing/2014/main" id="{0234816E-A30B-4B03-A32A-CDCC215E3605}"/>
                  </a:ext>
                </a:extLst>
              </p:cNvPr>
              <p:cNvSpPr/>
              <p:nvPr/>
            </p:nvSpPr>
            <p:spPr>
              <a:xfrm>
                <a:off x="8222075" y="3691463"/>
                <a:ext cx="1652575" cy="1462300"/>
              </a:xfrm>
              <a:custGeom>
                <a:avLst/>
                <a:gdLst/>
                <a:ahLst/>
                <a:cxnLst/>
                <a:rect l="l" t="t" r="r" b="b"/>
                <a:pathLst>
                  <a:path w="66103" h="58492" extrusionOk="0">
                    <a:moveTo>
                      <a:pt x="20598" y="6308"/>
                    </a:moveTo>
                    <a:lnTo>
                      <a:pt x="20598" y="6308"/>
                    </a:lnTo>
                    <a:cubicBezTo>
                      <a:pt x="20602" y="6309"/>
                      <a:pt x="20607" y="6311"/>
                      <a:pt x="20611" y="6313"/>
                    </a:cubicBezTo>
                    <a:cubicBezTo>
                      <a:pt x="20607" y="6311"/>
                      <a:pt x="20602" y="6309"/>
                      <a:pt x="20598" y="6308"/>
                    </a:cubicBezTo>
                    <a:close/>
                    <a:moveTo>
                      <a:pt x="16480" y="16219"/>
                    </a:moveTo>
                    <a:cubicBezTo>
                      <a:pt x="16478" y="16219"/>
                      <a:pt x="16477" y="16220"/>
                      <a:pt x="16475" y="16221"/>
                    </a:cubicBezTo>
                    <a:lnTo>
                      <a:pt x="16475" y="16221"/>
                    </a:lnTo>
                    <a:cubicBezTo>
                      <a:pt x="16477" y="16220"/>
                      <a:pt x="16478" y="16219"/>
                      <a:pt x="16480" y="16219"/>
                    </a:cubicBezTo>
                    <a:close/>
                    <a:moveTo>
                      <a:pt x="37475" y="17542"/>
                    </a:moveTo>
                    <a:cubicBezTo>
                      <a:pt x="37476" y="17542"/>
                      <a:pt x="37478" y="17542"/>
                      <a:pt x="37479" y="17543"/>
                    </a:cubicBezTo>
                    <a:cubicBezTo>
                      <a:pt x="37478" y="17542"/>
                      <a:pt x="37476" y="17542"/>
                      <a:pt x="37475" y="17542"/>
                    </a:cubicBezTo>
                    <a:close/>
                    <a:moveTo>
                      <a:pt x="18524" y="1"/>
                    </a:moveTo>
                    <a:cubicBezTo>
                      <a:pt x="17894" y="1"/>
                      <a:pt x="17265" y="30"/>
                      <a:pt x="16640" y="104"/>
                    </a:cubicBezTo>
                    <a:cubicBezTo>
                      <a:pt x="13467" y="447"/>
                      <a:pt x="11892" y="2364"/>
                      <a:pt x="9427" y="4030"/>
                    </a:cubicBezTo>
                    <a:cubicBezTo>
                      <a:pt x="7875" y="5080"/>
                      <a:pt x="6323" y="6130"/>
                      <a:pt x="4793" y="7180"/>
                    </a:cubicBezTo>
                    <a:lnTo>
                      <a:pt x="3196" y="12749"/>
                    </a:lnTo>
                    <a:lnTo>
                      <a:pt x="0" y="58491"/>
                    </a:lnTo>
                    <a:lnTo>
                      <a:pt x="45742" y="58491"/>
                    </a:lnTo>
                    <a:cubicBezTo>
                      <a:pt x="44715" y="58491"/>
                      <a:pt x="43391" y="53835"/>
                      <a:pt x="44509" y="53356"/>
                    </a:cubicBezTo>
                    <a:cubicBezTo>
                      <a:pt x="44637" y="53298"/>
                      <a:pt x="44771" y="53274"/>
                      <a:pt x="44906" y="53274"/>
                    </a:cubicBezTo>
                    <a:cubicBezTo>
                      <a:pt x="45255" y="53274"/>
                      <a:pt x="45619" y="53430"/>
                      <a:pt x="45947" y="53561"/>
                    </a:cubicBezTo>
                    <a:cubicBezTo>
                      <a:pt x="49234" y="54976"/>
                      <a:pt x="52886" y="55296"/>
                      <a:pt x="56447" y="55592"/>
                    </a:cubicBezTo>
                    <a:cubicBezTo>
                      <a:pt x="59665" y="55843"/>
                      <a:pt x="62884" y="56117"/>
                      <a:pt x="66102" y="56391"/>
                    </a:cubicBezTo>
                    <a:cubicBezTo>
                      <a:pt x="65007" y="56300"/>
                      <a:pt x="62610" y="52511"/>
                      <a:pt x="61948" y="51621"/>
                    </a:cubicBezTo>
                    <a:cubicBezTo>
                      <a:pt x="60944" y="50297"/>
                      <a:pt x="60396" y="48334"/>
                      <a:pt x="59277" y="47193"/>
                    </a:cubicBezTo>
                    <a:cubicBezTo>
                      <a:pt x="58935" y="46833"/>
                      <a:pt x="58439" y="46576"/>
                      <a:pt x="57952" y="46576"/>
                    </a:cubicBezTo>
                    <a:cubicBezTo>
                      <a:pt x="57789" y="46576"/>
                      <a:pt x="57628" y="46605"/>
                      <a:pt x="57474" y="46668"/>
                    </a:cubicBezTo>
                    <a:cubicBezTo>
                      <a:pt x="57248" y="46743"/>
                      <a:pt x="57022" y="46896"/>
                      <a:pt x="56796" y="46896"/>
                    </a:cubicBezTo>
                    <a:cubicBezTo>
                      <a:pt x="56748" y="46896"/>
                      <a:pt x="56700" y="46889"/>
                      <a:pt x="56652" y="46873"/>
                    </a:cubicBezTo>
                    <a:cubicBezTo>
                      <a:pt x="56447" y="46805"/>
                      <a:pt x="56333" y="46599"/>
                      <a:pt x="56264" y="46417"/>
                    </a:cubicBezTo>
                    <a:cubicBezTo>
                      <a:pt x="55945" y="45732"/>
                      <a:pt x="55785" y="44979"/>
                      <a:pt x="55420" y="44340"/>
                    </a:cubicBezTo>
                    <a:cubicBezTo>
                      <a:pt x="55055" y="43678"/>
                      <a:pt x="54438" y="43084"/>
                      <a:pt x="53708" y="43061"/>
                    </a:cubicBezTo>
                    <a:cubicBezTo>
                      <a:pt x="53069" y="43929"/>
                      <a:pt x="52338" y="44728"/>
                      <a:pt x="51517" y="45435"/>
                    </a:cubicBezTo>
                    <a:cubicBezTo>
                      <a:pt x="51517" y="45116"/>
                      <a:pt x="51699" y="44819"/>
                      <a:pt x="51973" y="44636"/>
                    </a:cubicBezTo>
                    <a:lnTo>
                      <a:pt x="51973" y="44636"/>
                    </a:lnTo>
                    <a:cubicBezTo>
                      <a:pt x="51937" y="44661"/>
                      <a:pt x="51903" y="44672"/>
                      <a:pt x="51871" y="44672"/>
                    </a:cubicBezTo>
                    <a:cubicBezTo>
                      <a:pt x="51668" y="44672"/>
                      <a:pt x="51581" y="44209"/>
                      <a:pt x="51699" y="43952"/>
                    </a:cubicBezTo>
                    <a:cubicBezTo>
                      <a:pt x="51996" y="43312"/>
                      <a:pt x="52316" y="42650"/>
                      <a:pt x="52612" y="42011"/>
                    </a:cubicBezTo>
                    <a:lnTo>
                      <a:pt x="52612" y="42011"/>
                    </a:lnTo>
                    <a:cubicBezTo>
                      <a:pt x="51836" y="42582"/>
                      <a:pt x="51083" y="43153"/>
                      <a:pt x="50307" y="43723"/>
                    </a:cubicBezTo>
                    <a:cubicBezTo>
                      <a:pt x="50535" y="42947"/>
                      <a:pt x="50946" y="42240"/>
                      <a:pt x="51540" y="41669"/>
                    </a:cubicBezTo>
                    <a:cubicBezTo>
                      <a:pt x="51037" y="40802"/>
                      <a:pt x="51060" y="39774"/>
                      <a:pt x="50900" y="38793"/>
                    </a:cubicBezTo>
                    <a:cubicBezTo>
                      <a:pt x="50741" y="37834"/>
                      <a:pt x="50216" y="36762"/>
                      <a:pt x="49257" y="36556"/>
                    </a:cubicBezTo>
                    <a:lnTo>
                      <a:pt x="49257" y="36556"/>
                    </a:lnTo>
                    <a:cubicBezTo>
                      <a:pt x="49029" y="37675"/>
                      <a:pt x="49531" y="38861"/>
                      <a:pt x="49303" y="39980"/>
                    </a:cubicBezTo>
                    <a:cubicBezTo>
                      <a:pt x="49097" y="41007"/>
                      <a:pt x="48207" y="41874"/>
                      <a:pt x="47157" y="42034"/>
                    </a:cubicBezTo>
                    <a:cubicBezTo>
                      <a:pt x="47591" y="41601"/>
                      <a:pt x="48047" y="41167"/>
                      <a:pt x="48481" y="40733"/>
                    </a:cubicBezTo>
                    <a:cubicBezTo>
                      <a:pt x="48618" y="40619"/>
                      <a:pt x="48778" y="40459"/>
                      <a:pt x="48801" y="40277"/>
                    </a:cubicBezTo>
                    <a:cubicBezTo>
                      <a:pt x="48823" y="40117"/>
                      <a:pt x="48778" y="39980"/>
                      <a:pt x="48732" y="39843"/>
                    </a:cubicBezTo>
                    <a:cubicBezTo>
                      <a:pt x="47707" y="36767"/>
                      <a:pt x="47068" y="30576"/>
                      <a:pt x="42730" y="30576"/>
                    </a:cubicBezTo>
                    <a:cubicBezTo>
                      <a:pt x="42722" y="30576"/>
                      <a:pt x="42714" y="30576"/>
                      <a:pt x="42706" y="30576"/>
                    </a:cubicBezTo>
                    <a:cubicBezTo>
                      <a:pt x="41177" y="30599"/>
                      <a:pt x="39625" y="30690"/>
                      <a:pt x="38095" y="30850"/>
                    </a:cubicBezTo>
                    <a:cubicBezTo>
                      <a:pt x="37046" y="32744"/>
                      <a:pt x="37570" y="34433"/>
                      <a:pt x="35083" y="35643"/>
                    </a:cubicBezTo>
                    <a:cubicBezTo>
                      <a:pt x="32686" y="36807"/>
                      <a:pt x="30586" y="38131"/>
                      <a:pt x="28623" y="40003"/>
                    </a:cubicBezTo>
                    <a:cubicBezTo>
                      <a:pt x="29764" y="37606"/>
                      <a:pt x="32047" y="35803"/>
                      <a:pt x="34626" y="35255"/>
                    </a:cubicBezTo>
                    <a:cubicBezTo>
                      <a:pt x="34923" y="35187"/>
                      <a:pt x="35219" y="35141"/>
                      <a:pt x="35425" y="34958"/>
                    </a:cubicBezTo>
                    <a:cubicBezTo>
                      <a:pt x="35699" y="34753"/>
                      <a:pt x="35813" y="34433"/>
                      <a:pt x="35927" y="34137"/>
                    </a:cubicBezTo>
                    <a:cubicBezTo>
                      <a:pt x="35927" y="32767"/>
                      <a:pt x="37319" y="31580"/>
                      <a:pt x="37182" y="30074"/>
                    </a:cubicBezTo>
                    <a:cubicBezTo>
                      <a:pt x="37068" y="28841"/>
                      <a:pt x="36155" y="27494"/>
                      <a:pt x="35653" y="26353"/>
                    </a:cubicBezTo>
                    <a:cubicBezTo>
                      <a:pt x="35516" y="26011"/>
                      <a:pt x="35356" y="25646"/>
                      <a:pt x="35448" y="25280"/>
                    </a:cubicBezTo>
                    <a:cubicBezTo>
                      <a:pt x="35493" y="25098"/>
                      <a:pt x="35608" y="24915"/>
                      <a:pt x="35653" y="24733"/>
                    </a:cubicBezTo>
                    <a:cubicBezTo>
                      <a:pt x="35742" y="24221"/>
                      <a:pt x="35181" y="23796"/>
                      <a:pt x="34666" y="23796"/>
                    </a:cubicBezTo>
                    <a:cubicBezTo>
                      <a:pt x="34653" y="23796"/>
                      <a:pt x="34639" y="23796"/>
                      <a:pt x="34626" y="23797"/>
                    </a:cubicBezTo>
                    <a:cubicBezTo>
                      <a:pt x="34078" y="23842"/>
                      <a:pt x="33622" y="24185"/>
                      <a:pt x="33234" y="24550"/>
                    </a:cubicBezTo>
                    <a:cubicBezTo>
                      <a:pt x="31430" y="26125"/>
                      <a:pt x="30221" y="28111"/>
                      <a:pt x="29490" y="30416"/>
                    </a:cubicBezTo>
                    <a:cubicBezTo>
                      <a:pt x="29970" y="27494"/>
                      <a:pt x="31545" y="24778"/>
                      <a:pt x="33827" y="22907"/>
                    </a:cubicBezTo>
                    <a:cubicBezTo>
                      <a:pt x="34740" y="22131"/>
                      <a:pt x="35859" y="21377"/>
                      <a:pt x="36041" y="20190"/>
                    </a:cubicBezTo>
                    <a:lnTo>
                      <a:pt x="36041" y="20190"/>
                    </a:lnTo>
                    <a:cubicBezTo>
                      <a:pt x="35356" y="20282"/>
                      <a:pt x="34695" y="20373"/>
                      <a:pt x="34010" y="20464"/>
                    </a:cubicBezTo>
                    <a:cubicBezTo>
                      <a:pt x="34458" y="20083"/>
                      <a:pt x="36870" y="17540"/>
                      <a:pt x="37451" y="17540"/>
                    </a:cubicBezTo>
                    <a:cubicBezTo>
                      <a:pt x="37459" y="17540"/>
                      <a:pt x="37467" y="17541"/>
                      <a:pt x="37475" y="17542"/>
                    </a:cubicBezTo>
                    <a:lnTo>
                      <a:pt x="37475" y="17542"/>
                    </a:lnTo>
                    <a:cubicBezTo>
                      <a:pt x="37138" y="17489"/>
                      <a:pt x="36778" y="17463"/>
                      <a:pt x="36402" y="17463"/>
                    </a:cubicBezTo>
                    <a:cubicBezTo>
                      <a:pt x="32600" y="17463"/>
                      <a:pt x="27090" y="20081"/>
                      <a:pt x="25679" y="23340"/>
                    </a:cubicBezTo>
                    <a:cubicBezTo>
                      <a:pt x="26843" y="20624"/>
                      <a:pt x="30061" y="19300"/>
                      <a:pt x="31430" y="16675"/>
                    </a:cubicBezTo>
                    <a:cubicBezTo>
                      <a:pt x="31545" y="16447"/>
                      <a:pt x="31636" y="16219"/>
                      <a:pt x="31841" y="16059"/>
                    </a:cubicBezTo>
                    <a:cubicBezTo>
                      <a:pt x="32047" y="15876"/>
                      <a:pt x="32366" y="15808"/>
                      <a:pt x="32640" y="15762"/>
                    </a:cubicBezTo>
                    <a:cubicBezTo>
                      <a:pt x="33678" y="15589"/>
                      <a:pt x="35321" y="15277"/>
                      <a:pt x="36828" y="15277"/>
                    </a:cubicBezTo>
                    <a:cubicBezTo>
                      <a:pt x="37905" y="15277"/>
                      <a:pt x="38913" y="15437"/>
                      <a:pt x="39579" y="15922"/>
                    </a:cubicBezTo>
                    <a:cubicBezTo>
                      <a:pt x="42181" y="17817"/>
                      <a:pt x="44624" y="20373"/>
                      <a:pt x="46701" y="22815"/>
                    </a:cubicBezTo>
                    <a:cubicBezTo>
                      <a:pt x="45856" y="21172"/>
                      <a:pt x="44783" y="19643"/>
                      <a:pt x="43733" y="18113"/>
                    </a:cubicBezTo>
                    <a:lnTo>
                      <a:pt x="40195" y="13023"/>
                    </a:lnTo>
                    <a:cubicBezTo>
                      <a:pt x="39944" y="12681"/>
                      <a:pt x="39670" y="12293"/>
                      <a:pt x="39305" y="12042"/>
                    </a:cubicBezTo>
                    <a:cubicBezTo>
                      <a:pt x="38255" y="11311"/>
                      <a:pt x="36749" y="11836"/>
                      <a:pt x="35562" y="11380"/>
                    </a:cubicBezTo>
                    <a:cubicBezTo>
                      <a:pt x="35327" y="11295"/>
                      <a:pt x="35093" y="11149"/>
                      <a:pt x="34839" y="11149"/>
                    </a:cubicBezTo>
                    <a:cubicBezTo>
                      <a:pt x="34822" y="11149"/>
                      <a:pt x="34804" y="11150"/>
                      <a:pt x="34786" y="11152"/>
                    </a:cubicBezTo>
                    <a:cubicBezTo>
                      <a:pt x="34558" y="11174"/>
                      <a:pt x="34375" y="11311"/>
                      <a:pt x="34170" y="11426"/>
                    </a:cubicBezTo>
                    <a:cubicBezTo>
                      <a:pt x="29833" y="14393"/>
                      <a:pt x="25382" y="17018"/>
                      <a:pt x="21250" y="20350"/>
                    </a:cubicBezTo>
                    <a:cubicBezTo>
                      <a:pt x="19767" y="21537"/>
                      <a:pt x="17986" y="22359"/>
                      <a:pt x="16571" y="23637"/>
                    </a:cubicBezTo>
                    <a:cubicBezTo>
                      <a:pt x="15065" y="24984"/>
                      <a:pt x="14471" y="26787"/>
                      <a:pt x="13170" y="28271"/>
                    </a:cubicBezTo>
                    <a:cubicBezTo>
                      <a:pt x="12600" y="26102"/>
                      <a:pt x="12759" y="23706"/>
                      <a:pt x="13672" y="21628"/>
                    </a:cubicBezTo>
                    <a:cubicBezTo>
                      <a:pt x="14082" y="20694"/>
                      <a:pt x="15629" y="16555"/>
                      <a:pt x="16475" y="16221"/>
                    </a:cubicBezTo>
                    <a:lnTo>
                      <a:pt x="16475" y="16221"/>
                    </a:lnTo>
                    <a:cubicBezTo>
                      <a:pt x="15493" y="16601"/>
                      <a:pt x="14577" y="17200"/>
                      <a:pt x="13876" y="17974"/>
                    </a:cubicBezTo>
                    <a:lnTo>
                      <a:pt x="13876" y="17974"/>
                    </a:lnTo>
                    <a:cubicBezTo>
                      <a:pt x="15252" y="16434"/>
                      <a:pt x="16563" y="14741"/>
                      <a:pt x="17941" y="13160"/>
                    </a:cubicBezTo>
                    <a:cubicBezTo>
                      <a:pt x="19219" y="11722"/>
                      <a:pt x="20109" y="9805"/>
                      <a:pt x="21935" y="8983"/>
                    </a:cubicBezTo>
                    <a:cubicBezTo>
                      <a:pt x="21707" y="8922"/>
                      <a:pt x="21479" y="8892"/>
                      <a:pt x="21257" y="8892"/>
                    </a:cubicBezTo>
                    <a:cubicBezTo>
                      <a:pt x="21146" y="8892"/>
                      <a:pt x="21037" y="8900"/>
                      <a:pt x="20931" y="8915"/>
                    </a:cubicBezTo>
                    <a:cubicBezTo>
                      <a:pt x="21547" y="8458"/>
                      <a:pt x="22232" y="8116"/>
                      <a:pt x="22962" y="7888"/>
                    </a:cubicBezTo>
                    <a:cubicBezTo>
                      <a:pt x="22770" y="7873"/>
                      <a:pt x="22577" y="7866"/>
                      <a:pt x="22384" y="7866"/>
                    </a:cubicBezTo>
                    <a:cubicBezTo>
                      <a:pt x="19786" y="7866"/>
                      <a:pt x="17187" y="9138"/>
                      <a:pt x="15635" y="11220"/>
                    </a:cubicBezTo>
                    <a:cubicBezTo>
                      <a:pt x="16239" y="10272"/>
                      <a:pt x="18838" y="6270"/>
                      <a:pt x="20355" y="6270"/>
                    </a:cubicBezTo>
                    <a:cubicBezTo>
                      <a:pt x="20439" y="6270"/>
                      <a:pt x="20520" y="6282"/>
                      <a:pt x="20598" y="6308"/>
                    </a:cubicBezTo>
                    <a:lnTo>
                      <a:pt x="20598" y="6308"/>
                    </a:lnTo>
                    <a:cubicBezTo>
                      <a:pt x="20077" y="6127"/>
                      <a:pt x="19557" y="5946"/>
                      <a:pt x="19036" y="5742"/>
                    </a:cubicBezTo>
                    <a:lnTo>
                      <a:pt x="19036" y="5742"/>
                    </a:lnTo>
                    <a:cubicBezTo>
                      <a:pt x="19072" y="5755"/>
                      <a:pt x="19116" y="5761"/>
                      <a:pt x="19167" y="5761"/>
                    </a:cubicBezTo>
                    <a:cubicBezTo>
                      <a:pt x="20102" y="5761"/>
                      <a:pt x="23508" y="3695"/>
                      <a:pt x="24309" y="3414"/>
                    </a:cubicBezTo>
                    <a:cubicBezTo>
                      <a:pt x="26021" y="2775"/>
                      <a:pt x="27801" y="2524"/>
                      <a:pt x="29627" y="2478"/>
                    </a:cubicBezTo>
                    <a:cubicBezTo>
                      <a:pt x="28052" y="1223"/>
                      <a:pt x="26067" y="720"/>
                      <a:pt x="24035" y="447"/>
                    </a:cubicBezTo>
                    <a:cubicBezTo>
                      <a:pt x="23305" y="332"/>
                      <a:pt x="22574" y="264"/>
                      <a:pt x="21867" y="195"/>
                    </a:cubicBezTo>
                    <a:cubicBezTo>
                      <a:pt x="20758" y="93"/>
                      <a:pt x="19639" y="1"/>
                      <a:pt x="18524" y="1"/>
                    </a:cubicBezTo>
                    <a:close/>
                  </a:path>
                </a:pathLst>
              </a:custGeom>
              <a:solidFill>
                <a:srgbClr val="576A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790;p13">
                <a:extLst>
                  <a:ext uri="{FF2B5EF4-FFF2-40B4-BE49-F238E27FC236}">
                    <a16:creationId xmlns:a16="http://schemas.microsoft.com/office/drawing/2014/main" id="{63D78105-206E-4727-B87E-03170208E52D}"/>
                  </a:ext>
                </a:extLst>
              </p:cNvPr>
              <p:cNvSpPr/>
              <p:nvPr/>
            </p:nvSpPr>
            <p:spPr>
              <a:xfrm>
                <a:off x="8059425" y="3687738"/>
                <a:ext cx="838300" cy="1471650"/>
              </a:xfrm>
              <a:custGeom>
                <a:avLst/>
                <a:gdLst/>
                <a:ahLst/>
                <a:cxnLst/>
                <a:rect l="l" t="t" r="r" b="b"/>
                <a:pathLst>
                  <a:path w="33532" h="58866" extrusionOk="0">
                    <a:moveTo>
                      <a:pt x="25257" y="4197"/>
                    </a:moveTo>
                    <a:lnTo>
                      <a:pt x="25291" y="4202"/>
                    </a:lnTo>
                    <a:cubicBezTo>
                      <a:pt x="25280" y="4200"/>
                      <a:pt x="25268" y="4198"/>
                      <a:pt x="25257" y="4197"/>
                    </a:cubicBezTo>
                    <a:close/>
                    <a:moveTo>
                      <a:pt x="25725" y="35450"/>
                    </a:moveTo>
                    <a:lnTo>
                      <a:pt x="25725" y="35450"/>
                    </a:lnTo>
                    <a:cubicBezTo>
                      <a:pt x="25671" y="35454"/>
                      <a:pt x="25624" y="35469"/>
                      <a:pt x="25583" y="35493"/>
                    </a:cubicBezTo>
                    <a:lnTo>
                      <a:pt x="25583" y="35493"/>
                    </a:lnTo>
                    <a:cubicBezTo>
                      <a:pt x="25630" y="35477"/>
                      <a:pt x="25677" y="35463"/>
                      <a:pt x="25725" y="35450"/>
                    </a:cubicBezTo>
                    <a:close/>
                    <a:moveTo>
                      <a:pt x="17999" y="1"/>
                    </a:moveTo>
                    <a:cubicBezTo>
                      <a:pt x="14858" y="1"/>
                      <a:pt x="11656" y="1239"/>
                      <a:pt x="9930" y="3974"/>
                    </a:cubicBezTo>
                    <a:cubicBezTo>
                      <a:pt x="9702" y="4362"/>
                      <a:pt x="9496" y="4750"/>
                      <a:pt x="9154" y="5046"/>
                    </a:cubicBezTo>
                    <a:cubicBezTo>
                      <a:pt x="8789" y="5389"/>
                      <a:pt x="8309" y="5549"/>
                      <a:pt x="7990" y="5914"/>
                    </a:cubicBezTo>
                    <a:cubicBezTo>
                      <a:pt x="7716" y="6256"/>
                      <a:pt x="7602" y="6713"/>
                      <a:pt x="7510" y="7124"/>
                    </a:cubicBezTo>
                    <a:cubicBezTo>
                      <a:pt x="7510" y="10273"/>
                      <a:pt x="5844" y="13560"/>
                      <a:pt x="5479" y="16687"/>
                    </a:cubicBezTo>
                    <a:cubicBezTo>
                      <a:pt x="4406" y="25292"/>
                      <a:pt x="4246" y="33943"/>
                      <a:pt x="2557" y="42548"/>
                    </a:cubicBezTo>
                    <a:cubicBezTo>
                      <a:pt x="1530" y="47798"/>
                      <a:pt x="1" y="53071"/>
                      <a:pt x="298" y="58412"/>
                    </a:cubicBezTo>
                    <a:cubicBezTo>
                      <a:pt x="318" y="58738"/>
                      <a:pt x="1515" y="58866"/>
                      <a:pt x="3378" y="58866"/>
                    </a:cubicBezTo>
                    <a:cubicBezTo>
                      <a:pt x="9735" y="58866"/>
                      <a:pt x="23845" y="57379"/>
                      <a:pt x="25451" y="57202"/>
                    </a:cubicBezTo>
                    <a:cubicBezTo>
                      <a:pt x="25771" y="57179"/>
                      <a:pt x="26090" y="57134"/>
                      <a:pt x="26364" y="56928"/>
                    </a:cubicBezTo>
                    <a:cubicBezTo>
                      <a:pt x="26661" y="56723"/>
                      <a:pt x="26798" y="56381"/>
                      <a:pt x="26935" y="56038"/>
                    </a:cubicBezTo>
                    <a:cubicBezTo>
                      <a:pt x="27597" y="54326"/>
                      <a:pt x="28510" y="52888"/>
                      <a:pt x="28532" y="51017"/>
                    </a:cubicBezTo>
                    <a:cubicBezTo>
                      <a:pt x="28555" y="50523"/>
                      <a:pt x="27454" y="46196"/>
                      <a:pt x="27264" y="46196"/>
                    </a:cubicBezTo>
                    <a:cubicBezTo>
                      <a:pt x="27260" y="46196"/>
                      <a:pt x="27257" y="46198"/>
                      <a:pt x="27254" y="46200"/>
                    </a:cubicBezTo>
                    <a:cubicBezTo>
                      <a:pt x="26798" y="46703"/>
                      <a:pt x="26318" y="47182"/>
                      <a:pt x="25862" y="47684"/>
                    </a:cubicBezTo>
                    <a:cubicBezTo>
                      <a:pt x="25405" y="46999"/>
                      <a:pt x="24949" y="46292"/>
                      <a:pt x="24766" y="45493"/>
                    </a:cubicBezTo>
                    <a:cubicBezTo>
                      <a:pt x="24561" y="44694"/>
                      <a:pt x="24675" y="43781"/>
                      <a:pt x="25246" y="43188"/>
                    </a:cubicBezTo>
                    <a:cubicBezTo>
                      <a:pt x="25428" y="43005"/>
                      <a:pt x="25656" y="42845"/>
                      <a:pt x="25771" y="42617"/>
                    </a:cubicBezTo>
                    <a:cubicBezTo>
                      <a:pt x="25908" y="42366"/>
                      <a:pt x="25885" y="42069"/>
                      <a:pt x="25862" y="41795"/>
                    </a:cubicBezTo>
                    <a:lnTo>
                      <a:pt x="25360" y="36203"/>
                    </a:lnTo>
                    <a:cubicBezTo>
                      <a:pt x="25341" y="35938"/>
                      <a:pt x="25385" y="35609"/>
                      <a:pt x="25583" y="35493"/>
                    </a:cubicBezTo>
                    <a:lnTo>
                      <a:pt x="25583" y="35493"/>
                    </a:lnTo>
                    <a:cubicBezTo>
                      <a:pt x="24435" y="35861"/>
                      <a:pt x="23467" y="36704"/>
                      <a:pt x="22963" y="37801"/>
                    </a:cubicBezTo>
                    <a:cubicBezTo>
                      <a:pt x="22758" y="38234"/>
                      <a:pt x="22644" y="38714"/>
                      <a:pt x="22507" y="39170"/>
                    </a:cubicBezTo>
                    <a:cubicBezTo>
                      <a:pt x="22187" y="40380"/>
                      <a:pt x="21867" y="41590"/>
                      <a:pt x="21548" y="42777"/>
                    </a:cubicBezTo>
                    <a:cubicBezTo>
                      <a:pt x="21548" y="39147"/>
                      <a:pt x="21959" y="35541"/>
                      <a:pt x="22758" y="31980"/>
                    </a:cubicBezTo>
                    <a:cubicBezTo>
                      <a:pt x="23123" y="30383"/>
                      <a:pt x="23511" y="28830"/>
                      <a:pt x="24013" y="27233"/>
                    </a:cubicBezTo>
                    <a:lnTo>
                      <a:pt x="24013" y="27233"/>
                    </a:lnTo>
                    <a:cubicBezTo>
                      <a:pt x="23374" y="27689"/>
                      <a:pt x="22826" y="28260"/>
                      <a:pt x="22415" y="28922"/>
                    </a:cubicBezTo>
                    <a:cubicBezTo>
                      <a:pt x="22712" y="25817"/>
                      <a:pt x="25177" y="23421"/>
                      <a:pt x="27482" y="21321"/>
                    </a:cubicBezTo>
                    <a:cubicBezTo>
                      <a:pt x="28852" y="20088"/>
                      <a:pt x="30222" y="18856"/>
                      <a:pt x="31568" y="17623"/>
                    </a:cubicBezTo>
                    <a:lnTo>
                      <a:pt x="31568" y="17623"/>
                    </a:lnTo>
                    <a:cubicBezTo>
                      <a:pt x="29834" y="18787"/>
                      <a:pt x="28099" y="19929"/>
                      <a:pt x="26364" y="21070"/>
                    </a:cubicBezTo>
                    <a:cubicBezTo>
                      <a:pt x="25017" y="21960"/>
                      <a:pt x="23648" y="22850"/>
                      <a:pt x="22529" y="24037"/>
                    </a:cubicBezTo>
                    <a:cubicBezTo>
                      <a:pt x="20612" y="26046"/>
                      <a:pt x="19927" y="29196"/>
                      <a:pt x="18786" y="31706"/>
                    </a:cubicBezTo>
                    <a:cubicBezTo>
                      <a:pt x="17553" y="34445"/>
                      <a:pt x="16709" y="37276"/>
                      <a:pt x="14723" y="39627"/>
                    </a:cubicBezTo>
                    <a:cubicBezTo>
                      <a:pt x="13399" y="41156"/>
                      <a:pt x="11893" y="42571"/>
                      <a:pt x="10820" y="44306"/>
                    </a:cubicBezTo>
                    <a:cubicBezTo>
                      <a:pt x="11254" y="42594"/>
                      <a:pt x="12486" y="41225"/>
                      <a:pt x="13491" y="39787"/>
                    </a:cubicBezTo>
                    <a:cubicBezTo>
                      <a:pt x="15591" y="36819"/>
                      <a:pt x="15431" y="32597"/>
                      <a:pt x="16161" y="29127"/>
                    </a:cubicBezTo>
                    <a:cubicBezTo>
                      <a:pt x="16252" y="28762"/>
                      <a:pt x="16321" y="28420"/>
                      <a:pt x="16412" y="28054"/>
                    </a:cubicBezTo>
                    <a:cubicBezTo>
                      <a:pt x="16345" y="28037"/>
                      <a:pt x="16278" y="28030"/>
                      <a:pt x="16212" y="28030"/>
                    </a:cubicBezTo>
                    <a:cubicBezTo>
                      <a:pt x="15747" y="28030"/>
                      <a:pt x="15337" y="28425"/>
                      <a:pt x="14997" y="28785"/>
                    </a:cubicBezTo>
                    <a:cubicBezTo>
                      <a:pt x="14358" y="29515"/>
                      <a:pt x="13719" y="30223"/>
                      <a:pt x="13080" y="30930"/>
                    </a:cubicBezTo>
                    <a:cubicBezTo>
                      <a:pt x="13582" y="29470"/>
                      <a:pt x="14883" y="28100"/>
                      <a:pt x="15225" y="26730"/>
                    </a:cubicBezTo>
                    <a:cubicBezTo>
                      <a:pt x="14837" y="26730"/>
                      <a:pt x="14563" y="26936"/>
                      <a:pt x="14289" y="27255"/>
                    </a:cubicBezTo>
                    <a:cubicBezTo>
                      <a:pt x="13011" y="28602"/>
                      <a:pt x="11756" y="29972"/>
                      <a:pt x="10478" y="31318"/>
                    </a:cubicBezTo>
                    <a:cubicBezTo>
                      <a:pt x="11459" y="29447"/>
                      <a:pt x="12715" y="27712"/>
                      <a:pt x="14221" y="26228"/>
                    </a:cubicBezTo>
                    <a:cubicBezTo>
                      <a:pt x="15636" y="24836"/>
                      <a:pt x="16709" y="23238"/>
                      <a:pt x="17531" y="21458"/>
                    </a:cubicBezTo>
                    <a:cubicBezTo>
                      <a:pt x="18215" y="19997"/>
                      <a:pt x="18375" y="18262"/>
                      <a:pt x="19060" y="16893"/>
                    </a:cubicBezTo>
                    <a:cubicBezTo>
                      <a:pt x="19448" y="16117"/>
                      <a:pt x="20407" y="15615"/>
                      <a:pt x="20475" y="14747"/>
                    </a:cubicBezTo>
                    <a:cubicBezTo>
                      <a:pt x="20516" y="14019"/>
                      <a:pt x="20175" y="13756"/>
                      <a:pt x="19658" y="13756"/>
                    </a:cubicBezTo>
                    <a:cubicBezTo>
                      <a:pt x="18459" y="13756"/>
                      <a:pt x="16313" y="15174"/>
                      <a:pt x="15819" y="15478"/>
                    </a:cubicBezTo>
                    <a:cubicBezTo>
                      <a:pt x="13787" y="16710"/>
                      <a:pt x="11938" y="18239"/>
                      <a:pt x="10386" y="20043"/>
                    </a:cubicBezTo>
                    <a:cubicBezTo>
                      <a:pt x="11938" y="17783"/>
                      <a:pt x="13879" y="15797"/>
                      <a:pt x="16070" y="14154"/>
                    </a:cubicBezTo>
                    <a:cubicBezTo>
                      <a:pt x="16960" y="13492"/>
                      <a:pt x="17919" y="12876"/>
                      <a:pt x="18695" y="12054"/>
                    </a:cubicBezTo>
                    <a:cubicBezTo>
                      <a:pt x="19950" y="10707"/>
                      <a:pt x="19562" y="10410"/>
                      <a:pt x="18284" y="9292"/>
                    </a:cubicBezTo>
                    <a:lnTo>
                      <a:pt x="18284" y="9292"/>
                    </a:lnTo>
                    <a:cubicBezTo>
                      <a:pt x="18387" y="9295"/>
                      <a:pt x="18490" y="9296"/>
                      <a:pt x="18593" y="9296"/>
                    </a:cubicBezTo>
                    <a:cubicBezTo>
                      <a:pt x="19316" y="9296"/>
                      <a:pt x="20050" y="9226"/>
                      <a:pt x="20749" y="9087"/>
                    </a:cubicBezTo>
                    <a:cubicBezTo>
                      <a:pt x="20384" y="8721"/>
                      <a:pt x="19927" y="8470"/>
                      <a:pt x="19425" y="8311"/>
                    </a:cubicBezTo>
                    <a:cubicBezTo>
                      <a:pt x="19631" y="7740"/>
                      <a:pt x="20475" y="7900"/>
                      <a:pt x="20977" y="7580"/>
                    </a:cubicBezTo>
                    <a:cubicBezTo>
                      <a:pt x="22444" y="6602"/>
                      <a:pt x="22584" y="4160"/>
                      <a:pt x="24771" y="4160"/>
                    </a:cubicBezTo>
                    <a:cubicBezTo>
                      <a:pt x="24923" y="4160"/>
                      <a:pt x="25084" y="4172"/>
                      <a:pt x="25257" y="4197"/>
                    </a:cubicBezTo>
                    <a:lnTo>
                      <a:pt x="25257" y="4197"/>
                    </a:lnTo>
                    <a:lnTo>
                      <a:pt x="22210" y="3745"/>
                    </a:lnTo>
                    <a:cubicBezTo>
                      <a:pt x="24903" y="2924"/>
                      <a:pt x="27619" y="2239"/>
                      <a:pt x="30336" y="1646"/>
                    </a:cubicBezTo>
                    <a:cubicBezTo>
                      <a:pt x="30997" y="1502"/>
                      <a:pt x="31686" y="1367"/>
                      <a:pt x="32363" y="1367"/>
                    </a:cubicBezTo>
                    <a:cubicBezTo>
                      <a:pt x="32759" y="1367"/>
                      <a:pt x="33151" y="1413"/>
                      <a:pt x="33531" y="1531"/>
                    </a:cubicBezTo>
                    <a:cubicBezTo>
                      <a:pt x="32595" y="733"/>
                      <a:pt x="31294" y="596"/>
                      <a:pt x="30062" y="459"/>
                    </a:cubicBezTo>
                    <a:cubicBezTo>
                      <a:pt x="29331" y="390"/>
                      <a:pt x="28578" y="322"/>
                      <a:pt x="27848" y="253"/>
                    </a:cubicBezTo>
                    <a:cubicBezTo>
                      <a:pt x="27072" y="185"/>
                      <a:pt x="26273" y="93"/>
                      <a:pt x="25497" y="71"/>
                    </a:cubicBezTo>
                    <a:cubicBezTo>
                      <a:pt x="25397" y="68"/>
                      <a:pt x="25298" y="67"/>
                      <a:pt x="25199" y="67"/>
                    </a:cubicBezTo>
                    <a:cubicBezTo>
                      <a:pt x="22683" y="67"/>
                      <a:pt x="20419" y="790"/>
                      <a:pt x="17941" y="790"/>
                    </a:cubicBezTo>
                    <a:cubicBezTo>
                      <a:pt x="17640" y="790"/>
                      <a:pt x="17336" y="779"/>
                      <a:pt x="17029" y="755"/>
                    </a:cubicBezTo>
                    <a:cubicBezTo>
                      <a:pt x="17325" y="413"/>
                      <a:pt x="17713" y="139"/>
                      <a:pt x="18170" y="2"/>
                    </a:cubicBezTo>
                    <a:cubicBezTo>
                      <a:pt x="18113" y="1"/>
                      <a:pt x="18056" y="1"/>
                      <a:pt x="17999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791;p13">
                <a:extLst>
                  <a:ext uri="{FF2B5EF4-FFF2-40B4-BE49-F238E27FC236}">
                    <a16:creationId xmlns:a16="http://schemas.microsoft.com/office/drawing/2014/main" id="{4F36F821-C56D-4564-A257-011DB5771400}"/>
                  </a:ext>
                </a:extLst>
              </p:cNvPr>
              <p:cNvSpPr/>
              <p:nvPr/>
            </p:nvSpPr>
            <p:spPr>
              <a:xfrm>
                <a:off x="6443175" y="4736725"/>
                <a:ext cx="2029175" cy="406200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6248" extrusionOk="0">
                    <a:moveTo>
                      <a:pt x="42548" y="0"/>
                    </a:moveTo>
                    <a:cubicBezTo>
                      <a:pt x="42417" y="0"/>
                      <a:pt x="42288" y="6"/>
                      <a:pt x="42159" y="19"/>
                    </a:cubicBezTo>
                    <a:cubicBezTo>
                      <a:pt x="41588" y="64"/>
                      <a:pt x="41040" y="270"/>
                      <a:pt x="40515" y="452"/>
                    </a:cubicBezTo>
                    <a:cubicBezTo>
                      <a:pt x="39465" y="817"/>
                      <a:pt x="38415" y="1206"/>
                      <a:pt x="37365" y="1594"/>
                    </a:cubicBezTo>
                    <a:cubicBezTo>
                      <a:pt x="37046" y="1708"/>
                      <a:pt x="36703" y="1845"/>
                      <a:pt x="36452" y="2073"/>
                    </a:cubicBezTo>
                    <a:cubicBezTo>
                      <a:pt x="36247" y="2255"/>
                      <a:pt x="36110" y="2484"/>
                      <a:pt x="35973" y="2712"/>
                    </a:cubicBezTo>
                    <a:cubicBezTo>
                      <a:pt x="35539" y="3442"/>
                      <a:pt x="35083" y="4196"/>
                      <a:pt x="34649" y="4926"/>
                    </a:cubicBezTo>
                    <a:cubicBezTo>
                      <a:pt x="34558" y="5086"/>
                      <a:pt x="34444" y="5246"/>
                      <a:pt x="34307" y="5360"/>
                    </a:cubicBezTo>
                    <a:cubicBezTo>
                      <a:pt x="34147" y="5474"/>
                      <a:pt x="33964" y="5497"/>
                      <a:pt x="33782" y="5542"/>
                    </a:cubicBezTo>
                    <a:cubicBezTo>
                      <a:pt x="31842" y="5885"/>
                      <a:pt x="30130" y="6615"/>
                      <a:pt x="28098" y="6729"/>
                    </a:cubicBezTo>
                    <a:cubicBezTo>
                      <a:pt x="27383" y="6776"/>
                      <a:pt x="26662" y="6786"/>
                      <a:pt x="25940" y="6786"/>
                    </a:cubicBezTo>
                    <a:cubicBezTo>
                      <a:pt x="25406" y="6786"/>
                      <a:pt x="24872" y="6781"/>
                      <a:pt x="24338" y="6781"/>
                    </a:cubicBezTo>
                    <a:cubicBezTo>
                      <a:pt x="22437" y="6781"/>
                      <a:pt x="20550" y="6850"/>
                      <a:pt x="18763" y="7482"/>
                    </a:cubicBezTo>
                    <a:cubicBezTo>
                      <a:pt x="17850" y="7802"/>
                      <a:pt x="16937" y="8281"/>
                      <a:pt x="15978" y="8395"/>
                    </a:cubicBezTo>
                    <a:cubicBezTo>
                      <a:pt x="15704" y="8432"/>
                      <a:pt x="15434" y="8439"/>
                      <a:pt x="15166" y="8439"/>
                    </a:cubicBezTo>
                    <a:cubicBezTo>
                      <a:pt x="14987" y="8439"/>
                      <a:pt x="14809" y="8436"/>
                      <a:pt x="14632" y="8436"/>
                    </a:cubicBezTo>
                    <a:cubicBezTo>
                      <a:pt x="14411" y="8436"/>
                      <a:pt x="14190" y="8441"/>
                      <a:pt x="13969" y="8464"/>
                    </a:cubicBezTo>
                    <a:cubicBezTo>
                      <a:pt x="12988" y="8601"/>
                      <a:pt x="12098" y="9080"/>
                      <a:pt x="11230" y="9537"/>
                    </a:cubicBezTo>
                    <a:cubicBezTo>
                      <a:pt x="7418" y="11637"/>
                      <a:pt x="3538" y="13668"/>
                      <a:pt x="0" y="16225"/>
                    </a:cubicBezTo>
                    <a:cubicBezTo>
                      <a:pt x="6741" y="16225"/>
                      <a:pt x="14710" y="16214"/>
                      <a:pt x="22269" y="16214"/>
                    </a:cubicBezTo>
                    <a:cubicBezTo>
                      <a:pt x="26049" y="16214"/>
                      <a:pt x="29726" y="16217"/>
                      <a:pt x="33097" y="16225"/>
                    </a:cubicBezTo>
                    <a:cubicBezTo>
                      <a:pt x="41109" y="16225"/>
                      <a:pt x="46381" y="16225"/>
                      <a:pt x="54416" y="16247"/>
                    </a:cubicBezTo>
                    <a:cubicBezTo>
                      <a:pt x="56812" y="16247"/>
                      <a:pt x="81167" y="16225"/>
                      <a:pt x="81167" y="16225"/>
                    </a:cubicBezTo>
                    <a:cubicBezTo>
                      <a:pt x="80100" y="14601"/>
                      <a:pt x="77733" y="12545"/>
                      <a:pt x="75691" y="12545"/>
                    </a:cubicBezTo>
                    <a:cubicBezTo>
                      <a:pt x="75637" y="12545"/>
                      <a:pt x="75583" y="12547"/>
                      <a:pt x="75529" y="12550"/>
                    </a:cubicBezTo>
                    <a:cubicBezTo>
                      <a:pt x="75349" y="12564"/>
                      <a:pt x="75169" y="12586"/>
                      <a:pt x="74988" y="12586"/>
                    </a:cubicBezTo>
                    <a:cubicBezTo>
                      <a:pt x="74872" y="12586"/>
                      <a:pt x="74755" y="12577"/>
                      <a:pt x="74639" y="12550"/>
                    </a:cubicBezTo>
                    <a:cubicBezTo>
                      <a:pt x="74365" y="12504"/>
                      <a:pt x="74114" y="12367"/>
                      <a:pt x="73863" y="12230"/>
                    </a:cubicBezTo>
                    <a:cubicBezTo>
                      <a:pt x="72653" y="11568"/>
                      <a:pt x="71421" y="10906"/>
                      <a:pt x="70211" y="10244"/>
                    </a:cubicBezTo>
                    <a:cubicBezTo>
                      <a:pt x="69207" y="9719"/>
                      <a:pt x="68202" y="9172"/>
                      <a:pt x="67084" y="8943"/>
                    </a:cubicBezTo>
                    <a:cubicBezTo>
                      <a:pt x="66775" y="8880"/>
                      <a:pt x="66457" y="8847"/>
                      <a:pt x="66141" y="8847"/>
                    </a:cubicBezTo>
                    <a:cubicBezTo>
                      <a:pt x="65312" y="8847"/>
                      <a:pt x="64493" y="9077"/>
                      <a:pt x="63865" y="9605"/>
                    </a:cubicBezTo>
                    <a:cubicBezTo>
                      <a:pt x="62815" y="7209"/>
                      <a:pt x="61126" y="5109"/>
                      <a:pt x="59049" y="3557"/>
                    </a:cubicBezTo>
                    <a:cubicBezTo>
                      <a:pt x="58264" y="2955"/>
                      <a:pt x="57282" y="2439"/>
                      <a:pt x="56338" y="2439"/>
                    </a:cubicBezTo>
                    <a:cubicBezTo>
                      <a:pt x="55993" y="2439"/>
                      <a:pt x="55653" y="2508"/>
                      <a:pt x="55329" y="2666"/>
                    </a:cubicBezTo>
                    <a:cubicBezTo>
                      <a:pt x="55192" y="2735"/>
                      <a:pt x="55032" y="2826"/>
                      <a:pt x="54872" y="2849"/>
                    </a:cubicBezTo>
                    <a:cubicBezTo>
                      <a:pt x="54758" y="2849"/>
                      <a:pt x="54621" y="2803"/>
                      <a:pt x="54507" y="2758"/>
                    </a:cubicBezTo>
                    <a:cubicBezTo>
                      <a:pt x="52978" y="2210"/>
                      <a:pt x="51494" y="1685"/>
                      <a:pt x="50056" y="977"/>
                    </a:cubicBezTo>
                    <a:cubicBezTo>
                      <a:pt x="49349" y="635"/>
                      <a:pt x="48550" y="612"/>
                      <a:pt x="47751" y="566"/>
                    </a:cubicBezTo>
                    <a:cubicBezTo>
                      <a:pt x="46587" y="498"/>
                      <a:pt x="45400" y="384"/>
                      <a:pt x="44236" y="178"/>
                    </a:cubicBezTo>
                    <a:cubicBezTo>
                      <a:pt x="43680" y="104"/>
                      <a:pt x="43109" y="0"/>
                      <a:pt x="42548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792;p13">
                <a:extLst>
                  <a:ext uri="{FF2B5EF4-FFF2-40B4-BE49-F238E27FC236}">
                    <a16:creationId xmlns:a16="http://schemas.microsoft.com/office/drawing/2014/main" id="{BB251414-B8F0-4F3B-B8FE-2C8699C95F0C}"/>
                  </a:ext>
                </a:extLst>
              </p:cNvPr>
              <p:cNvSpPr/>
              <p:nvPr/>
            </p:nvSpPr>
            <p:spPr>
              <a:xfrm>
                <a:off x="6497013" y="4794525"/>
                <a:ext cx="2029175" cy="364875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4595" extrusionOk="0">
                    <a:moveTo>
                      <a:pt x="45736" y="1"/>
                    </a:moveTo>
                    <a:cubicBezTo>
                      <a:pt x="45138" y="1"/>
                      <a:pt x="44535" y="58"/>
                      <a:pt x="43939" y="123"/>
                    </a:cubicBezTo>
                    <a:cubicBezTo>
                      <a:pt x="42501" y="283"/>
                      <a:pt x="41040" y="443"/>
                      <a:pt x="39739" y="1036"/>
                    </a:cubicBezTo>
                    <a:cubicBezTo>
                      <a:pt x="39054" y="1333"/>
                      <a:pt x="38438" y="1766"/>
                      <a:pt x="37799" y="2177"/>
                    </a:cubicBezTo>
                    <a:cubicBezTo>
                      <a:pt x="37114" y="2657"/>
                      <a:pt x="36429" y="3113"/>
                      <a:pt x="35745" y="3592"/>
                    </a:cubicBezTo>
                    <a:cubicBezTo>
                      <a:pt x="36033" y="3578"/>
                      <a:pt x="36321" y="3571"/>
                      <a:pt x="36609" y="3571"/>
                    </a:cubicBezTo>
                    <a:cubicBezTo>
                      <a:pt x="38626" y="3571"/>
                      <a:pt x="40638" y="3903"/>
                      <a:pt x="42615" y="4323"/>
                    </a:cubicBezTo>
                    <a:cubicBezTo>
                      <a:pt x="43779" y="4551"/>
                      <a:pt x="44966" y="4848"/>
                      <a:pt x="46107" y="5236"/>
                    </a:cubicBezTo>
                    <a:cubicBezTo>
                      <a:pt x="46678" y="5418"/>
                      <a:pt x="47226" y="5624"/>
                      <a:pt x="47774" y="5875"/>
                    </a:cubicBezTo>
                    <a:cubicBezTo>
                      <a:pt x="47879" y="5919"/>
                      <a:pt x="48011" y="5989"/>
                      <a:pt x="48154" y="6069"/>
                    </a:cubicBezTo>
                    <a:lnTo>
                      <a:pt x="48154" y="6069"/>
                    </a:lnTo>
                    <a:cubicBezTo>
                      <a:pt x="46626" y="5501"/>
                      <a:pt x="44870" y="5175"/>
                      <a:pt x="43345" y="4848"/>
                    </a:cubicBezTo>
                    <a:cubicBezTo>
                      <a:pt x="41497" y="4460"/>
                      <a:pt x="39602" y="4232"/>
                      <a:pt x="37685" y="4209"/>
                    </a:cubicBezTo>
                    <a:cubicBezTo>
                      <a:pt x="37553" y="4209"/>
                      <a:pt x="37421" y="4209"/>
                      <a:pt x="37288" y="4209"/>
                    </a:cubicBezTo>
                    <a:cubicBezTo>
                      <a:pt x="35754" y="4209"/>
                      <a:pt x="34110" y="4228"/>
                      <a:pt x="32640" y="4711"/>
                    </a:cubicBezTo>
                    <a:cubicBezTo>
                      <a:pt x="32161" y="4871"/>
                      <a:pt x="31682" y="5053"/>
                      <a:pt x="31202" y="5190"/>
                    </a:cubicBezTo>
                    <a:cubicBezTo>
                      <a:pt x="30609" y="5350"/>
                      <a:pt x="29970" y="5396"/>
                      <a:pt x="29354" y="5464"/>
                    </a:cubicBezTo>
                    <a:cubicBezTo>
                      <a:pt x="26615" y="5692"/>
                      <a:pt x="23898" y="5943"/>
                      <a:pt x="21182" y="6172"/>
                    </a:cubicBezTo>
                    <a:cubicBezTo>
                      <a:pt x="21342" y="6175"/>
                      <a:pt x="21502" y="6177"/>
                      <a:pt x="21662" y="6177"/>
                    </a:cubicBezTo>
                    <a:cubicBezTo>
                      <a:pt x="22728" y="6177"/>
                      <a:pt x="23798" y="6110"/>
                      <a:pt x="24861" y="6110"/>
                    </a:cubicBezTo>
                    <a:cubicBezTo>
                      <a:pt x="25757" y="6110"/>
                      <a:pt x="26649" y="6158"/>
                      <a:pt x="27528" y="6331"/>
                    </a:cubicBezTo>
                    <a:cubicBezTo>
                      <a:pt x="29125" y="6674"/>
                      <a:pt x="30609" y="7427"/>
                      <a:pt x="31819" y="8523"/>
                    </a:cubicBezTo>
                    <a:cubicBezTo>
                      <a:pt x="30267" y="8043"/>
                      <a:pt x="28714" y="7244"/>
                      <a:pt x="27140" y="6902"/>
                    </a:cubicBezTo>
                    <a:cubicBezTo>
                      <a:pt x="26671" y="6801"/>
                      <a:pt x="26163" y="6766"/>
                      <a:pt x="25642" y="6766"/>
                    </a:cubicBezTo>
                    <a:cubicBezTo>
                      <a:pt x="24637" y="6766"/>
                      <a:pt x="23582" y="6895"/>
                      <a:pt x="22666" y="6925"/>
                    </a:cubicBezTo>
                    <a:cubicBezTo>
                      <a:pt x="19425" y="7085"/>
                      <a:pt x="16183" y="7427"/>
                      <a:pt x="13033" y="8203"/>
                    </a:cubicBezTo>
                    <a:cubicBezTo>
                      <a:pt x="8263" y="9367"/>
                      <a:pt x="3972" y="11695"/>
                      <a:pt x="0" y="14549"/>
                    </a:cubicBezTo>
                    <a:cubicBezTo>
                      <a:pt x="10112" y="14549"/>
                      <a:pt x="22985" y="14549"/>
                      <a:pt x="33097" y="14571"/>
                    </a:cubicBezTo>
                    <a:cubicBezTo>
                      <a:pt x="41109" y="14594"/>
                      <a:pt x="46381" y="14594"/>
                      <a:pt x="54416" y="14594"/>
                    </a:cubicBezTo>
                    <a:cubicBezTo>
                      <a:pt x="56812" y="14594"/>
                      <a:pt x="81167" y="14571"/>
                      <a:pt x="81167" y="14571"/>
                    </a:cubicBezTo>
                    <a:cubicBezTo>
                      <a:pt x="80939" y="14571"/>
                      <a:pt x="80619" y="13955"/>
                      <a:pt x="80482" y="13818"/>
                    </a:cubicBezTo>
                    <a:cubicBezTo>
                      <a:pt x="80140" y="13499"/>
                      <a:pt x="79934" y="13362"/>
                      <a:pt x="79432" y="13202"/>
                    </a:cubicBezTo>
                    <a:cubicBezTo>
                      <a:pt x="78468" y="12874"/>
                      <a:pt x="77430" y="12693"/>
                      <a:pt x="76401" y="12693"/>
                    </a:cubicBezTo>
                    <a:cubicBezTo>
                      <a:pt x="76285" y="12693"/>
                      <a:pt x="76169" y="12695"/>
                      <a:pt x="76054" y="12700"/>
                    </a:cubicBezTo>
                    <a:cubicBezTo>
                      <a:pt x="75872" y="12700"/>
                      <a:pt x="75695" y="12711"/>
                      <a:pt x="75521" y="12711"/>
                    </a:cubicBezTo>
                    <a:cubicBezTo>
                      <a:pt x="75347" y="12711"/>
                      <a:pt x="75175" y="12700"/>
                      <a:pt x="75004" y="12654"/>
                    </a:cubicBezTo>
                    <a:cubicBezTo>
                      <a:pt x="74434" y="12494"/>
                      <a:pt x="74000" y="12038"/>
                      <a:pt x="73566" y="11650"/>
                    </a:cubicBezTo>
                    <a:cubicBezTo>
                      <a:pt x="72402" y="10577"/>
                      <a:pt x="70987" y="9824"/>
                      <a:pt x="69595" y="9093"/>
                    </a:cubicBezTo>
                    <a:cubicBezTo>
                      <a:pt x="68554" y="8539"/>
                      <a:pt x="67377" y="7985"/>
                      <a:pt x="66246" y="7985"/>
                    </a:cubicBezTo>
                    <a:cubicBezTo>
                      <a:pt x="65839" y="7985"/>
                      <a:pt x="65439" y="8057"/>
                      <a:pt x="65052" y="8226"/>
                    </a:cubicBezTo>
                    <a:cubicBezTo>
                      <a:pt x="64938" y="8272"/>
                      <a:pt x="64801" y="8340"/>
                      <a:pt x="64733" y="8454"/>
                    </a:cubicBezTo>
                    <a:cubicBezTo>
                      <a:pt x="64641" y="8568"/>
                      <a:pt x="64641" y="8728"/>
                      <a:pt x="64619" y="8865"/>
                    </a:cubicBezTo>
                    <a:lnTo>
                      <a:pt x="64459" y="11330"/>
                    </a:lnTo>
                    <a:cubicBezTo>
                      <a:pt x="63957" y="8409"/>
                      <a:pt x="61720" y="6103"/>
                      <a:pt x="59437" y="4209"/>
                    </a:cubicBezTo>
                    <a:cubicBezTo>
                      <a:pt x="58958" y="3798"/>
                      <a:pt x="58479" y="3433"/>
                      <a:pt x="57954" y="3113"/>
                    </a:cubicBezTo>
                    <a:cubicBezTo>
                      <a:pt x="56949" y="2520"/>
                      <a:pt x="56014" y="2542"/>
                      <a:pt x="54941" y="2291"/>
                    </a:cubicBezTo>
                    <a:cubicBezTo>
                      <a:pt x="54165" y="2109"/>
                      <a:pt x="53571" y="1561"/>
                      <a:pt x="52727" y="1470"/>
                    </a:cubicBezTo>
                    <a:cubicBezTo>
                      <a:pt x="51585" y="1333"/>
                      <a:pt x="50444" y="1219"/>
                      <a:pt x="49349" y="876"/>
                    </a:cubicBezTo>
                    <a:cubicBezTo>
                      <a:pt x="48595" y="625"/>
                      <a:pt x="47865" y="283"/>
                      <a:pt x="47089" y="123"/>
                    </a:cubicBezTo>
                    <a:cubicBezTo>
                      <a:pt x="46645" y="34"/>
                      <a:pt x="46192" y="1"/>
                      <a:pt x="45736" y="1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793;p13">
                <a:extLst>
                  <a:ext uri="{FF2B5EF4-FFF2-40B4-BE49-F238E27FC236}">
                    <a16:creationId xmlns:a16="http://schemas.microsoft.com/office/drawing/2014/main" id="{B183994D-AB1A-4333-B370-D8339D097789}"/>
                  </a:ext>
                </a:extLst>
              </p:cNvPr>
              <p:cNvSpPr/>
              <p:nvPr/>
            </p:nvSpPr>
            <p:spPr>
              <a:xfrm>
                <a:off x="9798150" y="3995563"/>
                <a:ext cx="511300" cy="100982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40393" extrusionOk="0">
                    <a:moveTo>
                      <a:pt x="20184" y="0"/>
                    </a:moveTo>
                    <a:cubicBezTo>
                      <a:pt x="20044" y="0"/>
                      <a:pt x="19878" y="51"/>
                      <a:pt x="19767" y="129"/>
                    </a:cubicBezTo>
                    <a:cubicBezTo>
                      <a:pt x="16480" y="2252"/>
                      <a:pt x="11961" y="4877"/>
                      <a:pt x="10021" y="8414"/>
                    </a:cubicBezTo>
                    <a:cubicBezTo>
                      <a:pt x="9473" y="9373"/>
                      <a:pt x="9199" y="10492"/>
                      <a:pt x="8948" y="11564"/>
                    </a:cubicBezTo>
                    <a:cubicBezTo>
                      <a:pt x="8697" y="12523"/>
                      <a:pt x="8469" y="13482"/>
                      <a:pt x="8195" y="14440"/>
                    </a:cubicBezTo>
                    <a:cubicBezTo>
                      <a:pt x="6460" y="20672"/>
                      <a:pt x="3607" y="25693"/>
                      <a:pt x="92" y="31034"/>
                    </a:cubicBezTo>
                    <a:cubicBezTo>
                      <a:pt x="46" y="31103"/>
                      <a:pt x="1" y="31171"/>
                      <a:pt x="1" y="31240"/>
                    </a:cubicBezTo>
                    <a:cubicBezTo>
                      <a:pt x="1" y="31308"/>
                      <a:pt x="46" y="31354"/>
                      <a:pt x="92" y="31422"/>
                    </a:cubicBezTo>
                    <a:cubicBezTo>
                      <a:pt x="2899" y="35280"/>
                      <a:pt x="5912" y="38087"/>
                      <a:pt x="10112" y="40393"/>
                    </a:cubicBezTo>
                    <a:cubicBezTo>
                      <a:pt x="7944" y="39183"/>
                      <a:pt x="9542" y="32198"/>
                      <a:pt x="9222" y="30304"/>
                    </a:cubicBezTo>
                    <a:cubicBezTo>
                      <a:pt x="8583" y="26264"/>
                      <a:pt x="9245" y="21836"/>
                      <a:pt x="9245" y="17727"/>
                    </a:cubicBezTo>
                    <a:cubicBezTo>
                      <a:pt x="9815" y="19644"/>
                      <a:pt x="10386" y="21562"/>
                      <a:pt x="10957" y="23479"/>
                    </a:cubicBezTo>
                    <a:cubicBezTo>
                      <a:pt x="12418" y="21425"/>
                      <a:pt x="13148" y="18868"/>
                      <a:pt x="13011" y="16335"/>
                    </a:cubicBezTo>
                    <a:cubicBezTo>
                      <a:pt x="12965" y="15513"/>
                      <a:pt x="12828" y="14691"/>
                      <a:pt x="12874" y="13870"/>
                    </a:cubicBezTo>
                    <a:cubicBezTo>
                      <a:pt x="12965" y="12500"/>
                      <a:pt x="13559" y="11245"/>
                      <a:pt x="14129" y="10012"/>
                    </a:cubicBezTo>
                    <a:lnTo>
                      <a:pt x="14129" y="10012"/>
                    </a:lnTo>
                    <a:cubicBezTo>
                      <a:pt x="13741" y="12843"/>
                      <a:pt x="14746" y="15696"/>
                      <a:pt x="14586" y="18549"/>
                    </a:cubicBezTo>
                    <a:cubicBezTo>
                      <a:pt x="14495" y="20398"/>
                      <a:pt x="13924" y="22201"/>
                      <a:pt x="13536" y="24027"/>
                    </a:cubicBezTo>
                    <a:cubicBezTo>
                      <a:pt x="12828" y="27496"/>
                      <a:pt x="12897" y="31057"/>
                      <a:pt x="12942" y="34595"/>
                    </a:cubicBezTo>
                    <a:cubicBezTo>
                      <a:pt x="13490" y="30509"/>
                      <a:pt x="14152" y="26697"/>
                      <a:pt x="15408" y="22749"/>
                    </a:cubicBezTo>
                    <a:cubicBezTo>
                      <a:pt x="15453" y="24255"/>
                      <a:pt x="15499" y="25762"/>
                      <a:pt x="15545" y="27268"/>
                    </a:cubicBezTo>
                    <a:cubicBezTo>
                      <a:pt x="15385" y="21973"/>
                      <a:pt x="17485" y="16495"/>
                      <a:pt x="16572" y="11268"/>
                    </a:cubicBezTo>
                    <a:cubicBezTo>
                      <a:pt x="16458" y="10583"/>
                      <a:pt x="16298" y="9898"/>
                      <a:pt x="16229" y="9213"/>
                    </a:cubicBezTo>
                    <a:cubicBezTo>
                      <a:pt x="15818" y="5790"/>
                      <a:pt x="17622" y="2115"/>
                      <a:pt x="20452" y="197"/>
                    </a:cubicBezTo>
                    <a:cubicBezTo>
                      <a:pt x="20452" y="57"/>
                      <a:pt x="20332" y="0"/>
                      <a:pt x="20184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3"/>
          <p:cNvSpPr txBox="1">
            <a:spLocks noGrp="1"/>
          </p:cNvSpPr>
          <p:nvPr>
            <p:ph type="title"/>
          </p:nvPr>
        </p:nvSpPr>
        <p:spPr>
          <a:xfrm>
            <a:off x="594657" y="355641"/>
            <a:ext cx="31554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PHASE 1</a:t>
            </a:r>
            <a:endParaRPr/>
          </a:p>
        </p:txBody>
      </p:sp>
      <p:grpSp>
        <p:nvGrpSpPr>
          <p:cNvPr id="590" name="Google Shape;590;p43"/>
          <p:cNvGrpSpPr/>
          <p:nvPr/>
        </p:nvGrpSpPr>
        <p:grpSpPr>
          <a:xfrm>
            <a:off x="3544495" y="2957191"/>
            <a:ext cx="3473724" cy="1857804"/>
            <a:chOff x="233350" y="949250"/>
            <a:chExt cx="7137300" cy="3802300"/>
          </a:xfrm>
        </p:grpSpPr>
        <p:sp>
          <p:nvSpPr>
            <p:cNvPr id="591" name="Google Shape;591;p43"/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3"/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3"/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3"/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3"/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3"/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3"/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3"/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3"/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3"/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3"/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3"/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3"/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3"/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3"/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3"/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3"/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3"/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3"/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3"/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3"/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3"/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3"/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3"/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3"/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3"/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3"/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3"/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3"/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3"/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3"/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3"/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3"/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3"/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3"/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3"/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3"/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3"/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3"/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3"/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3"/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3"/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3"/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3"/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3"/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3"/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3"/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3"/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3"/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3"/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3"/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2" name="Google Shape;642;p43"/>
          <p:cNvSpPr txBox="1"/>
          <p:nvPr/>
        </p:nvSpPr>
        <p:spPr>
          <a:xfrm>
            <a:off x="5974075" y="2627525"/>
            <a:ext cx="25449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CONTROL GROUPS</a:t>
            </a:r>
            <a:endParaRPr sz="20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643" name="Google Shape;643;p43"/>
          <p:cNvSpPr/>
          <p:nvPr/>
        </p:nvSpPr>
        <p:spPr>
          <a:xfrm>
            <a:off x="4028614" y="3103662"/>
            <a:ext cx="600000" cy="556500"/>
          </a:xfrm>
          <a:prstGeom prst="roundRect">
            <a:avLst>
              <a:gd name="adj" fmla="val 29544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43"/>
          <p:cNvSpPr/>
          <p:nvPr/>
        </p:nvSpPr>
        <p:spPr>
          <a:xfrm>
            <a:off x="4876727" y="3704779"/>
            <a:ext cx="441900" cy="410100"/>
          </a:xfrm>
          <a:prstGeom prst="roundRect">
            <a:avLst>
              <a:gd name="adj" fmla="val 29544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43"/>
          <p:cNvSpPr/>
          <p:nvPr/>
        </p:nvSpPr>
        <p:spPr>
          <a:xfrm>
            <a:off x="6252845" y="3176839"/>
            <a:ext cx="441900" cy="410100"/>
          </a:xfrm>
          <a:prstGeom prst="roundRect">
            <a:avLst>
              <a:gd name="adj" fmla="val 29544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43"/>
          <p:cNvSpPr/>
          <p:nvPr/>
        </p:nvSpPr>
        <p:spPr>
          <a:xfrm>
            <a:off x="3909794" y="3992498"/>
            <a:ext cx="600000" cy="519600"/>
          </a:xfrm>
          <a:prstGeom prst="roundRect">
            <a:avLst>
              <a:gd name="adj" fmla="val 29544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43"/>
          <p:cNvSpPr txBox="1"/>
          <p:nvPr/>
        </p:nvSpPr>
        <p:spPr>
          <a:xfrm>
            <a:off x="3989110" y="2174370"/>
            <a:ext cx="8547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1 Month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648" name="Google Shape;648;p43"/>
          <p:cNvSpPr txBox="1"/>
          <p:nvPr/>
        </p:nvSpPr>
        <p:spPr>
          <a:xfrm>
            <a:off x="5667375" y="1054100"/>
            <a:ext cx="28563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DURATION AND DOSAGE</a:t>
            </a:r>
            <a:endParaRPr sz="20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649" name="Google Shape;649;p43"/>
          <p:cNvSpPr txBox="1"/>
          <p:nvPr/>
        </p:nvSpPr>
        <p:spPr>
          <a:xfrm>
            <a:off x="5327153" y="2174370"/>
            <a:ext cx="8547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5 Months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650" name="Google Shape;650;p43"/>
          <p:cNvSpPr txBox="1"/>
          <p:nvPr/>
        </p:nvSpPr>
        <p:spPr>
          <a:xfrm>
            <a:off x="6755625" y="2174375"/>
            <a:ext cx="9516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9 Months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651" name="Google Shape;651;p43"/>
          <p:cNvSpPr txBox="1"/>
          <p:nvPr/>
        </p:nvSpPr>
        <p:spPr>
          <a:xfrm>
            <a:off x="3989110" y="1498953"/>
            <a:ext cx="8547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0.1 ml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652" name="Google Shape;652;p43"/>
          <p:cNvSpPr txBox="1"/>
          <p:nvPr/>
        </p:nvSpPr>
        <p:spPr>
          <a:xfrm>
            <a:off x="5327155" y="1498953"/>
            <a:ext cx="8547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0.5 ml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653" name="Google Shape;653;p43"/>
          <p:cNvSpPr txBox="1"/>
          <p:nvPr/>
        </p:nvSpPr>
        <p:spPr>
          <a:xfrm>
            <a:off x="6804083" y="1470390"/>
            <a:ext cx="8547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0.9 ml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654" name="Google Shape;654;p43"/>
          <p:cNvSpPr/>
          <p:nvPr/>
        </p:nvSpPr>
        <p:spPr>
          <a:xfrm>
            <a:off x="7781500" y="3917800"/>
            <a:ext cx="642600" cy="93900"/>
          </a:xfrm>
          <a:prstGeom prst="roundRect">
            <a:avLst>
              <a:gd name="adj" fmla="val 29544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43"/>
          <p:cNvSpPr txBox="1"/>
          <p:nvPr/>
        </p:nvSpPr>
        <p:spPr>
          <a:xfrm>
            <a:off x="7561275" y="3488646"/>
            <a:ext cx="9516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Group A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656" name="Google Shape;656;p43"/>
          <p:cNvSpPr txBox="1"/>
          <p:nvPr/>
        </p:nvSpPr>
        <p:spPr>
          <a:xfrm>
            <a:off x="7561275" y="4076894"/>
            <a:ext cx="9516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Group B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657" name="Google Shape;657;p43"/>
          <p:cNvSpPr txBox="1"/>
          <p:nvPr/>
        </p:nvSpPr>
        <p:spPr>
          <a:xfrm>
            <a:off x="613700" y="1063600"/>
            <a:ext cx="24195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SAMPLE</a:t>
            </a:r>
            <a:endParaRPr sz="20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658" name="Google Shape;658;p43"/>
          <p:cNvSpPr/>
          <p:nvPr/>
        </p:nvSpPr>
        <p:spPr>
          <a:xfrm>
            <a:off x="720000" y="2610675"/>
            <a:ext cx="1233600" cy="1020300"/>
          </a:xfrm>
          <a:prstGeom prst="roundRect">
            <a:avLst>
              <a:gd name="adj" fmla="val 29544"/>
            </a:avLst>
          </a:prstGeom>
          <a:solidFill>
            <a:schemeClr val="lt2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43"/>
          <p:cNvSpPr/>
          <p:nvPr/>
        </p:nvSpPr>
        <p:spPr>
          <a:xfrm>
            <a:off x="720000" y="3569701"/>
            <a:ext cx="1233600" cy="1020300"/>
          </a:xfrm>
          <a:prstGeom prst="roundRect">
            <a:avLst>
              <a:gd name="adj" fmla="val 29544"/>
            </a:avLst>
          </a:prstGeom>
          <a:solidFill>
            <a:schemeClr val="lt2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43"/>
          <p:cNvSpPr txBox="1"/>
          <p:nvPr/>
        </p:nvSpPr>
        <p:spPr>
          <a:xfrm>
            <a:off x="720000" y="1471165"/>
            <a:ext cx="1965900" cy="9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9999" lvl="0" indent="-2688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Light"/>
              <a:buChar char="●"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100-150 people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  <a:p>
            <a:pPr marL="179999" lvl="0" indent="-2688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Light"/>
              <a:buChar char="●"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20% healthy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  <a:p>
            <a:pPr marL="179999" lvl="0" indent="-26889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ssistant Light"/>
              <a:buChar char="●"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25-30 years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661" name="Google Shape;661;p43"/>
          <p:cNvSpPr txBox="1"/>
          <p:nvPr/>
        </p:nvSpPr>
        <p:spPr>
          <a:xfrm>
            <a:off x="814000" y="2699963"/>
            <a:ext cx="10824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lt1"/>
                </a:solidFill>
                <a:latin typeface="Marvel"/>
                <a:ea typeface="Marvel"/>
                <a:cs typeface="Marvel"/>
                <a:sym typeface="Marvel"/>
              </a:rPr>
              <a:t>90</a:t>
            </a:r>
            <a:r>
              <a:rPr lang="en" sz="3600">
                <a:solidFill>
                  <a:schemeClr val="lt1"/>
                </a:solidFill>
                <a:latin typeface="Dosis Light"/>
                <a:ea typeface="Dosis Light"/>
                <a:cs typeface="Dosis Light"/>
                <a:sym typeface="Dosis Light"/>
              </a:rPr>
              <a:t>%</a:t>
            </a:r>
            <a:endParaRPr sz="3600">
              <a:solidFill>
                <a:schemeClr val="lt1"/>
              </a:solidFill>
              <a:latin typeface="Dosis Light"/>
              <a:ea typeface="Dosis Light"/>
              <a:cs typeface="Dosis Light"/>
              <a:sym typeface="Dosis Light"/>
            </a:endParaRPr>
          </a:p>
        </p:txBody>
      </p:sp>
      <p:sp>
        <p:nvSpPr>
          <p:cNvPr id="662" name="Google Shape;662;p43"/>
          <p:cNvSpPr txBox="1"/>
          <p:nvPr/>
        </p:nvSpPr>
        <p:spPr>
          <a:xfrm>
            <a:off x="1953550" y="2980600"/>
            <a:ext cx="11391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Effectiveness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663" name="Google Shape;663;p43"/>
          <p:cNvSpPr txBox="1"/>
          <p:nvPr/>
        </p:nvSpPr>
        <p:spPr>
          <a:xfrm>
            <a:off x="1953550" y="3927883"/>
            <a:ext cx="11391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Ideal dose</a:t>
            </a:r>
            <a:endParaRPr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664" name="Google Shape;664;p43"/>
          <p:cNvSpPr txBox="1"/>
          <p:nvPr/>
        </p:nvSpPr>
        <p:spPr>
          <a:xfrm>
            <a:off x="814000" y="3656452"/>
            <a:ext cx="10824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>
                <a:solidFill>
                  <a:schemeClr val="lt1"/>
                </a:solidFill>
                <a:latin typeface="Marvel"/>
                <a:ea typeface="Marvel"/>
                <a:cs typeface="Marvel"/>
                <a:sym typeface="Marvel"/>
              </a:rPr>
              <a:t>0.9ml</a:t>
            </a:r>
            <a:endParaRPr sz="3600">
              <a:solidFill>
                <a:schemeClr val="lt1"/>
              </a:solidFill>
              <a:latin typeface="Dosis Light"/>
              <a:ea typeface="Dosis Light"/>
              <a:cs typeface="Dosis Light"/>
              <a:sym typeface="Dosis Light"/>
            </a:endParaRPr>
          </a:p>
        </p:txBody>
      </p:sp>
      <p:sp>
        <p:nvSpPr>
          <p:cNvPr id="665" name="Google Shape;665;p43"/>
          <p:cNvSpPr/>
          <p:nvPr/>
        </p:nvSpPr>
        <p:spPr>
          <a:xfrm>
            <a:off x="7781500" y="4502800"/>
            <a:ext cx="642600" cy="93900"/>
          </a:xfrm>
          <a:prstGeom prst="roundRect">
            <a:avLst>
              <a:gd name="adj" fmla="val 29544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66" name="Google Shape;666;p43"/>
          <p:cNvCxnSpPr/>
          <p:nvPr/>
        </p:nvCxnSpPr>
        <p:spPr>
          <a:xfrm>
            <a:off x="3362325" y="2048971"/>
            <a:ext cx="50502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7" name="Google Shape;667;p43"/>
          <p:cNvSpPr/>
          <p:nvPr/>
        </p:nvSpPr>
        <p:spPr>
          <a:xfrm>
            <a:off x="4282199" y="1920121"/>
            <a:ext cx="268500" cy="257700"/>
          </a:xfrm>
          <a:prstGeom prst="roundRect">
            <a:avLst>
              <a:gd name="adj" fmla="val 29544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43"/>
          <p:cNvSpPr/>
          <p:nvPr/>
        </p:nvSpPr>
        <p:spPr>
          <a:xfrm>
            <a:off x="5577137" y="1876921"/>
            <a:ext cx="358500" cy="344100"/>
          </a:xfrm>
          <a:prstGeom prst="roundRect">
            <a:avLst>
              <a:gd name="adj" fmla="val 29544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43"/>
          <p:cNvSpPr/>
          <p:nvPr/>
        </p:nvSpPr>
        <p:spPr>
          <a:xfrm>
            <a:off x="6988280" y="1815587"/>
            <a:ext cx="486300" cy="466800"/>
          </a:xfrm>
          <a:prstGeom prst="roundRect">
            <a:avLst>
              <a:gd name="adj" fmla="val 29544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43"/>
          <p:cNvSpPr/>
          <p:nvPr/>
        </p:nvSpPr>
        <p:spPr>
          <a:xfrm>
            <a:off x="3270246" y="2002022"/>
            <a:ext cx="97800" cy="93900"/>
          </a:xfrm>
          <a:prstGeom prst="roundRect">
            <a:avLst>
              <a:gd name="adj" fmla="val 2954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43"/>
          <p:cNvSpPr/>
          <p:nvPr/>
        </p:nvSpPr>
        <p:spPr>
          <a:xfrm>
            <a:off x="8375096" y="2002022"/>
            <a:ext cx="97800" cy="93900"/>
          </a:xfrm>
          <a:prstGeom prst="roundRect">
            <a:avLst>
              <a:gd name="adj" fmla="val 2954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5" name="Conector recto 84">
            <a:extLst>
              <a:ext uri="{FF2B5EF4-FFF2-40B4-BE49-F238E27FC236}">
                <a16:creationId xmlns:a16="http://schemas.microsoft.com/office/drawing/2014/main" id="{C5FB4AA8-868D-4261-91C2-7E4127EE2B50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upo 85">
            <a:extLst>
              <a:ext uri="{FF2B5EF4-FFF2-40B4-BE49-F238E27FC236}">
                <a16:creationId xmlns:a16="http://schemas.microsoft.com/office/drawing/2014/main" id="{621746A5-901A-44AF-AD66-2E6921DEAB77}"/>
              </a:ext>
            </a:extLst>
          </p:cNvPr>
          <p:cNvGrpSpPr/>
          <p:nvPr/>
        </p:nvGrpSpPr>
        <p:grpSpPr>
          <a:xfrm>
            <a:off x="7416951" y="140523"/>
            <a:ext cx="1333537" cy="1017573"/>
            <a:chOff x="9683750" y="785812"/>
            <a:chExt cx="1762125" cy="1344613"/>
          </a:xfrm>
          <a:solidFill>
            <a:srgbClr val="67BB8C"/>
          </a:solidFill>
        </p:grpSpPr>
        <p:sp>
          <p:nvSpPr>
            <p:cNvPr id="87" name="Freeform 4">
              <a:extLst>
                <a:ext uri="{FF2B5EF4-FFF2-40B4-BE49-F238E27FC236}">
                  <a16:creationId xmlns:a16="http://schemas.microsoft.com/office/drawing/2014/main" id="{C6DECBBB-D1F1-4CCD-82B2-AAA45D6EA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6925" y="1108075"/>
              <a:ext cx="1128713" cy="638175"/>
            </a:xfrm>
            <a:custGeom>
              <a:avLst/>
              <a:gdLst>
                <a:gd name="T0" fmla="*/ 298 w 298"/>
                <a:gd name="T1" fmla="*/ 168 h 168"/>
                <a:gd name="T2" fmla="*/ 0 w 298"/>
                <a:gd name="T3" fmla="*/ 168 h 168"/>
                <a:gd name="T4" fmla="*/ 4 w 298"/>
                <a:gd name="T5" fmla="*/ 159 h 168"/>
                <a:gd name="T6" fmla="*/ 89 w 298"/>
                <a:gd name="T7" fmla="*/ 9 h 168"/>
                <a:gd name="T8" fmla="*/ 103 w 298"/>
                <a:gd name="T9" fmla="*/ 5 h 168"/>
                <a:gd name="T10" fmla="*/ 140 w 298"/>
                <a:gd name="T11" fmla="*/ 22 h 168"/>
                <a:gd name="T12" fmla="*/ 158 w 298"/>
                <a:gd name="T13" fmla="*/ 21 h 168"/>
                <a:gd name="T14" fmla="*/ 202 w 298"/>
                <a:gd name="T15" fmla="*/ 0 h 168"/>
                <a:gd name="T16" fmla="*/ 298 w 298"/>
                <a:gd name="T1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168">
                  <a:moveTo>
                    <a:pt x="298" y="168"/>
                  </a:moveTo>
                  <a:cubicBezTo>
                    <a:pt x="198" y="168"/>
                    <a:pt x="99" y="168"/>
                    <a:pt x="0" y="168"/>
                  </a:cubicBezTo>
                  <a:cubicBezTo>
                    <a:pt x="1" y="164"/>
                    <a:pt x="2" y="162"/>
                    <a:pt x="4" y="159"/>
                  </a:cubicBezTo>
                  <a:cubicBezTo>
                    <a:pt x="32" y="109"/>
                    <a:pt x="61" y="60"/>
                    <a:pt x="89" y="9"/>
                  </a:cubicBezTo>
                  <a:cubicBezTo>
                    <a:pt x="93" y="3"/>
                    <a:pt x="96" y="1"/>
                    <a:pt x="103" y="5"/>
                  </a:cubicBezTo>
                  <a:cubicBezTo>
                    <a:pt x="115" y="11"/>
                    <a:pt x="128" y="16"/>
                    <a:pt x="140" y="22"/>
                  </a:cubicBezTo>
                  <a:cubicBezTo>
                    <a:pt x="146" y="25"/>
                    <a:pt x="152" y="24"/>
                    <a:pt x="158" y="21"/>
                  </a:cubicBezTo>
                  <a:cubicBezTo>
                    <a:pt x="172" y="14"/>
                    <a:pt x="187" y="7"/>
                    <a:pt x="202" y="0"/>
                  </a:cubicBezTo>
                  <a:cubicBezTo>
                    <a:pt x="234" y="56"/>
                    <a:pt x="266" y="111"/>
                    <a:pt x="298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Freeform 5">
              <a:extLst>
                <a:ext uri="{FF2B5EF4-FFF2-40B4-BE49-F238E27FC236}">
                  <a16:creationId xmlns:a16="http://schemas.microsoft.com/office/drawing/2014/main" id="{96E952BD-26CB-46B9-BF07-B3852282A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0863" y="1249363"/>
              <a:ext cx="730250" cy="496888"/>
            </a:xfrm>
            <a:custGeom>
              <a:avLst/>
              <a:gdLst>
                <a:gd name="T0" fmla="*/ 25 w 193"/>
                <a:gd name="T1" fmla="*/ 0 h 131"/>
                <a:gd name="T2" fmla="*/ 61 w 193"/>
                <a:gd name="T3" fmla="*/ 12 h 131"/>
                <a:gd name="T4" fmla="*/ 82 w 193"/>
                <a:gd name="T5" fmla="*/ 12 h 131"/>
                <a:gd name="T6" fmla="*/ 114 w 193"/>
                <a:gd name="T7" fmla="*/ 0 h 131"/>
                <a:gd name="T8" fmla="*/ 193 w 193"/>
                <a:gd name="T9" fmla="*/ 130 h 131"/>
                <a:gd name="T10" fmla="*/ 185 w 193"/>
                <a:gd name="T11" fmla="*/ 131 h 131"/>
                <a:gd name="T12" fmla="*/ 58 w 193"/>
                <a:gd name="T13" fmla="*/ 131 h 131"/>
                <a:gd name="T14" fmla="*/ 45 w 193"/>
                <a:gd name="T15" fmla="*/ 117 h 131"/>
                <a:gd name="T16" fmla="*/ 45 w 193"/>
                <a:gd name="T17" fmla="*/ 95 h 131"/>
                <a:gd name="T18" fmla="*/ 20 w 193"/>
                <a:gd name="T19" fmla="*/ 79 h 131"/>
                <a:gd name="T20" fmla="*/ 1 w 193"/>
                <a:gd name="T21" fmla="*/ 46 h 131"/>
                <a:gd name="T22" fmla="*/ 2 w 193"/>
                <a:gd name="T23" fmla="*/ 38 h 131"/>
                <a:gd name="T24" fmla="*/ 25 w 193"/>
                <a:gd name="T2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31">
                  <a:moveTo>
                    <a:pt x="25" y="0"/>
                  </a:moveTo>
                  <a:cubicBezTo>
                    <a:pt x="38" y="5"/>
                    <a:pt x="49" y="9"/>
                    <a:pt x="61" y="12"/>
                  </a:cubicBezTo>
                  <a:cubicBezTo>
                    <a:pt x="68" y="14"/>
                    <a:pt x="75" y="14"/>
                    <a:pt x="82" y="12"/>
                  </a:cubicBezTo>
                  <a:cubicBezTo>
                    <a:pt x="92" y="9"/>
                    <a:pt x="103" y="4"/>
                    <a:pt x="114" y="0"/>
                  </a:cubicBezTo>
                  <a:cubicBezTo>
                    <a:pt x="140" y="43"/>
                    <a:pt x="166" y="86"/>
                    <a:pt x="193" y="130"/>
                  </a:cubicBezTo>
                  <a:cubicBezTo>
                    <a:pt x="190" y="131"/>
                    <a:pt x="187" y="131"/>
                    <a:pt x="185" y="131"/>
                  </a:cubicBezTo>
                  <a:cubicBezTo>
                    <a:pt x="143" y="131"/>
                    <a:pt x="101" y="131"/>
                    <a:pt x="58" y="131"/>
                  </a:cubicBezTo>
                  <a:cubicBezTo>
                    <a:pt x="48" y="131"/>
                    <a:pt x="45" y="128"/>
                    <a:pt x="45" y="117"/>
                  </a:cubicBezTo>
                  <a:cubicBezTo>
                    <a:pt x="45" y="110"/>
                    <a:pt x="45" y="102"/>
                    <a:pt x="45" y="95"/>
                  </a:cubicBezTo>
                  <a:cubicBezTo>
                    <a:pt x="45" y="74"/>
                    <a:pt x="39" y="70"/>
                    <a:pt x="20" y="79"/>
                  </a:cubicBezTo>
                  <a:cubicBezTo>
                    <a:pt x="14" y="68"/>
                    <a:pt x="7" y="57"/>
                    <a:pt x="1" y="46"/>
                  </a:cubicBezTo>
                  <a:cubicBezTo>
                    <a:pt x="0" y="44"/>
                    <a:pt x="1" y="40"/>
                    <a:pt x="2" y="38"/>
                  </a:cubicBezTo>
                  <a:cubicBezTo>
                    <a:pt x="9" y="26"/>
                    <a:pt x="17" y="13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9" name="Freeform 6">
              <a:extLst>
                <a:ext uri="{FF2B5EF4-FFF2-40B4-BE49-F238E27FC236}">
                  <a16:creationId xmlns:a16="http://schemas.microsoft.com/office/drawing/2014/main" id="{71B31582-95E8-4EF8-BC4D-2DBE1F707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7450" y="785812"/>
              <a:ext cx="341313" cy="338138"/>
            </a:xfrm>
            <a:custGeom>
              <a:avLst/>
              <a:gdLst>
                <a:gd name="T0" fmla="*/ 90 w 90"/>
                <a:gd name="T1" fmla="*/ 69 h 89"/>
                <a:gd name="T2" fmla="*/ 53 w 90"/>
                <a:gd name="T3" fmla="*/ 87 h 89"/>
                <a:gd name="T4" fmla="*/ 39 w 90"/>
                <a:gd name="T5" fmla="*/ 87 h 89"/>
                <a:gd name="T6" fmla="*/ 0 w 90"/>
                <a:gd name="T7" fmla="*/ 71 h 89"/>
                <a:gd name="T8" fmla="*/ 24 w 90"/>
                <a:gd name="T9" fmla="*/ 30 h 89"/>
                <a:gd name="T10" fmla="*/ 36 w 90"/>
                <a:gd name="T11" fmla="*/ 9 h 89"/>
                <a:gd name="T12" fmla="*/ 55 w 90"/>
                <a:gd name="T13" fmla="*/ 9 h 89"/>
                <a:gd name="T14" fmla="*/ 90 w 90"/>
                <a:gd name="T15" fmla="*/ 6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89">
                  <a:moveTo>
                    <a:pt x="90" y="69"/>
                  </a:moveTo>
                  <a:cubicBezTo>
                    <a:pt x="77" y="76"/>
                    <a:pt x="65" y="82"/>
                    <a:pt x="53" y="87"/>
                  </a:cubicBezTo>
                  <a:cubicBezTo>
                    <a:pt x="49" y="88"/>
                    <a:pt x="43" y="89"/>
                    <a:pt x="39" y="87"/>
                  </a:cubicBezTo>
                  <a:cubicBezTo>
                    <a:pt x="26" y="83"/>
                    <a:pt x="14" y="77"/>
                    <a:pt x="0" y="71"/>
                  </a:cubicBezTo>
                  <a:cubicBezTo>
                    <a:pt x="8" y="57"/>
                    <a:pt x="16" y="43"/>
                    <a:pt x="24" y="30"/>
                  </a:cubicBezTo>
                  <a:cubicBezTo>
                    <a:pt x="28" y="23"/>
                    <a:pt x="31" y="16"/>
                    <a:pt x="36" y="9"/>
                  </a:cubicBezTo>
                  <a:cubicBezTo>
                    <a:pt x="41" y="1"/>
                    <a:pt x="50" y="0"/>
                    <a:pt x="55" y="9"/>
                  </a:cubicBezTo>
                  <a:cubicBezTo>
                    <a:pt x="67" y="28"/>
                    <a:pt x="78" y="48"/>
                    <a:pt x="9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0" name="Freeform 7">
              <a:extLst>
                <a:ext uri="{FF2B5EF4-FFF2-40B4-BE49-F238E27FC236}">
                  <a16:creationId xmlns:a16="http://schemas.microsoft.com/office/drawing/2014/main" id="{986A88FA-0E62-4B0A-868E-DB3D7A577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1675" y="1868488"/>
              <a:ext cx="584200" cy="68263"/>
            </a:xfrm>
            <a:custGeom>
              <a:avLst/>
              <a:gdLst>
                <a:gd name="T0" fmla="*/ 76 w 154"/>
                <a:gd name="T1" fmla="*/ 18 h 18"/>
                <a:gd name="T2" fmla="*/ 12 w 154"/>
                <a:gd name="T3" fmla="*/ 18 h 18"/>
                <a:gd name="T4" fmla="*/ 0 w 154"/>
                <a:gd name="T5" fmla="*/ 9 h 18"/>
                <a:gd name="T6" fmla="*/ 12 w 154"/>
                <a:gd name="T7" fmla="*/ 0 h 18"/>
                <a:gd name="T8" fmla="*/ 142 w 154"/>
                <a:gd name="T9" fmla="*/ 0 h 18"/>
                <a:gd name="T10" fmla="*/ 154 w 154"/>
                <a:gd name="T11" fmla="*/ 9 h 18"/>
                <a:gd name="T12" fmla="*/ 142 w 154"/>
                <a:gd name="T13" fmla="*/ 18 h 18"/>
                <a:gd name="T14" fmla="*/ 76 w 154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" h="18">
                  <a:moveTo>
                    <a:pt x="76" y="18"/>
                  </a:moveTo>
                  <a:cubicBezTo>
                    <a:pt x="55" y="18"/>
                    <a:pt x="34" y="18"/>
                    <a:pt x="12" y="18"/>
                  </a:cubicBezTo>
                  <a:cubicBezTo>
                    <a:pt x="6" y="18"/>
                    <a:pt x="0" y="16"/>
                    <a:pt x="0" y="9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55" y="0"/>
                    <a:pt x="99" y="0"/>
                    <a:pt x="142" y="0"/>
                  </a:cubicBezTo>
                  <a:cubicBezTo>
                    <a:pt x="149" y="0"/>
                    <a:pt x="154" y="2"/>
                    <a:pt x="154" y="9"/>
                  </a:cubicBezTo>
                  <a:cubicBezTo>
                    <a:pt x="154" y="16"/>
                    <a:pt x="149" y="18"/>
                    <a:pt x="142" y="18"/>
                  </a:cubicBezTo>
                  <a:cubicBezTo>
                    <a:pt x="120" y="18"/>
                    <a:pt x="98" y="18"/>
                    <a:pt x="7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1" name="Freeform 8">
              <a:extLst>
                <a:ext uri="{FF2B5EF4-FFF2-40B4-BE49-F238E27FC236}">
                  <a16:creationId xmlns:a16="http://schemas.microsoft.com/office/drawing/2014/main" id="{3FB4B3F1-49FC-4544-BCAD-ACD46CB21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3750" y="1863725"/>
              <a:ext cx="560388" cy="76200"/>
            </a:xfrm>
            <a:custGeom>
              <a:avLst/>
              <a:gdLst>
                <a:gd name="T0" fmla="*/ 74 w 148"/>
                <a:gd name="T1" fmla="*/ 1 h 20"/>
                <a:gd name="T2" fmla="*/ 133 w 148"/>
                <a:gd name="T3" fmla="*/ 1 h 20"/>
                <a:gd name="T4" fmla="*/ 148 w 148"/>
                <a:gd name="T5" fmla="*/ 10 h 20"/>
                <a:gd name="T6" fmla="*/ 133 w 148"/>
                <a:gd name="T7" fmla="*/ 19 h 20"/>
                <a:gd name="T8" fmla="*/ 14 w 148"/>
                <a:gd name="T9" fmla="*/ 19 h 20"/>
                <a:gd name="T10" fmla="*/ 0 w 148"/>
                <a:gd name="T11" fmla="*/ 10 h 20"/>
                <a:gd name="T12" fmla="*/ 14 w 148"/>
                <a:gd name="T13" fmla="*/ 1 h 20"/>
                <a:gd name="T14" fmla="*/ 74 w 148"/>
                <a:gd name="T1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74" y="1"/>
                  </a:moveTo>
                  <a:cubicBezTo>
                    <a:pt x="93" y="1"/>
                    <a:pt x="113" y="1"/>
                    <a:pt x="133" y="1"/>
                  </a:cubicBezTo>
                  <a:cubicBezTo>
                    <a:pt x="139" y="1"/>
                    <a:pt x="147" y="0"/>
                    <a:pt x="148" y="10"/>
                  </a:cubicBezTo>
                  <a:cubicBezTo>
                    <a:pt x="148" y="20"/>
                    <a:pt x="140" y="19"/>
                    <a:pt x="133" y="19"/>
                  </a:cubicBezTo>
                  <a:cubicBezTo>
                    <a:pt x="93" y="19"/>
                    <a:pt x="54" y="19"/>
                    <a:pt x="14" y="19"/>
                  </a:cubicBezTo>
                  <a:cubicBezTo>
                    <a:pt x="7" y="19"/>
                    <a:pt x="0" y="19"/>
                    <a:pt x="0" y="10"/>
                  </a:cubicBezTo>
                  <a:cubicBezTo>
                    <a:pt x="0" y="1"/>
                    <a:pt x="7" y="1"/>
                    <a:pt x="14" y="1"/>
                  </a:cubicBezTo>
                  <a:cubicBezTo>
                    <a:pt x="34" y="1"/>
                    <a:pt x="54" y="1"/>
                    <a:pt x="7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2" name="Freeform 9">
              <a:extLst>
                <a:ext uri="{FF2B5EF4-FFF2-40B4-BE49-F238E27FC236}">
                  <a16:creationId xmlns:a16="http://schemas.microsoft.com/office/drawing/2014/main" id="{802EAF35-5D40-4140-A64D-96C58466E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2625" y="1003300"/>
              <a:ext cx="261938" cy="249238"/>
            </a:xfrm>
            <a:custGeom>
              <a:avLst/>
              <a:gdLst>
                <a:gd name="T0" fmla="*/ 0 w 69"/>
                <a:gd name="T1" fmla="*/ 49 h 66"/>
                <a:gd name="T2" fmla="*/ 24 w 69"/>
                <a:gd name="T3" fmla="*/ 9 h 66"/>
                <a:gd name="T4" fmla="*/ 45 w 69"/>
                <a:gd name="T5" fmla="*/ 9 h 66"/>
                <a:gd name="T6" fmla="*/ 69 w 69"/>
                <a:gd name="T7" fmla="*/ 49 h 66"/>
                <a:gd name="T8" fmla="*/ 0 w 69"/>
                <a:gd name="T9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6">
                  <a:moveTo>
                    <a:pt x="0" y="49"/>
                  </a:moveTo>
                  <a:cubicBezTo>
                    <a:pt x="8" y="36"/>
                    <a:pt x="16" y="22"/>
                    <a:pt x="24" y="9"/>
                  </a:cubicBezTo>
                  <a:cubicBezTo>
                    <a:pt x="30" y="0"/>
                    <a:pt x="39" y="0"/>
                    <a:pt x="45" y="9"/>
                  </a:cubicBezTo>
                  <a:cubicBezTo>
                    <a:pt x="53" y="22"/>
                    <a:pt x="61" y="36"/>
                    <a:pt x="69" y="49"/>
                  </a:cubicBezTo>
                  <a:cubicBezTo>
                    <a:pt x="46" y="66"/>
                    <a:pt x="24" y="64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3" name="Freeform 10">
              <a:extLst>
                <a:ext uri="{FF2B5EF4-FFF2-40B4-BE49-F238E27FC236}">
                  <a16:creationId xmlns:a16="http://schemas.microsoft.com/office/drawing/2014/main" id="{EA3F7093-64C0-4C69-9258-F2AB02ABC4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6925" y="2057400"/>
              <a:ext cx="488950" cy="68263"/>
            </a:xfrm>
            <a:custGeom>
              <a:avLst/>
              <a:gdLst>
                <a:gd name="T0" fmla="*/ 64 w 129"/>
                <a:gd name="T1" fmla="*/ 18 h 18"/>
                <a:gd name="T2" fmla="*/ 12 w 129"/>
                <a:gd name="T3" fmla="*/ 18 h 18"/>
                <a:gd name="T4" fmla="*/ 0 w 129"/>
                <a:gd name="T5" fmla="*/ 9 h 18"/>
                <a:gd name="T6" fmla="*/ 12 w 129"/>
                <a:gd name="T7" fmla="*/ 0 h 18"/>
                <a:gd name="T8" fmla="*/ 117 w 129"/>
                <a:gd name="T9" fmla="*/ 0 h 18"/>
                <a:gd name="T10" fmla="*/ 129 w 129"/>
                <a:gd name="T11" fmla="*/ 9 h 18"/>
                <a:gd name="T12" fmla="*/ 117 w 129"/>
                <a:gd name="T13" fmla="*/ 18 h 18"/>
                <a:gd name="T14" fmla="*/ 64 w 129"/>
                <a:gd name="T15" fmla="*/ 18 h 18"/>
                <a:gd name="T16" fmla="*/ 64 w 129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8">
                  <a:moveTo>
                    <a:pt x="64" y="18"/>
                  </a:moveTo>
                  <a:cubicBezTo>
                    <a:pt x="47" y="18"/>
                    <a:pt x="30" y="18"/>
                    <a:pt x="12" y="18"/>
                  </a:cubicBezTo>
                  <a:cubicBezTo>
                    <a:pt x="6" y="18"/>
                    <a:pt x="0" y="17"/>
                    <a:pt x="0" y="9"/>
                  </a:cubicBezTo>
                  <a:cubicBezTo>
                    <a:pt x="0" y="2"/>
                    <a:pt x="6" y="0"/>
                    <a:pt x="12" y="0"/>
                  </a:cubicBezTo>
                  <a:cubicBezTo>
                    <a:pt x="47" y="1"/>
                    <a:pt x="82" y="1"/>
                    <a:pt x="117" y="0"/>
                  </a:cubicBezTo>
                  <a:cubicBezTo>
                    <a:pt x="123" y="0"/>
                    <a:pt x="129" y="2"/>
                    <a:pt x="129" y="9"/>
                  </a:cubicBezTo>
                  <a:cubicBezTo>
                    <a:pt x="129" y="17"/>
                    <a:pt x="123" y="18"/>
                    <a:pt x="117" y="18"/>
                  </a:cubicBezTo>
                  <a:cubicBezTo>
                    <a:pt x="99" y="18"/>
                    <a:pt x="82" y="18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4" name="Freeform 11">
              <a:extLst>
                <a:ext uri="{FF2B5EF4-FFF2-40B4-BE49-F238E27FC236}">
                  <a16:creationId xmlns:a16="http://schemas.microsoft.com/office/drawing/2014/main" id="{F4D2B223-A9F9-49A4-A29D-E37262AF8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7450" y="2057400"/>
              <a:ext cx="450850" cy="73025"/>
            </a:xfrm>
            <a:custGeom>
              <a:avLst/>
              <a:gdLst>
                <a:gd name="T0" fmla="*/ 59 w 119"/>
                <a:gd name="T1" fmla="*/ 18 h 19"/>
                <a:gd name="T2" fmla="*/ 12 w 119"/>
                <a:gd name="T3" fmla="*/ 18 h 19"/>
                <a:gd name="T4" fmla="*/ 0 w 119"/>
                <a:gd name="T5" fmla="*/ 9 h 19"/>
                <a:gd name="T6" fmla="*/ 12 w 119"/>
                <a:gd name="T7" fmla="*/ 0 h 19"/>
                <a:gd name="T8" fmla="*/ 107 w 119"/>
                <a:gd name="T9" fmla="*/ 0 h 19"/>
                <a:gd name="T10" fmla="*/ 119 w 119"/>
                <a:gd name="T11" fmla="*/ 9 h 19"/>
                <a:gd name="T12" fmla="*/ 106 w 119"/>
                <a:gd name="T13" fmla="*/ 18 h 19"/>
                <a:gd name="T14" fmla="*/ 59 w 119"/>
                <a:gd name="T1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19">
                  <a:moveTo>
                    <a:pt x="59" y="18"/>
                  </a:moveTo>
                  <a:cubicBezTo>
                    <a:pt x="43" y="18"/>
                    <a:pt x="28" y="18"/>
                    <a:pt x="12" y="18"/>
                  </a:cubicBezTo>
                  <a:cubicBezTo>
                    <a:pt x="5" y="19"/>
                    <a:pt x="0" y="17"/>
                    <a:pt x="0" y="9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43" y="1"/>
                    <a:pt x="75" y="1"/>
                    <a:pt x="107" y="0"/>
                  </a:cubicBezTo>
                  <a:cubicBezTo>
                    <a:pt x="113" y="0"/>
                    <a:pt x="119" y="1"/>
                    <a:pt x="119" y="9"/>
                  </a:cubicBezTo>
                  <a:cubicBezTo>
                    <a:pt x="119" y="18"/>
                    <a:pt x="113" y="18"/>
                    <a:pt x="106" y="18"/>
                  </a:cubicBezTo>
                  <a:cubicBezTo>
                    <a:pt x="90" y="18"/>
                    <a:pt x="75" y="18"/>
                    <a:pt x="5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5" name="Freeform 12">
              <a:extLst>
                <a:ext uri="{FF2B5EF4-FFF2-40B4-BE49-F238E27FC236}">
                  <a16:creationId xmlns:a16="http://schemas.microsoft.com/office/drawing/2014/main" id="{3D0A8717-C7FF-4271-8AFF-5062CBEE0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2563" y="1868488"/>
              <a:ext cx="428625" cy="68263"/>
            </a:xfrm>
            <a:custGeom>
              <a:avLst/>
              <a:gdLst>
                <a:gd name="T0" fmla="*/ 57 w 113"/>
                <a:gd name="T1" fmla="*/ 18 h 18"/>
                <a:gd name="T2" fmla="*/ 13 w 113"/>
                <a:gd name="T3" fmla="*/ 18 h 18"/>
                <a:gd name="T4" fmla="*/ 1 w 113"/>
                <a:gd name="T5" fmla="*/ 9 h 18"/>
                <a:gd name="T6" fmla="*/ 13 w 113"/>
                <a:gd name="T7" fmla="*/ 0 h 18"/>
                <a:gd name="T8" fmla="*/ 100 w 113"/>
                <a:gd name="T9" fmla="*/ 0 h 18"/>
                <a:gd name="T10" fmla="*/ 113 w 113"/>
                <a:gd name="T11" fmla="*/ 9 h 18"/>
                <a:gd name="T12" fmla="*/ 100 w 113"/>
                <a:gd name="T13" fmla="*/ 18 h 18"/>
                <a:gd name="T14" fmla="*/ 57 w 113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8">
                  <a:moveTo>
                    <a:pt x="57" y="18"/>
                  </a:moveTo>
                  <a:cubicBezTo>
                    <a:pt x="42" y="18"/>
                    <a:pt x="28" y="18"/>
                    <a:pt x="13" y="18"/>
                  </a:cubicBezTo>
                  <a:cubicBezTo>
                    <a:pt x="7" y="18"/>
                    <a:pt x="0" y="17"/>
                    <a:pt x="1" y="9"/>
                  </a:cubicBezTo>
                  <a:cubicBezTo>
                    <a:pt x="1" y="1"/>
                    <a:pt x="6" y="0"/>
                    <a:pt x="13" y="0"/>
                  </a:cubicBezTo>
                  <a:cubicBezTo>
                    <a:pt x="42" y="0"/>
                    <a:pt x="71" y="0"/>
                    <a:pt x="100" y="0"/>
                  </a:cubicBezTo>
                  <a:cubicBezTo>
                    <a:pt x="107" y="0"/>
                    <a:pt x="113" y="1"/>
                    <a:pt x="113" y="9"/>
                  </a:cubicBezTo>
                  <a:cubicBezTo>
                    <a:pt x="112" y="18"/>
                    <a:pt x="106" y="18"/>
                    <a:pt x="100" y="18"/>
                  </a:cubicBezTo>
                  <a:cubicBezTo>
                    <a:pt x="85" y="18"/>
                    <a:pt x="71" y="18"/>
                    <a:pt x="5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6" name="Freeform 13">
              <a:extLst>
                <a:ext uri="{FF2B5EF4-FFF2-40B4-BE49-F238E27FC236}">
                  <a16:creationId xmlns:a16="http://schemas.microsoft.com/office/drawing/2014/main" id="{7B383C27-1D99-4A90-BE42-1577951C7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3750" y="2057400"/>
              <a:ext cx="279400" cy="73025"/>
            </a:xfrm>
            <a:custGeom>
              <a:avLst/>
              <a:gdLst>
                <a:gd name="T0" fmla="*/ 37 w 74"/>
                <a:gd name="T1" fmla="*/ 0 h 19"/>
                <a:gd name="T2" fmla="*/ 64 w 74"/>
                <a:gd name="T3" fmla="*/ 0 h 19"/>
                <a:gd name="T4" fmla="*/ 73 w 74"/>
                <a:gd name="T5" fmla="*/ 9 h 19"/>
                <a:gd name="T6" fmla="*/ 65 w 74"/>
                <a:gd name="T7" fmla="*/ 18 h 19"/>
                <a:gd name="T8" fmla="*/ 9 w 74"/>
                <a:gd name="T9" fmla="*/ 18 h 19"/>
                <a:gd name="T10" fmla="*/ 0 w 74"/>
                <a:gd name="T11" fmla="*/ 9 h 19"/>
                <a:gd name="T12" fmla="*/ 9 w 74"/>
                <a:gd name="T13" fmla="*/ 1 h 19"/>
                <a:gd name="T14" fmla="*/ 37 w 74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9">
                  <a:moveTo>
                    <a:pt x="37" y="0"/>
                  </a:moveTo>
                  <a:cubicBezTo>
                    <a:pt x="46" y="0"/>
                    <a:pt x="55" y="1"/>
                    <a:pt x="64" y="0"/>
                  </a:cubicBezTo>
                  <a:cubicBezTo>
                    <a:pt x="70" y="0"/>
                    <a:pt x="74" y="4"/>
                    <a:pt x="73" y="9"/>
                  </a:cubicBezTo>
                  <a:cubicBezTo>
                    <a:pt x="73" y="13"/>
                    <a:pt x="68" y="18"/>
                    <a:pt x="65" y="18"/>
                  </a:cubicBezTo>
                  <a:cubicBezTo>
                    <a:pt x="46" y="19"/>
                    <a:pt x="27" y="19"/>
                    <a:pt x="9" y="18"/>
                  </a:cubicBezTo>
                  <a:cubicBezTo>
                    <a:pt x="6" y="18"/>
                    <a:pt x="3" y="12"/>
                    <a:pt x="0" y="9"/>
                  </a:cubicBezTo>
                  <a:cubicBezTo>
                    <a:pt x="3" y="6"/>
                    <a:pt x="6" y="1"/>
                    <a:pt x="9" y="1"/>
                  </a:cubicBezTo>
                  <a:cubicBezTo>
                    <a:pt x="18" y="0"/>
                    <a:pt x="2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7" name="Freeform 14">
              <a:extLst>
                <a:ext uri="{FF2B5EF4-FFF2-40B4-BE49-F238E27FC236}">
                  <a16:creationId xmlns:a16="http://schemas.microsoft.com/office/drawing/2014/main" id="{20E0928C-FEC8-4C2E-9713-E8D536FF3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9900" y="2057400"/>
              <a:ext cx="220663" cy="73025"/>
            </a:xfrm>
            <a:custGeom>
              <a:avLst/>
              <a:gdLst>
                <a:gd name="T0" fmla="*/ 30 w 58"/>
                <a:gd name="T1" fmla="*/ 1 h 19"/>
                <a:gd name="T2" fmla="*/ 50 w 58"/>
                <a:gd name="T3" fmla="*/ 1 h 19"/>
                <a:gd name="T4" fmla="*/ 58 w 58"/>
                <a:gd name="T5" fmla="*/ 8 h 19"/>
                <a:gd name="T6" fmla="*/ 50 w 58"/>
                <a:gd name="T7" fmla="*/ 18 h 19"/>
                <a:gd name="T8" fmla="*/ 7 w 58"/>
                <a:gd name="T9" fmla="*/ 18 h 19"/>
                <a:gd name="T10" fmla="*/ 0 w 58"/>
                <a:gd name="T11" fmla="*/ 9 h 19"/>
                <a:gd name="T12" fmla="*/ 7 w 58"/>
                <a:gd name="T13" fmla="*/ 1 h 19"/>
                <a:gd name="T14" fmla="*/ 30 w 58"/>
                <a:gd name="T1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9">
                  <a:moveTo>
                    <a:pt x="30" y="1"/>
                  </a:moveTo>
                  <a:cubicBezTo>
                    <a:pt x="36" y="1"/>
                    <a:pt x="43" y="0"/>
                    <a:pt x="50" y="1"/>
                  </a:cubicBezTo>
                  <a:cubicBezTo>
                    <a:pt x="53" y="1"/>
                    <a:pt x="58" y="6"/>
                    <a:pt x="58" y="8"/>
                  </a:cubicBezTo>
                  <a:cubicBezTo>
                    <a:pt x="57" y="12"/>
                    <a:pt x="53" y="18"/>
                    <a:pt x="50" y="18"/>
                  </a:cubicBezTo>
                  <a:cubicBezTo>
                    <a:pt x="36" y="19"/>
                    <a:pt x="21" y="19"/>
                    <a:pt x="7" y="18"/>
                  </a:cubicBezTo>
                  <a:cubicBezTo>
                    <a:pt x="4" y="18"/>
                    <a:pt x="0" y="12"/>
                    <a:pt x="0" y="9"/>
                  </a:cubicBezTo>
                  <a:cubicBezTo>
                    <a:pt x="0" y="6"/>
                    <a:pt x="4" y="1"/>
                    <a:pt x="7" y="1"/>
                  </a:cubicBezTo>
                  <a:cubicBezTo>
                    <a:pt x="15" y="0"/>
                    <a:pt x="22" y="1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44"/>
          <p:cNvSpPr txBox="1">
            <a:spLocks noGrp="1"/>
          </p:cNvSpPr>
          <p:nvPr>
            <p:ph type="subTitle" idx="1"/>
          </p:nvPr>
        </p:nvSpPr>
        <p:spPr>
          <a:xfrm flipH="1">
            <a:off x="741363" y="2939257"/>
            <a:ext cx="2846100" cy="25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Images reveal large amounts of data, so remember: use an image instead of long texts. Your audience will appreciate that!</a:t>
            </a:r>
            <a:endParaRPr dirty="0"/>
          </a:p>
        </p:txBody>
      </p:sp>
      <p:sp>
        <p:nvSpPr>
          <p:cNvPr id="677" name="Google Shape;677;p44"/>
          <p:cNvSpPr txBox="1">
            <a:spLocks noGrp="1"/>
          </p:cNvSpPr>
          <p:nvPr>
            <p:ph type="title"/>
          </p:nvPr>
        </p:nvSpPr>
        <p:spPr>
          <a:xfrm>
            <a:off x="387700" y="317550"/>
            <a:ext cx="3560412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A4ABFC"/>
                </a:solidFill>
              </a:rPr>
              <a:t>A PICTURE ALWAYS REINFORCES THE CONCEPT</a:t>
            </a:r>
            <a:endParaRPr dirty="0">
              <a:solidFill>
                <a:srgbClr val="A4ABFC"/>
              </a:solidFill>
            </a:endParaRPr>
          </a:p>
        </p:txBody>
      </p:sp>
      <p:sp>
        <p:nvSpPr>
          <p:cNvPr id="679" name="Google Shape;679;p44"/>
          <p:cNvSpPr/>
          <p:nvPr/>
        </p:nvSpPr>
        <p:spPr>
          <a:xfrm>
            <a:off x="615286" y="2841626"/>
            <a:ext cx="2940713" cy="1976699"/>
          </a:xfrm>
          <a:prstGeom prst="roundRect">
            <a:avLst>
              <a:gd name="adj" fmla="val 16667"/>
            </a:avLst>
          </a:prstGeom>
          <a:solidFill>
            <a:schemeClr val="lt2">
              <a:alpha val="24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10E67C9-80CF-4B62-98FC-FA0CD529D343}"/>
              </a:ext>
            </a:extLst>
          </p:cNvPr>
          <p:cNvSpPr>
            <a:spLocks noEditPoints="1"/>
          </p:cNvSpPr>
          <p:nvPr/>
        </p:nvSpPr>
        <p:spPr bwMode="auto">
          <a:xfrm>
            <a:off x="3948112" y="2708275"/>
            <a:ext cx="4454525" cy="2387600"/>
          </a:xfrm>
          <a:custGeom>
            <a:avLst/>
            <a:gdLst>
              <a:gd name="T0" fmla="*/ 55 w 302"/>
              <a:gd name="T1" fmla="*/ 130 h 162"/>
              <a:gd name="T2" fmla="*/ 55 w 302"/>
              <a:gd name="T3" fmla="*/ 153 h 162"/>
              <a:gd name="T4" fmla="*/ 148 w 302"/>
              <a:gd name="T5" fmla="*/ 149 h 162"/>
              <a:gd name="T6" fmla="*/ 148 w 302"/>
              <a:gd name="T7" fmla="*/ 131 h 162"/>
              <a:gd name="T8" fmla="*/ 101 w 302"/>
              <a:gd name="T9" fmla="*/ 131 h 162"/>
              <a:gd name="T10" fmla="*/ 121 w 302"/>
              <a:gd name="T11" fmla="*/ 95 h 162"/>
              <a:gd name="T12" fmla="*/ 109 w 302"/>
              <a:gd name="T13" fmla="*/ 95 h 162"/>
              <a:gd name="T14" fmla="*/ 125 w 302"/>
              <a:gd name="T15" fmla="*/ 65 h 162"/>
              <a:gd name="T16" fmla="*/ 115 w 302"/>
              <a:gd name="T17" fmla="*/ 64 h 162"/>
              <a:gd name="T18" fmla="*/ 152 w 302"/>
              <a:gd name="T19" fmla="*/ 0 h 162"/>
              <a:gd name="T20" fmla="*/ 188 w 302"/>
              <a:gd name="T21" fmla="*/ 64 h 162"/>
              <a:gd name="T22" fmla="*/ 178 w 302"/>
              <a:gd name="T23" fmla="*/ 65 h 162"/>
              <a:gd name="T24" fmla="*/ 195 w 302"/>
              <a:gd name="T25" fmla="*/ 95 h 162"/>
              <a:gd name="T26" fmla="*/ 182 w 302"/>
              <a:gd name="T27" fmla="*/ 96 h 162"/>
              <a:gd name="T28" fmla="*/ 202 w 302"/>
              <a:gd name="T29" fmla="*/ 130 h 162"/>
              <a:gd name="T30" fmla="*/ 222 w 302"/>
              <a:gd name="T31" fmla="*/ 96 h 162"/>
              <a:gd name="T32" fmla="*/ 208 w 302"/>
              <a:gd name="T33" fmla="*/ 96 h 162"/>
              <a:gd name="T34" fmla="*/ 226 w 302"/>
              <a:gd name="T35" fmla="*/ 65 h 162"/>
              <a:gd name="T36" fmla="*/ 215 w 302"/>
              <a:gd name="T37" fmla="*/ 64 h 162"/>
              <a:gd name="T38" fmla="*/ 252 w 302"/>
              <a:gd name="T39" fmla="*/ 0 h 162"/>
              <a:gd name="T40" fmla="*/ 289 w 302"/>
              <a:gd name="T41" fmla="*/ 64 h 162"/>
              <a:gd name="T42" fmla="*/ 278 w 302"/>
              <a:gd name="T43" fmla="*/ 65 h 162"/>
              <a:gd name="T44" fmla="*/ 296 w 302"/>
              <a:gd name="T45" fmla="*/ 95 h 162"/>
              <a:gd name="T46" fmla="*/ 283 w 302"/>
              <a:gd name="T47" fmla="*/ 95 h 162"/>
              <a:gd name="T48" fmla="*/ 302 w 302"/>
              <a:gd name="T49" fmla="*/ 130 h 162"/>
              <a:gd name="T50" fmla="*/ 255 w 302"/>
              <a:gd name="T51" fmla="*/ 130 h 162"/>
              <a:gd name="T52" fmla="*/ 256 w 302"/>
              <a:gd name="T53" fmla="*/ 151 h 162"/>
              <a:gd name="T54" fmla="*/ 262 w 302"/>
              <a:gd name="T55" fmla="*/ 155 h 162"/>
              <a:gd name="T56" fmla="*/ 301 w 302"/>
              <a:gd name="T57" fmla="*/ 162 h 162"/>
              <a:gd name="T58" fmla="*/ 1 w 302"/>
              <a:gd name="T59" fmla="*/ 162 h 162"/>
              <a:gd name="T60" fmla="*/ 1 w 302"/>
              <a:gd name="T61" fmla="*/ 161 h 162"/>
              <a:gd name="T62" fmla="*/ 48 w 302"/>
              <a:gd name="T63" fmla="*/ 155 h 162"/>
              <a:gd name="T64" fmla="*/ 48 w 302"/>
              <a:gd name="T65" fmla="*/ 130 h 162"/>
              <a:gd name="T66" fmla="*/ 0 w 302"/>
              <a:gd name="T67" fmla="*/ 130 h 162"/>
              <a:gd name="T68" fmla="*/ 21 w 302"/>
              <a:gd name="T69" fmla="*/ 95 h 162"/>
              <a:gd name="T70" fmla="*/ 7 w 302"/>
              <a:gd name="T71" fmla="*/ 95 h 162"/>
              <a:gd name="T72" fmla="*/ 25 w 302"/>
              <a:gd name="T73" fmla="*/ 65 h 162"/>
              <a:gd name="T74" fmla="*/ 14 w 302"/>
              <a:gd name="T75" fmla="*/ 64 h 162"/>
              <a:gd name="T76" fmla="*/ 51 w 302"/>
              <a:gd name="T77" fmla="*/ 0 h 162"/>
              <a:gd name="T78" fmla="*/ 88 w 302"/>
              <a:gd name="T79" fmla="*/ 64 h 162"/>
              <a:gd name="T80" fmla="*/ 77 w 302"/>
              <a:gd name="T81" fmla="*/ 64 h 162"/>
              <a:gd name="T82" fmla="*/ 95 w 302"/>
              <a:gd name="T83" fmla="*/ 95 h 162"/>
              <a:gd name="T84" fmla="*/ 81 w 302"/>
              <a:gd name="T85" fmla="*/ 95 h 162"/>
              <a:gd name="T86" fmla="*/ 101 w 302"/>
              <a:gd name="T87" fmla="*/ 130 h 162"/>
              <a:gd name="T88" fmla="*/ 55 w 302"/>
              <a:gd name="T89" fmla="*/ 130 h 162"/>
              <a:gd name="T90" fmla="*/ 156 w 302"/>
              <a:gd name="T91" fmla="*/ 149 h 162"/>
              <a:gd name="T92" fmla="*/ 248 w 302"/>
              <a:gd name="T93" fmla="*/ 153 h 162"/>
              <a:gd name="T94" fmla="*/ 248 w 302"/>
              <a:gd name="T95" fmla="*/ 131 h 162"/>
              <a:gd name="T96" fmla="*/ 156 w 302"/>
              <a:gd name="T97" fmla="*/ 131 h 162"/>
              <a:gd name="T98" fmla="*/ 156 w 302"/>
              <a:gd name="T99" fmla="*/ 149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02" h="162">
                <a:moveTo>
                  <a:pt x="55" y="130"/>
                </a:moveTo>
                <a:cubicBezTo>
                  <a:pt x="55" y="138"/>
                  <a:pt x="55" y="146"/>
                  <a:pt x="55" y="153"/>
                </a:cubicBezTo>
                <a:cubicBezTo>
                  <a:pt x="86" y="152"/>
                  <a:pt x="116" y="151"/>
                  <a:pt x="148" y="149"/>
                </a:cubicBezTo>
                <a:cubicBezTo>
                  <a:pt x="148" y="143"/>
                  <a:pt x="148" y="137"/>
                  <a:pt x="148" y="131"/>
                </a:cubicBezTo>
                <a:cubicBezTo>
                  <a:pt x="133" y="131"/>
                  <a:pt x="118" y="131"/>
                  <a:pt x="101" y="131"/>
                </a:cubicBezTo>
                <a:cubicBezTo>
                  <a:pt x="108" y="118"/>
                  <a:pt x="115" y="107"/>
                  <a:pt x="121" y="95"/>
                </a:cubicBezTo>
                <a:cubicBezTo>
                  <a:pt x="117" y="95"/>
                  <a:pt x="113" y="95"/>
                  <a:pt x="109" y="95"/>
                </a:cubicBezTo>
                <a:cubicBezTo>
                  <a:pt x="114" y="84"/>
                  <a:pt x="119" y="75"/>
                  <a:pt x="125" y="65"/>
                </a:cubicBezTo>
                <a:cubicBezTo>
                  <a:pt x="121" y="64"/>
                  <a:pt x="118" y="64"/>
                  <a:pt x="115" y="64"/>
                </a:cubicBezTo>
                <a:cubicBezTo>
                  <a:pt x="127" y="43"/>
                  <a:pt x="139" y="22"/>
                  <a:pt x="152" y="0"/>
                </a:cubicBezTo>
                <a:cubicBezTo>
                  <a:pt x="164" y="22"/>
                  <a:pt x="176" y="43"/>
                  <a:pt x="188" y="64"/>
                </a:cubicBezTo>
                <a:cubicBezTo>
                  <a:pt x="185" y="64"/>
                  <a:pt x="182" y="64"/>
                  <a:pt x="178" y="65"/>
                </a:cubicBezTo>
                <a:cubicBezTo>
                  <a:pt x="184" y="75"/>
                  <a:pt x="189" y="85"/>
                  <a:pt x="195" y="95"/>
                </a:cubicBezTo>
                <a:cubicBezTo>
                  <a:pt x="191" y="95"/>
                  <a:pt x="187" y="96"/>
                  <a:pt x="182" y="96"/>
                </a:cubicBezTo>
                <a:cubicBezTo>
                  <a:pt x="189" y="107"/>
                  <a:pt x="195" y="118"/>
                  <a:pt x="202" y="130"/>
                </a:cubicBezTo>
                <a:cubicBezTo>
                  <a:pt x="209" y="118"/>
                  <a:pt x="215" y="107"/>
                  <a:pt x="222" y="96"/>
                </a:cubicBezTo>
                <a:cubicBezTo>
                  <a:pt x="217" y="96"/>
                  <a:pt x="213" y="96"/>
                  <a:pt x="208" y="96"/>
                </a:cubicBezTo>
                <a:cubicBezTo>
                  <a:pt x="214" y="85"/>
                  <a:pt x="220" y="75"/>
                  <a:pt x="226" y="65"/>
                </a:cubicBezTo>
                <a:cubicBezTo>
                  <a:pt x="222" y="64"/>
                  <a:pt x="219" y="64"/>
                  <a:pt x="215" y="64"/>
                </a:cubicBezTo>
                <a:cubicBezTo>
                  <a:pt x="227" y="43"/>
                  <a:pt x="239" y="22"/>
                  <a:pt x="252" y="0"/>
                </a:cubicBezTo>
                <a:cubicBezTo>
                  <a:pt x="265" y="22"/>
                  <a:pt x="277" y="42"/>
                  <a:pt x="289" y="64"/>
                </a:cubicBezTo>
                <a:cubicBezTo>
                  <a:pt x="285" y="64"/>
                  <a:pt x="282" y="64"/>
                  <a:pt x="278" y="65"/>
                </a:cubicBezTo>
                <a:cubicBezTo>
                  <a:pt x="284" y="75"/>
                  <a:pt x="290" y="85"/>
                  <a:pt x="296" y="95"/>
                </a:cubicBezTo>
                <a:cubicBezTo>
                  <a:pt x="291" y="95"/>
                  <a:pt x="288" y="95"/>
                  <a:pt x="283" y="95"/>
                </a:cubicBezTo>
                <a:cubicBezTo>
                  <a:pt x="289" y="107"/>
                  <a:pt x="296" y="118"/>
                  <a:pt x="302" y="130"/>
                </a:cubicBezTo>
                <a:cubicBezTo>
                  <a:pt x="286" y="130"/>
                  <a:pt x="271" y="130"/>
                  <a:pt x="255" y="130"/>
                </a:cubicBezTo>
                <a:cubicBezTo>
                  <a:pt x="255" y="137"/>
                  <a:pt x="255" y="144"/>
                  <a:pt x="256" y="151"/>
                </a:cubicBezTo>
                <a:cubicBezTo>
                  <a:pt x="256" y="153"/>
                  <a:pt x="260" y="155"/>
                  <a:pt x="262" y="155"/>
                </a:cubicBezTo>
                <a:cubicBezTo>
                  <a:pt x="275" y="157"/>
                  <a:pt x="288" y="159"/>
                  <a:pt x="301" y="162"/>
                </a:cubicBezTo>
                <a:cubicBezTo>
                  <a:pt x="201" y="162"/>
                  <a:pt x="101" y="162"/>
                  <a:pt x="1" y="162"/>
                </a:cubicBezTo>
                <a:cubicBezTo>
                  <a:pt x="1" y="162"/>
                  <a:pt x="1" y="161"/>
                  <a:pt x="1" y="161"/>
                </a:cubicBezTo>
                <a:cubicBezTo>
                  <a:pt x="16" y="159"/>
                  <a:pt x="32" y="157"/>
                  <a:pt x="48" y="155"/>
                </a:cubicBezTo>
                <a:cubicBezTo>
                  <a:pt x="48" y="147"/>
                  <a:pt x="48" y="139"/>
                  <a:pt x="48" y="130"/>
                </a:cubicBezTo>
                <a:cubicBezTo>
                  <a:pt x="32" y="130"/>
                  <a:pt x="17" y="130"/>
                  <a:pt x="0" y="130"/>
                </a:cubicBezTo>
                <a:cubicBezTo>
                  <a:pt x="7" y="118"/>
                  <a:pt x="14" y="107"/>
                  <a:pt x="21" y="95"/>
                </a:cubicBezTo>
                <a:cubicBezTo>
                  <a:pt x="16" y="95"/>
                  <a:pt x="12" y="95"/>
                  <a:pt x="7" y="95"/>
                </a:cubicBezTo>
                <a:cubicBezTo>
                  <a:pt x="13" y="85"/>
                  <a:pt x="19" y="75"/>
                  <a:pt x="25" y="65"/>
                </a:cubicBezTo>
                <a:cubicBezTo>
                  <a:pt x="21" y="64"/>
                  <a:pt x="18" y="64"/>
                  <a:pt x="14" y="64"/>
                </a:cubicBezTo>
                <a:cubicBezTo>
                  <a:pt x="26" y="43"/>
                  <a:pt x="38" y="22"/>
                  <a:pt x="51" y="0"/>
                </a:cubicBezTo>
                <a:cubicBezTo>
                  <a:pt x="64" y="22"/>
                  <a:pt x="76" y="43"/>
                  <a:pt x="88" y="64"/>
                </a:cubicBezTo>
                <a:cubicBezTo>
                  <a:pt x="84" y="64"/>
                  <a:pt x="81" y="64"/>
                  <a:pt x="77" y="64"/>
                </a:cubicBezTo>
                <a:cubicBezTo>
                  <a:pt x="83" y="75"/>
                  <a:pt x="89" y="85"/>
                  <a:pt x="95" y="95"/>
                </a:cubicBezTo>
                <a:cubicBezTo>
                  <a:pt x="90" y="95"/>
                  <a:pt x="86" y="95"/>
                  <a:pt x="81" y="95"/>
                </a:cubicBezTo>
                <a:cubicBezTo>
                  <a:pt x="88" y="107"/>
                  <a:pt x="94" y="118"/>
                  <a:pt x="101" y="130"/>
                </a:cubicBezTo>
                <a:cubicBezTo>
                  <a:pt x="85" y="130"/>
                  <a:pt x="70" y="130"/>
                  <a:pt x="55" y="130"/>
                </a:cubicBezTo>
                <a:close/>
                <a:moveTo>
                  <a:pt x="156" y="149"/>
                </a:moveTo>
                <a:cubicBezTo>
                  <a:pt x="187" y="151"/>
                  <a:pt x="217" y="152"/>
                  <a:pt x="248" y="153"/>
                </a:cubicBezTo>
                <a:cubicBezTo>
                  <a:pt x="248" y="146"/>
                  <a:pt x="248" y="138"/>
                  <a:pt x="248" y="131"/>
                </a:cubicBezTo>
                <a:cubicBezTo>
                  <a:pt x="217" y="131"/>
                  <a:pt x="186" y="131"/>
                  <a:pt x="156" y="131"/>
                </a:cubicBezTo>
                <a:cubicBezTo>
                  <a:pt x="156" y="137"/>
                  <a:pt x="156" y="143"/>
                  <a:pt x="156" y="14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41D1226-462E-4422-9368-95EE5387B19E}"/>
              </a:ext>
            </a:extLst>
          </p:cNvPr>
          <p:cNvSpPr>
            <a:spLocks/>
          </p:cNvSpPr>
          <p:nvPr/>
        </p:nvSpPr>
        <p:spPr bwMode="auto">
          <a:xfrm>
            <a:off x="4921250" y="2147888"/>
            <a:ext cx="855663" cy="1503363"/>
          </a:xfrm>
          <a:custGeom>
            <a:avLst/>
            <a:gdLst>
              <a:gd name="T0" fmla="*/ 9 w 58"/>
              <a:gd name="T1" fmla="*/ 60 h 102"/>
              <a:gd name="T2" fmla="*/ 0 w 58"/>
              <a:gd name="T3" fmla="*/ 59 h 102"/>
              <a:gd name="T4" fmla="*/ 10 w 58"/>
              <a:gd name="T5" fmla="*/ 41 h 102"/>
              <a:gd name="T6" fmla="*/ 4 w 58"/>
              <a:gd name="T7" fmla="*/ 40 h 102"/>
              <a:gd name="T8" fmla="*/ 27 w 58"/>
              <a:gd name="T9" fmla="*/ 0 h 102"/>
              <a:gd name="T10" fmla="*/ 50 w 58"/>
              <a:gd name="T11" fmla="*/ 40 h 102"/>
              <a:gd name="T12" fmla="*/ 44 w 58"/>
              <a:gd name="T13" fmla="*/ 41 h 102"/>
              <a:gd name="T14" fmla="*/ 54 w 58"/>
              <a:gd name="T15" fmla="*/ 59 h 102"/>
              <a:gd name="T16" fmla="*/ 47 w 58"/>
              <a:gd name="T17" fmla="*/ 60 h 102"/>
              <a:gd name="T18" fmla="*/ 58 w 58"/>
              <a:gd name="T19" fmla="*/ 81 h 102"/>
              <a:gd name="T20" fmla="*/ 29 w 58"/>
              <a:gd name="T21" fmla="*/ 81 h 102"/>
              <a:gd name="T22" fmla="*/ 29 w 58"/>
              <a:gd name="T23" fmla="*/ 101 h 102"/>
              <a:gd name="T24" fmla="*/ 26 w 58"/>
              <a:gd name="T25" fmla="*/ 102 h 102"/>
              <a:gd name="T26" fmla="*/ 24 w 58"/>
              <a:gd name="T27" fmla="*/ 82 h 102"/>
              <a:gd name="T28" fmla="*/ 10 w 58"/>
              <a:gd name="T29" fmla="*/ 76 h 102"/>
              <a:gd name="T30" fmla="*/ 9 w 58"/>
              <a:gd name="T3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8" h="102">
                <a:moveTo>
                  <a:pt x="9" y="60"/>
                </a:moveTo>
                <a:cubicBezTo>
                  <a:pt x="5" y="60"/>
                  <a:pt x="3" y="60"/>
                  <a:pt x="0" y="59"/>
                </a:cubicBezTo>
                <a:cubicBezTo>
                  <a:pt x="4" y="53"/>
                  <a:pt x="7" y="47"/>
                  <a:pt x="10" y="41"/>
                </a:cubicBezTo>
                <a:cubicBezTo>
                  <a:pt x="8" y="41"/>
                  <a:pt x="6" y="41"/>
                  <a:pt x="4" y="40"/>
                </a:cubicBezTo>
                <a:cubicBezTo>
                  <a:pt x="12" y="27"/>
                  <a:pt x="19" y="14"/>
                  <a:pt x="27" y="0"/>
                </a:cubicBezTo>
                <a:cubicBezTo>
                  <a:pt x="35" y="14"/>
                  <a:pt x="43" y="27"/>
                  <a:pt x="50" y="40"/>
                </a:cubicBezTo>
                <a:cubicBezTo>
                  <a:pt x="48" y="41"/>
                  <a:pt x="46" y="41"/>
                  <a:pt x="44" y="41"/>
                </a:cubicBezTo>
                <a:cubicBezTo>
                  <a:pt x="47" y="47"/>
                  <a:pt x="51" y="53"/>
                  <a:pt x="54" y="59"/>
                </a:cubicBezTo>
                <a:cubicBezTo>
                  <a:pt x="52" y="60"/>
                  <a:pt x="49" y="60"/>
                  <a:pt x="47" y="60"/>
                </a:cubicBezTo>
                <a:cubicBezTo>
                  <a:pt x="51" y="67"/>
                  <a:pt x="54" y="74"/>
                  <a:pt x="58" y="81"/>
                </a:cubicBezTo>
                <a:cubicBezTo>
                  <a:pt x="49" y="81"/>
                  <a:pt x="40" y="81"/>
                  <a:pt x="29" y="81"/>
                </a:cubicBezTo>
                <a:cubicBezTo>
                  <a:pt x="29" y="88"/>
                  <a:pt x="29" y="95"/>
                  <a:pt x="29" y="101"/>
                </a:cubicBezTo>
                <a:cubicBezTo>
                  <a:pt x="28" y="102"/>
                  <a:pt x="27" y="102"/>
                  <a:pt x="26" y="102"/>
                </a:cubicBezTo>
                <a:cubicBezTo>
                  <a:pt x="25" y="95"/>
                  <a:pt x="25" y="89"/>
                  <a:pt x="24" y="82"/>
                </a:cubicBezTo>
                <a:cubicBezTo>
                  <a:pt x="19" y="81"/>
                  <a:pt x="12" y="84"/>
                  <a:pt x="10" y="76"/>
                </a:cubicBezTo>
                <a:cubicBezTo>
                  <a:pt x="9" y="71"/>
                  <a:pt x="2" y="67"/>
                  <a:pt x="9" y="6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9523C5F-D85F-4485-A403-6CCD48B7EDD3}"/>
              </a:ext>
            </a:extLst>
          </p:cNvPr>
          <p:cNvSpPr>
            <a:spLocks/>
          </p:cNvSpPr>
          <p:nvPr/>
        </p:nvSpPr>
        <p:spPr bwMode="auto">
          <a:xfrm>
            <a:off x="6573838" y="2147888"/>
            <a:ext cx="869950" cy="1503363"/>
          </a:xfrm>
          <a:custGeom>
            <a:avLst/>
            <a:gdLst>
              <a:gd name="T0" fmla="*/ 0 w 59"/>
              <a:gd name="T1" fmla="*/ 82 h 102"/>
              <a:gd name="T2" fmla="*/ 13 w 59"/>
              <a:gd name="T3" fmla="*/ 60 h 102"/>
              <a:gd name="T4" fmla="*/ 5 w 59"/>
              <a:gd name="T5" fmla="*/ 59 h 102"/>
              <a:gd name="T6" fmla="*/ 15 w 59"/>
              <a:gd name="T7" fmla="*/ 41 h 102"/>
              <a:gd name="T8" fmla="*/ 9 w 59"/>
              <a:gd name="T9" fmla="*/ 40 h 102"/>
              <a:gd name="T10" fmla="*/ 32 w 59"/>
              <a:gd name="T11" fmla="*/ 0 h 102"/>
              <a:gd name="T12" fmla="*/ 55 w 59"/>
              <a:gd name="T13" fmla="*/ 40 h 102"/>
              <a:gd name="T14" fmla="*/ 49 w 59"/>
              <a:gd name="T15" fmla="*/ 41 h 102"/>
              <a:gd name="T16" fmla="*/ 59 w 59"/>
              <a:gd name="T17" fmla="*/ 59 h 102"/>
              <a:gd name="T18" fmla="*/ 52 w 59"/>
              <a:gd name="T19" fmla="*/ 60 h 102"/>
              <a:gd name="T20" fmla="*/ 34 w 59"/>
              <a:gd name="T21" fmla="*/ 82 h 102"/>
              <a:gd name="T22" fmla="*/ 34 w 59"/>
              <a:gd name="T23" fmla="*/ 92 h 102"/>
              <a:gd name="T24" fmla="*/ 34 w 59"/>
              <a:gd name="T25" fmla="*/ 101 h 102"/>
              <a:gd name="T26" fmla="*/ 30 w 59"/>
              <a:gd name="T27" fmla="*/ 102 h 102"/>
              <a:gd name="T28" fmla="*/ 29 w 59"/>
              <a:gd name="T29" fmla="*/ 82 h 102"/>
              <a:gd name="T30" fmla="*/ 0 w 59"/>
              <a:gd name="T31" fmla="*/ 8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9" h="102">
                <a:moveTo>
                  <a:pt x="0" y="82"/>
                </a:moveTo>
                <a:cubicBezTo>
                  <a:pt x="5" y="74"/>
                  <a:pt x="9" y="67"/>
                  <a:pt x="13" y="60"/>
                </a:cubicBezTo>
                <a:cubicBezTo>
                  <a:pt x="10" y="60"/>
                  <a:pt x="8" y="60"/>
                  <a:pt x="5" y="59"/>
                </a:cubicBezTo>
                <a:cubicBezTo>
                  <a:pt x="8" y="53"/>
                  <a:pt x="11" y="47"/>
                  <a:pt x="15" y="41"/>
                </a:cubicBezTo>
                <a:cubicBezTo>
                  <a:pt x="13" y="41"/>
                  <a:pt x="11" y="41"/>
                  <a:pt x="9" y="40"/>
                </a:cubicBezTo>
                <a:cubicBezTo>
                  <a:pt x="16" y="27"/>
                  <a:pt x="24" y="14"/>
                  <a:pt x="32" y="0"/>
                </a:cubicBezTo>
                <a:cubicBezTo>
                  <a:pt x="40" y="14"/>
                  <a:pt x="47" y="27"/>
                  <a:pt x="55" y="40"/>
                </a:cubicBezTo>
                <a:cubicBezTo>
                  <a:pt x="53" y="40"/>
                  <a:pt x="51" y="41"/>
                  <a:pt x="49" y="41"/>
                </a:cubicBezTo>
                <a:cubicBezTo>
                  <a:pt x="52" y="47"/>
                  <a:pt x="55" y="53"/>
                  <a:pt x="59" y="59"/>
                </a:cubicBezTo>
                <a:cubicBezTo>
                  <a:pt x="56" y="60"/>
                  <a:pt x="54" y="60"/>
                  <a:pt x="52" y="60"/>
                </a:cubicBezTo>
                <a:cubicBezTo>
                  <a:pt x="56" y="71"/>
                  <a:pt x="48" y="81"/>
                  <a:pt x="34" y="82"/>
                </a:cubicBezTo>
                <a:cubicBezTo>
                  <a:pt x="34" y="85"/>
                  <a:pt x="34" y="88"/>
                  <a:pt x="34" y="92"/>
                </a:cubicBezTo>
                <a:cubicBezTo>
                  <a:pt x="34" y="95"/>
                  <a:pt x="34" y="98"/>
                  <a:pt x="34" y="101"/>
                </a:cubicBezTo>
                <a:cubicBezTo>
                  <a:pt x="33" y="102"/>
                  <a:pt x="32" y="102"/>
                  <a:pt x="30" y="102"/>
                </a:cubicBezTo>
                <a:cubicBezTo>
                  <a:pt x="30" y="95"/>
                  <a:pt x="29" y="89"/>
                  <a:pt x="29" y="82"/>
                </a:cubicBezTo>
                <a:cubicBezTo>
                  <a:pt x="20" y="82"/>
                  <a:pt x="11" y="82"/>
                  <a:pt x="0" y="8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22F5A56-787A-4AF0-A9EC-44BE04DD7DF4}"/>
              </a:ext>
            </a:extLst>
          </p:cNvPr>
          <p:cNvSpPr>
            <a:spLocks/>
          </p:cNvSpPr>
          <p:nvPr/>
        </p:nvSpPr>
        <p:spPr bwMode="auto">
          <a:xfrm>
            <a:off x="4168775" y="777875"/>
            <a:ext cx="1120775" cy="603250"/>
          </a:xfrm>
          <a:custGeom>
            <a:avLst/>
            <a:gdLst>
              <a:gd name="T0" fmla="*/ 37 w 76"/>
              <a:gd name="T1" fmla="*/ 41 h 41"/>
              <a:gd name="T2" fmla="*/ 16 w 76"/>
              <a:gd name="T3" fmla="*/ 41 h 41"/>
              <a:gd name="T4" fmla="*/ 5 w 76"/>
              <a:gd name="T5" fmla="*/ 22 h 41"/>
              <a:gd name="T6" fmla="*/ 7 w 76"/>
              <a:gd name="T7" fmla="*/ 16 h 41"/>
              <a:gd name="T8" fmla="*/ 14 w 76"/>
              <a:gd name="T9" fmla="*/ 7 h 41"/>
              <a:gd name="T10" fmla="*/ 35 w 76"/>
              <a:gd name="T11" fmla="*/ 2 h 41"/>
              <a:gd name="T12" fmla="*/ 52 w 76"/>
              <a:gd name="T13" fmla="*/ 9 h 41"/>
              <a:gd name="T14" fmla="*/ 56 w 76"/>
              <a:gd name="T15" fmla="*/ 11 h 41"/>
              <a:gd name="T16" fmla="*/ 72 w 76"/>
              <a:gd name="T17" fmla="*/ 24 h 41"/>
              <a:gd name="T18" fmla="*/ 60 w 76"/>
              <a:gd name="T19" fmla="*/ 41 h 41"/>
              <a:gd name="T20" fmla="*/ 37 w 76"/>
              <a:gd name="T21" fmla="*/ 4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" h="41">
                <a:moveTo>
                  <a:pt x="37" y="41"/>
                </a:moveTo>
                <a:cubicBezTo>
                  <a:pt x="30" y="41"/>
                  <a:pt x="23" y="41"/>
                  <a:pt x="16" y="41"/>
                </a:cubicBezTo>
                <a:cubicBezTo>
                  <a:pt x="5" y="40"/>
                  <a:pt x="0" y="32"/>
                  <a:pt x="5" y="22"/>
                </a:cubicBezTo>
                <a:cubicBezTo>
                  <a:pt x="6" y="20"/>
                  <a:pt x="5" y="18"/>
                  <a:pt x="7" y="16"/>
                </a:cubicBezTo>
                <a:cubicBezTo>
                  <a:pt x="9" y="12"/>
                  <a:pt x="11" y="8"/>
                  <a:pt x="14" y="7"/>
                </a:cubicBezTo>
                <a:cubicBezTo>
                  <a:pt x="21" y="4"/>
                  <a:pt x="28" y="3"/>
                  <a:pt x="35" y="2"/>
                </a:cubicBezTo>
                <a:cubicBezTo>
                  <a:pt x="42" y="0"/>
                  <a:pt x="49" y="2"/>
                  <a:pt x="52" y="9"/>
                </a:cubicBezTo>
                <a:cubicBezTo>
                  <a:pt x="53" y="10"/>
                  <a:pt x="55" y="11"/>
                  <a:pt x="56" y="11"/>
                </a:cubicBezTo>
                <a:cubicBezTo>
                  <a:pt x="65" y="11"/>
                  <a:pt x="69" y="18"/>
                  <a:pt x="72" y="24"/>
                </a:cubicBezTo>
                <a:cubicBezTo>
                  <a:pt x="76" y="32"/>
                  <a:pt x="70" y="40"/>
                  <a:pt x="60" y="41"/>
                </a:cubicBezTo>
                <a:cubicBezTo>
                  <a:pt x="53" y="41"/>
                  <a:pt x="45" y="41"/>
                  <a:pt x="37" y="4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CF0039E9-0763-43E3-AF77-9F39C1E2774E}"/>
              </a:ext>
            </a:extLst>
          </p:cNvPr>
          <p:cNvSpPr>
            <a:spLocks/>
          </p:cNvSpPr>
          <p:nvPr/>
        </p:nvSpPr>
        <p:spPr bwMode="auto">
          <a:xfrm>
            <a:off x="5629275" y="496888"/>
            <a:ext cx="1106488" cy="590550"/>
          </a:xfrm>
          <a:custGeom>
            <a:avLst/>
            <a:gdLst>
              <a:gd name="T0" fmla="*/ 37 w 75"/>
              <a:gd name="T1" fmla="*/ 40 h 40"/>
              <a:gd name="T2" fmla="*/ 14 w 75"/>
              <a:gd name="T3" fmla="*/ 40 h 40"/>
              <a:gd name="T4" fmla="*/ 4 w 75"/>
              <a:gd name="T5" fmla="*/ 23 h 40"/>
              <a:gd name="T6" fmla="*/ 7 w 75"/>
              <a:gd name="T7" fmla="*/ 14 h 40"/>
              <a:gd name="T8" fmla="*/ 16 w 75"/>
              <a:gd name="T9" fmla="*/ 5 h 40"/>
              <a:gd name="T10" fmla="*/ 32 w 75"/>
              <a:gd name="T11" fmla="*/ 1 h 40"/>
              <a:gd name="T12" fmla="*/ 39 w 75"/>
              <a:gd name="T13" fmla="*/ 0 h 40"/>
              <a:gd name="T14" fmla="*/ 47 w 75"/>
              <a:gd name="T15" fmla="*/ 3 h 40"/>
              <a:gd name="T16" fmla="*/ 70 w 75"/>
              <a:gd name="T17" fmla="*/ 20 h 40"/>
              <a:gd name="T18" fmla="*/ 60 w 75"/>
              <a:gd name="T19" fmla="*/ 40 h 40"/>
              <a:gd name="T20" fmla="*/ 58 w 75"/>
              <a:gd name="T21" fmla="*/ 40 h 40"/>
              <a:gd name="T22" fmla="*/ 37 w 75"/>
              <a:gd name="T23" fmla="*/ 40 h 40"/>
              <a:gd name="T24" fmla="*/ 37 w 75"/>
              <a:gd name="T2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5" h="40">
                <a:moveTo>
                  <a:pt x="37" y="40"/>
                </a:moveTo>
                <a:cubicBezTo>
                  <a:pt x="30" y="40"/>
                  <a:pt x="22" y="40"/>
                  <a:pt x="14" y="40"/>
                </a:cubicBezTo>
                <a:cubicBezTo>
                  <a:pt x="5" y="39"/>
                  <a:pt x="0" y="32"/>
                  <a:pt x="4" y="23"/>
                </a:cubicBezTo>
                <a:cubicBezTo>
                  <a:pt x="5" y="20"/>
                  <a:pt x="5" y="16"/>
                  <a:pt x="7" y="14"/>
                </a:cubicBezTo>
                <a:cubicBezTo>
                  <a:pt x="9" y="10"/>
                  <a:pt x="13" y="7"/>
                  <a:pt x="16" y="5"/>
                </a:cubicBezTo>
                <a:cubicBezTo>
                  <a:pt x="21" y="3"/>
                  <a:pt x="27" y="2"/>
                  <a:pt x="32" y="1"/>
                </a:cubicBezTo>
                <a:cubicBezTo>
                  <a:pt x="34" y="1"/>
                  <a:pt x="37" y="0"/>
                  <a:pt x="39" y="0"/>
                </a:cubicBezTo>
                <a:cubicBezTo>
                  <a:pt x="42" y="1"/>
                  <a:pt x="46" y="1"/>
                  <a:pt x="47" y="3"/>
                </a:cubicBezTo>
                <a:cubicBezTo>
                  <a:pt x="52" y="13"/>
                  <a:pt x="66" y="10"/>
                  <a:pt x="70" y="20"/>
                </a:cubicBezTo>
                <a:cubicBezTo>
                  <a:pt x="75" y="31"/>
                  <a:pt x="71" y="39"/>
                  <a:pt x="60" y="40"/>
                </a:cubicBezTo>
                <a:cubicBezTo>
                  <a:pt x="59" y="40"/>
                  <a:pt x="59" y="40"/>
                  <a:pt x="58" y="40"/>
                </a:cubicBezTo>
                <a:cubicBezTo>
                  <a:pt x="51" y="40"/>
                  <a:pt x="44" y="40"/>
                  <a:pt x="37" y="40"/>
                </a:cubicBezTo>
                <a:cubicBezTo>
                  <a:pt x="37" y="40"/>
                  <a:pt x="37" y="40"/>
                  <a:pt x="37" y="4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DDF36E2-8AC4-49EB-9C6F-67C5633C823D}"/>
              </a:ext>
            </a:extLst>
          </p:cNvPr>
          <p:cNvSpPr>
            <a:spLocks/>
          </p:cNvSpPr>
          <p:nvPr/>
        </p:nvSpPr>
        <p:spPr bwMode="auto">
          <a:xfrm>
            <a:off x="7340600" y="895350"/>
            <a:ext cx="1120775" cy="604838"/>
          </a:xfrm>
          <a:custGeom>
            <a:avLst/>
            <a:gdLst>
              <a:gd name="T0" fmla="*/ 38 w 76"/>
              <a:gd name="T1" fmla="*/ 41 h 41"/>
              <a:gd name="T2" fmla="*/ 16 w 76"/>
              <a:gd name="T3" fmla="*/ 41 h 41"/>
              <a:gd name="T4" fmla="*/ 4 w 76"/>
              <a:gd name="T5" fmla="*/ 24 h 41"/>
              <a:gd name="T6" fmla="*/ 7 w 76"/>
              <a:gd name="T7" fmla="*/ 16 h 41"/>
              <a:gd name="T8" fmla="*/ 17 w 76"/>
              <a:gd name="T9" fmla="*/ 6 h 41"/>
              <a:gd name="T10" fmla="*/ 33 w 76"/>
              <a:gd name="T11" fmla="*/ 2 h 41"/>
              <a:gd name="T12" fmla="*/ 52 w 76"/>
              <a:gd name="T13" fmla="*/ 8 h 41"/>
              <a:gd name="T14" fmla="*/ 56 w 76"/>
              <a:gd name="T15" fmla="*/ 12 h 41"/>
              <a:gd name="T16" fmla="*/ 72 w 76"/>
              <a:gd name="T17" fmla="*/ 24 h 41"/>
              <a:gd name="T18" fmla="*/ 62 w 76"/>
              <a:gd name="T19" fmla="*/ 41 h 41"/>
              <a:gd name="T20" fmla="*/ 50 w 76"/>
              <a:gd name="T21" fmla="*/ 41 h 41"/>
              <a:gd name="T22" fmla="*/ 38 w 76"/>
              <a:gd name="T23" fmla="*/ 4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6" h="41">
                <a:moveTo>
                  <a:pt x="38" y="41"/>
                </a:moveTo>
                <a:cubicBezTo>
                  <a:pt x="30" y="41"/>
                  <a:pt x="23" y="41"/>
                  <a:pt x="16" y="41"/>
                </a:cubicBezTo>
                <a:cubicBezTo>
                  <a:pt x="5" y="41"/>
                  <a:pt x="0" y="33"/>
                  <a:pt x="4" y="24"/>
                </a:cubicBezTo>
                <a:cubicBezTo>
                  <a:pt x="5" y="21"/>
                  <a:pt x="5" y="18"/>
                  <a:pt x="7" y="16"/>
                </a:cubicBezTo>
                <a:cubicBezTo>
                  <a:pt x="9" y="13"/>
                  <a:pt x="13" y="8"/>
                  <a:pt x="17" y="6"/>
                </a:cubicBezTo>
                <a:cubicBezTo>
                  <a:pt x="22" y="4"/>
                  <a:pt x="28" y="4"/>
                  <a:pt x="33" y="2"/>
                </a:cubicBezTo>
                <a:cubicBezTo>
                  <a:pt x="41" y="0"/>
                  <a:pt x="47" y="3"/>
                  <a:pt x="52" y="8"/>
                </a:cubicBezTo>
                <a:cubicBezTo>
                  <a:pt x="53" y="10"/>
                  <a:pt x="54" y="12"/>
                  <a:pt x="56" y="12"/>
                </a:cubicBezTo>
                <a:cubicBezTo>
                  <a:pt x="65" y="11"/>
                  <a:pt x="68" y="18"/>
                  <a:pt x="72" y="24"/>
                </a:cubicBezTo>
                <a:cubicBezTo>
                  <a:pt x="76" y="31"/>
                  <a:pt x="71" y="40"/>
                  <a:pt x="62" y="41"/>
                </a:cubicBezTo>
                <a:cubicBezTo>
                  <a:pt x="58" y="41"/>
                  <a:pt x="54" y="41"/>
                  <a:pt x="50" y="41"/>
                </a:cubicBezTo>
                <a:cubicBezTo>
                  <a:pt x="46" y="41"/>
                  <a:pt x="42" y="41"/>
                  <a:pt x="38" y="4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72A13CFE-9F4B-4086-AD8F-1C04D9951109}"/>
              </a:ext>
            </a:extLst>
          </p:cNvPr>
          <p:cNvSpPr>
            <a:spLocks/>
          </p:cNvSpPr>
          <p:nvPr/>
        </p:nvSpPr>
        <p:spPr bwMode="auto">
          <a:xfrm>
            <a:off x="5643563" y="1985963"/>
            <a:ext cx="1062038" cy="855663"/>
          </a:xfrm>
          <a:custGeom>
            <a:avLst/>
            <a:gdLst>
              <a:gd name="T0" fmla="*/ 56 w 72"/>
              <a:gd name="T1" fmla="*/ 47 h 58"/>
              <a:gd name="T2" fmla="*/ 55 w 72"/>
              <a:gd name="T3" fmla="*/ 58 h 58"/>
              <a:gd name="T4" fmla="*/ 54 w 72"/>
              <a:gd name="T5" fmla="*/ 58 h 58"/>
              <a:gd name="T6" fmla="*/ 53 w 72"/>
              <a:gd name="T7" fmla="*/ 48 h 58"/>
              <a:gd name="T8" fmla="*/ 20 w 72"/>
              <a:gd name="T9" fmla="*/ 48 h 58"/>
              <a:gd name="T10" fmla="*/ 19 w 72"/>
              <a:gd name="T11" fmla="*/ 58 h 58"/>
              <a:gd name="T12" fmla="*/ 17 w 72"/>
              <a:gd name="T13" fmla="*/ 58 h 58"/>
              <a:gd name="T14" fmla="*/ 16 w 72"/>
              <a:gd name="T15" fmla="*/ 47 h 58"/>
              <a:gd name="T16" fmla="*/ 0 w 72"/>
              <a:gd name="T17" fmla="*/ 47 h 58"/>
              <a:gd name="T18" fmla="*/ 7 w 72"/>
              <a:gd name="T19" fmla="*/ 35 h 58"/>
              <a:gd name="T20" fmla="*/ 3 w 72"/>
              <a:gd name="T21" fmla="*/ 33 h 58"/>
              <a:gd name="T22" fmla="*/ 17 w 72"/>
              <a:gd name="T23" fmla="*/ 1 h 58"/>
              <a:gd name="T24" fmla="*/ 20 w 72"/>
              <a:gd name="T25" fmla="*/ 0 h 58"/>
              <a:gd name="T26" fmla="*/ 34 w 72"/>
              <a:gd name="T27" fmla="*/ 33 h 58"/>
              <a:gd name="T28" fmla="*/ 30 w 72"/>
              <a:gd name="T29" fmla="*/ 35 h 58"/>
              <a:gd name="T30" fmla="*/ 36 w 72"/>
              <a:gd name="T31" fmla="*/ 46 h 58"/>
              <a:gd name="T32" fmla="*/ 41 w 72"/>
              <a:gd name="T33" fmla="*/ 33 h 58"/>
              <a:gd name="T34" fmla="*/ 52 w 72"/>
              <a:gd name="T35" fmla="*/ 1 h 58"/>
              <a:gd name="T36" fmla="*/ 55 w 72"/>
              <a:gd name="T37" fmla="*/ 1 h 58"/>
              <a:gd name="T38" fmla="*/ 66 w 72"/>
              <a:gd name="T39" fmla="*/ 21 h 58"/>
              <a:gd name="T40" fmla="*/ 68 w 72"/>
              <a:gd name="T41" fmla="*/ 34 h 58"/>
              <a:gd name="T42" fmla="*/ 66 w 72"/>
              <a:gd name="T43" fmla="*/ 35 h 58"/>
              <a:gd name="T44" fmla="*/ 72 w 72"/>
              <a:gd name="T45" fmla="*/ 47 h 58"/>
              <a:gd name="T46" fmla="*/ 56 w 72"/>
              <a:gd name="T47" fmla="*/ 4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2" h="58">
                <a:moveTo>
                  <a:pt x="56" y="47"/>
                </a:moveTo>
                <a:cubicBezTo>
                  <a:pt x="56" y="51"/>
                  <a:pt x="56" y="54"/>
                  <a:pt x="55" y="58"/>
                </a:cubicBezTo>
                <a:cubicBezTo>
                  <a:pt x="55" y="58"/>
                  <a:pt x="54" y="58"/>
                  <a:pt x="54" y="58"/>
                </a:cubicBezTo>
                <a:cubicBezTo>
                  <a:pt x="53" y="55"/>
                  <a:pt x="53" y="51"/>
                  <a:pt x="53" y="48"/>
                </a:cubicBezTo>
                <a:cubicBezTo>
                  <a:pt x="42" y="48"/>
                  <a:pt x="31" y="48"/>
                  <a:pt x="20" y="48"/>
                </a:cubicBezTo>
                <a:cubicBezTo>
                  <a:pt x="20" y="51"/>
                  <a:pt x="20" y="54"/>
                  <a:pt x="19" y="58"/>
                </a:cubicBezTo>
                <a:cubicBezTo>
                  <a:pt x="19" y="58"/>
                  <a:pt x="18" y="58"/>
                  <a:pt x="17" y="58"/>
                </a:cubicBezTo>
                <a:cubicBezTo>
                  <a:pt x="17" y="55"/>
                  <a:pt x="17" y="51"/>
                  <a:pt x="16" y="47"/>
                </a:cubicBezTo>
                <a:cubicBezTo>
                  <a:pt x="12" y="47"/>
                  <a:pt x="6" y="47"/>
                  <a:pt x="0" y="47"/>
                </a:cubicBezTo>
                <a:cubicBezTo>
                  <a:pt x="3" y="42"/>
                  <a:pt x="5" y="39"/>
                  <a:pt x="7" y="35"/>
                </a:cubicBezTo>
                <a:cubicBezTo>
                  <a:pt x="5" y="35"/>
                  <a:pt x="4" y="34"/>
                  <a:pt x="3" y="33"/>
                </a:cubicBezTo>
                <a:cubicBezTo>
                  <a:pt x="7" y="23"/>
                  <a:pt x="12" y="12"/>
                  <a:pt x="17" y="1"/>
                </a:cubicBezTo>
                <a:cubicBezTo>
                  <a:pt x="18" y="1"/>
                  <a:pt x="19" y="1"/>
                  <a:pt x="20" y="0"/>
                </a:cubicBezTo>
                <a:cubicBezTo>
                  <a:pt x="24" y="11"/>
                  <a:pt x="29" y="22"/>
                  <a:pt x="34" y="33"/>
                </a:cubicBezTo>
                <a:cubicBezTo>
                  <a:pt x="32" y="34"/>
                  <a:pt x="31" y="35"/>
                  <a:pt x="30" y="35"/>
                </a:cubicBezTo>
                <a:cubicBezTo>
                  <a:pt x="32" y="39"/>
                  <a:pt x="34" y="42"/>
                  <a:pt x="36" y="46"/>
                </a:cubicBezTo>
                <a:cubicBezTo>
                  <a:pt x="39" y="41"/>
                  <a:pt x="40" y="37"/>
                  <a:pt x="41" y="33"/>
                </a:cubicBezTo>
                <a:cubicBezTo>
                  <a:pt x="42" y="22"/>
                  <a:pt x="48" y="11"/>
                  <a:pt x="52" y="1"/>
                </a:cubicBezTo>
                <a:cubicBezTo>
                  <a:pt x="53" y="1"/>
                  <a:pt x="54" y="1"/>
                  <a:pt x="55" y="1"/>
                </a:cubicBezTo>
                <a:cubicBezTo>
                  <a:pt x="59" y="8"/>
                  <a:pt x="63" y="14"/>
                  <a:pt x="66" y="21"/>
                </a:cubicBezTo>
                <a:cubicBezTo>
                  <a:pt x="68" y="25"/>
                  <a:pt x="67" y="29"/>
                  <a:pt x="68" y="34"/>
                </a:cubicBezTo>
                <a:cubicBezTo>
                  <a:pt x="69" y="34"/>
                  <a:pt x="67" y="34"/>
                  <a:pt x="66" y="35"/>
                </a:cubicBezTo>
                <a:cubicBezTo>
                  <a:pt x="68" y="39"/>
                  <a:pt x="70" y="42"/>
                  <a:pt x="72" y="47"/>
                </a:cubicBezTo>
                <a:cubicBezTo>
                  <a:pt x="67" y="47"/>
                  <a:pt x="62" y="47"/>
                  <a:pt x="56" y="4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1FED73A3-2E1C-4B53-90C8-78ECA0BFA0BB}"/>
              </a:ext>
            </a:extLst>
          </p:cNvPr>
          <p:cNvSpPr>
            <a:spLocks/>
          </p:cNvSpPr>
          <p:nvPr/>
        </p:nvSpPr>
        <p:spPr bwMode="auto">
          <a:xfrm>
            <a:off x="6042025" y="1751013"/>
            <a:ext cx="280988" cy="427038"/>
          </a:xfrm>
          <a:custGeom>
            <a:avLst/>
            <a:gdLst>
              <a:gd name="T0" fmla="*/ 19 w 19"/>
              <a:gd name="T1" fmla="*/ 25 h 29"/>
              <a:gd name="T2" fmla="*/ 10 w 19"/>
              <a:gd name="T3" fmla="*/ 29 h 29"/>
              <a:gd name="T4" fmla="*/ 0 w 19"/>
              <a:gd name="T5" fmla="*/ 25 h 29"/>
              <a:gd name="T6" fmla="*/ 8 w 19"/>
              <a:gd name="T7" fmla="*/ 0 h 29"/>
              <a:gd name="T8" fmla="*/ 11 w 19"/>
              <a:gd name="T9" fmla="*/ 0 h 29"/>
              <a:gd name="T10" fmla="*/ 19 w 19"/>
              <a:gd name="T11" fmla="*/ 25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29">
                <a:moveTo>
                  <a:pt x="19" y="25"/>
                </a:moveTo>
                <a:cubicBezTo>
                  <a:pt x="15" y="27"/>
                  <a:pt x="12" y="28"/>
                  <a:pt x="10" y="29"/>
                </a:cubicBezTo>
                <a:cubicBezTo>
                  <a:pt x="7" y="28"/>
                  <a:pt x="4" y="27"/>
                  <a:pt x="0" y="25"/>
                </a:cubicBezTo>
                <a:cubicBezTo>
                  <a:pt x="2" y="17"/>
                  <a:pt x="5" y="9"/>
                  <a:pt x="8" y="0"/>
                </a:cubicBezTo>
                <a:cubicBezTo>
                  <a:pt x="9" y="0"/>
                  <a:pt x="10" y="0"/>
                  <a:pt x="11" y="0"/>
                </a:cubicBezTo>
                <a:cubicBezTo>
                  <a:pt x="14" y="9"/>
                  <a:pt x="17" y="17"/>
                  <a:pt x="19" y="25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21FCEDC-631B-4431-AA95-D50693FE0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471" y="1643459"/>
            <a:ext cx="1008857" cy="100885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95ACA860-12AC-43AD-A75A-326E0A13094D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upo 19">
            <a:extLst>
              <a:ext uri="{FF2B5EF4-FFF2-40B4-BE49-F238E27FC236}">
                <a16:creationId xmlns:a16="http://schemas.microsoft.com/office/drawing/2014/main" id="{A9C6944E-B6A7-4D92-99BC-5766A99CBE5B}"/>
              </a:ext>
            </a:extLst>
          </p:cNvPr>
          <p:cNvGrpSpPr/>
          <p:nvPr/>
        </p:nvGrpSpPr>
        <p:grpSpPr>
          <a:xfrm>
            <a:off x="7416951" y="140523"/>
            <a:ext cx="1333537" cy="1017573"/>
            <a:chOff x="9683750" y="785812"/>
            <a:chExt cx="1762125" cy="1344613"/>
          </a:xfrm>
          <a:solidFill>
            <a:srgbClr val="67BB8C"/>
          </a:solidFill>
        </p:grpSpPr>
        <p:sp>
          <p:nvSpPr>
            <p:cNvPr id="21" name="Freeform 4">
              <a:extLst>
                <a:ext uri="{FF2B5EF4-FFF2-40B4-BE49-F238E27FC236}">
                  <a16:creationId xmlns:a16="http://schemas.microsoft.com/office/drawing/2014/main" id="{44442AE9-A449-467B-8889-834B2A5BD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6925" y="1108075"/>
              <a:ext cx="1128713" cy="638175"/>
            </a:xfrm>
            <a:custGeom>
              <a:avLst/>
              <a:gdLst>
                <a:gd name="T0" fmla="*/ 298 w 298"/>
                <a:gd name="T1" fmla="*/ 168 h 168"/>
                <a:gd name="T2" fmla="*/ 0 w 298"/>
                <a:gd name="T3" fmla="*/ 168 h 168"/>
                <a:gd name="T4" fmla="*/ 4 w 298"/>
                <a:gd name="T5" fmla="*/ 159 h 168"/>
                <a:gd name="T6" fmla="*/ 89 w 298"/>
                <a:gd name="T7" fmla="*/ 9 h 168"/>
                <a:gd name="T8" fmla="*/ 103 w 298"/>
                <a:gd name="T9" fmla="*/ 5 h 168"/>
                <a:gd name="T10" fmla="*/ 140 w 298"/>
                <a:gd name="T11" fmla="*/ 22 h 168"/>
                <a:gd name="T12" fmla="*/ 158 w 298"/>
                <a:gd name="T13" fmla="*/ 21 h 168"/>
                <a:gd name="T14" fmla="*/ 202 w 298"/>
                <a:gd name="T15" fmla="*/ 0 h 168"/>
                <a:gd name="T16" fmla="*/ 298 w 298"/>
                <a:gd name="T1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168">
                  <a:moveTo>
                    <a:pt x="298" y="168"/>
                  </a:moveTo>
                  <a:cubicBezTo>
                    <a:pt x="198" y="168"/>
                    <a:pt x="99" y="168"/>
                    <a:pt x="0" y="168"/>
                  </a:cubicBezTo>
                  <a:cubicBezTo>
                    <a:pt x="1" y="164"/>
                    <a:pt x="2" y="162"/>
                    <a:pt x="4" y="159"/>
                  </a:cubicBezTo>
                  <a:cubicBezTo>
                    <a:pt x="32" y="109"/>
                    <a:pt x="61" y="60"/>
                    <a:pt x="89" y="9"/>
                  </a:cubicBezTo>
                  <a:cubicBezTo>
                    <a:pt x="93" y="3"/>
                    <a:pt x="96" y="1"/>
                    <a:pt x="103" y="5"/>
                  </a:cubicBezTo>
                  <a:cubicBezTo>
                    <a:pt x="115" y="11"/>
                    <a:pt x="128" y="16"/>
                    <a:pt x="140" y="22"/>
                  </a:cubicBezTo>
                  <a:cubicBezTo>
                    <a:pt x="146" y="25"/>
                    <a:pt x="152" y="24"/>
                    <a:pt x="158" y="21"/>
                  </a:cubicBezTo>
                  <a:cubicBezTo>
                    <a:pt x="172" y="14"/>
                    <a:pt x="187" y="7"/>
                    <a:pt x="202" y="0"/>
                  </a:cubicBezTo>
                  <a:cubicBezTo>
                    <a:pt x="234" y="56"/>
                    <a:pt x="266" y="111"/>
                    <a:pt x="298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8CB946A3-E68E-465C-9375-DD5581DF6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0863" y="1249363"/>
              <a:ext cx="730250" cy="496888"/>
            </a:xfrm>
            <a:custGeom>
              <a:avLst/>
              <a:gdLst>
                <a:gd name="T0" fmla="*/ 25 w 193"/>
                <a:gd name="T1" fmla="*/ 0 h 131"/>
                <a:gd name="T2" fmla="*/ 61 w 193"/>
                <a:gd name="T3" fmla="*/ 12 h 131"/>
                <a:gd name="T4" fmla="*/ 82 w 193"/>
                <a:gd name="T5" fmla="*/ 12 h 131"/>
                <a:gd name="T6" fmla="*/ 114 w 193"/>
                <a:gd name="T7" fmla="*/ 0 h 131"/>
                <a:gd name="T8" fmla="*/ 193 w 193"/>
                <a:gd name="T9" fmla="*/ 130 h 131"/>
                <a:gd name="T10" fmla="*/ 185 w 193"/>
                <a:gd name="T11" fmla="*/ 131 h 131"/>
                <a:gd name="T12" fmla="*/ 58 w 193"/>
                <a:gd name="T13" fmla="*/ 131 h 131"/>
                <a:gd name="T14" fmla="*/ 45 w 193"/>
                <a:gd name="T15" fmla="*/ 117 h 131"/>
                <a:gd name="T16" fmla="*/ 45 w 193"/>
                <a:gd name="T17" fmla="*/ 95 h 131"/>
                <a:gd name="T18" fmla="*/ 20 w 193"/>
                <a:gd name="T19" fmla="*/ 79 h 131"/>
                <a:gd name="T20" fmla="*/ 1 w 193"/>
                <a:gd name="T21" fmla="*/ 46 h 131"/>
                <a:gd name="T22" fmla="*/ 2 w 193"/>
                <a:gd name="T23" fmla="*/ 38 h 131"/>
                <a:gd name="T24" fmla="*/ 25 w 193"/>
                <a:gd name="T2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31">
                  <a:moveTo>
                    <a:pt x="25" y="0"/>
                  </a:moveTo>
                  <a:cubicBezTo>
                    <a:pt x="38" y="5"/>
                    <a:pt x="49" y="9"/>
                    <a:pt x="61" y="12"/>
                  </a:cubicBezTo>
                  <a:cubicBezTo>
                    <a:pt x="68" y="14"/>
                    <a:pt x="75" y="14"/>
                    <a:pt x="82" y="12"/>
                  </a:cubicBezTo>
                  <a:cubicBezTo>
                    <a:pt x="92" y="9"/>
                    <a:pt x="103" y="4"/>
                    <a:pt x="114" y="0"/>
                  </a:cubicBezTo>
                  <a:cubicBezTo>
                    <a:pt x="140" y="43"/>
                    <a:pt x="166" y="86"/>
                    <a:pt x="193" y="130"/>
                  </a:cubicBezTo>
                  <a:cubicBezTo>
                    <a:pt x="190" y="131"/>
                    <a:pt x="187" y="131"/>
                    <a:pt x="185" y="131"/>
                  </a:cubicBezTo>
                  <a:cubicBezTo>
                    <a:pt x="143" y="131"/>
                    <a:pt x="101" y="131"/>
                    <a:pt x="58" y="131"/>
                  </a:cubicBezTo>
                  <a:cubicBezTo>
                    <a:pt x="48" y="131"/>
                    <a:pt x="45" y="128"/>
                    <a:pt x="45" y="117"/>
                  </a:cubicBezTo>
                  <a:cubicBezTo>
                    <a:pt x="45" y="110"/>
                    <a:pt x="45" y="102"/>
                    <a:pt x="45" y="95"/>
                  </a:cubicBezTo>
                  <a:cubicBezTo>
                    <a:pt x="45" y="74"/>
                    <a:pt x="39" y="70"/>
                    <a:pt x="20" y="79"/>
                  </a:cubicBezTo>
                  <a:cubicBezTo>
                    <a:pt x="14" y="68"/>
                    <a:pt x="7" y="57"/>
                    <a:pt x="1" y="46"/>
                  </a:cubicBezTo>
                  <a:cubicBezTo>
                    <a:pt x="0" y="44"/>
                    <a:pt x="1" y="40"/>
                    <a:pt x="2" y="38"/>
                  </a:cubicBezTo>
                  <a:cubicBezTo>
                    <a:pt x="9" y="26"/>
                    <a:pt x="17" y="13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3C0103B9-BDF2-4A04-A876-A40775D61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7450" y="785812"/>
              <a:ext cx="341313" cy="338138"/>
            </a:xfrm>
            <a:custGeom>
              <a:avLst/>
              <a:gdLst>
                <a:gd name="T0" fmla="*/ 90 w 90"/>
                <a:gd name="T1" fmla="*/ 69 h 89"/>
                <a:gd name="T2" fmla="*/ 53 w 90"/>
                <a:gd name="T3" fmla="*/ 87 h 89"/>
                <a:gd name="T4" fmla="*/ 39 w 90"/>
                <a:gd name="T5" fmla="*/ 87 h 89"/>
                <a:gd name="T6" fmla="*/ 0 w 90"/>
                <a:gd name="T7" fmla="*/ 71 h 89"/>
                <a:gd name="T8" fmla="*/ 24 w 90"/>
                <a:gd name="T9" fmla="*/ 30 h 89"/>
                <a:gd name="T10" fmla="*/ 36 w 90"/>
                <a:gd name="T11" fmla="*/ 9 h 89"/>
                <a:gd name="T12" fmla="*/ 55 w 90"/>
                <a:gd name="T13" fmla="*/ 9 h 89"/>
                <a:gd name="T14" fmla="*/ 90 w 90"/>
                <a:gd name="T15" fmla="*/ 6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89">
                  <a:moveTo>
                    <a:pt x="90" y="69"/>
                  </a:moveTo>
                  <a:cubicBezTo>
                    <a:pt x="77" y="76"/>
                    <a:pt x="65" y="82"/>
                    <a:pt x="53" y="87"/>
                  </a:cubicBezTo>
                  <a:cubicBezTo>
                    <a:pt x="49" y="88"/>
                    <a:pt x="43" y="89"/>
                    <a:pt x="39" y="87"/>
                  </a:cubicBezTo>
                  <a:cubicBezTo>
                    <a:pt x="26" y="83"/>
                    <a:pt x="14" y="77"/>
                    <a:pt x="0" y="71"/>
                  </a:cubicBezTo>
                  <a:cubicBezTo>
                    <a:pt x="8" y="57"/>
                    <a:pt x="16" y="43"/>
                    <a:pt x="24" y="30"/>
                  </a:cubicBezTo>
                  <a:cubicBezTo>
                    <a:pt x="28" y="23"/>
                    <a:pt x="31" y="16"/>
                    <a:pt x="36" y="9"/>
                  </a:cubicBezTo>
                  <a:cubicBezTo>
                    <a:pt x="41" y="1"/>
                    <a:pt x="50" y="0"/>
                    <a:pt x="55" y="9"/>
                  </a:cubicBezTo>
                  <a:cubicBezTo>
                    <a:pt x="67" y="28"/>
                    <a:pt x="78" y="48"/>
                    <a:pt x="9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BBA868D8-B5E0-47F8-BA3E-F8EA3E91F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1675" y="1868488"/>
              <a:ext cx="584200" cy="68263"/>
            </a:xfrm>
            <a:custGeom>
              <a:avLst/>
              <a:gdLst>
                <a:gd name="T0" fmla="*/ 76 w 154"/>
                <a:gd name="T1" fmla="*/ 18 h 18"/>
                <a:gd name="T2" fmla="*/ 12 w 154"/>
                <a:gd name="T3" fmla="*/ 18 h 18"/>
                <a:gd name="T4" fmla="*/ 0 w 154"/>
                <a:gd name="T5" fmla="*/ 9 h 18"/>
                <a:gd name="T6" fmla="*/ 12 w 154"/>
                <a:gd name="T7" fmla="*/ 0 h 18"/>
                <a:gd name="T8" fmla="*/ 142 w 154"/>
                <a:gd name="T9" fmla="*/ 0 h 18"/>
                <a:gd name="T10" fmla="*/ 154 w 154"/>
                <a:gd name="T11" fmla="*/ 9 h 18"/>
                <a:gd name="T12" fmla="*/ 142 w 154"/>
                <a:gd name="T13" fmla="*/ 18 h 18"/>
                <a:gd name="T14" fmla="*/ 76 w 154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" h="18">
                  <a:moveTo>
                    <a:pt x="76" y="18"/>
                  </a:moveTo>
                  <a:cubicBezTo>
                    <a:pt x="55" y="18"/>
                    <a:pt x="34" y="18"/>
                    <a:pt x="12" y="18"/>
                  </a:cubicBezTo>
                  <a:cubicBezTo>
                    <a:pt x="6" y="18"/>
                    <a:pt x="0" y="16"/>
                    <a:pt x="0" y="9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55" y="0"/>
                    <a:pt x="99" y="0"/>
                    <a:pt x="142" y="0"/>
                  </a:cubicBezTo>
                  <a:cubicBezTo>
                    <a:pt x="149" y="0"/>
                    <a:pt x="154" y="2"/>
                    <a:pt x="154" y="9"/>
                  </a:cubicBezTo>
                  <a:cubicBezTo>
                    <a:pt x="154" y="16"/>
                    <a:pt x="149" y="18"/>
                    <a:pt x="142" y="18"/>
                  </a:cubicBezTo>
                  <a:cubicBezTo>
                    <a:pt x="120" y="18"/>
                    <a:pt x="98" y="18"/>
                    <a:pt x="7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2C511BDB-D5A4-4E6C-8155-7369EEE5D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3750" y="1863725"/>
              <a:ext cx="560388" cy="76200"/>
            </a:xfrm>
            <a:custGeom>
              <a:avLst/>
              <a:gdLst>
                <a:gd name="T0" fmla="*/ 74 w 148"/>
                <a:gd name="T1" fmla="*/ 1 h 20"/>
                <a:gd name="T2" fmla="*/ 133 w 148"/>
                <a:gd name="T3" fmla="*/ 1 h 20"/>
                <a:gd name="T4" fmla="*/ 148 w 148"/>
                <a:gd name="T5" fmla="*/ 10 h 20"/>
                <a:gd name="T6" fmla="*/ 133 w 148"/>
                <a:gd name="T7" fmla="*/ 19 h 20"/>
                <a:gd name="T8" fmla="*/ 14 w 148"/>
                <a:gd name="T9" fmla="*/ 19 h 20"/>
                <a:gd name="T10" fmla="*/ 0 w 148"/>
                <a:gd name="T11" fmla="*/ 10 h 20"/>
                <a:gd name="T12" fmla="*/ 14 w 148"/>
                <a:gd name="T13" fmla="*/ 1 h 20"/>
                <a:gd name="T14" fmla="*/ 74 w 148"/>
                <a:gd name="T1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74" y="1"/>
                  </a:moveTo>
                  <a:cubicBezTo>
                    <a:pt x="93" y="1"/>
                    <a:pt x="113" y="1"/>
                    <a:pt x="133" y="1"/>
                  </a:cubicBezTo>
                  <a:cubicBezTo>
                    <a:pt x="139" y="1"/>
                    <a:pt x="147" y="0"/>
                    <a:pt x="148" y="10"/>
                  </a:cubicBezTo>
                  <a:cubicBezTo>
                    <a:pt x="148" y="20"/>
                    <a:pt x="140" y="19"/>
                    <a:pt x="133" y="19"/>
                  </a:cubicBezTo>
                  <a:cubicBezTo>
                    <a:pt x="93" y="19"/>
                    <a:pt x="54" y="19"/>
                    <a:pt x="14" y="19"/>
                  </a:cubicBezTo>
                  <a:cubicBezTo>
                    <a:pt x="7" y="19"/>
                    <a:pt x="0" y="19"/>
                    <a:pt x="0" y="10"/>
                  </a:cubicBezTo>
                  <a:cubicBezTo>
                    <a:pt x="0" y="1"/>
                    <a:pt x="7" y="1"/>
                    <a:pt x="14" y="1"/>
                  </a:cubicBezTo>
                  <a:cubicBezTo>
                    <a:pt x="34" y="1"/>
                    <a:pt x="54" y="1"/>
                    <a:pt x="7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DB6A512F-B620-44D8-982A-2B4156487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2625" y="1003300"/>
              <a:ext cx="261938" cy="249238"/>
            </a:xfrm>
            <a:custGeom>
              <a:avLst/>
              <a:gdLst>
                <a:gd name="T0" fmla="*/ 0 w 69"/>
                <a:gd name="T1" fmla="*/ 49 h 66"/>
                <a:gd name="T2" fmla="*/ 24 w 69"/>
                <a:gd name="T3" fmla="*/ 9 h 66"/>
                <a:gd name="T4" fmla="*/ 45 w 69"/>
                <a:gd name="T5" fmla="*/ 9 h 66"/>
                <a:gd name="T6" fmla="*/ 69 w 69"/>
                <a:gd name="T7" fmla="*/ 49 h 66"/>
                <a:gd name="T8" fmla="*/ 0 w 69"/>
                <a:gd name="T9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6">
                  <a:moveTo>
                    <a:pt x="0" y="49"/>
                  </a:moveTo>
                  <a:cubicBezTo>
                    <a:pt x="8" y="36"/>
                    <a:pt x="16" y="22"/>
                    <a:pt x="24" y="9"/>
                  </a:cubicBezTo>
                  <a:cubicBezTo>
                    <a:pt x="30" y="0"/>
                    <a:pt x="39" y="0"/>
                    <a:pt x="45" y="9"/>
                  </a:cubicBezTo>
                  <a:cubicBezTo>
                    <a:pt x="53" y="22"/>
                    <a:pt x="61" y="36"/>
                    <a:pt x="69" y="49"/>
                  </a:cubicBezTo>
                  <a:cubicBezTo>
                    <a:pt x="46" y="66"/>
                    <a:pt x="24" y="64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9BD8B3BC-E8C2-48BB-8FF3-956FAB99EC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6925" y="2057400"/>
              <a:ext cx="488950" cy="68263"/>
            </a:xfrm>
            <a:custGeom>
              <a:avLst/>
              <a:gdLst>
                <a:gd name="T0" fmla="*/ 64 w 129"/>
                <a:gd name="T1" fmla="*/ 18 h 18"/>
                <a:gd name="T2" fmla="*/ 12 w 129"/>
                <a:gd name="T3" fmla="*/ 18 h 18"/>
                <a:gd name="T4" fmla="*/ 0 w 129"/>
                <a:gd name="T5" fmla="*/ 9 h 18"/>
                <a:gd name="T6" fmla="*/ 12 w 129"/>
                <a:gd name="T7" fmla="*/ 0 h 18"/>
                <a:gd name="T8" fmla="*/ 117 w 129"/>
                <a:gd name="T9" fmla="*/ 0 h 18"/>
                <a:gd name="T10" fmla="*/ 129 w 129"/>
                <a:gd name="T11" fmla="*/ 9 h 18"/>
                <a:gd name="T12" fmla="*/ 117 w 129"/>
                <a:gd name="T13" fmla="*/ 18 h 18"/>
                <a:gd name="T14" fmla="*/ 64 w 129"/>
                <a:gd name="T15" fmla="*/ 18 h 18"/>
                <a:gd name="T16" fmla="*/ 64 w 129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8">
                  <a:moveTo>
                    <a:pt x="64" y="18"/>
                  </a:moveTo>
                  <a:cubicBezTo>
                    <a:pt x="47" y="18"/>
                    <a:pt x="30" y="18"/>
                    <a:pt x="12" y="18"/>
                  </a:cubicBezTo>
                  <a:cubicBezTo>
                    <a:pt x="6" y="18"/>
                    <a:pt x="0" y="17"/>
                    <a:pt x="0" y="9"/>
                  </a:cubicBezTo>
                  <a:cubicBezTo>
                    <a:pt x="0" y="2"/>
                    <a:pt x="6" y="0"/>
                    <a:pt x="12" y="0"/>
                  </a:cubicBezTo>
                  <a:cubicBezTo>
                    <a:pt x="47" y="1"/>
                    <a:pt x="82" y="1"/>
                    <a:pt x="117" y="0"/>
                  </a:cubicBezTo>
                  <a:cubicBezTo>
                    <a:pt x="123" y="0"/>
                    <a:pt x="129" y="2"/>
                    <a:pt x="129" y="9"/>
                  </a:cubicBezTo>
                  <a:cubicBezTo>
                    <a:pt x="129" y="17"/>
                    <a:pt x="123" y="18"/>
                    <a:pt x="117" y="18"/>
                  </a:cubicBezTo>
                  <a:cubicBezTo>
                    <a:pt x="99" y="18"/>
                    <a:pt x="82" y="18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AE4B430D-F88B-4053-A41B-F934934BB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7450" y="2057400"/>
              <a:ext cx="450850" cy="73025"/>
            </a:xfrm>
            <a:custGeom>
              <a:avLst/>
              <a:gdLst>
                <a:gd name="T0" fmla="*/ 59 w 119"/>
                <a:gd name="T1" fmla="*/ 18 h 19"/>
                <a:gd name="T2" fmla="*/ 12 w 119"/>
                <a:gd name="T3" fmla="*/ 18 h 19"/>
                <a:gd name="T4" fmla="*/ 0 w 119"/>
                <a:gd name="T5" fmla="*/ 9 h 19"/>
                <a:gd name="T6" fmla="*/ 12 w 119"/>
                <a:gd name="T7" fmla="*/ 0 h 19"/>
                <a:gd name="T8" fmla="*/ 107 w 119"/>
                <a:gd name="T9" fmla="*/ 0 h 19"/>
                <a:gd name="T10" fmla="*/ 119 w 119"/>
                <a:gd name="T11" fmla="*/ 9 h 19"/>
                <a:gd name="T12" fmla="*/ 106 w 119"/>
                <a:gd name="T13" fmla="*/ 18 h 19"/>
                <a:gd name="T14" fmla="*/ 59 w 119"/>
                <a:gd name="T1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19">
                  <a:moveTo>
                    <a:pt x="59" y="18"/>
                  </a:moveTo>
                  <a:cubicBezTo>
                    <a:pt x="43" y="18"/>
                    <a:pt x="28" y="18"/>
                    <a:pt x="12" y="18"/>
                  </a:cubicBezTo>
                  <a:cubicBezTo>
                    <a:pt x="5" y="19"/>
                    <a:pt x="0" y="17"/>
                    <a:pt x="0" y="9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43" y="1"/>
                    <a:pt x="75" y="1"/>
                    <a:pt x="107" y="0"/>
                  </a:cubicBezTo>
                  <a:cubicBezTo>
                    <a:pt x="113" y="0"/>
                    <a:pt x="119" y="1"/>
                    <a:pt x="119" y="9"/>
                  </a:cubicBezTo>
                  <a:cubicBezTo>
                    <a:pt x="119" y="18"/>
                    <a:pt x="113" y="18"/>
                    <a:pt x="106" y="18"/>
                  </a:cubicBezTo>
                  <a:cubicBezTo>
                    <a:pt x="90" y="18"/>
                    <a:pt x="75" y="18"/>
                    <a:pt x="5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80762943-F365-4187-86E1-7810D525D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2563" y="1868488"/>
              <a:ext cx="428625" cy="68263"/>
            </a:xfrm>
            <a:custGeom>
              <a:avLst/>
              <a:gdLst>
                <a:gd name="T0" fmla="*/ 57 w 113"/>
                <a:gd name="T1" fmla="*/ 18 h 18"/>
                <a:gd name="T2" fmla="*/ 13 w 113"/>
                <a:gd name="T3" fmla="*/ 18 h 18"/>
                <a:gd name="T4" fmla="*/ 1 w 113"/>
                <a:gd name="T5" fmla="*/ 9 h 18"/>
                <a:gd name="T6" fmla="*/ 13 w 113"/>
                <a:gd name="T7" fmla="*/ 0 h 18"/>
                <a:gd name="T8" fmla="*/ 100 w 113"/>
                <a:gd name="T9" fmla="*/ 0 h 18"/>
                <a:gd name="T10" fmla="*/ 113 w 113"/>
                <a:gd name="T11" fmla="*/ 9 h 18"/>
                <a:gd name="T12" fmla="*/ 100 w 113"/>
                <a:gd name="T13" fmla="*/ 18 h 18"/>
                <a:gd name="T14" fmla="*/ 57 w 113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8">
                  <a:moveTo>
                    <a:pt x="57" y="18"/>
                  </a:moveTo>
                  <a:cubicBezTo>
                    <a:pt x="42" y="18"/>
                    <a:pt x="28" y="18"/>
                    <a:pt x="13" y="18"/>
                  </a:cubicBezTo>
                  <a:cubicBezTo>
                    <a:pt x="7" y="18"/>
                    <a:pt x="0" y="17"/>
                    <a:pt x="1" y="9"/>
                  </a:cubicBezTo>
                  <a:cubicBezTo>
                    <a:pt x="1" y="1"/>
                    <a:pt x="6" y="0"/>
                    <a:pt x="13" y="0"/>
                  </a:cubicBezTo>
                  <a:cubicBezTo>
                    <a:pt x="42" y="0"/>
                    <a:pt x="71" y="0"/>
                    <a:pt x="100" y="0"/>
                  </a:cubicBezTo>
                  <a:cubicBezTo>
                    <a:pt x="107" y="0"/>
                    <a:pt x="113" y="1"/>
                    <a:pt x="113" y="9"/>
                  </a:cubicBezTo>
                  <a:cubicBezTo>
                    <a:pt x="112" y="18"/>
                    <a:pt x="106" y="18"/>
                    <a:pt x="100" y="18"/>
                  </a:cubicBezTo>
                  <a:cubicBezTo>
                    <a:pt x="85" y="18"/>
                    <a:pt x="71" y="18"/>
                    <a:pt x="5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894B000D-8221-47A1-A02C-366865002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3750" y="2057400"/>
              <a:ext cx="279400" cy="73025"/>
            </a:xfrm>
            <a:custGeom>
              <a:avLst/>
              <a:gdLst>
                <a:gd name="T0" fmla="*/ 37 w 74"/>
                <a:gd name="T1" fmla="*/ 0 h 19"/>
                <a:gd name="T2" fmla="*/ 64 w 74"/>
                <a:gd name="T3" fmla="*/ 0 h 19"/>
                <a:gd name="T4" fmla="*/ 73 w 74"/>
                <a:gd name="T5" fmla="*/ 9 h 19"/>
                <a:gd name="T6" fmla="*/ 65 w 74"/>
                <a:gd name="T7" fmla="*/ 18 h 19"/>
                <a:gd name="T8" fmla="*/ 9 w 74"/>
                <a:gd name="T9" fmla="*/ 18 h 19"/>
                <a:gd name="T10" fmla="*/ 0 w 74"/>
                <a:gd name="T11" fmla="*/ 9 h 19"/>
                <a:gd name="T12" fmla="*/ 9 w 74"/>
                <a:gd name="T13" fmla="*/ 1 h 19"/>
                <a:gd name="T14" fmla="*/ 37 w 74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9">
                  <a:moveTo>
                    <a:pt x="37" y="0"/>
                  </a:moveTo>
                  <a:cubicBezTo>
                    <a:pt x="46" y="0"/>
                    <a:pt x="55" y="1"/>
                    <a:pt x="64" y="0"/>
                  </a:cubicBezTo>
                  <a:cubicBezTo>
                    <a:pt x="70" y="0"/>
                    <a:pt x="74" y="4"/>
                    <a:pt x="73" y="9"/>
                  </a:cubicBezTo>
                  <a:cubicBezTo>
                    <a:pt x="73" y="13"/>
                    <a:pt x="68" y="18"/>
                    <a:pt x="65" y="18"/>
                  </a:cubicBezTo>
                  <a:cubicBezTo>
                    <a:pt x="46" y="19"/>
                    <a:pt x="27" y="19"/>
                    <a:pt x="9" y="18"/>
                  </a:cubicBezTo>
                  <a:cubicBezTo>
                    <a:pt x="6" y="18"/>
                    <a:pt x="3" y="12"/>
                    <a:pt x="0" y="9"/>
                  </a:cubicBezTo>
                  <a:cubicBezTo>
                    <a:pt x="3" y="6"/>
                    <a:pt x="6" y="1"/>
                    <a:pt x="9" y="1"/>
                  </a:cubicBezTo>
                  <a:cubicBezTo>
                    <a:pt x="18" y="0"/>
                    <a:pt x="2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id="{6AE23045-16A9-495C-8378-C713674E0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9900" y="2057400"/>
              <a:ext cx="220663" cy="73025"/>
            </a:xfrm>
            <a:custGeom>
              <a:avLst/>
              <a:gdLst>
                <a:gd name="T0" fmla="*/ 30 w 58"/>
                <a:gd name="T1" fmla="*/ 1 h 19"/>
                <a:gd name="T2" fmla="*/ 50 w 58"/>
                <a:gd name="T3" fmla="*/ 1 h 19"/>
                <a:gd name="T4" fmla="*/ 58 w 58"/>
                <a:gd name="T5" fmla="*/ 8 h 19"/>
                <a:gd name="T6" fmla="*/ 50 w 58"/>
                <a:gd name="T7" fmla="*/ 18 h 19"/>
                <a:gd name="T8" fmla="*/ 7 w 58"/>
                <a:gd name="T9" fmla="*/ 18 h 19"/>
                <a:gd name="T10" fmla="*/ 0 w 58"/>
                <a:gd name="T11" fmla="*/ 9 h 19"/>
                <a:gd name="T12" fmla="*/ 7 w 58"/>
                <a:gd name="T13" fmla="*/ 1 h 19"/>
                <a:gd name="T14" fmla="*/ 30 w 58"/>
                <a:gd name="T1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9">
                  <a:moveTo>
                    <a:pt x="30" y="1"/>
                  </a:moveTo>
                  <a:cubicBezTo>
                    <a:pt x="36" y="1"/>
                    <a:pt x="43" y="0"/>
                    <a:pt x="50" y="1"/>
                  </a:cubicBezTo>
                  <a:cubicBezTo>
                    <a:pt x="53" y="1"/>
                    <a:pt x="58" y="6"/>
                    <a:pt x="58" y="8"/>
                  </a:cubicBezTo>
                  <a:cubicBezTo>
                    <a:pt x="57" y="12"/>
                    <a:pt x="53" y="18"/>
                    <a:pt x="50" y="18"/>
                  </a:cubicBezTo>
                  <a:cubicBezTo>
                    <a:pt x="36" y="19"/>
                    <a:pt x="21" y="19"/>
                    <a:pt x="7" y="18"/>
                  </a:cubicBezTo>
                  <a:cubicBezTo>
                    <a:pt x="4" y="18"/>
                    <a:pt x="0" y="12"/>
                    <a:pt x="0" y="9"/>
                  </a:cubicBezTo>
                  <a:cubicBezTo>
                    <a:pt x="0" y="6"/>
                    <a:pt x="4" y="1"/>
                    <a:pt x="7" y="1"/>
                  </a:cubicBezTo>
                  <a:cubicBezTo>
                    <a:pt x="15" y="0"/>
                    <a:pt x="22" y="1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684" name="Google Shape;684;p45" title="Char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9040" y="1472184"/>
            <a:ext cx="4764025" cy="2935225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45"/>
          <p:cNvSpPr/>
          <p:nvPr/>
        </p:nvSpPr>
        <p:spPr>
          <a:xfrm>
            <a:off x="749038" y="2630550"/>
            <a:ext cx="533400" cy="552300"/>
          </a:xfrm>
          <a:prstGeom prst="roundRect">
            <a:avLst>
              <a:gd name="adj" fmla="val 31043"/>
            </a:avLst>
          </a:prstGeom>
          <a:solidFill>
            <a:schemeClr val="accent4">
              <a:alpha val="838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45"/>
          <p:cNvSpPr txBox="1">
            <a:spLocks noGrp="1"/>
          </p:cNvSpPr>
          <p:nvPr>
            <p:ph type="title"/>
          </p:nvPr>
        </p:nvSpPr>
        <p:spPr>
          <a:xfrm>
            <a:off x="393512" y="137093"/>
            <a:ext cx="4345200" cy="7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0" dirty="0">
                <a:solidFill>
                  <a:srgbClr val="A4ABFC"/>
                </a:solidFill>
              </a:rPr>
              <a:t>TENDENCY</a:t>
            </a:r>
            <a:endParaRPr sz="4000" b="0" dirty="0">
              <a:solidFill>
                <a:srgbClr val="A4ABFC"/>
              </a:solidFill>
            </a:endParaRPr>
          </a:p>
        </p:txBody>
      </p:sp>
      <p:sp>
        <p:nvSpPr>
          <p:cNvPr id="687" name="Google Shape;687;p45"/>
          <p:cNvSpPr txBox="1"/>
          <p:nvPr/>
        </p:nvSpPr>
        <p:spPr>
          <a:xfrm>
            <a:off x="631375" y="1199600"/>
            <a:ext cx="28548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Mercury is the closest planet to the Sun and the smallest one in our Solar System—it’s only a bit larger than our Moon</a:t>
            </a:r>
            <a:endParaRPr sz="1600"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688" name="Google Shape;688;p45"/>
          <p:cNvSpPr txBox="1"/>
          <p:nvPr/>
        </p:nvSpPr>
        <p:spPr>
          <a:xfrm>
            <a:off x="2058200" y="4382750"/>
            <a:ext cx="6333900" cy="3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chemeClr val="dk1"/>
                </a:solidFill>
                <a:latin typeface="Assistant Light"/>
                <a:ea typeface="Assistant Light"/>
                <a:cs typeface="Assistant Light"/>
                <a:sym typeface="Assistant Light"/>
              </a:rPr>
              <a:t>If you want to modify this graph, click on it, follow the link, change the data and replace it here</a:t>
            </a:r>
            <a:endParaRPr sz="1200">
              <a:solidFill>
                <a:schemeClr val="dk1"/>
              </a:solidFill>
              <a:latin typeface="Assistant Light"/>
              <a:ea typeface="Assistant Light"/>
              <a:cs typeface="Assistant Light"/>
              <a:sym typeface="Assistant Light"/>
            </a:endParaRPr>
          </a:p>
        </p:txBody>
      </p:sp>
      <p:sp>
        <p:nvSpPr>
          <p:cNvPr id="689" name="Google Shape;689;p45"/>
          <p:cNvSpPr/>
          <p:nvPr/>
        </p:nvSpPr>
        <p:spPr>
          <a:xfrm>
            <a:off x="749038" y="3085477"/>
            <a:ext cx="533400" cy="552300"/>
          </a:xfrm>
          <a:prstGeom prst="roundRect">
            <a:avLst>
              <a:gd name="adj" fmla="val 32767"/>
            </a:avLst>
          </a:prstGeom>
          <a:solidFill>
            <a:schemeClr val="accent3">
              <a:alpha val="736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45"/>
          <p:cNvSpPr txBox="1"/>
          <p:nvPr/>
        </p:nvSpPr>
        <p:spPr>
          <a:xfrm>
            <a:off x="1342313" y="2689450"/>
            <a:ext cx="9594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MERCURY</a:t>
            </a:r>
            <a:endParaRPr sz="16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691" name="Google Shape;691;p45"/>
          <p:cNvSpPr txBox="1"/>
          <p:nvPr/>
        </p:nvSpPr>
        <p:spPr>
          <a:xfrm>
            <a:off x="1342313" y="3144950"/>
            <a:ext cx="9594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MARS</a:t>
            </a:r>
            <a:endParaRPr sz="16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692" name="Google Shape;692;p45"/>
          <p:cNvSpPr txBox="1"/>
          <p:nvPr/>
        </p:nvSpPr>
        <p:spPr>
          <a:xfrm>
            <a:off x="1342313" y="3605827"/>
            <a:ext cx="9594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Marvel"/>
                <a:ea typeface="Marvel"/>
                <a:cs typeface="Marvel"/>
                <a:sym typeface="Marvel"/>
              </a:rPr>
              <a:t>VENUS</a:t>
            </a:r>
            <a:endParaRPr sz="1600" b="1">
              <a:solidFill>
                <a:schemeClr val="dk1"/>
              </a:solidFill>
              <a:latin typeface="Marvel"/>
              <a:ea typeface="Marvel"/>
              <a:cs typeface="Marvel"/>
              <a:sym typeface="Marvel"/>
            </a:endParaRPr>
          </a:p>
        </p:txBody>
      </p:sp>
      <p:sp>
        <p:nvSpPr>
          <p:cNvPr id="693" name="Google Shape;693;p45"/>
          <p:cNvSpPr/>
          <p:nvPr/>
        </p:nvSpPr>
        <p:spPr>
          <a:xfrm>
            <a:off x="749038" y="3562650"/>
            <a:ext cx="533400" cy="552300"/>
          </a:xfrm>
          <a:prstGeom prst="roundRect">
            <a:avLst>
              <a:gd name="adj" fmla="val 27430"/>
            </a:avLst>
          </a:prstGeom>
          <a:solidFill>
            <a:schemeClr val="lt2">
              <a:alpha val="603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EF46383C-B1BE-4AB8-8D86-F7EFDE95BB7F}"/>
              </a:ext>
            </a:extLst>
          </p:cNvPr>
          <p:cNvGrpSpPr/>
          <p:nvPr/>
        </p:nvGrpSpPr>
        <p:grpSpPr>
          <a:xfrm>
            <a:off x="-1" y="3878633"/>
            <a:ext cx="9209751" cy="1459797"/>
            <a:chOff x="-1" y="3878633"/>
            <a:chExt cx="9209751" cy="1459797"/>
          </a:xfrm>
        </p:grpSpPr>
        <p:grpSp>
          <p:nvGrpSpPr>
            <p:cNvPr id="33" name="Google Shape;1794;p13">
              <a:extLst>
                <a:ext uri="{FF2B5EF4-FFF2-40B4-BE49-F238E27FC236}">
                  <a16:creationId xmlns:a16="http://schemas.microsoft.com/office/drawing/2014/main" id="{8E9ABDDD-2F74-4A29-B64A-08B903BD8EA5}"/>
                </a:ext>
              </a:extLst>
            </p:cNvPr>
            <p:cNvGrpSpPr/>
            <p:nvPr/>
          </p:nvGrpSpPr>
          <p:grpSpPr>
            <a:xfrm>
              <a:off x="7530755" y="3878633"/>
              <a:ext cx="1678995" cy="1277671"/>
              <a:chOff x="0" y="3611325"/>
              <a:chExt cx="1754725" cy="1335300"/>
            </a:xfrm>
          </p:grpSpPr>
          <p:sp>
            <p:nvSpPr>
              <p:cNvPr id="49" name="Google Shape;1795;p13">
                <a:extLst>
                  <a:ext uri="{FF2B5EF4-FFF2-40B4-BE49-F238E27FC236}">
                    <a16:creationId xmlns:a16="http://schemas.microsoft.com/office/drawing/2014/main" id="{9BF66DAB-0DD9-45A4-BE93-9A10B44DE1A8}"/>
                  </a:ext>
                </a:extLst>
              </p:cNvPr>
              <p:cNvSpPr/>
              <p:nvPr/>
            </p:nvSpPr>
            <p:spPr>
              <a:xfrm>
                <a:off x="0" y="3611325"/>
                <a:ext cx="1754725" cy="1335300"/>
              </a:xfrm>
              <a:custGeom>
                <a:avLst/>
                <a:gdLst/>
                <a:ahLst/>
                <a:cxnLst/>
                <a:rect l="l" t="t" r="r" b="b"/>
                <a:pathLst>
                  <a:path w="70189" h="53412" extrusionOk="0">
                    <a:moveTo>
                      <a:pt x="54750" y="2255"/>
                    </a:moveTo>
                    <a:cubicBezTo>
                      <a:pt x="54860" y="2287"/>
                      <a:pt x="54969" y="2319"/>
                      <a:pt x="55078" y="2351"/>
                    </a:cubicBezTo>
                    <a:cubicBezTo>
                      <a:pt x="54970" y="2315"/>
                      <a:pt x="54860" y="2283"/>
                      <a:pt x="54750" y="2255"/>
                    </a:cubicBezTo>
                    <a:close/>
                    <a:moveTo>
                      <a:pt x="41840" y="0"/>
                    </a:moveTo>
                    <a:cubicBezTo>
                      <a:pt x="39511" y="2831"/>
                      <a:pt x="37183" y="5638"/>
                      <a:pt x="34855" y="8446"/>
                    </a:cubicBezTo>
                    <a:cubicBezTo>
                      <a:pt x="29217" y="15248"/>
                      <a:pt x="28304" y="25405"/>
                      <a:pt x="29172" y="33987"/>
                    </a:cubicBezTo>
                    <a:cubicBezTo>
                      <a:pt x="28761" y="30016"/>
                      <a:pt x="28350" y="26044"/>
                      <a:pt x="27231" y="22209"/>
                    </a:cubicBezTo>
                    <a:cubicBezTo>
                      <a:pt x="26455" y="19539"/>
                      <a:pt x="25405" y="16115"/>
                      <a:pt x="23557" y="14038"/>
                    </a:cubicBezTo>
                    <a:cubicBezTo>
                      <a:pt x="21616" y="11847"/>
                      <a:pt x="18421" y="10363"/>
                      <a:pt x="15887" y="8994"/>
                    </a:cubicBezTo>
                    <a:cubicBezTo>
                      <a:pt x="12909" y="7393"/>
                      <a:pt x="9471" y="5848"/>
                      <a:pt x="6210" y="5848"/>
                    </a:cubicBezTo>
                    <a:cubicBezTo>
                      <a:pt x="4822" y="5848"/>
                      <a:pt x="3467" y="6128"/>
                      <a:pt x="2192" y="6802"/>
                    </a:cubicBezTo>
                    <a:cubicBezTo>
                      <a:pt x="8583" y="7373"/>
                      <a:pt x="14632" y="10820"/>
                      <a:pt x="18375" y="16024"/>
                    </a:cubicBezTo>
                    <a:cubicBezTo>
                      <a:pt x="16960" y="15596"/>
                      <a:pt x="15485" y="15389"/>
                      <a:pt x="14008" y="15389"/>
                    </a:cubicBezTo>
                    <a:cubicBezTo>
                      <a:pt x="9888" y="15389"/>
                      <a:pt x="5749" y="16997"/>
                      <a:pt x="2808" y="19904"/>
                    </a:cubicBezTo>
                    <a:cubicBezTo>
                      <a:pt x="5691" y="18853"/>
                      <a:pt x="8751" y="17788"/>
                      <a:pt x="11753" y="17788"/>
                    </a:cubicBezTo>
                    <a:cubicBezTo>
                      <a:pt x="12791" y="17788"/>
                      <a:pt x="13822" y="17916"/>
                      <a:pt x="14837" y="18215"/>
                    </a:cubicBezTo>
                    <a:cubicBezTo>
                      <a:pt x="18056" y="19151"/>
                      <a:pt x="20566" y="21753"/>
                      <a:pt x="22187" y="24674"/>
                    </a:cubicBezTo>
                    <a:cubicBezTo>
                      <a:pt x="23351" y="26820"/>
                      <a:pt x="24036" y="29194"/>
                      <a:pt x="24903" y="31454"/>
                    </a:cubicBezTo>
                    <a:cubicBezTo>
                      <a:pt x="25785" y="33781"/>
                      <a:pt x="25592" y="36646"/>
                      <a:pt x="26474" y="38829"/>
                    </a:cubicBezTo>
                    <a:lnTo>
                      <a:pt x="26474" y="38829"/>
                    </a:lnTo>
                    <a:cubicBezTo>
                      <a:pt x="25387" y="36179"/>
                      <a:pt x="24249" y="33444"/>
                      <a:pt x="22415" y="31202"/>
                    </a:cubicBezTo>
                    <a:cubicBezTo>
                      <a:pt x="20156" y="28463"/>
                      <a:pt x="18033" y="28075"/>
                      <a:pt x="14541" y="27961"/>
                    </a:cubicBezTo>
                    <a:cubicBezTo>
                      <a:pt x="14227" y="27953"/>
                      <a:pt x="13909" y="27947"/>
                      <a:pt x="13589" y="27947"/>
                    </a:cubicBezTo>
                    <a:cubicBezTo>
                      <a:pt x="10584" y="27947"/>
                      <a:pt x="7400" y="28406"/>
                      <a:pt x="5502" y="30655"/>
                    </a:cubicBezTo>
                    <a:cubicBezTo>
                      <a:pt x="7168" y="30769"/>
                      <a:pt x="8811" y="30883"/>
                      <a:pt x="10478" y="30997"/>
                    </a:cubicBezTo>
                    <a:cubicBezTo>
                      <a:pt x="6209" y="32914"/>
                      <a:pt x="2512" y="36110"/>
                      <a:pt x="1" y="40059"/>
                    </a:cubicBezTo>
                    <a:cubicBezTo>
                      <a:pt x="3082" y="37822"/>
                      <a:pt x="6392" y="35904"/>
                      <a:pt x="9861" y="34330"/>
                    </a:cubicBezTo>
                    <a:cubicBezTo>
                      <a:pt x="10797" y="33873"/>
                      <a:pt x="11802" y="33462"/>
                      <a:pt x="12851" y="33394"/>
                    </a:cubicBezTo>
                    <a:cubicBezTo>
                      <a:pt x="12980" y="33383"/>
                      <a:pt x="13109" y="33378"/>
                      <a:pt x="13237" y="33378"/>
                    </a:cubicBezTo>
                    <a:cubicBezTo>
                      <a:pt x="15040" y="33378"/>
                      <a:pt x="16772" y="34404"/>
                      <a:pt x="17987" y="35768"/>
                    </a:cubicBezTo>
                    <a:cubicBezTo>
                      <a:pt x="19288" y="37228"/>
                      <a:pt x="20110" y="39032"/>
                      <a:pt x="20932" y="40812"/>
                    </a:cubicBezTo>
                    <a:cubicBezTo>
                      <a:pt x="22826" y="45012"/>
                      <a:pt x="24743" y="49212"/>
                      <a:pt x="26638" y="53411"/>
                    </a:cubicBezTo>
                    <a:lnTo>
                      <a:pt x="35083" y="47523"/>
                    </a:lnTo>
                    <a:cubicBezTo>
                      <a:pt x="41794" y="38666"/>
                      <a:pt x="51860" y="32435"/>
                      <a:pt x="62793" y="30381"/>
                    </a:cubicBezTo>
                    <a:lnTo>
                      <a:pt x="62793" y="30381"/>
                    </a:lnTo>
                    <a:cubicBezTo>
                      <a:pt x="59940" y="30906"/>
                      <a:pt x="57087" y="31454"/>
                      <a:pt x="54234" y="31979"/>
                    </a:cubicBezTo>
                    <a:cubicBezTo>
                      <a:pt x="55900" y="31271"/>
                      <a:pt x="57543" y="30563"/>
                      <a:pt x="59210" y="29856"/>
                    </a:cubicBezTo>
                    <a:lnTo>
                      <a:pt x="59210" y="29856"/>
                    </a:lnTo>
                    <a:cubicBezTo>
                      <a:pt x="52043" y="29970"/>
                      <a:pt x="45012" y="33439"/>
                      <a:pt x="40539" y="39032"/>
                    </a:cubicBezTo>
                    <a:cubicBezTo>
                      <a:pt x="42228" y="35288"/>
                      <a:pt x="43437" y="31750"/>
                      <a:pt x="46108" y="28555"/>
                    </a:cubicBezTo>
                    <a:cubicBezTo>
                      <a:pt x="48900" y="25220"/>
                      <a:pt x="53495" y="22363"/>
                      <a:pt x="58073" y="22363"/>
                    </a:cubicBezTo>
                    <a:cubicBezTo>
                      <a:pt x="58697" y="22363"/>
                      <a:pt x="59321" y="22417"/>
                      <a:pt x="59940" y="22529"/>
                    </a:cubicBezTo>
                    <a:cubicBezTo>
                      <a:pt x="58662" y="21776"/>
                      <a:pt x="57133" y="21456"/>
                      <a:pt x="55649" y="21456"/>
                    </a:cubicBezTo>
                    <a:cubicBezTo>
                      <a:pt x="51152" y="21479"/>
                      <a:pt x="47044" y="24127"/>
                      <a:pt x="44008" y="27413"/>
                    </a:cubicBezTo>
                    <a:cubicBezTo>
                      <a:pt x="42524" y="29011"/>
                      <a:pt x="41223" y="30792"/>
                      <a:pt x="40128" y="32686"/>
                    </a:cubicBezTo>
                    <a:cubicBezTo>
                      <a:pt x="40561" y="30426"/>
                      <a:pt x="41954" y="28486"/>
                      <a:pt x="43323" y="26660"/>
                    </a:cubicBezTo>
                    <a:cubicBezTo>
                      <a:pt x="46610" y="22187"/>
                      <a:pt x="50353" y="17873"/>
                      <a:pt x="55010" y="14768"/>
                    </a:cubicBezTo>
                    <a:cubicBezTo>
                      <a:pt x="57384" y="13171"/>
                      <a:pt x="59940" y="11847"/>
                      <a:pt x="62633" y="10797"/>
                    </a:cubicBezTo>
                    <a:cubicBezTo>
                      <a:pt x="64369" y="10107"/>
                      <a:pt x="67504" y="8612"/>
                      <a:pt x="69632" y="8612"/>
                    </a:cubicBezTo>
                    <a:cubicBezTo>
                      <a:pt x="69826" y="8612"/>
                      <a:pt x="70013" y="8624"/>
                      <a:pt x="70189" y="8651"/>
                    </a:cubicBezTo>
                    <a:cubicBezTo>
                      <a:pt x="68892" y="8442"/>
                      <a:pt x="67580" y="8340"/>
                      <a:pt x="66268" y="8340"/>
                    </a:cubicBezTo>
                    <a:cubicBezTo>
                      <a:pt x="61554" y="8340"/>
                      <a:pt x="56841" y="9666"/>
                      <a:pt x="52841" y="12166"/>
                    </a:cubicBezTo>
                    <a:cubicBezTo>
                      <a:pt x="53481" y="11116"/>
                      <a:pt x="54302" y="10158"/>
                      <a:pt x="55238" y="9359"/>
                    </a:cubicBezTo>
                    <a:lnTo>
                      <a:pt x="55238" y="9359"/>
                    </a:lnTo>
                    <a:cubicBezTo>
                      <a:pt x="46884" y="12417"/>
                      <a:pt x="39534" y="19379"/>
                      <a:pt x="35540" y="27277"/>
                    </a:cubicBezTo>
                    <a:cubicBezTo>
                      <a:pt x="33716" y="30911"/>
                      <a:pt x="32419" y="34760"/>
                      <a:pt x="31382" y="38690"/>
                    </a:cubicBezTo>
                    <a:lnTo>
                      <a:pt x="31382" y="38690"/>
                    </a:lnTo>
                    <a:cubicBezTo>
                      <a:pt x="32685" y="33408"/>
                      <a:pt x="34174" y="28171"/>
                      <a:pt x="35837" y="22985"/>
                    </a:cubicBezTo>
                    <a:cubicBezTo>
                      <a:pt x="36864" y="19813"/>
                      <a:pt x="37685" y="16435"/>
                      <a:pt x="39466" y="13559"/>
                    </a:cubicBezTo>
                    <a:cubicBezTo>
                      <a:pt x="40584" y="11755"/>
                      <a:pt x="43620" y="7487"/>
                      <a:pt x="45971" y="7213"/>
                    </a:cubicBezTo>
                    <a:lnTo>
                      <a:pt x="45971" y="7213"/>
                    </a:lnTo>
                    <a:cubicBezTo>
                      <a:pt x="44761" y="7350"/>
                      <a:pt x="43597" y="7670"/>
                      <a:pt x="42502" y="8126"/>
                    </a:cubicBezTo>
                    <a:cubicBezTo>
                      <a:pt x="45027" y="5860"/>
                      <a:pt x="49439" y="2086"/>
                      <a:pt x="53372" y="2086"/>
                    </a:cubicBezTo>
                    <a:cubicBezTo>
                      <a:pt x="53839" y="2086"/>
                      <a:pt x="54300" y="2140"/>
                      <a:pt x="54750" y="2255"/>
                    </a:cubicBezTo>
                    <a:lnTo>
                      <a:pt x="54750" y="2255"/>
                    </a:lnTo>
                    <a:cubicBezTo>
                      <a:pt x="52985" y="1738"/>
                      <a:pt x="51197" y="1226"/>
                      <a:pt x="49349" y="1119"/>
                    </a:cubicBezTo>
                    <a:cubicBezTo>
                      <a:pt x="49094" y="1101"/>
                      <a:pt x="48815" y="1091"/>
                      <a:pt x="48518" y="1091"/>
                    </a:cubicBezTo>
                    <a:cubicBezTo>
                      <a:pt x="45839" y="1091"/>
                      <a:pt x="41689" y="1871"/>
                      <a:pt x="40333" y="4132"/>
                    </a:cubicBezTo>
                    <a:cubicBezTo>
                      <a:pt x="41086" y="2854"/>
                      <a:pt x="41611" y="1461"/>
                      <a:pt x="418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796;p13">
                <a:extLst>
                  <a:ext uri="{FF2B5EF4-FFF2-40B4-BE49-F238E27FC236}">
                    <a16:creationId xmlns:a16="http://schemas.microsoft.com/office/drawing/2014/main" id="{E088E08E-E12B-4EB8-8E7E-0C7D7FB1BED6}"/>
                  </a:ext>
                </a:extLst>
              </p:cNvPr>
              <p:cNvSpPr/>
              <p:nvPr/>
            </p:nvSpPr>
            <p:spPr>
              <a:xfrm>
                <a:off x="575" y="3655825"/>
                <a:ext cx="1698225" cy="1252575"/>
              </a:xfrm>
              <a:custGeom>
                <a:avLst/>
                <a:gdLst/>
                <a:ahLst/>
                <a:cxnLst/>
                <a:rect l="l" t="t" r="r" b="b"/>
                <a:pathLst>
                  <a:path w="67929" h="50103" extrusionOk="0">
                    <a:moveTo>
                      <a:pt x="10295" y="5593"/>
                    </a:moveTo>
                    <a:cubicBezTo>
                      <a:pt x="10302" y="5599"/>
                      <a:pt x="10309" y="5606"/>
                      <a:pt x="10316" y="5612"/>
                    </a:cubicBezTo>
                    <a:lnTo>
                      <a:pt x="10316" y="5612"/>
                    </a:lnTo>
                    <a:cubicBezTo>
                      <a:pt x="10309" y="5606"/>
                      <a:pt x="10302" y="5599"/>
                      <a:pt x="10295" y="5593"/>
                    </a:cubicBezTo>
                    <a:close/>
                    <a:moveTo>
                      <a:pt x="35" y="37992"/>
                    </a:moveTo>
                    <a:lnTo>
                      <a:pt x="35" y="37992"/>
                    </a:lnTo>
                    <a:cubicBezTo>
                      <a:pt x="23" y="38018"/>
                      <a:pt x="11" y="38045"/>
                      <a:pt x="1" y="38073"/>
                    </a:cubicBezTo>
                    <a:lnTo>
                      <a:pt x="1" y="38073"/>
                    </a:lnTo>
                    <a:cubicBezTo>
                      <a:pt x="12" y="38046"/>
                      <a:pt x="23" y="38019"/>
                      <a:pt x="35" y="37992"/>
                    </a:cubicBezTo>
                    <a:close/>
                    <a:moveTo>
                      <a:pt x="24171" y="47936"/>
                    </a:moveTo>
                    <a:cubicBezTo>
                      <a:pt x="24172" y="47943"/>
                      <a:pt x="24172" y="47950"/>
                      <a:pt x="24173" y="47957"/>
                    </a:cubicBezTo>
                    <a:cubicBezTo>
                      <a:pt x="24172" y="47950"/>
                      <a:pt x="24172" y="47943"/>
                      <a:pt x="24171" y="47936"/>
                    </a:cubicBezTo>
                    <a:close/>
                    <a:moveTo>
                      <a:pt x="49098" y="1"/>
                    </a:moveTo>
                    <a:lnTo>
                      <a:pt x="49098" y="1"/>
                    </a:lnTo>
                    <a:cubicBezTo>
                      <a:pt x="47523" y="800"/>
                      <a:pt x="45240" y="845"/>
                      <a:pt x="43529" y="1553"/>
                    </a:cubicBezTo>
                    <a:cubicBezTo>
                      <a:pt x="41657" y="2329"/>
                      <a:pt x="39899" y="3356"/>
                      <a:pt x="38256" y="4566"/>
                    </a:cubicBezTo>
                    <a:cubicBezTo>
                      <a:pt x="34832" y="7054"/>
                      <a:pt x="32230" y="10044"/>
                      <a:pt x="30746" y="14084"/>
                    </a:cubicBezTo>
                    <a:cubicBezTo>
                      <a:pt x="27551" y="22758"/>
                      <a:pt x="29354" y="32458"/>
                      <a:pt x="27802" y="41566"/>
                    </a:cubicBezTo>
                    <a:cubicBezTo>
                      <a:pt x="28144" y="32755"/>
                      <a:pt x="28007" y="22712"/>
                      <a:pt x="23807" y="14769"/>
                    </a:cubicBezTo>
                    <a:cubicBezTo>
                      <a:pt x="22506" y="12304"/>
                      <a:pt x="20018" y="10614"/>
                      <a:pt x="17667" y="9176"/>
                    </a:cubicBezTo>
                    <a:cubicBezTo>
                      <a:pt x="15599" y="7881"/>
                      <a:pt x="12036" y="7174"/>
                      <a:pt x="10316" y="5612"/>
                    </a:cubicBezTo>
                    <a:lnTo>
                      <a:pt x="10316" y="5612"/>
                    </a:lnTo>
                    <a:cubicBezTo>
                      <a:pt x="13731" y="8735"/>
                      <a:pt x="16783" y="12243"/>
                      <a:pt x="19425" y="16024"/>
                    </a:cubicBezTo>
                    <a:cubicBezTo>
                      <a:pt x="17534" y="14925"/>
                      <a:pt x="15337" y="14361"/>
                      <a:pt x="13140" y="14361"/>
                    </a:cubicBezTo>
                    <a:cubicBezTo>
                      <a:pt x="11731" y="14361"/>
                      <a:pt x="10323" y="14593"/>
                      <a:pt x="8994" y="15065"/>
                    </a:cubicBezTo>
                    <a:cubicBezTo>
                      <a:pt x="9279" y="15039"/>
                      <a:pt x="9563" y="15026"/>
                      <a:pt x="9846" y="15026"/>
                    </a:cubicBezTo>
                    <a:cubicBezTo>
                      <a:pt x="14180" y="15026"/>
                      <a:pt x="18185" y="18069"/>
                      <a:pt x="20521" y="21776"/>
                    </a:cubicBezTo>
                    <a:cubicBezTo>
                      <a:pt x="22392" y="24720"/>
                      <a:pt x="24013" y="28578"/>
                      <a:pt x="24584" y="32025"/>
                    </a:cubicBezTo>
                    <a:cubicBezTo>
                      <a:pt x="23374" y="29628"/>
                      <a:pt x="21274" y="27688"/>
                      <a:pt x="18786" y="26661"/>
                    </a:cubicBezTo>
                    <a:cubicBezTo>
                      <a:pt x="17421" y="26101"/>
                      <a:pt x="16005" y="25879"/>
                      <a:pt x="14578" y="25879"/>
                    </a:cubicBezTo>
                    <a:cubicBezTo>
                      <a:pt x="12689" y="25879"/>
                      <a:pt x="10782" y="26268"/>
                      <a:pt x="8948" y="26775"/>
                    </a:cubicBezTo>
                    <a:cubicBezTo>
                      <a:pt x="7693" y="27117"/>
                      <a:pt x="6460" y="27711"/>
                      <a:pt x="5547" y="28669"/>
                    </a:cubicBezTo>
                    <a:cubicBezTo>
                      <a:pt x="6734" y="28350"/>
                      <a:pt x="7921" y="28007"/>
                      <a:pt x="9154" y="27893"/>
                    </a:cubicBezTo>
                    <a:cubicBezTo>
                      <a:pt x="9433" y="27867"/>
                      <a:pt x="9717" y="27853"/>
                      <a:pt x="10001" y="27853"/>
                    </a:cubicBezTo>
                    <a:cubicBezTo>
                      <a:pt x="10946" y="27853"/>
                      <a:pt x="11900" y="28009"/>
                      <a:pt x="12760" y="28395"/>
                    </a:cubicBezTo>
                    <a:cubicBezTo>
                      <a:pt x="7381" y="28690"/>
                      <a:pt x="2069" y="33139"/>
                      <a:pt x="35" y="37992"/>
                    </a:cubicBezTo>
                    <a:lnTo>
                      <a:pt x="35" y="37992"/>
                    </a:lnTo>
                    <a:cubicBezTo>
                      <a:pt x="274" y="37456"/>
                      <a:pt x="728" y="37210"/>
                      <a:pt x="1119" y="36841"/>
                    </a:cubicBezTo>
                    <a:cubicBezTo>
                      <a:pt x="1576" y="36407"/>
                      <a:pt x="1941" y="35882"/>
                      <a:pt x="2352" y="35448"/>
                    </a:cubicBezTo>
                    <a:cubicBezTo>
                      <a:pt x="3288" y="34467"/>
                      <a:pt x="4337" y="33600"/>
                      <a:pt x="5479" y="32869"/>
                    </a:cubicBezTo>
                    <a:cubicBezTo>
                      <a:pt x="7369" y="31656"/>
                      <a:pt x="10499" y="30160"/>
                      <a:pt x="13232" y="30160"/>
                    </a:cubicBezTo>
                    <a:cubicBezTo>
                      <a:pt x="14460" y="30160"/>
                      <a:pt x="15607" y="30462"/>
                      <a:pt x="16526" y="31226"/>
                    </a:cubicBezTo>
                    <a:cubicBezTo>
                      <a:pt x="18078" y="32504"/>
                      <a:pt x="18991" y="34832"/>
                      <a:pt x="19882" y="36590"/>
                    </a:cubicBezTo>
                    <a:cubicBezTo>
                      <a:pt x="20817" y="38461"/>
                      <a:pt x="21662" y="40401"/>
                      <a:pt x="22392" y="42364"/>
                    </a:cubicBezTo>
                    <a:cubicBezTo>
                      <a:pt x="23029" y="44047"/>
                      <a:pt x="24051" y="46115"/>
                      <a:pt x="24171" y="47936"/>
                    </a:cubicBezTo>
                    <a:lnTo>
                      <a:pt x="24171" y="47936"/>
                    </a:lnTo>
                    <a:cubicBezTo>
                      <a:pt x="23942" y="44382"/>
                      <a:pt x="23212" y="40874"/>
                      <a:pt x="22050" y="37525"/>
                    </a:cubicBezTo>
                    <a:cubicBezTo>
                      <a:pt x="21593" y="36133"/>
                      <a:pt x="21000" y="34832"/>
                      <a:pt x="20406" y="33508"/>
                    </a:cubicBezTo>
                    <a:cubicBezTo>
                      <a:pt x="20204" y="33070"/>
                      <a:pt x="19790" y="31960"/>
                      <a:pt x="19248" y="31409"/>
                    </a:cubicBezTo>
                    <a:lnTo>
                      <a:pt x="19248" y="31409"/>
                    </a:lnTo>
                    <a:cubicBezTo>
                      <a:pt x="21217" y="32535"/>
                      <a:pt x="22693" y="34474"/>
                      <a:pt x="23625" y="36544"/>
                    </a:cubicBezTo>
                    <a:cubicBezTo>
                      <a:pt x="24652" y="38781"/>
                      <a:pt x="25223" y="41246"/>
                      <a:pt x="25428" y="43665"/>
                    </a:cubicBezTo>
                    <a:cubicBezTo>
                      <a:pt x="25565" y="45195"/>
                      <a:pt x="26866" y="48778"/>
                      <a:pt x="26410" y="50102"/>
                    </a:cubicBezTo>
                    <a:cubicBezTo>
                      <a:pt x="27985" y="45628"/>
                      <a:pt x="28806" y="40949"/>
                      <a:pt x="29514" y="36270"/>
                    </a:cubicBezTo>
                    <a:lnTo>
                      <a:pt x="29514" y="36270"/>
                    </a:lnTo>
                    <a:cubicBezTo>
                      <a:pt x="29514" y="39671"/>
                      <a:pt x="29445" y="43095"/>
                      <a:pt x="28715" y="46404"/>
                    </a:cubicBezTo>
                    <a:cubicBezTo>
                      <a:pt x="30199" y="42798"/>
                      <a:pt x="32070" y="39351"/>
                      <a:pt x="34307" y="36156"/>
                    </a:cubicBezTo>
                    <a:lnTo>
                      <a:pt x="34307" y="36156"/>
                    </a:lnTo>
                    <a:cubicBezTo>
                      <a:pt x="33211" y="39648"/>
                      <a:pt x="32093" y="43163"/>
                      <a:pt x="30997" y="46678"/>
                    </a:cubicBezTo>
                    <a:cubicBezTo>
                      <a:pt x="31317" y="45651"/>
                      <a:pt x="32892" y="44373"/>
                      <a:pt x="33622" y="43597"/>
                    </a:cubicBezTo>
                    <a:cubicBezTo>
                      <a:pt x="33851" y="43346"/>
                      <a:pt x="34102" y="43072"/>
                      <a:pt x="34353" y="42821"/>
                    </a:cubicBezTo>
                    <a:cubicBezTo>
                      <a:pt x="36658" y="40424"/>
                      <a:pt x="39146" y="38210"/>
                      <a:pt x="41794" y="36202"/>
                    </a:cubicBezTo>
                    <a:cubicBezTo>
                      <a:pt x="44236" y="34353"/>
                      <a:pt x="46793" y="32413"/>
                      <a:pt x="49486" y="30906"/>
                    </a:cubicBezTo>
                    <a:cubicBezTo>
                      <a:pt x="51928" y="29559"/>
                      <a:pt x="54530" y="28487"/>
                      <a:pt x="57269" y="27870"/>
                    </a:cubicBezTo>
                    <a:lnTo>
                      <a:pt x="57269" y="27870"/>
                    </a:lnTo>
                    <a:cubicBezTo>
                      <a:pt x="47569" y="30016"/>
                      <a:pt x="39009" y="34969"/>
                      <a:pt x="33326" y="43163"/>
                    </a:cubicBezTo>
                    <a:cubicBezTo>
                      <a:pt x="36133" y="38963"/>
                      <a:pt x="38005" y="34261"/>
                      <a:pt x="39694" y="29559"/>
                    </a:cubicBezTo>
                    <a:cubicBezTo>
                      <a:pt x="40995" y="25953"/>
                      <a:pt x="43894" y="22712"/>
                      <a:pt x="46473" y="19904"/>
                    </a:cubicBezTo>
                    <a:cubicBezTo>
                      <a:pt x="49417" y="16686"/>
                      <a:pt x="52818" y="13878"/>
                      <a:pt x="56562" y="11619"/>
                    </a:cubicBezTo>
                    <a:cubicBezTo>
                      <a:pt x="59689" y="9724"/>
                      <a:pt x="64185" y="7054"/>
                      <a:pt x="67929" y="6780"/>
                    </a:cubicBezTo>
                    <a:lnTo>
                      <a:pt x="67929" y="6780"/>
                    </a:lnTo>
                    <a:cubicBezTo>
                      <a:pt x="61971" y="7191"/>
                      <a:pt x="56356" y="9519"/>
                      <a:pt x="50833" y="11824"/>
                    </a:cubicBezTo>
                    <a:cubicBezTo>
                      <a:pt x="50536" y="11185"/>
                      <a:pt x="50582" y="10409"/>
                      <a:pt x="50970" y="9816"/>
                    </a:cubicBezTo>
                    <a:lnTo>
                      <a:pt x="50970" y="9816"/>
                    </a:lnTo>
                    <a:cubicBezTo>
                      <a:pt x="45583" y="12783"/>
                      <a:pt x="40196" y="16800"/>
                      <a:pt x="36612" y="21890"/>
                    </a:cubicBezTo>
                    <a:cubicBezTo>
                      <a:pt x="32915" y="27094"/>
                      <a:pt x="31089" y="34216"/>
                      <a:pt x="30450" y="40516"/>
                    </a:cubicBezTo>
                    <a:cubicBezTo>
                      <a:pt x="30564" y="33600"/>
                      <a:pt x="32344" y="26478"/>
                      <a:pt x="34398" y="19904"/>
                    </a:cubicBezTo>
                    <a:cubicBezTo>
                      <a:pt x="35814" y="15431"/>
                      <a:pt x="37411" y="10272"/>
                      <a:pt x="40881" y="6962"/>
                    </a:cubicBezTo>
                    <a:lnTo>
                      <a:pt x="40881" y="6962"/>
                    </a:lnTo>
                    <a:cubicBezTo>
                      <a:pt x="39762" y="7419"/>
                      <a:pt x="38690" y="8058"/>
                      <a:pt x="37731" y="8834"/>
                    </a:cubicBezTo>
                    <a:cubicBezTo>
                      <a:pt x="40904" y="5205"/>
                      <a:pt x="44807" y="2192"/>
                      <a:pt x="4909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" name="Google Shape;1712;p13">
              <a:extLst>
                <a:ext uri="{FF2B5EF4-FFF2-40B4-BE49-F238E27FC236}">
                  <a16:creationId xmlns:a16="http://schemas.microsoft.com/office/drawing/2014/main" id="{69F38E36-7227-4F7B-A781-1D679881E80E}"/>
                </a:ext>
              </a:extLst>
            </p:cNvPr>
            <p:cNvGrpSpPr/>
            <p:nvPr/>
          </p:nvGrpSpPr>
          <p:grpSpPr>
            <a:xfrm>
              <a:off x="-1" y="4339638"/>
              <a:ext cx="9106807" cy="855207"/>
              <a:chOff x="-76450" y="4507750"/>
              <a:chExt cx="8187765" cy="635700"/>
            </a:xfrm>
          </p:grpSpPr>
          <p:sp>
            <p:nvSpPr>
              <p:cNvPr id="45" name="Google Shape;1713;p13">
                <a:extLst>
                  <a:ext uri="{FF2B5EF4-FFF2-40B4-BE49-F238E27FC236}">
                    <a16:creationId xmlns:a16="http://schemas.microsoft.com/office/drawing/2014/main" id="{0E205E74-90DD-4538-A165-82EBC2E487AB}"/>
                  </a:ext>
                </a:extLst>
              </p:cNvPr>
              <p:cNvSpPr/>
              <p:nvPr/>
            </p:nvSpPr>
            <p:spPr>
              <a:xfrm>
                <a:off x="-76450" y="4666175"/>
                <a:ext cx="8187765" cy="475850"/>
              </a:xfrm>
              <a:custGeom>
                <a:avLst/>
                <a:gdLst/>
                <a:ahLst/>
                <a:cxnLst/>
                <a:rect l="l" t="t" r="r" b="b"/>
                <a:pathLst>
                  <a:path w="259045" h="19034" extrusionOk="0">
                    <a:moveTo>
                      <a:pt x="36376" y="0"/>
                    </a:moveTo>
                    <a:cubicBezTo>
                      <a:pt x="35375" y="0"/>
                      <a:pt x="34410" y="272"/>
                      <a:pt x="33462" y="581"/>
                    </a:cubicBezTo>
                    <a:cubicBezTo>
                      <a:pt x="25359" y="3137"/>
                      <a:pt x="18215" y="7999"/>
                      <a:pt x="11002" y="12359"/>
                    </a:cubicBezTo>
                    <a:cubicBezTo>
                      <a:pt x="7327" y="14550"/>
                      <a:pt x="3675" y="16764"/>
                      <a:pt x="0" y="18978"/>
                    </a:cubicBezTo>
                    <a:cubicBezTo>
                      <a:pt x="0" y="18978"/>
                      <a:pt x="37000" y="19024"/>
                      <a:pt x="82902" y="19024"/>
                    </a:cubicBezTo>
                    <a:cubicBezTo>
                      <a:pt x="108170" y="19031"/>
                      <a:pt x="136164" y="19034"/>
                      <a:pt x="162259" y="19034"/>
                    </a:cubicBezTo>
                    <a:cubicBezTo>
                      <a:pt x="214449" y="19034"/>
                      <a:pt x="259045" y="19024"/>
                      <a:pt x="259045" y="19024"/>
                    </a:cubicBezTo>
                    <a:cubicBezTo>
                      <a:pt x="257059" y="19024"/>
                      <a:pt x="254708" y="17654"/>
                      <a:pt x="252768" y="17221"/>
                    </a:cubicBezTo>
                    <a:cubicBezTo>
                      <a:pt x="249435" y="16490"/>
                      <a:pt x="246445" y="15531"/>
                      <a:pt x="243204" y="14322"/>
                    </a:cubicBezTo>
                    <a:cubicBezTo>
                      <a:pt x="237589" y="12222"/>
                      <a:pt x="231906" y="10145"/>
                      <a:pt x="226085" y="8661"/>
                    </a:cubicBezTo>
                    <a:cubicBezTo>
                      <a:pt x="223095" y="7908"/>
                      <a:pt x="218142" y="6333"/>
                      <a:pt x="214170" y="6264"/>
                    </a:cubicBezTo>
                    <a:cubicBezTo>
                      <a:pt x="214086" y="6263"/>
                      <a:pt x="214002" y="6262"/>
                      <a:pt x="213918" y="6262"/>
                    </a:cubicBezTo>
                    <a:cubicBezTo>
                      <a:pt x="212649" y="6262"/>
                      <a:pt x="211506" y="6427"/>
                      <a:pt x="210564" y="6812"/>
                    </a:cubicBezTo>
                    <a:cubicBezTo>
                      <a:pt x="210952" y="6630"/>
                      <a:pt x="211340" y="6447"/>
                      <a:pt x="211751" y="6264"/>
                    </a:cubicBezTo>
                    <a:cubicBezTo>
                      <a:pt x="211543" y="6240"/>
                      <a:pt x="211335" y="6228"/>
                      <a:pt x="211127" y="6228"/>
                    </a:cubicBezTo>
                    <a:cubicBezTo>
                      <a:pt x="210473" y="6228"/>
                      <a:pt x="209824" y="6348"/>
                      <a:pt x="209221" y="6579"/>
                    </a:cubicBezTo>
                    <a:lnTo>
                      <a:pt x="209221" y="6579"/>
                    </a:lnTo>
                    <a:cubicBezTo>
                      <a:pt x="209657" y="6224"/>
                      <a:pt x="209948" y="5688"/>
                      <a:pt x="209948" y="5123"/>
                    </a:cubicBezTo>
                    <a:lnTo>
                      <a:pt x="209948" y="5123"/>
                    </a:lnTo>
                    <a:cubicBezTo>
                      <a:pt x="209194" y="5374"/>
                      <a:pt x="208510" y="5876"/>
                      <a:pt x="208076" y="6538"/>
                    </a:cubicBezTo>
                    <a:cubicBezTo>
                      <a:pt x="208144" y="6082"/>
                      <a:pt x="208213" y="5625"/>
                      <a:pt x="208259" y="5146"/>
                    </a:cubicBezTo>
                    <a:lnTo>
                      <a:pt x="208259" y="5146"/>
                    </a:lnTo>
                    <a:cubicBezTo>
                      <a:pt x="207483" y="5945"/>
                      <a:pt x="206615" y="6630"/>
                      <a:pt x="205702" y="7246"/>
                    </a:cubicBezTo>
                    <a:lnTo>
                      <a:pt x="206136" y="6561"/>
                    </a:lnTo>
                    <a:lnTo>
                      <a:pt x="206136" y="6561"/>
                    </a:lnTo>
                    <a:cubicBezTo>
                      <a:pt x="205040" y="7018"/>
                      <a:pt x="203967" y="7497"/>
                      <a:pt x="202872" y="7976"/>
                    </a:cubicBezTo>
                    <a:cubicBezTo>
                      <a:pt x="203054" y="7725"/>
                      <a:pt x="203260" y="7474"/>
                      <a:pt x="203465" y="7223"/>
                    </a:cubicBezTo>
                    <a:lnTo>
                      <a:pt x="203465" y="7223"/>
                    </a:lnTo>
                    <a:cubicBezTo>
                      <a:pt x="202187" y="7428"/>
                      <a:pt x="200977" y="7908"/>
                      <a:pt x="199927" y="8638"/>
                    </a:cubicBezTo>
                    <a:cubicBezTo>
                      <a:pt x="200224" y="8341"/>
                      <a:pt x="200544" y="8045"/>
                      <a:pt x="200840" y="7748"/>
                    </a:cubicBezTo>
                    <a:cubicBezTo>
                      <a:pt x="200852" y="7520"/>
                      <a:pt x="200669" y="7417"/>
                      <a:pt x="200447" y="7417"/>
                    </a:cubicBezTo>
                    <a:cubicBezTo>
                      <a:pt x="200224" y="7417"/>
                      <a:pt x="199962" y="7520"/>
                      <a:pt x="199813" y="7702"/>
                    </a:cubicBezTo>
                    <a:cubicBezTo>
                      <a:pt x="199523" y="8038"/>
                      <a:pt x="199298" y="8548"/>
                      <a:pt x="198860" y="8548"/>
                    </a:cubicBezTo>
                    <a:cubicBezTo>
                      <a:pt x="198851" y="8548"/>
                      <a:pt x="198841" y="8547"/>
                      <a:pt x="198832" y="8547"/>
                    </a:cubicBezTo>
                    <a:cubicBezTo>
                      <a:pt x="199357" y="8250"/>
                      <a:pt x="199653" y="7588"/>
                      <a:pt x="199494" y="6995"/>
                    </a:cubicBezTo>
                    <a:lnTo>
                      <a:pt x="199494" y="6995"/>
                    </a:lnTo>
                    <a:cubicBezTo>
                      <a:pt x="198946" y="7748"/>
                      <a:pt x="198261" y="8387"/>
                      <a:pt x="197485" y="8889"/>
                    </a:cubicBezTo>
                    <a:cubicBezTo>
                      <a:pt x="197622" y="8341"/>
                      <a:pt x="197736" y="7794"/>
                      <a:pt x="197850" y="7269"/>
                    </a:cubicBezTo>
                    <a:lnTo>
                      <a:pt x="197850" y="7269"/>
                    </a:lnTo>
                    <a:cubicBezTo>
                      <a:pt x="196438" y="9060"/>
                      <a:pt x="194466" y="10761"/>
                      <a:pt x="192249" y="10761"/>
                    </a:cubicBezTo>
                    <a:cubicBezTo>
                      <a:pt x="191528" y="10761"/>
                      <a:pt x="190782" y="10582"/>
                      <a:pt x="190021" y="10168"/>
                    </a:cubicBezTo>
                    <a:lnTo>
                      <a:pt x="190021" y="10168"/>
                    </a:lnTo>
                    <a:cubicBezTo>
                      <a:pt x="190364" y="10829"/>
                      <a:pt x="190866" y="11377"/>
                      <a:pt x="191482" y="11765"/>
                    </a:cubicBezTo>
                    <a:cubicBezTo>
                      <a:pt x="190980" y="11697"/>
                      <a:pt x="190478" y="11605"/>
                      <a:pt x="189976" y="11514"/>
                    </a:cubicBezTo>
                    <a:lnTo>
                      <a:pt x="189976" y="11514"/>
                    </a:lnTo>
                    <a:cubicBezTo>
                      <a:pt x="189998" y="11902"/>
                      <a:pt x="190181" y="12267"/>
                      <a:pt x="190455" y="12541"/>
                    </a:cubicBezTo>
                    <a:cubicBezTo>
                      <a:pt x="190299" y="12403"/>
                      <a:pt x="190091" y="12304"/>
                      <a:pt x="189890" y="12304"/>
                    </a:cubicBezTo>
                    <a:cubicBezTo>
                      <a:pt x="189826" y="12304"/>
                      <a:pt x="189762" y="12314"/>
                      <a:pt x="189702" y="12336"/>
                    </a:cubicBezTo>
                    <a:cubicBezTo>
                      <a:pt x="189451" y="12450"/>
                      <a:pt x="189336" y="12838"/>
                      <a:pt x="189542" y="13021"/>
                    </a:cubicBezTo>
                    <a:cubicBezTo>
                      <a:pt x="188606" y="12564"/>
                      <a:pt x="187670" y="12130"/>
                      <a:pt x="186711" y="11674"/>
                    </a:cubicBezTo>
                    <a:lnTo>
                      <a:pt x="186711" y="11674"/>
                    </a:lnTo>
                    <a:cubicBezTo>
                      <a:pt x="187031" y="12564"/>
                      <a:pt x="187944" y="13203"/>
                      <a:pt x="188880" y="13249"/>
                    </a:cubicBezTo>
                    <a:cubicBezTo>
                      <a:pt x="188289" y="13472"/>
                      <a:pt x="187650" y="13586"/>
                      <a:pt x="187009" y="13586"/>
                    </a:cubicBezTo>
                    <a:cubicBezTo>
                      <a:pt x="186338" y="13586"/>
                      <a:pt x="185665" y="13460"/>
                      <a:pt x="185045" y="13203"/>
                    </a:cubicBezTo>
                    <a:lnTo>
                      <a:pt x="185045" y="13203"/>
                    </a:lnTo>
                    <a:cubicBezTo>
                      <a:pt x="185045" y="13751"/>
                      <a:pt x="185388" y="14253"/>
                      <a:pt x="185890" y="14459"/>
                    </a:cubicBezTo>
                    <a:cubicBezTo>
                      <a:pt x="185699" y="14415"/>
                      <a:pt x="185510" y="14392"/>
                      <a:pt x="185325" y="14392"/>
                    </a:cubicBezTo>
                    <a:cubicBezTo>
                      <a:pt x="184936" y="14392"/>
                      <a:pt x="184564" y="14493"/>
                      <a:pt x="184224" y="14710"/>
                    </a:cubicBezTo>
                    <a:cubicBezTo>
                      <a:pt x="184475" y="14847"/>
                      <a:pt x="184726" y="15006"/>
                      <a:pt x="184977" y="15166"/>
                    </a:cubicBezTo>
                    <a:cubicBezTo>
                      <a:pt x="181188" y="16764"/>
                      <a:pt x="177467" y="18567"/>
                      <a:pt x="173222" y="18567"/>
                    </a:cubicBezTo>
                    <a:cubicBezTo>
                      <a:pt x="170026" y="18567"/>
                      <a:pt x="166237" y="17061"/>
                      <a:pt x="163133" y="16444"/>
                    </a:cubicBezTo>
                    <a:cubicBezTo>
                      <a:pt x="161400" y="16129"/>
                      <a:pt x="158758" y="16058"/>
                      <a:pt x="157152" y="15488"/>
                    </a:cubicBezTo>
                    <a:lnTo>
                      <a:pt x="157152" y="15488"/>
                    </a:lnTo>
                    <a:cubicBezTo>
                      <a:pt x="157243" y="15516"/>
                      <a:pt x="157337" y="15530"/>
                      <a:pt x="157431" y="15530"/>
                    </a:cubicBezTo>
                    <a:cubicBezTo>
                      <a:pt x="157727" y="15530"/>
                      <a:pt x="158023" y="15395"/>
                      <a:pt x="158203" y="15166"/>
                    </a:cubicBezTo>
                    <a:cubicBezTo>
                      <a:pt x="157687" y="14834"/>
                      <a:pt x="157063" y="14659"/>
                      <a:pt x="156444" y="14659"/>
                    </a:cubicBezTo>
                    <a:cubicBezTo>
                      <a:pt x="156401" y="14659"/>
                      <a:pt x="156358" y="14659"/>
                      <a:pt x="156314" y="14661"/>
                    </a:cubicBezTo>
                    <a:lnTo>
                      <a:pt x="156314" y="14661"/>
                    </a:lnTo>
                    <a:cubicBezTo>
                      <a:pt x="156573" y="14569"/>
                      <a:pt x="156808" y="14401"/>
                      <a:pt x="156970" y="14185"/>
                    </a:cubicBezTo>
                    <a:lnTo>
                      <a:pt x="156970" y="14185"/>
                    </a:lnTo>
                    <a:cubicBezTo>
                      <a:pt x="156393" y="14293"/>
                      <a:pt x="155830" y="14473"/>
                      <a:pt x="155303" y="14701"/>
                    </a:cubicBezTo>
                    <a:lnTo>
                      <a:pt x="155303" y="14701"/>
                    </a:lnTo>
                    <a:cubicBezTo>
                      <a:pt x="155686" y="14461"/>
                      <a:pt x="155989" y="14081"/>
                      <a:pt x="156126" y="13637"/>
                    </a:cubicBezTo>
                    <a:lnTo>
                      <a:pt x="156126" y="13637"/>
                    </a:lnTo>
                    <a:cubicBezTo>
                      <a:pt x="155441" y="14116"/>
                      <a:pt x="154665" y="14481"/>
                      <a:pt x="153843" y="14710"/>
                    </a:cubicBezTo>
                    <a:cubicBezTo>
                      <a:pt x="154003" y="14367"/>
                      <a:pt x="154163" y="14025"/>
                      <a:pt x="154300" y="13660"/>
                    </a:cubicBezTo>
                    <a:lnTo>
                      <a:pt x="154300" y="13660"/>
                    </a:lnTo>
                    <a:cubicBezTo>
                      <a:pt x="153546" y="14025"/>
                      <a:pt x="152747" y="14299"/>
                      <a:pt x="151926" y="14504"/>
                    </a:cubicBezTo>
                    <a:cubicBezTo>
                      <a:pt x="152108" y="14322"/>
                      <a:pt x="152268" y="14162"/>
                      <a:pt x="152451" y="13979"/>
                    </a:cubicBezTo>
                    <a:cubicBezTo>
                      <a:pt x="151743" y="13934"/>
                      <a:pt x="151058" y="13888"/>
                      <a:pt x="150351" y="13842"/>
                    </a:cubicBezTo>
                    <a:cubicBezTo>
                      <a:pt x="150784" y="13705"/>
                      <a:pt x="151195" y="13591"/>
                      <a:pt x="151629" y="13477"/>
                    </a:cubicBezTo>
                    <a:cubicBezTo>
                      <a:pt x="151119" y="13323"/>
                      <a:pt x="150585" y="13243"/>
                      <a:pt x="150052" y="13243"/>
                    </a:cubicBezTo>
                    <a:cubicBezTo>
                      <a:pt x="149622" y="13243"/>
                      <a:pt x="149192" y="13295"/>
                      <a:pt x="148777" y="13403"/>
                    </a:cubicBezTo>
                    <a:lnTo>
                      <a:pt x="148777" y="13403"/>
                    </a:lnTo>
                    <a:cubicBezTo>
                      <a:pt x="149174" y="13231"/>
                      <a:pt x="149412" y="12711"/>
                      <a:pt x="149232" y="12313"/>
                    </a:cubicBezTo>
                    <a:cubicBezTo>
                      <a:pt x="149203" y="12312"/>
                      <a:pt x="149173" y="12312"/>
                      <a:pt x="149144" y="12312"/>
                    </a:cubicBezTo>
                    <a:cubicBezTo>
                      <a:pt x="148352" y="12312"/>
                      <a:pt x="147565" y="12606"/>
                      <a:pt x="146927" y="13112"/>
                    </a:cubicBezTo>
                    <a:cubicBezTo>
                      <a:pt x="147087" y="12678"/>
                      <a:pt x="147155" y="12245"/>
                      <a:pt x="147110" y="11788"/>
                    </a:cubicBezTo>
                    <a:lnTo>
                      <a:pt x="147110" y="11788"/>
                    </a:lnTo>
                    <a:cubicBezTo>
                      <a:pt x="146813" y="12267"/>
                      <a:pt x="146402" y="12633"/>
                      <a:pt x="145923" y="12884"/>
                    </a:cubicBezTo>
                    <a:cubicBezTo>
                      <a:pt x="145991" y="12564"/>
                      <a:pt x="146060" y="12222"/>
                      <a:pt x="146128" y="11902"/>
                    </a:cubicBezTo>
                    <a:lnTo>
                      <a:pt x="146128" y="11902"/>
                    </a:lnTo>
                    <a:cubicBezTo>
                      <a:pt x="145512" y="12404"/>
                      <a:pt x="144896" y="12884"/>
                      <a:pt x="144302" y="13386"/>
                    </a:cubicBezTo>
                    <a:cubicBezTo>
                      <a:pt x="144348" y="13043"/>
                      <a:pt x="144416" y="12701"/>
                      <a:pt x="144462" y="12382"/>
                    </a:cubicBezTo>
                    <a:lnTo>
                      <a:pt x="144462" y="12382"/>
                    </a:lnTo>
                    <a:cubicBezTo>
                      <a:pt x="143303" y="12885"/>
                      <a:pt x="142038" y="13136"/>
                      <a:pt x="140770" y="13136"/>
                    </a:cubicBezTo>
                    <a:cubicBezTo>
                      <a:pt x="140715" y="13136"/>
                      <a:pt x="140660" y="13136"/>
                      <a:pt x="140604" y="13135"/>
                    </a:cubicBezTo>
                    <a:cubicBezTo>
                      <a:pt x="140924" y="12952"/>
                      <a:pt x="141243" y="12770"/>
                      <a:pt x="141563" y="12587"/>
                    </a:cubicBezTo>
                    <a:cubicBezTo>
                      <a:pt x="141438" y="12471"/>
                      <a:pt x="141281" y="12393"/>
                      <a:pt x="141115" y="12358"/>
                    </a:cubicBezTo>
                    <a:lnTo>
                      <a:pt x="141115" y="12358"/>
                    </a:lnTo>
                    <a:cubicBezTo>
                      <a:pt x="141571" y="12156"/>
                      <a:pt x="141952" y="11777"/>
                      <a:pt x="142134" y="11309"/>
                    </a:cubicBezTo>
                    <a:cubicBezTo>
                      <a:pt x="141941" y="11277"/>
                      <a:pt x="141745" y="11261"/>
                      <a:pt x="141549" y="11261"/>
                    </a:cubicBezTo>
                    <a:cubicBezTo>
                      <a:pt x="140912" y="11261"/>
                      <a:pt x="140273" y="11428"/>
                      <a:pt x="139714" y="11742"/>
                    </a:cubicBezTo>
                    <a:cubicBezTo>
                      <a:pt x="140262" y="11195"/>
                      <a:pt x="140627" y="10487"/>
                      <a:pt x="140810" y="9757"/>
                    </a:cubicBezTo>
                    <a:lnTo>
                      <a:pt x="140810" y="9757"/>
                    </a:lnTo>
                    <a:cubicBezTo>
                      <a:pt x="139570" y="11190"/>
                      <a:pt x="138047" y="11597"/>
                      <a:pt x="136427" y="11597"/>
                    </a:cubicBezTo>
                    <a:cubicBezTo>
                      <a:pt x="134796" y="11597"/>
                      <a:pt x="133066" y="11184"/>
                      <a:pt x="131429" y="10989"/>
                    </a:cubicBezTo>
                    <a:cubicBezTo>
                      <a:pt x="127571" y="10533"/>
                      <a:pt x="123714" y="10145"/>
                      <a:pt x="119833" y="9871"/>
                    </a:cubicBezTo>
                    <a:cubicBezTo>
                      <a:pt x="119833" y="9871"/>
                      <a:pt x="114690" y="9516"/>
                      <a:pt x="110909" y="9516"/>
                    </a:cubicBezTo>
                    <a:cubicBezTo>
                      <a:pt x="109019" y="9516"/>
                      <a:pt x="107470" y="9604"/>
                      <a:pt x="107074" y="9871"/>
                    </a:cubicBezTo>
                    <a:cubicBezTo>
                      <a:pt x="105887" y="10670"/>
                      <a:pt x="94246" y="13386"/>
                      <a:pt x="94246" y="13386"/>
                    </a:cubicBezTo>
                    <a:cubicBezTo>
                      <a:pt x="94090" y="13423"/>
                      <a:pt x="93915" y="13440"/>
                      <a:pt x="93724" y="13440"/>
                    </a:cubicBezTo>
                    <a:cubicBezTo>
                      <a:pt x="91796" y="13440"/>
                      <a:pt x="88276" y="11701"/>
                      <a:pt x="86759" y="11286"/>
                    </a:cubicBezTo>
                    <a:cubicBezTo>
                      <a:pt x="83610" y="10487"/>
                      <a:pt x="79980" y="9118"/>
                      <a:pt x="76808" y="8866"/>
                    </a:cubicBezTo>
                    <a:cubicBezTo>
                      <a:pt x="76259" y="8827"/>
                      <a:pt x="75711" y="8811"/>
                      <a:pt x="75165" y="8811"/>
                    </a:cubicBezTo>
                    <a:cubicBezTo>
                      <a:pt x="72479" y="8811"/>
                      <a:pt x="69821" y="9205"/>
                      <a:pt x="67159" y="9205"/>
                    </a:cubicBezTo>
                    <a:cubicBezTo>
                      <a:pt x="66579" y="9205"/>
                      <a:pt x="65998" y="9186"/>
                      <a:pt x="65418" y="9140"/>
                    </a:cubicBezTo>
                    <a:cubicBezTo>
                      <a:pt x="61218" y="8821"/>
                      <a:pt x="57292" y="8341"/>
                      <a:pt x="53343" y="6721"/>
                    </a:cubicBezTo>
                    <a:cubicBezTo>
                      <a:pt x="51791" y="6721"/>
                      <a:pt x="48892" y="4507"/>
                      <a:pt x="47409" y="3936"/>
                    </a:cubicBezTo>
                    <a:lnTo>
                      <a:pt x="39785" y="878"/>
                    </a:lnTo>
                    <a:cubicBezTo>
                      <a:pt x="38804" y="467"/>
                      <a:pt x="37776" y="56"/>
                      <a:pt x="36704" y="10"/>
                    </a:cubicBezTo>
                    <a:cubicBezTo>
                      <a:pt x="36594" y="4"/>
                      <a:pt x="36485" y="0"/>
                      <a:pt x="36376" y="0"/>
                    </a:cubicBez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714;p13">
                <a:extLst>
                  <a:ext uri="{FF2B5EF4-FFF2-40B4-BE49-F238E27FC236}">
                    <a16:creationId xmlns:a16="http://schemas.microsoft.com/office/drawing/2014/main" id="{23B996D9-98BC-4306-86B0-956CCF6C362D}"/>
                  </a:ext>
                </a:extLst>
              </p:cNvPr>
              <p:cNvSpPr/>
              <p:nvPr/>
            </p:nvSpPr>
            <p:spPr>
              <a:xfrm>
                <a:off x="-76450" y="4522050"/>
                <a:ext cx="1987900" cy="62140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24856" extrusionOk="0">
                    <a:moveTo>
                      <a:pt x="8035" y="0"/>
                    </a:moveTo>
                    <a:lnTo>
                      <a:pt x="0" y="3995"/>
                    </a:lnTo>
                    <a:lnTo>
                      <a:pt x="23" y="24789"/>
                    </a:lnTo>
                    <a:cubicBezTo>
                      <a:pt x="8332" y="24789"/>
                      <a:pt x="16640" y="24743"/>
                      <a:pt x="24949" y="24743"/>
                    </a:cubicBezTo>
                    <a:cubicBezTo>
                      <a:pt x="32664" y="24743"/>
                      <a:pt x="40378" y="24743"/>
                      <a:pt x="48071" y="24766"/>
                    </a:cubicBezTo>
                    <a:cubicBezTo>
                      <a:pt x="54781" y="24766"/>
                      <a:pt x="61469" y="24766"/>
                      <a:pt x="68180" y="24789"/>
                    </a:cubicBezTo>
                    <a:lnTo>
                      <a:pt x="74845" y="24789"/>
                    </a:lnTo>
                    <a:cubicBezTo>
                      <a:pt x="75388" y="24789"/>
                      <a:pt x="76024" y="24855"/>
                      <a:pt x="76634" y="24855"/>
                    </a:cubicBezTo>
                    <a:cubicBezTo>
                      <a:pt x="77153" y="24855"/>
                      <a:pt x="77654" y="24807"/>
                      <a:pt x="78063" y="24629"/>
                    </a:cubicBezTo>
                    <a:cubicBezTo>
                      <a:pt x="77561" y="23282"/>
                      <a:pt x="75803" y="22552"/>
                      <a:pt x="74639" y="21890"/>
                    </a:cubicBezTo>
                    <a:cubicBezTo>
                      <a:pt x="73521" y="21251"/>
                      <a:pt x="72539" y="20178"/>
                      <a:pt x="71307" y="19927"/>
                    </a:cubicBezTo>
                    <a:cubicBezTo>
                      <a:pt x="69823" y="19607"/>
                      <a:pt x="68362" y="19333"/>
                      <a:pt x="66879" y="18991"/>
                    </a:cubicBezTo>
                    <a:cubicBezTo>
                      <a:pt x="65761" y="18728"/>
                      <a:pt x="64601" y="18212"/>
                      <a:pt x="63419" y="18212"/>
                    </a:cubicBezTo>
                    <a:cubicBezTo>
                      <a:pt x="63370" y="18212"/>
                      <a:pt x="63321" y="18213"/>
                      <a:pt x="63272" y="18215"/>
                    </a:cubicBezTo>
                    <a:cubicBezTo>
                      <a:pt x="64094" y="19288"/>
                      <a:pt x="64802" y="20429"/>
                      <a:pt x="65372" y="21639"/>
                    </a:cubicBezTo>
                    <a:cubicBezTo>
                      <a:pt x="63068" y="18546"/>
                      <a:pt x="59994" y="15668"/>
                      <a:pt x="56023" y="15668"/>
                    </a:cubicBezTo>
                    <a:cubicBezTo>
                      <a:pt x="55510" y="15668"/>
                      <a:pt x="54982" y="15717"/>
                      <a:pt x="54439" y="15818"/>
                    </a:cubicBezTo>
                    <a:cubicBezTo>
                      <a:pt x="57566" y="16868"/>
                      <a:pt x="59575" y="19744"/>
                      <a:pt x="61127" y="22506"/>
                    </a:cubicBezTo>
                    <a:cubicBezTo>
                      <a:pt x="57543" y="17736"/>
                      <a:pt x="52179" y="13901"/>
                      <a:pt x="46267" y="12691"/>
                    </a:cubicBezTo>
                    <a:cubicBezTo>
                      <a:pt x="45657" y="12559"/>
                      <a:pt x="45034" y="12463"/>
                      <a:pt x="44408" y="12463"/>
                    </a:cubicBezTo>
                    <a:cubicBezTo>
                      <a:pt x="44168" y="12463"/>
                      <a:pt x="43928" y="12477"/>
                      <a:pt x="43688" y="12509"/>
                    </a:cubicBezTo>
                    <a:cubicBezTo>
                      <a:pt x="42319" y="12668"/>
                      <a:pt x="41086" y="13536"/>
                      <a:pt x="39808" y="14038"/>
                    </a:cubicBezTo>
                    <a:cubicBezTo>
                      <a:pt x="38256" y="14631"/>
                      <a:pt x="36726" y="15339"/>
                      <a:pt x="35288" y="16206"/>
                    </a:cubicBezTo>
                    <a:cubicBezTo>
                      <a:pt x="36247" y="15271"/>
                      <a:pt x="37297" y="14426"/>
                      <a:pt x="38438" y="13718"/>
                    </a:cubicBezTo>
                    <a:cubicBezTo>
                      <a:pt x="37913" y="13308"/>
                      <a:pt x="37229" y="13171"/>
                      <a:pt x="36567" y="13102"/>
                    </a:cubicBezTo>
                    <a:cubicBezTo>
                      <a:pt x="35722" y="12989"/>
                      <a:pt x="34870" y="12903"/>
                      <a:pt x="34022" y="12903"/>
                    </a:cubicBezTo>
                    <a:cubicBezTo>
                      <a:pt x="33336" y="12903"/>
                      <a:pt x="32653" y="12959"/>
                      <a:pt x="31979" y="13102"/>
                    </a:cubicBezTo>
                    <a:cubicBezTo>
                      <a:pt x="29970" y="13536"/>
                      <a:pt x="28190" y="14883"/>
                      <a:pt x="26387" y="15841"/>
                    </a:cubicBezTo>
                    <a:cubicBezTo>
                      <a:pt x="24378" y="16891"/>
                      <a:pt x="22346" y="17941"/>
                      <a:pt x="20383" y="19105"/>
                    </a:cubicBezTo>
                    <a:cubicBezTo>
                      <a:pt x="18557" y="20178"/>
                      <a:pt x="14175" y="22004"/>
                      <a:pt x="13125" y="23830"/>
                    </a:cubicBezTo>
                    <a:cubicBezTo>
                      <a:pt x="14380" y="21639"/>
                      <a:pt x="15841" y="19493"/>
                      <a:pt x="17530" y="17599"/>
                    </a:cubicBezTo>
                    <a:cubicBezTo>
                      <a:pt x="18968" y="15955"/>
                      <a:pt x="20908" y="14791"/>
                      <a:pt x="22552" y="13330"/>
                    </a:cubicBezTo>
                    <a:cubicBezTo>
                      <a:pt x="20269" y="12166"/>
                      <a:pt x="19242" y="11527"/>
                      <a:pt x="17644" y="9176"/>
                    </a:cubicBezTo>
                    <a:cubicBezTo>
                      <a:pt x="16754" y="7875"/>
                      <a:pt x="15864" y="6551"/>
                      <a:pt x="14974" y="5227"/>
                    </a:cubicBezTo>
                    <a:cubicBezTo>
                      <a:pt x="14540" y="4566"/>
                      <a:pt x="13536" y="2283"/>
                      <a:pt x="12828" y="1986"/>
                    </a:cubicBezTo>
                    <a:lnTo>
                      <a:pt x="8035" y="0"/>
                    </a:ln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715;p13">
                <a:extLst>
                  <a:ext uri="{FF2B5EF4-FFF2-40B4-BE49-F238E27FC236}">
                    <a16:creationId xmlns:a16="http://schemas.microsoft.com/office/drawing/2014/main" id="{BB46648F-DA47-42F6-94C9-FEDF7FD38BB0}"/>
                  </a:ext>
                </a:extLst>
              </p:cNvPr>
              <p:cNvSpPr/>
              <p:nvPr/>
            </p:nvSpPr>
            <p:spPr>
              <a:xfrm>
                <a:off x="-19485" y="4507750"/>
                <a:ext cx="1310734" cy="619200"/>
              </a:xfrm>
              <a:custGeom>
                <a:avLst/>
                <a:gdLst/>
                <a:ahLst/>
                <a:cxnLst/>
                <a:rect l="l" t="t" r="r" b="b"/>
                <a:pathLst>
                  <a:path w="51472" h="24768" extrusionOk="0">
                    <a:moveTo>
                      <a:pt x="21092" y="17116"/>
                    </a:moveTo>
                    <a:cubicBezTo>
                      <a:pt x="21084" y="17125"/>
                      <a:pt x="21076" y="17134"/>
                      <a:pt x="21068" y="17144"/>
                    </a:cubicBezTo>
                    <a:cubicBezTo>
                      <a:pt x="21076" y="17134"/>
                      <a:pt x="21084" y="17125"/>
                      <a:pt x="21092" y="17116"/>
                    </a:cubicBezTo>
                    <a:close/>
                    <a:moveTo>
                      <a:pt x="7896" y="1"/>
                    </a:moveTo>
                    <a:cubicBezTo>
                      <a:pt x="7342" y="1"/>
                      <a:pt x="6757" y="94"/>
                      <a:pt x="6140" y="299"/>
                    </a:cubicBezTo>
                    <a:cubicBezTo>
                      <a:pt x="5410" y="550"/>
                      <a:pt x="4702" y="915"/>
                      <a:pt x="4132" y="1485"/>
                    </a:cubicBezTo>
                    <a:cubicBezTo>
                      <a:pt x="4862" y="1965"/>
                      <a:pt x="5570" y="2535"/>
                      <a:pt x="6255" y="3106"/>
                    </a:cubicBezTo>
                    <a:cubicBezTo>
                      <a:pt x="6686" y="2954"/>
                      <a:pt x="7143" y="2881"/>
                      <a:pt x="7601" y="2881"/>
                    </a:cubicBezTo>
                    <a:cubicBezTo>
                      <a:pt x="8450" y="2881"/>
                      <a:pt x="9301" y="3134"/>
                      <a:pt x="9998" y="3608"/>
                    </a:cubicBezTo>
                    <a:cubicBezTo>
                      <a:pt x="9895" y="3354"/>
                      <a:pt x="9752" y="3113"/>
                      <a:pt x="9580" y="2895"/>
                    </a:cubicBezTo>
                    <a:lnTo>
                      <a:pt x="9580" y="2895"/>
                    </a:lnTo>
                    <a:cubicBezTo>
                      <a:pt x="10796" y="3959"/>
                      <a:pt x="11782" y="5286"/>
                      <a:pt x="12440" y="6758"/>
                    </a:cubicBezTo>
                    <a:cubicBezTo>
                      <a:pt x="11481" y="5868"/>
                      <a:pt x="10317" y="5183"/>
                      <a:pt x="9062" y="4795"/>
                    </a:cubicBezTo>
                    <a:cubicBezTo>
                      <a:pt x="8714" y="4672"/>
                      <a:pt x="8366" y="4586"/>
                      <a:pt x="8002" y="4586"/>
                    </a:cubicBezTo>
                    <a:cubicBezTo>
                      <a:pt x="7960" y="4586"/>
                      <a:pt x="7917" y="4587"/>
                      <a:pt x="7875" y="4590"/>
                    </a:cubicBezTo>
                    <a:cubicBezTo>
                      <a:pt x="7396" y="4613"/>
                      <a:pt x="6962" y="4795"/>
                      <a:pt x="6528" y="4955"/>
                    </a:cubicBezTo>
                    <a:cubicBezTo>
                      <a:pt x="5136" y="5526"/>
                      <a:pt x="3721" y="6073"/>
                      <a:pt x="2511" y="6964"/>
                    </a:cubicBezTo>
                    <a:cubicBezTo>
                      <a:pt x="1279" y="7831"/>
                      <a:pt x="274" y="9086"/>
                      <a:pt x="0" y="10570"/>
                    </a:cubicBezTo>
                    <a:cubicBezTo>
                      <a:pt x="893" y="10139"/>
                      <a:pt x="1888" y="9926"/>
                      <a:pt x="2882" y="9926"/>
                    </a:cubicBezTo>
                    <a:cubicBezTo>
                      <a:pt x="4047" y="9926"/>
                      <a:pt x="5211" y="10219"/>
                      <a:pt x="6209" y="10798"/>
                    </a:cubicBezTo>
                    <a:cubicBezTo>
                      <a:pt x="6003" y="11666"/>
                      <a:pt x="5775" y="12533"/>
                      <a:pt x="5547" y="13400"/>
                    </a:cubicBezTo>
                    <a:cubicBezTo>
                      <a:pt x="5561" y="13355"/>
                      <a:pt x="5644" y="13335"/>
                      <a:pt x="5777" y="13335"/>
                    </a:cubicBezTo>
                    <a:cubicBezTo>
                      <a:pt x="6511" y="13335"/>
                      <a:pt x="8756" y="13941"/>
                      <a:pt x="9085" y="14154"/>
                    </a:cubicBezTo>
                    <a:cubicBezTo>
                      <a:pt x="10158" y="14838"/>
                      <a:pt x="11139" y="16368"/>
                      <a:pt x="12052" y="17303"/>
                    </a:cubicBezTo>
                    <a:cubicBezTo>
                      <a:pt x="13536" y="15865"/>
                      <a:pt x="15019" y="14427"/>
                      <a:pt x="16503" y="12989"/>
                    </a:cubicBezTo>
                    <a:lnTo>
                      <a:pt x="16503" y="12989"/>
                    </a:lnTo>
                    <a:cubicBezTo>
                      <a:pt x="16092" y="14359"/>
                      <a:pt x="14814" y="15409"/>
                      <a:pt x="14654" y="16847"/>
                    </a:cubicBezTo>
                    <a:cubicBezTo>
                      <a:pt x="14609" y="17258"/>
                      <a:pt x="14677" y="17669"/>
                      <a:pt x="14586" y="18057"/>
                    </a:cubicBezTo>
                    <a:cubicBezTo>
                      <a:pt x="14494" y="18467"/>
                      <a:pt x="14289" y="18833"/>
                      <a:pt x="14061" y="19198"/>
                    </a:cubicBezTo>
                    <a:cubicBezTo>
                      <a:pt x="12851" y="21138"/>
                      <a:pt x="11481" y="23010"/>
                      <a:pt x="9998" y="24767"/>
                    </a:cubicBezTo>
                    <a:cubicBezTo>
                      <a:pt x="11961" y="22462"/>
                      <a:pt x="14768" y="20476"/>
                      <a:pt x="16868" y="18148"/>
                    </a:cubicBezTo>
                    <a:cubicBezTo>
                      <a:pt x="19105" y="15683"/>
                      <a:pt x="21342" y="13286"/>
                      <a:pt x="24652" y="12350"/>
                    </a:cubicBezTo>
                    <a:lnTo>
                      <a:pt x="24652" y="12350"/>
                    </a:lnTo>
                    <a:cubicBezTo>
                      <a:pt x="23100" y="13012"/>
                      <a:pt x="21707" y="13971"/>
                      <a:pt x="20543" y="15158"/>
                    </a:cubicBezTo>
                    <a:cubicBezTo>
                      <a:pt x="21370" y="14809"/>
                      <a:pt x="22285" y="14622"/>
                      <a:pt x="23206" y="14622"/>
                    </a:cubicBezTo>
                    <a:cubicBezTo>
                      <a:pt x="23429" y="14622"/>
                      <a:pt x="23653" y="14633"/>
                      <a:pt x="23876" y="14656"/>
                    </a:cubicBezTo>
                    <a:cubicBezTo>
                      <a:pt x="22836" y="15356"/>
                      <a:pt x="21908" y="16191"/>
                      <a:pt x="21092" y="17116"/>
                    </a:cubicBezTo>
                    <a:lnTo>
                      <a:pt x="21092" y="17116"/>
                    </a:lnTo>
                    <a:cubicBezTo>
                      <a:pt x="22461" y="15583"/>
                      <a:pt x="26329" y="14832"/>
                      <a:pt x="28167" y="13765"/>
                    </a:cubicBezTo>
                    <a:cubicBezTo>
                      <a:pt x="29694" y="12883"/>
                      <a:pt x="31376" y="12473"/>
                      <a:pt x="33091" y="12473"/>
                    </a:cubicBezTo>
                    <a:cubicBezTo>
                      <a:pt x="34171" y="12473"/>
                      <a:pt x="35263" y="12635"/>
                      <a:pt x="36338" y="12944"/>
                    </a:cubicBezTo>
                    <a:cubicBezTo>
                      <a:pt x="36338" y="13319"/>
                      <a:pt x="36801" y="13455"/>
                      <a:pt x="37206" y="13455"/>
                    </a:cubicBezTo>
                    <a:cubicBezTo>
                      <a:pt x="37269" y="13455"/>
                      <a:pt x="37330" y="13452"/>
                      <a:pt x="37388" y="13446"/>
                    </a:cubicBezTo>
                    <a:cubicBezTo>
                      <a:pt x="39184" y="13264"/>
                      <a:pt x="41041" y="12822"/>
                      <a:pt x="42852" y="12822"/>
                    </a:cubicBezTo>
                    <a:cubicBezTo>
                      <a:pt x="43986" y="12822"/>
                      <a:pt x="45103" y="12996"/>
                      <a:pt x="46176" y="13514"/>
                    </a:cubicBezTo>
                    <a:cubicBezTo>
                      <a:pt x="47934" y="14359"/>
                      <a:pt x="49554" y="15591"/>
                      <a:pt x="51471" y="16002"/>
                    </a:cubicBezTo>
                    <a:cubicBezTo>
                      <a:pt x="49212" y="13880"/>
                      <a:pt x="46427" y="12442"/>
                      <a:pt x="43688" y="11026"/>
                    </a:cubicBezTo>
                    <a:cubicBezTo>
                      <a:pt x="41493" y="9888"/>
                      <a:pt x="38880" y="9107"/>
                      <a:pt x="36316" y="9107"/>
                    </a:cubicBezTo>
                    <a:cubicBezTo>
                      <a:pt x="35334" y="9107"/>
                      <a:pt x="34359" y="9221"/>
                      <a:pt x="33417" y="9474"/>
                    </a:cubicBezTo>
                    <a:cubicBezTo>
                      <a:pt x="30678" y="10205"/>
                      <a:pt x="28327" y="12008"/>
                      <a:pt x="25633" y="12944"/>
                    </a:cubicBezTo>
                    <a:cubicBezTo>
                      <a:pt x="27939" y="11232"/>
                      <a:pt x="30472" y="9862"/>
                      <a:pt x="33143" y="8835"/>
                    </a:cubicBezTo>
                    <a:lnTo>
                      <a:pt x="33143" y="8835"/>
                    </a:lnTo>
                    <a:cubicBezTo>
                      <a:pt x="30472" y="8995"/>
                      <a:pt x="27824" y="9657"/>
                      <a:pt x="25382" y="10798"/>
                    </a:cubicBezTo>
                    <a:cubicBezTo>
                      <a:pt x="24097" y="11407"/>
                      <a:pt x="22635" y="12282"/>
                      <a:pt x="21148" y="12282"/>
                    </a:cubicBezTo>
                    <a:cubicBezTo>
                      <a:pt x="21129" y="12282"/>
                      <a:pt x="21110" y="12282"/>
                      <a:pt x="21091" y="12282"/>
                    </a:cubicBezTo>
                    <a:cubicBezTo>
                      <a:pt x="20996" y="12282"/>
                      <a:pt x="19062" y="11886"/>
                      <a:pt x="18499" y="11886"/>
                    </a:cubicBezTo>
                    <a:cubicBezTo>
                      <a:pt x="18389" y="11886"/>
                      <a:pt x="18332" y="11901"/>
                      <a:pt x="18350" y="11937"/>
                    </a:cubicBezTo>
                    <a:lnTo>
                      <a:pt x="18350" y="11937"/>
                    </a:lnTo>
                    <a:cubicBezTo>
                      <a:pt x="17278" y="10020"/>
                      <a:pt x="16183" y="8127"/>
                      <a:pt x="15088" y="6210"/>
                    </a:cubicBezTo>
                    <a:cubicBezTo>
                      <a:pt x="13482" y="3391"/>
                      <a:pt x="11239" y="1"/>
                      <a:pt x="7896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716;p13">
                <a:extLst>
                  <a:ext uri="{FF2B5EF4-FFF2-40B4-BE49-F238E27FC236}">
                    <a16:creationId xmlns:a16="http://schemas.microsoft.com/office/drawing/2014/main" id="{313B9262-F3F9-4AF6-A195-E0B18CA8E53F}"/>
                  </a:ext>
                </a:extLst>
              </p:cNvPr>
              <p:cNvSpPr/>
              <p:nvPr/>
            </p:nvSpPr>
            <p:spPr>
              <a:xfrm>
                <a:off x="1913350" y="4597950"/>
                <a:ext cx="1545300" cy="488525"/>
              </a:xfrm>
              <a:custGeom>
                <a:avLst/>
                <a:gdLst/>
                <a:ahLst/>
                <a:cxnLst/>
                <a:rect l="l" t="t" r="r" b="b"/>
                <a:pathLst>
                  <a:path w="61812" h="19541" extrusionOk="0">
                    <a:moveTo>
                      <a:pt x="10888" y="14403"/>
                    </a:moveTo>
                    <a:cubicBezTo>
                      <a:pt x="10898" y="14411"/>
                      <a:pt x="10908" y="14418"/>
                      <a:pt x="10919" y="14425"/>
                    </a:cubicBezTo>
                    <a:lnTo>
                      <a:pt x="10919" y="14425"/>
                    </a:lnTo>
                    <a:cubicBezTo>
                      <a:pt x="10909" y="14418"/>
                      <a:pt x="10898" y="14410"/>
                      <a:pt x="10888" y="14403"/>
                    </a:cubicBezTo>
                    <a:close/>
                    <a:moveTo>
                      <a:pt x="20708" y="17860"/>
                    </a:moveTo>
                    <a:cubicBezTo>
                      <a:pt x="20714" y="17864"/>
                      <a:pt x="20720" y="17868"/>
                      <a:pt x="20725" y="17872"/>
                    </a:cubicBezTo>
                    <a:cubicBezTo>
                      <a:pt x="20720" y="17868"/>
                      <a:pt x="20714" y="17864"/>
                      <a:pt x="20708" y="17860"/>
                    </a:cubicBezTo>
                    <a:close/>
                    <a:moveTo>
                      <a:pt x="38529" y="18397"/>
                    </a:moveTo>
                    <a:cubicBezTo>
                      <a:pt x="38537" y="18399"/>
                      <a:pt x="38544" y="18400"/>
                      <a:pt x="38551" y="18401"/>
                    </a:cubicBezTo>
                    <a:lnTo>
                      <a:pt x="38551" y="18401"/>
                    </a:lnTo>
                    <a:cubicBezTo>
                      <a:pt x="38544" y="18400"/>
                      <a:pt x="38537" y="18399"/>
                      <a:pt x="38529" y="18397"/>
                    </a:cubicBezTo>
                    <a:close/>
                    <a:moveTo>
                      <a:pt x="61773" y="19326"/>
                    </a:moveTo>
                    <a:lnTo>
                      <a:pt x="61773" y="19326"/>
                    </a:lnTo>
                    <a:cubicBezTo>
                      <a:pt x="61786" y="19329"/>
                      <a:pt x="61799" y="19331"/>
                      <a:pt x="61811" y="19333"/>
                    </a:cubicBezTo>
                    <a:cubicBezTo>
                      <a:pt x="61799" y="19331"/>
                      <a:pt x="61786" y="19329"/>
                      <a:pt x="61773" y="19326"/>
                    </a:cubicBezTo>
                    <a:close/>
                    <a:moveTo>
                      <a:pt x="25131" y="0"/>
                    </a:moveTo>
                    <a:lnTo>
                      <a:pt x="25131" y="0"/>
                    </a:lnTo>
                    <a:cubicBezTo>
                      <a:pt x="23122" y="1530"/>
                      <a:pt x="21912" y="3812"/>
                      <a:pt x="20794" y="6026"/>
                    </a:cubicBezTo>
                    <a:cubicBezTo>
                      <a:pt x="19698" y="8217"/>
                      <a:pt x="18991" y="11185"/>
                      <a:pt x="17530" y="13148"/>
                    </a:cubicBezTo>
                    <a:cubicBezTo>
                      <a:pt x="18968" y="10157"/>
                      <a:pt x="19105" y="6574"/>
                      <a:pt x="17918" y="3470"/>
                    </a:cubicBezTo>
                    <a:lnTo>
                      <a:pt x="17918" y="3470"/>
                    </a:lnTo>
                    <a:cubicBezTo>
                      <a:pt x="17872" y="4930"/>
                      <a:pt x="17530" y="6368"/>
                      <a:pt x="16891" y="7692"/>
                    </a:cubicBezTo>
                    <a:cubicBezTo>
                      <a:pt x="16845" y="5136"/>
                      <a:pt x="16411" y="2602"/>
                      <a:pt x="15613" y="183"/>
                    </a:cubicBezTo>
                    <a:lnTo>
                      <a:pt x="15613" y="183"/>
                    </a:lnTo>
                    <a:cubicBezTo>
                      <a:pt x="16023" y="2077"/>
                      <a:pt x="15955" y="4086"/>
                      <a:pt x="15407" y="5958"/>
                    </a:cubicBezTo>
                    <a:cubicBezTo>
                      <a:pt x="15088" y="7008"/>
                      <a:pt x="14631" y="8058"/>
                      <a:pt x="14700" y="9130"/>
                    </a:cubicBezTo>
                    <a:cubicBezTo>
                      <a:pt x="14380" y="7533"/>
                      <a:pt x="14243" y="5889"/>
                      <a:pt x="14289" y="4246"/>
                    </a:cubicBezTo>
                    <a:lnTo>
                      <a:pt x="14289" y="4246"/>
                    </a:lnTo>
                    <a:cubicBezTo>
                      <a:pt x="13855" y="6026"/>
                      <a:pt x="13992" y="7647"/>
                      <a:pt x="14060" y="9450"/>
                    </a:cubicBezTo>
                    <a:cubicBezTo>
                      <a:pt x="14083" y="10682"/>
                      <a:pt x="13787" y="12235"/>
                      <a:pt x="14426" y="13376"/>
                    </a:cubicBezTo>
                    <a:cubicBezTo>
                      <a:pt x="13421" y="11618"/>
                      <a:pt x="12874" y="9587"/>
                      <a:pt x="12851" y="7578"/>
                    </a:cubicBezTo>
                    <a:lnTo>
                      <a:pt x="12851" y="7578"/>
                    </a:lnTo>
                    <a:cubicBezTo>
                      <a:pt x="12349" y="9496"/>
                      <a:pt x="12486" y="11573"/>
                      <a:pt x="13262" y="13399"/>
                    </a:cubicBezTo>
                    <a:cubicBezTo>
                      <a:pt x="12143" y="12486"/>
                      <a:pt x="11253" y="11322"/>
                      <a:pt x="10682" y="10021"/>
                    </a:cubicBezTo>
                    <a:lnTo>
                      <a:pt x="10682" y="10021"/>
                    </a:lnTo>
                    <a:cubicBezTo>
                      <a:pt x="10819" y="11618"/>
                      <a:pt x="11344" y="13193"/>
                      <a:pt x="12212" y="14563"/>
                    </a:cubicBezTo>
                    <a:cubicBezTo>
                      <a:pt x="12048" y="14632"/>
                      <a:pt x="11872" y="14665"/>
                      <a:pt x="11696" y="14665"/>
                    </a:cubicBezTo>
                    <a:cubicBezTo>
                      <a:pt x="11418" y="14665"/>
                      <a:pt x="11141" y="14582"/>
                      <a:pt x="10919" y="14425"/>
                    </a:cubicBezTo>
                    <a:lnTo>
                      <a:pt x="10919" y="14425"/>
                    </a:lnTo>
                    <a:cubicBezTo>
                      <a:pt x="11100" y="14568"/>
                      <a:pt x="11160" y="14827"/>
                      <a:pt x="11139" y="15065"/>
                    </a:cubicBezTo>
                    <a:cubicBezTo>
                      <a:pt x="10809" y="15151"/>
                      <a:pt x="10446" y="15186"/>
                      <a:pt x="10060" y="15186"/>
                    </a:cubicBezTo>
                    <a:cubicBezTo>
                      <a:pt x="8396" y="15186"/>
                      <a:pt x="6302" y="14534"/>
                      <a:pt x="4579" y="14534"/>
                    </a:cubicBezTo>
                    <a:cubicBezTo>
                      <a:pt x="4379" y="14534"/>
                      <a:pt x="4184" y="14543"/>
                      <a:pt x="3995" y="14563"/>
                    </a:cubicBezTo>
                    <a:cubicBezTo>
                      <a:pt x="4930" y="14654"/>
                      <a:pt x="5843" y="15019"/>
                      <a:pt x="6597" y="15567"/>
                    </a:cubicBezTo>
                    <a:cubicBezTo>
                      <a:pt x="5277" y="15890"/>
                      <a:pt x="3913" y="16049"/>
                      <a:pt x="2550" y="16049"/>
                    </a:cubicBezTo>
                    <a:cubicBezTo>
                      <a:pt x="1697" y="16049"/>
                      <a:pt x="843" y="15987"/>
                      <a:pt x="0" y="15864"/>
                    </a:cubicBezTo>
                    <a:lnTo>
                      <a:pt x="0" y="15864"/>
                    </a:lnTo>
                    <a:cubicBezTo>
                      <a:pt x="1172" y="16295"/>
                      <a:pt x="2399" y="16616"/>
                      <a:pt x="3649" y="16809"/>
                    </a:cubicBezTo>
                    <a:lnTo>
                      <a:pt x="3649" y="16809"/>
                    </a:lnTo>
                    <a:cubicBezTo>
                      <a:pt x="3540" y="16800"/>
                      <a:pt x="3432" y="16795"/>
                      <a:pt x="3325" y="16795"/>
                    </a:cubicBezTo>
                    <a:cubicBezTo>
                      <a:pt x="3003" y="16795"/>
                      <a:pt x="2685" y="16836"/>
                      <a:pt x="2374" y="16914"/>
                    </a:cubicBezTo>
                    <a:cubicBezTo>
                      <a:pt x="3604" y="17052"/>
                      <a:pt x="4841" y="17121"/>
                      <a:pt x="6078" y="17121"/>
                    </a:cubicBezTo>
                    <a:cubicBezTo>
                      <a:pt x="7090" y="17121"/>
                      <a:pt x="8101" y="17075"/>
                      <a:pt x="9107" y="16982"/>
                    </a:cubicBezTo>
                    <a:lnTo>
                      <a:pt x="9107" y="16982"/>
                    </a:lnTo>
                    <a:cubicBezTo>
                      <a:pt x="8162" y="17464"/>
                      <a:pt x="7095" y="17706"/>
                      <a:pt x="6031" y="17706"/>
                    </a:cubicBezTo>
                    <a:cubicBezTo>
                      <a:pt x="5785" y="17706"/>
                      <a:pt x="5540" y="17693"/>
                      <a:pt x="5296" y="17667"/>
                    </a:cubicBezTo>
                    <a:lnTo>
                      <a:pt x="5296" y="17667"/>
                    </a:lnTo>
                    <a:cubicBezTo>
                      <a:pt x="9016" y="18215"/>
                      <a:pt x="12759" y="18512"/>
                      <a:pt x="16526" y="18557"/>
                    </a:cubicBezTo>
                    <a:cubicBezTo>
                      <a:pt x="15818" y="18169"/>
                      <a:pt x="15088" y="17781"/>
                      <a:pt x="14380" y="17393"/>
                    </a:cubicBezTo>
                    <a:cubicBezTo>
                      <a:pt x="14703" y="17393"/>
                      <a:pt x="15273" y="17384"/>
                      <a:pt x="15946" y="17384"/>
                    </a:cubicBezTo>
                    <a:cubicBezTo>
                      <a:pt x="17677" y="17384"/>
                      <a:pt x="20086" y="17443"/>
                      <a:pt x="20708" y="17860"/>
                    </a:cubicBezTo>
                    <a:lnTo>
                      <a:pt x="20708" y="17860"/>
                    </a:lnTo>
                    <a:cubicBezTo>
                      <a:pt x="20200" y="17507"/>
                      <a:pt x="19713" y="17153"/>
                      <a:pt x="19227" y="16820"/>
                    </a:cubicBezTo>
                    <a:lnTo>
                      <a:pt x="19227" y="16820"/>
                    </a:lnTo>
                    <a:cubicBezTo>
                      <a:pt x="20219" y="17483"/>
                      <a:pt x="22221" y="17441"/>
                      <a:pt x="23373" y="17690"/>
                    </a:cubicBezTo>
                    <a:cubicBezTo>
                      <a:pt x="25069" y="18060"/>
                      <a:pt x="26732" y="18331"/>
                      <a:pt x="28461" y="18331"/>
                    </a:cubicBezTo>
                    <a:cubicBezTo>
                      <a:pt x="28756" y="18331"/>
                      <a:pt x="29054" y="18323"/>
                      <a:pt x="29353" y="18306"/>
                    </a:cubicBezTo>
                    <a:cubicBezTo>
                      <a:pt x="27801" y="18101"/>
                      <a:pt x="26318" y="17530"/>
                      <a:pt x="25039" y="16640"/>
                    </a:cubicBezTo>
                    <a:lnTo>
                      <a:pt x="25039" y="16640"/>
                    </a:lnTo>
                    <a:cubicBezTo>
                      <a:pt x="26158" y="17051"/>
                      <a:pt x="27322" y="17279"/>
                      <a:pt x="28509" y="17370"/>
                    </a:cubicBezTo>
                    <a:cubicBezTo>
                      <a:pt x="28281" y="17165"/>
                      <a:pt x="28052" y="16937"/>
                      <a:pt x="27847" y="16731"/>
                    </a:cubicBezTo>
                    <a:lnTo>
                      <a:pt x="27847" y="16731"/>
                    </a:lnTo>
                    <a:cubicBezTo>
                      <a:pt x="28284" y="17156"/>
                      <a:pt x="29549" y="17225"/>
                      <a:pt x="30765" y="17225"/>
                    </a:cubicBezTo>
                    <a:cubicBezTo>
                      <a:pt x="31353" y="17225"/>
                      <a:pt x="31930" y="17209"/>
                      <a:pt x="32397" y="17209"/>
                    </a:cubicBezTo>
                    <a:cubicBezTo>
                      <a:pt x="32677" y="17209"/>
                      <a:pt x="32917" y="17215"/>
                      <a:pt x="33097" y="17233"/>
                    </a:cubicBezTo>
                    <a:cubicBezTo>
                      <a:pt x="34253" y="17355"/>
                      <a:pt x="35430" y="17385"/>
                      <a:pt x="36607" y="17385"/>
                    </a:cubicBezTo>
                    <a:cubicBezTo>
                      <a:pt x="37195" y="17385"/>
                      <a:pt x="37784" y="17378"/>
                      <a:pt x="38369" y="17370"/>
                    </a:cubicBezTo>
                    <a:lnTo>
                      <a:pt x="38369" y="17370"/>
                    </a:lnTo>
                    <a:cubicBezTo>
                      <a:pt x="38210" y="17735"/>
                      <a:pt x="37867" y="17987"/>
                      <a:pt x="37479" y="18078"/>
                    </a:cubicBezTo>
                    <a:cubicBezTo>
                      <a:pt x="38118" y="18032"/>
                      <a:pt x="38757" y="18009"/>
                      <a:pt x="39397" y="17987"/>
                    </a:cubicBezTo>
                    <a:lnTo>
                      <a:pt x="39397" y="17987"/>
                    </a:lnTo>
                    <a:cubicBezTo>
                      <a:pt x="39259" y="18241"/>
                      <a:pt x="38971" y="18412"/>
                      <a:pt x="38676" y="18412"/>
                    </a:cubicBezTo>
                    <a:cubicBezTo>
                      <a:pt x="38634" y="18412"/>
                      <a:pt x="38593" y="18408"/>
                      <a:pt x="38551" y="18401"/>
                    </a:cubicBezTo>
                    <a:lnTo>
                      <a:pt x="38551" y="18401"/>
                    </a:lnTo>
                    <a:cubicBezTo>
                      <a:pt x="41303" y="18908"/>
                      <a:pt x="44013" y="19541"/>
                      <a:pt x="46803" y="19541"/>
                    </a:cubicBezTo>
                    <a:cubicBezTo>
                      <a:pt x="46898" y="19541"/>
                      <a:pt x="46993" y="19540"/>
                      <a:pt x="47089" y="19539"/>
                    </a:cubicBezTo>
                    <a:cubicBezTo>
                      <a:pt x="47363" y="19539"/>
                      <a:pt x="47614" y="19516"/>
                      <a:pt x="47888" y="19516"/>
                    </a:cubicBezTo>
                    <a:cubicBezTo>
                      <a:pt x="47454" y="19333"/>
                      <a:pt x="47020" y="19151"/>
                      <a:pt x="46587" y="18968"/>
                    </a:cubicBezTo>
                    <a:cubicBezTo>
                      <a:pt x="47317" y="18892"/>
                      <a:pt x="48045" y="18862"/>
                      <a:pt x="48772" y="18862"/>
                    </a:cubicBezTo>
                    <a:cubicBezTo>
                      <a:pt x="50454" y="18862"/>
                      <a:pt x="52133" y="19023"/>
                      <a:pt x="53822" y="19151"/>
                    </a:cubicBezTo>
                    <a:cubicBezTo>
                      <a:pt x="54288" y="19184"/>
                      <a:pt x="54770" y="19196"/>
                      <a:pt x="55261" y="19196"/>
                    </a:cubicBezTo>
                    <a:cubicBezTo>
                      <a:pt x="56476" y="19196"/>
                      <a:pt x="57749" y="19123"/>
                      <a:pt x="58987" y="19123"/>
                    </a:cubicBezTo>
                    <a:cubicBezTo>
                      <a:pt x="59952" y="19123"/>
                      <a:pt x="60896" y="19167"/>
                      <a:pt x="61773" y="19326"/>
                    </a:cubicBezTo>
                    <a:lnTo>
                      <a:pt x="61773" y="19326"/>
                    </a:lnTo>
                    <a:cubicBezTo>
                      <a:pt x="60779" y="19138"/>
                      <a:pt x="58048" y="18154"/>
                      <a:pt x="56511" y="18154"/>
                    </a:cubicBezTo>
                    <a:cubicBezTo>
                      <a:pt x="56234" y="18154"/>
                      <a:pt x="55996" y="18186"/>
                      <a:pt x="55814" y="18260"/>
                    </a:cubicBezTo>
                    <a:lnTo>
                      <a:pt x="55814" y="18260"/>
                    </a:lnTo>
                    <a:cubicBezTo>
                      <a:pt x="56706" y="17818"/>
                      <a:pt x="57444" y="17065"/>
                      <a:pt x="57862" y="16183"/>
                    </a:cubicBezTo>
                    <a:lnTo>
                      <a:pt x="57862" y="16183"/>
                    </a:lnTo>
                    <a:cubicBezTo>
                      <a:pt x="56630" y="17325"/>
                      <a:pt x="55100" y="18146"/>
                      <a:pt x="53457" y="18512"/>
                    </a:cubicBezTo>
                    <a:cubicBezTo>
                      <a:pt x="56173" y="16891"/>
                      <a:pt x="59049" y="15111"/>
                      <a:pt x="60373" y="12257"/>
                    </a:cubicBezTo>
                    <a:lnTo>
                      <a:pt x="60373" y="12257"/>
                    </a:lnTo>
                    <a:cubicBezTo>
                      <a:pt x="57634" y="14677"/>
                      <a:pt x="54530" y="16708"/>
                      <a:pt x="51197" y="18238"/>
                    </a:cubicBezTo>
                    <a:cubicBezTo>
                      <a:pt x="50901" y="17735"/>
                      <a:pt x="51631" y="17233"/>
                      <a:pt x="52179" y="17005"/>
                    </a:cubicBezTo>
                    <a:cubicBezTo>
                      <a:pt x="53571" y="16457"/>
                      <a:pt x="54758" y="15430"/>
                      <a:pt x="55534" y="14175"/>
                    </a:cubicBezTo>
                    <a:lnTo>
                      <a:pt x="55534" y="14175"/>
                    </a:lnTo>
                    <a:cubicBezTo>
                      <a:pt x="54142" y="15088"/>
                      <a:pt x="52635" y="15841"/>
                      <a:pt x="51083" y="16457"/>
                    </a:cubicBezTo>
                    <a:cubicBezTo>
                      <a:pt x="53046" y="15248"/>
                      <a:pt x="55146" y="13878"/>
                      <a:pt x="55922" y="11710"/>
                    </a:cubicBezTo>
                    <a:lnTo>
                      <a:pt x="55922" y="11710"/>
                    </a:lnTo>
                    <a:cubicBezTo>
                      <a:pt x="53115" y="14723"/>
                      <a:pt x="49440" y="16914"/>
                      <a:pt x="45445" y="17941"/>
                    </a:cubicBezTo>
                    <a:cubicBezTo>
                      <a:pt x="46632" y="16777"/>
                      <a:pt x="48321" y="16229"/>
                      <a:pt x="49714" y="15293"/>
                    </a:cubicBezTo>
                    <a:cubicBezTo>
                      <a:pt x="51699" y="13969"/>
                      <a:pt x="53092" y="11778"/>
                      <a:pt x="53411" y="9404"/>
                    </a:cubicBezTo>
                    <a:lnTo>
                      <a:pt x="53411" y="9404"/>
                    </a:lnTo>
                    <a:cubicBezTo>
                      <a:pt x="52065" y="12645"/>
                      <a:pt x="49166" y="15225"/>
                      <a:pt x="45788" y="16183"/>
                    </a:cubicBezTo>
                    <a:cubicBezTo>
                      <a:pt x="48915" y="14608"/>
                      <a:pt x="51174" y="11436"/>
                      <a:pt x="51631" y="7966"/>
                    </a:cubicBezTo>
                    <a:lnTo>
                      <a:pt x="51631" y="7966"/>
                    </a:lnTo>
                    <a:cubicBezTo>
                      <a:pt x="50033" y="11573"/>
                      <a:pt x="47226" y="14631"/>
                      <a:pt x="43779" y="16526"/>
                    </a:cubicBezTo>
                    <a:lnTo>
                      <a:pt x="43779" y="16526"/>
                    </a:lnTo>
                    <a:cubicBezTo>
                      <a:pt x="45080" y="15681"/>
                      <a:pt x="46107" y="14403"/>
                      <a:pt x="46632" y="12942"/>
                    </a:cubicBezTo>
                    <a:lnTo>
                      <a:pt x="46632" y="12942"/>
                    </a:lnTo>
                    <a:cubicBezTo>
                      <a:pt x="45765" y="14083"/>
                      <a:pt x="43825" y="16001"/>
                      <a:pt x="42273" y="16046"/>
                    </a:cubicBezTo>
                    <a:cubicBezTo>
                      <a:pt x="42234" y="16048"/>
                      <a:pt x="42197" y="16048"/>
                      <a:pt x="42161" y="16048"/>
                    </a:cubicBezTo>
                    <a:cubicBezTo>
                      <a:pt x="40158" y="16048"/>
                      <a:pt x="41656" y="14204"/>
                      <a:pt x="42889" y="13307"/>
                    </a:cubicBezTo>
                    <a:lnTo>
                      <a:pt x="42889" y="13307"/>
                    </a:lnTo>
                    <a:cubicBezTo>
                      <a:pt x="41519" y="14289"/>
                      <a:pt x="40150" y="15248"/>
                      <a:pt x="38757" y="16183"/>
                    </a:cubicBezTo>
                    <a:cubicBezTo>
                      <a:pt x="40469" y="14677"/>
                      <a:pt x="41816" y="12760"/>
                      <a:pt x="42638" y="10637"/>
                    </a:cubicBezTo>
                    <a:lnTo>
                      <a:pt x="42638" y="10637"/>
                    </a:lnTo>
                    <a:cubicBezTo>
                      <a:pt x="40492" y="12828"/>
                      <a:pt x="38347" y="14677"/>
                      <a:pt x="35927" y="16526"/>
                    </a:cubicBezTo>
                    <a:cubicBezTo>
                      <a:pt x="37456" y="12897"/>
                      <a:pt x="39534" y="9518"/>
                      <a:pt x="42044" y="6483"/>
                    </a:cubicBezTo>
                    <a:lnTo>
                      <a:pt x="42044" y="6483"/>
                    </a:lnTo>
                    <a:cubicBezTo>
                      <a:pt x="39922" y="6985"/>
                      <a:pt x="38415" y="8856"/>
                      <a:pt x="37297" y="10728"/>
                    </a:cubicBezTo>
                    <a:cubicBezTo>
                      <a:pt x="36155" y="12577"/>
                      <a:pt x="35174" y="14631"/>
                      <a:pt x="33439" y="15955"/>
                    </a:cubicBezTo>
                    <a:cubicBezTo>
                      <a:pt x="34010" y="15088"/>
                      <a:pt x="34352" y="14083"/>
                      <a:pt x="34466" y="13033"/>
                    </a:cubicBezTo>
                    <a:lnTo>
                      <a:pt x="34466" y="13033"/>
                    </a:lnTo>
                    <a:cubicBezTo>
                      <a:pt x="33667" y="13878"/>
                      <a:pt x="32846" y="14723"/>
                      <a:pt x="32047" y="15567"/>
                    </a:cubicBezTo>
                    <a:cubicBezTo>
                      <a:pt x="34055" y="11116"/>
                      <a:pt x="36064" y="6049"/>
                      <a:pt x="34307" y="1507"/>
                    </a:cubicBezTo>
                    <a:lnTo>
                      <a:pt x="34307" y="1507"/>
                    </a:lnTo>
                    <a:cubicBezTo>
                      <a:pt x="34946" y="6277"/>
                      <a:pt x="33348" y="11322"/>
                      <a:pt x="30084" y="14859"/>
                    </a:cubicBezTo>
                    <a:cubicBezTo>
                      <a:pt x="30449" y="14038"/>
                      <a:pt x="30837" y="13216"/>
                      <a:pt x="31225" y="12394"/>
                    </a:cubicBezTo>
                    <a:lnTo>
                      <a:pt x="31225" y="12394"/>
                    </a:lnTo>
                    <a:cubicBezTo>
                      <a:pt x="30426" y="13148"/>
                      <a:pt x="29536" y="13764"/>
                      <a:pt x="28600" y="14266"/>
                    </a:cubicBezTo>
                    <a:cubicBezTo>
                      <a:pt x="29673" y="13262"/>
                      <a:pt x="30426" y="11915"/>
                      <a:pt x="30723" y="10477"/>
                    </a:cubicBezTo>
                    <a:lnTo>
                      <a:pt x="30723" y="10477"/>
                    </a:lnTo>
                    <a:cubicBezTo>
                      <a:pt x="29125" y="12349"/>
                      <a:pt x="27231" y="13969"/>
                      <a:pt x="25154" y="15293"/>
                    </a:cubicBezTo>
                    <a:cubicBezTo>
                      <a:pt x="27117" y="13673"/>
                      <a:pt x="28692" y="11573"/>
                      <a:pt x="29719" y="9222"/>
                    </a:cubicBezTo>
                    <a:lnTo>
                      <a:pt x="29719" y="9222"/>
                    </a:lnTo>
                    <a:cubicBezTo>
                      <a:pt x="28693" y="9684"/>
                      <a:pt x="27791" y="10431"/>
                      <a:pt x="27138" y="11336"/>
                    </a:cubicBezTo>
                    <a:lnTo>
                      <a:pt x="27138" y="11336"/>
                    </a:lnTo>
                    <a:cubicBezTo>
                      <a:pt x="28500" y="9280"/>
                      <a:pt x="29740" y="7124"/>
                      <a:pt x="30837" y="4908"/>
                    </a:cubicBezTo>
                    <a:lnTo>
                      <a:pt x="30837" y="4908"/>
                    </a:lnTo>
                    <a:cubicBezTo>
                      <a:pt x="27961" y="8400"/>
                      <a:pt x="25085" y="11915"/>
                      <a:pt x="22209" y="15430"/>
                    </a:cubicBezTo>
                    <a:cubicBezTo>
                      <a:pt x="22825" y="14312"/>
                      <a:pt x="23373" y="13170"/>
                      <a:pt x="23853" y="11983"/>
                    </a:cubicBezTo>
                    <a:lnTo>
                      <a:pt x="23853" y="11983"/>
                    </a:lnTo>
                    <a:cubicBezTo>
                      <a:pt x="23419" y="12349"/>
                      <a:pt x="22985" y="12714"/>
                      <a:pt x="22552" y="13102"/>
                    </a:cubicBezTo>
                    <a:cubicBezTo>
                      <a:pt x="24994" y="9541"/>
                      <a:pt x="27573" y="6117"/>
                      <a:pt x="30312" y="2785"/>
                    </a:cubicBezTo>
                    <a:lnTo>
                      <a:pt x="30312" y="2785"/>
                    </a:lnTo>
                    <a:cubicBezTo>
                      <a:pt x="28714" y="4657"/>
                      <a:pt x="26683" y="6072"/>
                      <a:pt x="24857" y="7715"/>
                    </a:cubicBezTo>
                    <a:cubicBezTo>
                      <a:pt x="23031" y="9359"/>
                      <a:pt x="21365" y="11344"/>
                      <a:pt x="20862" y="13741"/>
                    </a:cubicBezTo>
                    <a:cubicBezTo>
                      <a:pt x="21890" y="8491"/>
                      <a:pt x="25222" y="3744"/>
                      <a:pt x="29810" y="1005"/>
                    </a:cubicBezTo>
                    <a:lnTo>
                      <a:pt x="29810" y="1005"/>
                    </a:lnTo>
                    <a:cubicBezTo>
                      <a:pt x="26957" y="1826"/>
                      <a:pt x="24606" y="3903"/>
                      <a:pt x="22917" y="6323"/>
                    </a:cubicBezTo>
                    <a:cubicBezTo>
                      <a:pt x="21205" y="8742"/>
                      <a:pt x="20064" y="11527"/>
                      <a:pt x="18968" y="14289"/>
                    </a:cubicBezTo>
                    <a:cubicBezTo>
                      <a:pt x="20086" y="9176"/>
                      <a:pt x="22209" y="4314"/>
                      <a:pt x="25131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35" name="Google Shape;1717;p13">
              <a:extLst>
                <a:ext uri="{FF2B5EF4-FFF2-40B4-BE49-F238E27FC236}">
                  <a16:creationId xmlns:a16="http://schemas.microsoft.com/office/drawing/2014/main" id="{09671A37-B732-47DC-8C58-B5CCC71FF364}"/>
                </a:ext>
              </a:extLst>
            </p:cNvPr>
            <p:cNvSpPr/>
            <p:nvPr/>
          </p:nvSpPr>
          <p:spPr>
            <a:xfrm>
              <a:off x="372802" y="4070352"/>
              <a:ext cx="1366275" cy="1268078"/>
            </a:xfrm>
            <a:custGeom>
              <a:avLst/>
              <a:gdLst/>
              <a:ahLst/>
              <a:cxnLst/>
              <a:rect l="l" t="t" r="r" b="b"/>
              <a:pathLst>
                <a:path w="34923" h="32413" extrusionOk="0">
                  <a:moveTo>
                    <a:pt x="27459" y="1"/>
                  </a:moveTo>
                  <a:cubicBezTo>
                    <a:pt x="22049" y="1302"/>
                    <a:pt x="18306" y="6323"/>
                    <a:pt x="16412" y="11550"/>
                  </a:cubicBezTo>
                  <a:cubicBezTo>
                    <a:pt x="14403" y="17074"/>
                    <a:pt x="13513" y="23351"/>
                    <a:pt x="12120" y="29103"/>
                  </a:cubicBezTo>
                  <a:cubicBezTo>
                    <a:pt x="12508" y="24789"/>
                    <a:pt x="12737" y="20475"/>
                    <a:pt x="12805" y="16161"/>
                  </a:cubicBezTo>
                  <a:cubicBezTo>
                    <a:pt x="12851" y="13148"/>
                    <a:pt x="12805" y="9998"/>
                    <a:pt x="11527" y="7259"/>
                  </a:cubicBezTo>
                  <a:lnTo>
                    <a:pt x="11527" y="7259"/>
                  </a:lnTo>
                  <a:cubicBezTo>
                    <a:pt x="11961" y="14449"/>
                    <a:pt x="12212" y="21708"/>
                    <a:pt x="10865" y="28783"/>
                  </a:cubicBezTo>
                  <a:cubicBezTo>
                    <a:pt x="10956" y="25497"/>
                    <a:pt x="11025" y="22119"/>
                    <a:pt x="9998" y="18991"/>
                  </a:cubicBezTo>
                  <a:cubicBezTo>
                    <a:pt x="8970" y="15842"/>
                    <a:pt x="6619" y="12943"/>
                    <a:pt x="3424" y="12190"/>
                  </a:cubicBezTo>
                  <a:lnTo>
                    <a:pt x="3424" y="12190"/>
                  </a:lnTo>
                  <a:cubicBezTo>
                    <a:pt x="6779" y="14792"/>
                    <a:pt x="8879" y="18923"/>
                    <a:pt x="9062" y="23168"/>
                  </a:cubicBezTo>
                  <a:cubicBezTo>
                    <a:pt x="8309" y="19494"/>
                    <a:pt x="5547" y="16321"/>
                    <a:pt x="2032" y="15065"/>
                  </a:cubicBezTo>
                  <a:lnTo>
                    <a:pt x="2032" y="15065"/>
                  </a:lnTo>
                  <a:cubicBezTo>
                    <a:pt x="3766" y="15705"/>
                    <a:pt x="5022" y="17257"/>
                    <a:pt x="5958" y="18854"/>
                  </a:cubicBezTo>
                  <a:cubicBezTo>
                    <a:pt x="7533" y="21594"/>
                    <a:pt x="8377" y="24743"/>
                    <a:pt x="8377" y="27916"/>
                  </a:cubicBezTo>
                  <a:cubicBezTo>
                    <a:pt x="7669" y="25862"/>
                    <a:pt x="6848" y="23830"/>
                    <a:pt x="5501" y="22141"/>
                  </a:cubicBezTo>
                  <a:cubicBezTo>
                    <a:pt x="4132" y="20475"/>
                    <a:pt x="2146" y="19197"/>
                    <a:pt x="0" y="19151"/>
                  </a:cubicBezTo>
                  <a:lnTo>
                    <a:pt x="0" y="19151"/>
                  </a:lnTo>
                  <a:cubicBezTo>
                    <a:pt x="3378" y="20270"/>
                    <a:pt x="5958" y="23534"/>
                    <a:pt x="6277" y="27094"/>
                  </a:cubicBezTo>
                  <a:cubicBezTo>
                    <a:pt x="5570" y="24447"/>
                    <a:pt x="3310" y="22278"/>
                    <a:pt x="639" y="21662"/>
                  </a:cubicBezTo>
                  <a:lnTo>
                    <a:pt x="639" y="21662"/>
                  </a:lnTo>
                  <a:cubicBezTo>
                    <a:pt x="3104" y="22917"/>
                    <a:pt x="4793" y="25565"/>
                    <a:pt x="4908" y="28304"/>
                  </a:cubicBezTo>
                  <a:lnTo>
                    <a:pt x="26432" y="32413"/>
                  </a:lnTo>
                  <a:cubicBezTo>
                    <a:pt x="28965" y="30861"/>
                    <a:pt x="31225" y="28875"/>
                    <a:pt x="33120" y="26592"/>
                  </a:cubicBezTo>
                  <a:lnTo>
                    <a:pt x="33120" y="26592"/>
                  </a:lnTo>
                  <a:cubicBezTo>
                    <a:pt x="31294" y="27779"/>
                    <a:pt x="29376" y="28852"/>
                    <a:pt x="27413" y="29788"/>
                  </a:cubicBezTo>
                  <a:cubicBezTo>
                    <a:pt x="29924" y="28281"/>
                    <a:pt x="32526" y="26706"/>
                    <a:pt x="34215" y="24310"/>
                  </a:cubicBezTo>
                  <a:lnTo>
                    <a:pt x="34215" y="24310"/>
                  </a:lnTo>
                  <a:cubicBezTo>
                    <a:pt x="32499" y="25750"/>
                    <a:pt x="30618" y="26978"/>
                    <a:pt x="28670" y="28105"/>
                  </a:cubicBezTo>
                  <a:lnTo>
                    <a:pt x="28670" y="28105"/>
                  </a:lnTo>
                  <a:cubicBezTo>
                    <a:pt x="31142" y="26370"/>
                    <a:pt x="33282" y="24171"/>
                    <a:pt x="34923" y="21639"/>
                  </a:cubicBezTo>
                  <a:lnTo>
                    <a:pt x="34923" y="21639"/>
                  </a:lnTo>
                  <a:cubicBezTo>
                    <a:pt x="31316" y="25291"/>
                    <a:pt x="27254" y="27916"/>
                    <a:pt x="22483" y="29856"/>
                  </a:cubicBezTo>
                  <a:cubicBezTo>
                    <a:pt x="27368" y="27688"/>
                    <a:pt x="31499" y="23899"/>
                    <a:pt x="34078" y="19243"/>
                  </a:cubicBezTo>
                  <a:lnTo>
                    <a:pt x="34078" y="19243"/>
                  </a:lnTo>
                  <a:cubicBezTo>
                    <a:pt x="31184" y="22579"/>
                    <a:pt x="27724" y="25439"/>
                    <a:pt x="23903" y="27667"/>
                  </a:cubicBezTo>
                  <a:lnTo>
                    <a:pt x="23903" y="27667"/>
                  </a:lnTo>
                  <a:cubicBezTo>
                    <a:pt x="27725" y="25225"/>
                    <a:pt x="30725" y="21481"/>
                    <a:pt x="32207" y="17165"/>
                  </a:cubicBezTo>
                  <a:lnTo>
                    <a:pt x="32207" y="17165"/>
                  </a:lnTo>
                  <a:cubicBezTo>
                    <a:pt x="30928" y="20270"/>
                    <a:pt x="28144" y="22461"/>
                    <a:pt x="25313" y="24241"/>
                  </a:cubicBezTo>
                  <a:cubicBezTo>
                    <a:pt x="22483" y="26022"/>
                    <a:pt x="19424" y="27574"/>
                    <a:pt x="17119" y="29970"/>
                  </a:cubicBezTo>
                  <a:cubicBezTo>
                    <a:pt x="19310" y="25748"/>
                    <a:pt x="23145" y="21502"/>
                    <a:pt x="28007" y="20384"/>
                  </a:cubicBezTo>
                  <a:lnTo>
                    <a:pt x="28007" y="20384"/>
                  </a:lnTo>
                  <a:cubicBezTo>
                    <a:pt x="23282" y="21411"/>
                    <a:pt x="18922" y="24127"/>
                    <a:pt x="15932" y="27893"/>
                  </a:cubicBezTo>
                  <a:cubicBezTo>
                    <a:pt x="17233" y="25405"/>
                    <a:pt x="18534" y="22917"/>
                    <a:pt x="19835" y="20407"/>
                  </a:cubicBezTo>
                  <a:cubicBezTo>
                    <a:pt x="21479" y="17302"/>
                    <a:pt x="23533" y="13856"/>
                    <a:pt x="26980" y="13171"/>
                  </a:cubicBezTo>
                  <a:lnTo>
                    <a:pt x="26980" y="13171"/>
                  </a:lnTo>
                  <a:cubicBezTo>
                    <a:pt x="23990" y="13605"/>
                    <a:pt x="21342" y="15476"/>
                    <a:pt x="19379" y="17782"/>
                  </a:cubicBezTo>
                  <a:cubicBezTo>
                    <a:pt x="17439" y="20110"/>
                    <a:pt x="16069" y="22849"/>
                    <a:pt x="14722" y="25588"/>
                  </a:cubicBezTo>
                  <a:cubicBezTo>
                    <a:pt x="15955" y="21342"/>
                    <a:pt x="17210" y="17097"/>
                    <a:pt x="18443" y="12851"/>
                  </a:cubicBezTo>
                  <a:cubicBezTo>
                    <a:pt x="19196" y="10227"/>
                    <a:pt x="19972" y="7579"/>
                    <a:pt x="21365" y="5228"/>
                  </a:cubicBezTo>
                  <a:cubicBezTo>
                    <a:pt x="22757" y="2854"/>
                    <a:pt x="24834" y="800"/>
                    <a:pt x="2745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718;p13">
              <a:extLst>
                <a:ext uri="{FF2B5EF4-FFF2-40B4-BE49-F238E27FC236}">
                  <a16:creationId xmlns:a16="http://schemas.microsoft.com/office/drawing/2014/main" id="{324495D2-D394-453E-A5B3-B7963C7152D8}"/>
                </a:ext>
              </a:extLst>
            </p:cNvPr>
            <p:cNvSpPr/>
            <p:nvPr/>
          </p:nvSpPr>
          <p:spPr>
            <a:xfrm>
              <a:off x="112048" y="4553481"/>
              <a:ext cx="1224300" cy="681357"/>
            </a:xfrm>
            <a:custGeom>
              <a:avLst/>
              <a:gdLst/>
              <a:ahLst/>
              <a:cxnLst/>
              <a:rect l="l" t="t" r="r" b="b"/>
              <a:pathLst>
                <a:path w="31294" h="17416" extrusionOk="0">
                  <a:moveTo>
                    <a:pt x="31294" y="0"/>
                  </a:moveTo>
                  <a:lnTo>
                    <a:pt x="31294" y="0"/>
                  </a:lnTo>
                  <a:cubicBezTo>
                    <a:pt x="31264" y="2"/>
                    <a:pt x="31233" y="3"/>
                    <a:pt x="31203" y="4"/>
                  </a:cubicBezTo>
                  <a:lnTo>
                    <a:pt x="31203" y="4"/>
                  </a:lnTo>
                  <a:cubicBezTo>
                    <a:pt x="31233" y="3"/>
                    <a:pt x="31264" y="2"/>
                    <a:pt x="31294" y="0"/>
                  </a:cubicBezTo>
                  <a:close/>
                  <a:moveTo>
                    <a:pt x="26544" y="8177"/>
                  </a:moveTo>
                  <a:lnTo>
                    <a:pt x="26544" y="8177"/>
                  </a:lnTo>
                  <a:cubicBezTo>
                    <a:pt x="26676" y="8248"/>
                    <a:pt x="26806" y="8322"/>
                    <a:pt x="26934" y="8400"/>
                  </a:cubicBezTo>
                  <a:cubicBezTo>
                    <a:pt x="26809" y="8316"/>
                    <a:pt x="26679" y="8242"/>
                    <a:pt x="26544" y="8177"/>
                  </a:cubicBezTo>
                  <a:close/>
                  <a:moveTo>
                    <a:pt x="31203" y="4"/>
                  </a:moveTo>
                  <a:cubicBezTo>
                    <a:pt x="23675" y="323"/>
                    <a:pt x="15708" y="735"/>
                    <a:pt x="11116" y="7578"/>
                  </a:cubicBezTo>
                  <a:cubicBezTo>
                    <a:pt x="9678" y="9747"/>
                    <a:pt x="8628" y="12143"/>
                    <a:pt x="7601" y="14540"/>
                  </a:cubicBezTo>
                  <a:cubicBezTo>
                    <a:pt x="8057" y="12303"/>
                    <a:pt x="8514" y="10043"/>
                    <a:pt x="8446" y="7761"/>
                  </a:cubicBezTo>
                  <a:cubicBezTo>
                    <a:pt x="8354" y="5478"/>
                    <a:pt x="7692" y="3127"/>
                    <a:pt x="6163" y="1438"/>
                  </a:cubicBezTo>
                  <a:lnTo>
                    <a:pt x="6163" y="1438"/>
                  </a:lnTo>
                  <a:cubicBezTo>
                    <a:pt x="7167" y="5319"/>
                    <a:pt x="7327" y="9450"/>
                    <a:pt x="6619" y="13399"/>
                  </a:cubicBezTo>
                  <a:cubicBezTo>
                    <a:pt x="6460" y="11344"/>
                    <a:pt x="6209" y="9245"/>
                    <a:pt x="5410" y="7350"/>
                  </a:cubicBezTo>
                  <a:cubicBezTo>
                    <a:pt x="4588" y="5456"/>
                    <a:pt x="3127" y="3744"/>
                    <a:pt x="1164" y="3082"/>
                  </a:cubicBezTo>
                  <a:lnTo>
                    <a:pt x="1164" y="3082"/>
                  </a:lnTo>
                  <a:cubicBezTo>
                    <a:pt x="3721" y="5844"/>
                    <a:pt x="4337" y="9815"/>
                    <a:pt x="4839" y="13536"/>
                  </a:cubicBezTo>
                  <a:cubicBezTo>
                    <a:pt x="4268" y="10500"/>
                    <a:pt x="2488" y="7692"/>
                    <a:pt x="0" y="5866"/>
                  </a:cubicBezTo>
                  <a:lnTo>
                    <a:pt x="0" y="5866"/>
                  </a:lnTo>
                  <a:cubicBezTo>
                    <a:pt x="1712" y="8948"/>
                    <a:pt x="3447" y="12257"/>
                    <a:pt x="3219" y="15795"/>
                  </a:cubicBezTo>
                  <a:lnTo>
                    <a:pt x="14334" y="17416"/>
                  </a:lnTo>
                  <a:cubicBezTo>
                    <a:pt x="14951" y="15864"/>
                    <a:pt x="16206" y="14608"/>
                    <a:pt x="17667" y="13787"/>
                  </a:cubicBezTo>
                  <a:cubicBezTo>
                    <a:pt x="19128" y="12942"/>
                    <a:pt x="20771" y="12486"/>
                    <a:pt x="22415" y="12121"/>
                  </a:cubicBezTo>
                  <a:cubicBezTo>
                    <a:pt x="21879" y="12026"/>
                    <a:pt x="21338" y="11981"/>
                    <a:pt x="20797" y="11981"/>
                  </a:cubicBezTo>
                  <a:cubicBezTo>
                    <a:pt x="17538" y="11981"/>
                    <a:pt x="14306" y="13641"/>
                    <a:pt x="12486" y="16343"/>
                  </a:cubicBezTo>
                  <a:cubicBezTo>
                    <a:pt x="14722" y="12212"/>
                    <a:pt x="18603" y="8765"/>
                    <a:pt x="23259" y="7921"/>
                  </a:cubicBezTo>
                  <a:cubicBezTo>
                    <a:pt x="23708" y="7846"/>
                    <a:pt x="24177" y="7795"/>
                    <a:pt x="24644" y="7795"/>
                  </a:cubicBezTo>
                  <a:cubicBezTo>
                    <a:pt x="25307" y="7795"/>
                    <a:pt x="25963" y="7897"/>
                    <a:pt x="26544" y="8177"/>
                  </a:cubicBezTo>
                  <a:lnTo>
                    <a:pt x="26544" y="8177"/>
                  </a:lnTo>
                  <a:cubicBezTo>
                    <a:pt x="25225" y="7469"/>
                    <a:pt x="23733" y="7131"/>
                    <a:pt x="22231" y="7131"/>
                  </a:cubicBezTo>
                  <a:cubicBezTo>
                    <a:pt x="21078" y="7131"/>
                    <a:pt x="19920" y="7330"/>
                    <a:pt x="18831" y="7715"/>
                  </a:cubicBezTo>
                  <a:cubicBezTo>
                    <a:pt x="16891" y="8400"/>
                    <a:pt x="15179" y="9633"/>
                    <a:pt x="13787" y="11139"/>
                  </a:cubicBezTo>
                  <a:cubicBezTo>
                    <a:pt x="12832" y="12184"/>
                    <a:pt x="10702" y="13636"/>
                    <a:pt x="10345" y="15045"/>
                  </a:cubicBezTo>
                  <a:lnTo>
                    <a:pt x="10345" y="15045"/>
                  </a:lnTo>
                  <a:cubicBezTo>
                    <a:pt x="10735" y="13478"/>
                    <a:pt x="11623" y="12025"/>
                    <a:pt x="12805" y="10956"/>
                  </a:cubicBezTo>
                  <a:lnTo>
                    <a:pt x="12805" y="10956"/>
                  </a:lnTo>
                  <a:cubicBezTo>
                    <a:pt x="11436" y="11596"/>
                    <a:pt x="10272" y="12691"/>
                    <a:pt x="9541" y="14015"/>
                  </a:cubicBezTo>
                  <a:cubicBezTo>
                    <a:pt x="13591" y="5962"/>
                    <a:pt x="22197" y="403"/>
                    <a:pt x="31203" y="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" name="Google Shape;1786;p13">
              <a:extLst>
                <a:ext uri="{FF2B5EF4-FFF2-40B4-BE49-F238E27FC236}">
                  <a16:creationId xmlns:a16="http://schemas.microsoft.com/office/drawing/2014/main" id="{5EB0C303-8B60-48C7-B909-1E73909F03C6}"/>
                </a:ext>
              </a:extLst>
            </p:cNvPr>
            <p:cNvGrpSpPr/>
            <p:nvPr/>
          </p:nvGrpSpPr>
          <p:grpSpPr>
            <a:xfrm>
              <a:off x="4361727" y="4458922"/>
              <a:ext cx="4762599" cy="734796"/>
              <a:chOff x="6443175" y="3669288"/>
              <a:chExt cx="3880550" cy="1496450"/>
            </a:xfrm>
          </p:grpSpPr>
          <p:sp>
            <p:nvSpPr>
              <p:cNvPr id="38" name="Google Shape;1787;p13">
                <a:extLst>
                  <a:ext uri="{FF2B5EF4-FFF2-40B4-BE49-F238E27FC236}">
                    <a16:creationId xmlns:a16="http://schemas.microsoft.com/office/drawing/2014/main" id="{6001C716-3FDA-4EFF-9EBD-99BCB88D6997}"/>
                  </a:ext>
                </a:extLst>
              </p:cNvPr>
              <p:cNvSpPr/>
              <p:nvPr/>
            </p:nvSpPr>
            <p:spPr>
              <a:xfrm>
                <a:off x="7753575" y="3973663"/>
                <a:ext cx="2570150" cy="1191500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47660" extrusionOk="0">
                    <a:moveTo>
                      <a:pt x="102806" y="1"/>
                    </a:moveTo>
                    <a:lnTo>
                      <a:pt x="93721" y="7054"/>
                    </a:lnTo>
                    <a:lnTo>
                      <a:pt x="85253" y="29263"/>
                    </a:lnTo>
                    <a:lnTo>
                      <a:pt x="80209" y="38644"/>
                    </a:lnTo>
                    <a:lnTo>
                      <a:pt x="16435" y="42022"/>
                    </a:lnTo>
                    <a:lnTo>
                      <a:pt x="0" y="47660"/>
                    </a:lnTo>
                    <a:lnTo>
                      <a:pt x="102806" y="47660"/>
                    </a:lnTo>
                    <a:lnTo>
                      <a:pt x="102806" y="1"/>
                    </a:ln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1788;p13">
                <a:extLst>
                  <a:ext uri="{FF2B5EF4-FFF2-40B4-BE49-F238E27FC236}">
                    <a16:creationId xmlns:a16="http://schemas.microsoft.com/office/drawing/2014/main" id="{649D9541-C38B-4CDA-BEDD-A978885438D4}"/>
                  </a:ext>
                </a:extLst>
              </p:cNvPr>
              <p:cNvSpPr/>
              <p:nvPr/>
            </p:nvSpPr>
            <p:spPr>
              <a:xfrm>
                <a:off x="8238600" y="3669288"/>
                <a:ext cx="2085125" cy="1496450"/>
              </a:xfrm>
              <a:custGeom>
                <a:avLst/>
                <a:gdLst/>
                <a:ahLst/>
                <a:cxnLst/>
                <a:rect l="l" t="t" r="r" b="b"/>
                <a:pathLst>
                  <a:path w="83405" h="59858" extrusionOk="0">
                    <a:moveTo>
                      <a:pt x="21858" y="1"/>
                    </a:moveTo>
                    <a:cubicBezTo>
                      <a:pt x="18844" y="1"/>
                      <a:pt x="15692" y="473"/>
                      <a:pt x="13086" y="473"/>
                    </a:cubicBezTo>
                    <a:cubicBezTo>
                      <a:pt x="12906" y="473"/>
                      <a:pt x="12729" y="471"/>
                      <a:pt x="12555" y="466"/>
                    </a:cubicBezTo>
                    <a:cubicBezTo>
                      <a:pt x="12262" y="458"/>
                      <a:pt x="11965" y="449"/>
                      <a:pt x="11669" y="449"/>
                    </a:cubicBezTo>
                    <a:cubicBezTo>
                      <a:pt x="11181" y="449"/>
                      <a:pt x="10695" y="472"/>
                      <a:pt x="10227" y="558"/>
                    </a:cubicBezTo>
                    <a:cubicBezTo>
                      <a:pt x="7214" y="1151"/>
                      <a:pt x="5365" y="5031"/>
                      <a:pt x="3653" y="7291"/>
                    </a:cubicBezTo>
                    <a:cubicBezTo>
                      <a:pt x="2443" y="8934"/>
                      <a:pt x="1234" y="10555"/>
                      <a:pt x="1" y="12176"/>
                    </a:cubicBezTo>
                    <a:lnTo>
                      <a:pt x="1" y="36211"/>
                    </a:lnTo>
                    <a:lnTo>
                      <a:pt x="1" y="59858"/>
                    </a:lnTo>
                    <a:lnTo>
                      <a:pt x="83405" y="59858"/>
                    </a:lnTo>
                    <a:cubicBezTo>
                      <a:pt x="82537" y="59858"/>
                      <a:pt x="80278" y="57529"/>
                      <a:pt x="79524" y="56982"/>
                    </a:cubicBezTo>
                    <a:cubicBezTo>
                      <a:pt x="78497" y="56205"/>
                      <a:pt x="77561" y="55429"/>
                      <a:pt x="76603" y="54562"/>
                    </a:cubicBezTo>
                    <a:cubicBezTo>
                      <a:pt x="75324" y="53421"/>
                      <a:pt x="72905" y="52097"/>
                      <a:pt x="72106" y="50522"/>
                    </a:cubicBezTo>
                    <a:lnTo>
                      <a:pt x="72106" y="50522"/>
                    </a:lnTo>
                    <a:cubicBezTo>
                      <a:pt x="72380" y="51549"/>
                      <a:pt x="72677" y="52576"/>
                      <a:pt x="72951" y="53603"/>
                    </a:cubicBezTo>
                    <a:cubicBezTo>
                      <a:pt x="64574" y="49335"/>
                      <a:pt x="59529" y="40707"/>
                      <a:pt x="54759" y="32627"/>
                    </a:cubicBezTo>
                    <a:cubicBezTo>
                      <a:pt x="54257" y="31782"/>
                      <a:pt x="53709" y="30892"/>
                      <a:pt x="52887" y="30344"/>
                    </a:cubicBezTo>
                    <a:cubicBezTo>
                      <a:pt x="52454" y="30093"/>
                      <a:pt x="51974" y="29911"/>
                      <a:pt x="51518" y="29705"/>
                    </a:cubicBezTo>
                    <a:cubicBezTo>
                      <a:pt x="48619" y="28267"/>
                      <a:pt x="47409" y="25049"/>
                      <a:pt x="46062" y="22333"/>
                    </a:cubicBezTo>
                    <a:cubicBezTo>
                      <a:pt x="44373" y="19000"/>
                      <a:pt x="42616" y="17266"/>
                      <a:pt x="39352" y="15485"/>
                    </a:cubicBezTo>
                    <a:cubicBezTo>
                      <a:pt x="38484" y="15029"/>
                      <a:pt x="37549" y="14641"/>
                      <a:pt x="36818" y="13956"/>
                    </a:cubicBezTo>
                    <a:cubicBezTo>
                      <a:pt x="35996" y="13203"/>
                      <a:pt x="35540" y="12153"/>
                      <a:pt x="35061" y="11126"/>
                    </a:cubicBezTo>
                    <a:cubicBezTo>
                      <a:pt x="33874" y="8638"/>
                      <a:pt x="32527" y="6195"/>
                      <a:pt x="31043" y="3867"/>
                    </a:cubicBezTo>
                    <a:cubicBezTo>
                      <a:pt x="29032" y="710"/>
                      <a:pt x="25550" y="1"/>
                      <a:pt x="21858" y="1"/>
                    </a:cubicBez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789;p13">
                <a:extLst>
                  <a:ext uri="{FF2B5EF4-FFF2-40B4-BE49-F238E27FC236}">
                    <a16:creationId xmlns:a16="http://schemas.microsoft.com/office/drawing/2014/main" id="{37A3B83D-CCA3-4BC4-9730-A8CAE2542C0F}"/>
                  </a:ext>
                </a:extLst>
              </p:cNvPr>
              <p:cNvSpPr/>
              <p:nvPr/>
            </p:nvSpPr>
            <p:spPr>
              <a:xfrm>
                <a:off x="8222075" y="3691463"/>
                <a:ext cx="1652575" cy="1462300"/>
              </a:xfrm>
              <a:custGeom>
                <a:avLst/>
                <a:gdLst/>
                <a:ahLst/>
                <a:cxnLst/>
                <a:rect l="l" t="t" r="r" b="b"/>
                <a:pathLst>
                  <a:path w="66103" h="58492" extrusionOk="0">
                    <a:moveTo>
                      <a:pt x="20598" y="6308"/>
                    </a:moveTo>
                    <a:lnTo>
                      <a:pt x="20598" y="6308"/>
                    </a:lnTo>
                    <a:cubicBezTo>
                      <a:pt x="20602" y="6309"/>
                      <a:pt x="20607" y="6311"/>
                      <a:pt x="20611" y="6313"/>
                    </a:cubicBezTo>
                    <a:cubicBezTo>
                      <a:pt x="20607" y="6311"/>
                      <a:pt x="20602" y="6309"/>
                      <a:pt x="20598" y="6308"/>
                    </a:cubicBezTo>
                    <a:close/>
                    <a:moveTo>
                      <a:pt x="16480" y="16219"/>
                    </a:moveTo>
                    <a:cubicBezTo>
                      <a:pt x="16478" y="16219"/>
                      <a:pt x="16477" y="16220"/>
                      <a:pt x="16475" y="16221"/>
                    </a:cubicBezTo>
                    <a:lnTo>
                      <a:pt x="16475" y="16221"/>
                    </a:lnTo>
                    <a:cubicBezTo>
                      <a:pt x="16477" y="16220"/>
                      <a:pt x="16478" y="16219"/>
                      <a:pt x="16480" y="16219"/>
                    </a:cubicBezTo>
                    <a:close/>
                    <a:moveTo>
                      <a:pt x="37475" y="17542"/>
                    </a:moveTo>
                    <a:cubicBezTo>
                      <a:pt x="37476" y="17542"/>
                      <a:pt x="37478" y="17542"/>
                      <a:pt x="37479" y="17543"/>
                    </a:cubicBezTo>
                    <a:cubicBezTo>
                      <a:pt x="37478" y="17542"/>
                      <a:pt x="37476" y="17542"/>
                      <a:pt x="37475" y="17542"/>
                    </a:cubicBezTo>
                    <a:close/>
                    <a:moveTo>
                      <a:pt x="18524" y="1"/>
                    </a:moveTo>
                    <a:cubicBezTo>
                      <a:pt x="17894" y="1"/>
                      <a:pt x="17265" y="30"/>
                      <a:pt x="16640" y="104"/>
                    </a:cubicBezTo>
                    <a:cubicBezTo>
                      <a:pt x="13467" y="447"/>
                      <a:pt x="11892" y="2364"/>
                      <a:pt x="9427" y="4030"/>
                    </a:cubicBezTo>
                    <a:cubicBezTo>
                      <a:pt x="7875" y="5080"/>
                      <a:pt x="6323" y="6130"/>
                      <a:pt x="4793" y="7180"/>
                    </a:cubicBezTo>
                    <a:lnTo>
                      <a:pt x="3196" y="12749"/>
                    </a:lnTo>
                    <a:lnTo>
                      <a:pt x="0" y="58491"/>
                    </a:lnTo>
                    <a:lnTo>
                      <a:pt x="45742" y="58491"/>
                    </a:lnTo>
                    <a:cubicBezTo>
                      <a:pt x="44715" y="58491"/>
                      <a:pt x="43391" y="53835"/>
                      <a:pt x="44509" y="53356"/>
                    </a:cubicBezTo>
                    <a:cubicBezTo>
                      <a:pt x="44637" y="53298"/>
                      <a:pt x="44771" y="53274"/>
                      <a:pt x="44906" y="53274"/>
                    </a:cubicBezTo>
                    <a:cubicBezTo>
                      <a:pt x="45255" y="53274"/>
                      <a:pt x="45619" y="53430"/>
                      <a:pt x="45947" y="53561"/>
                    </a:cubicBezTo>
                    <a:cubicBezTo>
                      <a:pt x="49234" y="54976"/>
                      <a:pt x="52886" y="55296"/>
                      <a:pt x="56447" y="55592"/>
                    </a:cubicBezTo>
                    <a:cubicBezTo>
                      <a:pt x="59665" y="55843"/>
                      <a:pt x="62884" y="56117"/>
                      <a:pt x="66102" y="56391"/>
                    </a:cubicBezTo>
                    <a:cubicBezTo>
                      <a:pt x="65007" y="56300"/>
                      <a:pt x="62610" y="52511"/>
                      <a:pt x="61948" y="51621"/>
                    </a:cubicBezTo>
                    <a:cubicBezTo>
                      <a:pt x="60944" y="50297"/>
                      <a:pt x="60396" y="48334"/>
                      <a:pt x="59277" y="47193"/>
                    </a:cubicBezTo>
                    <a:cubicBezTo>
                      <a:pt x="58935" y="46833"/>
                      <a:pt x="58439" y="46576"/>
                      <a:pt x="57952" y="46576"/>
                    </a:cubicBezTo>
                    <a:cubicBezTo>
                      <a:pt x="57789" y="46576"/>
                      <a:pt x="57628" y="46605"/>
                      <a:pt x="57474" y="46668"/>
                    </a:cubicBezTo>
                    <a:cubicBezTo>
                      <a:pt x="57248" y="46743"/>
                      <a:pt x="57022" y="46896"/>
                      <a:pt x="56796" y="46896"/>
                    </a:cubicBezTo>
                    <a:cubicBezTo>
                      <a:pt x="56748" y="46896"/>
                      <a:pt x="56700" y="46889"/>
                      <a:pt x="56652" y="46873"/>
                    </a:cubicBezTo>
                    <a:cubicBezTo>
                      <a:pt x="56447" y="46805"/>
                      <a:pt x="56333" y="46599"/>
                      <a:pt x="56264" y="46417"/>
                    </a:cubicBezTo>
                    <a:cubicBezTo>
                      <a:pt x="55945" y="45732"/>
                      <a:pt x="55785" y="44979"/>
                      <a:pt x="55420" y="44340"/>
                    </a:cubicBezTo>
                    <a:cubicBezTo>
                      <a:pt x="55055" y="43678"/>
                      <a:pt x="54438" y="43084"/>
                      <a:pt x="53708" y="43061"/>
                    </a:cubicBezTo>
                    <a:cubicBezTo>
                      <a:pt x="53069" y="43929"/>
                      <a:pt x="52338" y="44728"/>
                      <a:pt x="51517" y="45435"/>
                    </a:cubicBezTo>
                    <a:cubicBezTo>
                      <a:pt x="51517" y="45116"/>
                      <a:pt x="51699" y="44819"/>
                      <a:pt x="51973" y="44636"/>
                    </a:cubicBezTo>
                    <a:lnTo>
                      <a:pt x="51973" y="44636"/>
                    </a:lnTo>
                    <a:cubicBezTo>
                      <a:pt x="51937" y="44661"/>
                      <a:pt x="51903" y="44672"/>
                      <a:pt x="51871" y="44672"/>
                    </a:cubicBezTo>
                    <a:cubicBezTo>
                      <a:pt x="51668" y="44672"/>
                      <a:pt x="51581" y="44209"/>
                      <a:pt x="51699" y="43952"/>
                    </a:cubicBezTo>
                    <a:cubicBezTo>
                      <a:pt x="51996" y="43312"/>
                      <a:pt x="52316" y="42650"/>
                      <a:pt x="52612" y="42011"/>
                    </a:cubicBezTo>
                    <a:lnTo>
                      <a:pt x="52612" y="42011"/>
                    </a:lnTo>
                    <a:cubicBezTo>
                      <a:pt x="51836" y="42582"/>
                      <a:pt x="51083" y="43153"/>
                      <a:pt x="50307" y="43723"/>
                    </a:cubicBezTo>
                    <a:cubicBezTo>
                      <a:pt x="50535" y="42947"/>
                      <a:pt x="50946" y="42240"/>
                      <a:pt x="51540" y="41669"/>
                    </a:cubicBezTo>
                    <a:cubicBezTo>
                      <a:pt x="51037" y="40802"/>
                      <a:pt x="51060" y="39774"/>
                      <a:pt x="50900" y="38793"/>
                    </a:cubicBezTo>
                    <a:cubicBezTo>
                      <a:pt x="50741" y="37834"/>
                      <a:pt x="50216" y="36762"/>
                      <a:pt x="49257" y="36556"/>
                    </a:cubicBezTo>
                    <a:lnTo>
                      <a:pt x="49257" y="36556"/>
                    </a:lnTo>
                    <a:cubicBezTo>
                      <a:pt x="49029" y="37675"/>
                      <a:pt x="49531" y="38861"/>
                      <a:pt x="49303" y="39980"/>
                    </a:cubicBezTo>
                    <a:cubicBezTo>
                      <a:pt x="49097" y="41007"/>
                      <a:pt x="48207" y="41874"/>
                      <a:pt x="47157" y="42034"/>
                    </a:cubicBezTo>
                    <a:cubicBezTo>
                      <a:pt x="47591" y="41601"/>
                      <a:pt x="48047" y="41167"/>
                      <a:pt x="48481" y="40733"/>
                    </a:cubicBezTo>
                    <a:cubicBezTo>
                      <a:pt x="48618" y="40619"/>
                      <a:pt x="48778" y="40459"/>
                      <a:pt x="48801" y="40277"/>
                    </a:cubicBezTo>
                    <a:cubicBezTo>
                      <a:pt x="48823" y="40117"/>
                      <a:pt x="48778" y="39980"/>
                      <a:pt x="48732" y="39843"/>
                    </a:cubicBezTo>
                    <a:cubicBezTo>
                      <a:pt x="47707" y="36767"/>
                      <a:pt x="47068" y="30576"/>
                      <a:pt x="42730" y="30576"/>
                    </a:cubicBezTo>
                    <a:cubicBezTo>
                      <a:pt x="42722" y="30576"/>
                      <a:pt x="42714" y="30576"/>
                      <a:pt x="42706" y="30576"/>
                    </a:cubicBezTo>
                    <a:cubicBezTo>
                      <a:pt x="41177" y="30599"/>
                      <a:pt x="39625" y="30690"/>
                      <a:pt x="38095" y="30850"/>
                    </a:cubicBezTo>
                    <a:cubicBezTo>
                      <a:pt x="37046" y="32744"/>
                      <a:pt x="37570" y="34433"/>
                      <a:pt x="35083" y="35643"/>
                    </a:cubicBezTo>
                    <a:cubicBezTo>
                      <a:pt x="32686" y="36807"/>
                      <a:pt x="30586" y="38131"/>
                      <a:pt x="28623" y="40003"/>
                    </a:cubicBezTo>
                    <a:cubicBezTo>
                      <a:pt x="29764" y="37606"/>
                      <a:pt x="32047" y="35803"/>
                      <a:pt x="34626" y="35255"/>
                    </a:cubicBezTo>
                    <a:cubicBezTo>
                      <a:pt x="34923" y="35187"/>
                      <a:pt x="35219" y="35141"/>
                      <a:pt x="35425" y="34958"/>
                    </a:cubicBezTo>
                    <a:cubicBezTo>
                      <a:pt x="35699" y="34753"/>
                      <a:pt x="35813" y="34433"/>
                      <a:pt x="35927" y="34137"/>
                    </a:cubicBezTo>
                    <a:cubicBezTo>
                      <a:pt x="35927" y="32767"/>
                      <a:pt x="37319" y="31580"/>
                      <a:pt x="37182" y="30074"/>
                    </a:cubicBezTo>
                    <a:cubicBezTo>
                      <a:pt x="37068" y="28841"/>
                      <a:pt x="36155" y="27494"/>
                      <a:pt x="35653" y="26353"/>
                    </a:cubicBezTo>
                    <a:cubicBezTo>
                      <a:pt x="35516" y="26011"/>
                      <a:pt x="35356" y="25646"/>
                      <a:pt x="35448" y="25280"/>
                    </a:cubicBezTo>
                    <a:cubicBezTo>
                      <a:pt x="35493" y="25098"/>
                      <a:pt x="35608" y="24915"/>
                      <a:pt x="35653" y="24733"/>
                    </a:cubicBezTo>
                    <a:cubicBezTo>
                      <a:pt x="35742" y="24221"/>
                      <a:pt x="35181" y="23796"/>
                      <a:pt x="34666" y="23796"/>
                    </a:cubicBezTo>
                    <a:cubicBezTo>
                      <a:pt x="34653" y="23796"/>
                      <a:pt x="34639" y="23796"/>
                      <a:pt x="34626" y="23797"/>
                    </a:cubicBezTo>
                    <a:cubicBezTo>
                      <a:pt x="34078" y="23842"/>
                      <a:pt x="33622" y="24185"/>
                      <a:pt x="33234" y="24550"/>
                    </a:cubicBezTo>
                    <a:cubicBezTo>
                      <a:pt x="31430" y="26125"/>
                      <a:pt x="30221" y="28111"/>
                      <a:pt x="29490" y="30416"/>
                    </a:cubicBezTo>
                    <a:cubicBezTo>
                      <a:pt x="29970" y="27494"/>
                      <a:pt x="31545" y="24778"/>
                      <a:pt x="33827" y="22907"/>
                    </a:cubicBezTo>
                    <a:cubicBezTo>
                      <a:pt x="34740" y="22131"/>
                      <a:pt x="35859" y="21377"/>
                      <a:pt x="36041" y="20190"/>
                    </a:cubicBezTo>
                    <a:lnTo>
                      <a:pt x="36041" y="20190"/>
                    </a:lnTo>
                    <a:cubicBezTo>
                      <a:pt x="35356" y="20282"/>
                      <a:pt x="34695" y="20373"/>
                      <a:pt x="34010" y="20464"/>
                    </a:cubicBezTo>
                    <a:cubicBezTo>
                      <a:pt x="34458" y="20083"/>
                      <a:pt x="36870" y="17540"/>
                      <a:pt x="37451" y="17540"/>
                    </a:cubicBezTo>
                    <a:cubicBezTo>
                      <a:pt x="37459" y="17540"/>
                      <a:pt x="37467" y="17541"/>
                      <a:pt x="37475" y="17542"/>
                    </a:cubicBezTo>
                    <a:lnTo>
                      <a:pt x="37475" y="17542"/>
                    </a:lnTo>
                    <a:cubicBezTo>
                      <a:pt x="37138" y="17489"/>
                      <a:pt x="36778" y="17463"/>
                      <a:pt x="36402" y="17463"/>
                    </a:cubicBezTo>
                    <a:cubicBezTo>
                      <a:pt x="32600" y="17463"/>
                      <a:pt x="27090" y="20081"/>
                      <a:pt x="25679" y="23340"/>
                    </a:cubicBezTo>
                    <a:cubicBezTo>
                      <a:pt x="26843" y="20624"/>
                      <a:pt x="30061" y="19300"/>
                      <a:pt x="31430" y="16675"/>
                    </a:cubicBezTo>
                    <a:cubicBezTo>
                      <a:pt x="31545" y="16447"/>
                      <a:pt x="31636" y="16219"/>
                      <a:pt x="31841" y="16059"/>
                    </a:cubicBezTo>
                    <a:cubicBezTo>
                      <a:pt x="32047" y="15876"/>
                      <a:pt x="32366" y="15808"/>
                      <a:pt x="32640" y="15762"/>
                    </a:cubicBezTo>
                    <a:cubicBezTo>
                      <a:pt x="33678" y="15589"/>
                      <a:pt x="35321" y="15277"/>
                      <a:pt x="36828" y="15277"/>
                    </a:cubicBezTo>
                    <a:cubicBezTo>
                      <a:pt x="37905" y="15277"/>
                      <a:pt x="38913" y="15437"/>
                      <a:pt x="39579" y="15922"/>
                    </a:cubicBezTo>
                    <a:cubicBezTo>
                      <a:pt x="42181" y="17817"/>
                      <a:pt x="44624" y="20373"/>
                      <a:pt x="46701" y="22815"/>
                    </a:cubicBezTo>
                    <a:cubicBezTo>
                      <a:pt x="45856" y="21172"/>
                      <a:pt x="44783" y="19643"/>
                      <a:pt x="43733" y="18113"/>
                    </a:cubicBezTo>
                    <a:lnTo>
                      <a:pt x="40195" y="13023"/>
                    </a:lnTo>
                    <a:cubicBezTo>
                      <a:pt x="39944" y="12681"/>
                      <a:pt x="39670" y="12293"/>
                      <a:pt x="39305" y="12042"/>
                    </a:cubicBezTo>
                    <a:cubicBezTo>
                      <a:pt x="38255" y="11311"/>
                      <a:pt x="36749" y="11836"/>
                      <a:pt x="35562" y="11380"/>
                    </a:cubicBezTo>
                    <a:cubicBezTo>
                      <a:pt x="35327" y="11295"/>
                      <a:pt x="35093" y="11149"/>
                      <a:pt x="34839" y="11149"/>
                    </a:cubicBezTo>
                    <a:cubicBezTo>
                      <a:pt x="34822" y="11149"/>
                      <a:pt x="34804" y="11150"/>
                      <a:pt x="34786" y="11152"/>
                    </a:cubicBezTo>
                    <a:cubicBezTo>
                      <a:pt x="34558" y="11174"/>
                      <a:pt x="34375" y="11311"/>
                      <a:pt x="34170" y="11426"/>
                    </a:cubicBezTo>
                    <a:cubicBezTo>
                      <a:pt x="29833" y="14393"/>
                      <a:pt x="25382" y="17018"/>
                      <a:pt x="21250" y="20350"/>
                    </a:cubicBezTo>
                    <a:cubicBezTo>
                      <a:pt x="19767" y="21537"/>
                      <a:pt x="17986" y="22359"/>
                      <a:pt x="16571" y="23637"/>
                    </a:cubicBezTo>
                    <a:cubicBezTo>
                      <a:pt x="15065" y="24984"/>
                      <a:pt x="14471" y="26787"/>
                      <a:pt x="13170" y="28271"/>
                    </a:cubicBezTo>
                    <a:cubicBezTo>
                      <a:pt x="12600" y="26102"/>
                      <a:pt x="12759" y="23706"/>
                      <a:pt x="13672" y="21628"/>
                    </a:cubicBezTo>
                    <a:cubicBezTo>
                      <a:pt x="14082" y="20694"/>
                      <a:pt x="15629" y="16555"/>
                      <a:pt x="16475" y="16221"/>
                    </a:cubicBezTo>
                    <a:lnTo>
                      <a:pt x="16475" y="16221"/>
                    </a:lnTo>
                    <a:cubicBezTo>
                      <a:pt x="15493" y="16601"/>
                      <a:pt x="14577" y="17200"/>
                      <a:pt x="13876" y="17974"/>
                    </a:cubicBezTo>
                    <a:lnTo>
                      <a:pt x="13876" y="17974"/>
                    </a:lnTo>
                    <a:cubicBezTo>
                      <a:pt x="15252" y="16434"/>
                      <a:pt x="16563" y="14741"/>
                      <a:pt x="17941" y="13160"/>
                    </a:cubicBezTo>
                    <a:cubicBezTo>
                      <a:pt x="19219" y="11722"/>
                      <a:pt x="20109" y="9805"/>
                      <a:pt x="21935" y="8983"/>
                    </a:cubicBezTo>
                    <a:cubicBezTo>
                      <a:pt x="21707" y="8922"/>
                      <a:pt x="21479" y="8892"/>
                      <a:pt x="21257" y="8892"/>
                    </a:cubicBezTo>
                    <a:cubicBezTo>
                      <a:pt x="21146" y="8892"/>
                      <a:pt x="21037" y="8900"/>
                      <a:pt x="20931" y="8915"/>
                    </a:cubicBezTo>
                    <a:cubicBezTo>
                      <a:pt x="21547" y="8458"/>
                      <a:pt x="22232" y="8116"/>
                      <a:pt x="22962" y="7888"/>
                    </a:cubicBezTo>
                    <a:cubicBezTo>
                      <a:pt x="22770" y="7873"/>
                      <a:pt x="22577" y="7866"/>
                      <a:pt x="22384" y="7866"/>
                    </a:cubicBezTo>
                    <a:cubicBezTo>
                      <a:pt x="19786" y="7866"/>
                      <a:pt x="17187" y="9138"/>
                      <a:pt x="15635" y="11220"/>
                    </a:cubicBezTo>
                    <a:cubicBezTo>
                      <a:pt x="16239" y="10272"/>
                      <a:pt x="18838" y="6270"/>
                      <a:pt x="20355" y="6270"/>
                    </a:cubicBezTo>
                    <a:cubicBezTo>
                      <a:pt x="20439" y="6270"/>
                      <a:pt x="20520" y="6282"/>
                      <a:pt x="20598" y="6308"/>
                    </a:cubicBezTo>
                    <a:lnTo>
                      <a:pt x="20598" y="6308"/>
                    </a:lnTo>
                    <a:cubicBezTo>
                      <a:pt x="20077" y="6127"/>
                      <a:pt x="19557" y="5946"/>
                      <a:pt x="19036" y="5742"/>
                    </a:cubicBezTo>
                    <a:lnTo>
                      <a:pt x="19036" y="5742"/>
                    </a:lnTo>
                    <a:cubicBezTo>
                      <a:pt x="19072" y="5755"/>
                      <a:pt x="19116" y="5761"/>
                      <a:pt x="19167" y="5761"/>
                    </a:cubicBezTo>
                    <a:cubicBezTo>
                      <a:pt x="20102" y="5761"/>
                      <a:pt x="23508" y="3695"/>
                      <a:pt x="24309" y="3414"/>
                    </a:cubicBezTo>
                    <a:cubicBezTo>
                      <a:pt x="26021" y="2775"/>
                      <a:pt x="27801" y="2524"/>
                      <a:pt x="29627" y="2478"/>
                    </a:cubicBezTo>
                    <a:cubicBezTo>
                      <a:pt x="28052" y="1223"/>
                      <a:pt x="26067" y="720"/>
                      <a:pt x="24035" y="447"/>
                    </a:cubicBezTo>
                    <a:cubicBezTo>
                      <a:pt x="23305" y="332"/>
                      <a:pt x="22574" y="264"/>
                      <a:pt x="21867" y="195"/>
                    </a:cubicBezTo>
                    <a:cubicBezTo>
                      <a:pt x="20758" y="93"/>
                      <a:pt x="19639" y="1"/>
                      <a:pt x="18524" y="1"/>
                    </a:cubicBezTo>
                    <a:close/>
                  </a:path>
                </a:pathLst>
              </a:custGeom>
              <a:solidFill>
                <a:srgbClr val="576A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790;p13">
                <a:extLst>
                  <a:ext uri="{FF2B5EF4-FFF2-40B4-BE49-F238E27FC236}">
                    <a16:creationId xmlns:a16="http://schemas.microsoft.com/office/drawing/2014/main" id="{C4691A7A-F8E7-4056-8E3C-1610360BBF84}"/>
                  </a:ext>
                </a:extLst>
              </p:cNvPr>
              <p:cNvSpPr/>
              <p:nvPr/>
            </p:nvSpPr>
            <p:spPr>
              <a:xfrm>
                <a:off x="8059425" y="3687738"/>
                <a:ext cx="838300" cy="1471650"/>
              </a:xfrm>
              <a:custGeom>
                <a:avLst/>
                <a:gdLst/>
                <a:ahLst/>
                <a:cxnLst/>
                <a:rect l="l" t="t" r="r" b="b"/>
                <a:pathLst>
                  <a:path w="33532" h="58866" extrusionOk="0">
                    <a:moveTo>
                      <a:pt x="25257" y="4197"/>
                    </a:moveTo>
                    <a:lnTo>
                      <a:pt x="25291" y="4202"/>
                    </a:lnTo>
                    <a:cubicBezTo>
                      <a:pt x="25280" y="4200"/>
                      <a:pt x="25268" y="4198"/>
                      <a:pt x="25257" y="4197"/>
                    </a:cubicBezTo>
                    <a:close/>
                    <a:moveTo>
                      <a:pt x="25725" y="35450"/>
                    </a:moveTo>
                    <a:lnTo>
                      <a:pt x="25725" y="35450"/>
                    </a:lnTo>
                    <a:cubicBezTo>
                      <a:pt x="25671" y="35454"/>
                      <a:pt x="25624" y="35469"/>
                      <a:pt x="25583" y="35493"/>
                    </a:cubicBezTo>
                    <a:lnTo>
                      <a:pt x="25583" y="35493"/>
                    </a:lnTo>
                    <a:cubicBezTo>
                      <a:pt x="25630" y="35477"/>
                      <a:pt x="25677" y="35463"/>
                      <a:pt x="25725" y="35450"/>
                    </a:cubicBezTo>
                    <a:close/>
                    <a:moveTo>
                      <a:pt x="17999" y="1"/>
                    </a:moveTo>
                    <a:cubicBezTo>
                      <a:pt x="14858" y="1"/>
                      <a:pt x="11656" y="1239"/>
                      <a:pt x="9930" y="3974"/>
                    </a:cubicBezTo>
                    <a:cubicBezTo>
                      <a:pt x="9702" y="4362"/>
                      <a:pt x="9496" y="4750"/>
                      <a:pt x="9154" y="5046"/>
                    </a:cubicBezTo>
                    <a:cubicBezTo>
                      <a:pt x="8789" y="5389"/>
                      <a:pt x="8309" y="5549"/>
                      <a:pt x="7990" y="5914"/>
                    </a:cubicBezTo>
                    <a:cubicBezTo>
                      <a:pt x="7716" y="6256"/>
                      <a:pt x="7602" y="6713"/>
                      <a:pt x="7510" y="7124"/>
                    </a:cubicBezTo>
                    <a:cubicBezTo>
                      <a:pt x="7510" y="10273"/>
                      <a:pt x="5844" y="13560"/>
                      <a:pt x="5479" y="16687"/>
                    </a:cubicBezTo>
                    <a:cubicBezTo>
                      <a:pt x="4406" y="25292"/>
                      <a:pt x="4246" y="33943"/>
                      <a:pt x="2557" y="42548"/>
                    </a:cubicBezTo>
                    <a:cubicBezTo>
                      <a:pt x="1530" y="47798"/>
                      <a:pt x="1" y="53071"/>
                      <a:pt x="298" y="58412"/>
                    </a:cubicBezTo>
                    <a:cubicBezTo>
                      <a:pt x="318" y="58738"/>
                      <a:pt x="1515" y="58866"/>
                      <a:pt x="3378" y="58866"/>
                    </a:cubicBezTo>
                    <a:cubicBezTo>
                      <a:pt x="9735" y="58866"/>
                      <a:pt x="23845" y="57379"/>
                      <a:pt x="25451" y="57202"/>
                    </a:cubicBezTo>
                    <a:cubicBezTo>
                      <a:pt x="25771" y="57179"/>
                      <a:pt x="26090" y="57134"/>
                      <a:pt x="26364" y="56928"/>
                    </a:cubicBezTo>
                    <a:cubicBezTo>
                      <a:pt x="26661" y="56723"/>
                      <a:pt x="26798" y="56381"/>
                      <a:pt x="26935" y="56038"/>
                    </a:cubicBezTo>
                    <a:cubicBezTo>
                      <a:pt x="27597" y="54326"/>
                      <a:pt x="28510" y="52888"/>
                      <a:pt x="28532" y="51017"/>
                    </a:cubicBezTo>
                    <a:cubicBezTo>
                      <a:pt x="28555" y="50523"/>
                      <a:pt x="27454" y="46196"/>
                      <a:pt x="27264" y="46196"/>
                    </a:cubicBezTo>
                    <a:cubicBezTo>
                      <a:pt x="27260" y="46196"/>
                      <a:pt x="27257" y="46198"/>
                      <a:pt x="27254" y="46200"/>
                    </a:cubicBezTo>
                    <a:cubicBezTo>
                      <a:pt x="26798" y="46703"/>
                      <a:pt x="26318" y="47182"/>
                      <a:pt x="25862" y="47684"/>
                    </a:cubicBezTo>
                    <a:cubicBezTo>
                      <a:pt x="25405" y="46999"/>
                      <a:pt x="24949" y="46292"/>
                      <a:pt x="24766" y="45493"/>
                    </a:cubicBezTo>
                    <a:cubicBezTo>
                      <a:pt x="24561" y="44694"/>
                      <a:pt x="24675" y="43781"/>
                      <a:pt x="25246" y="43188"/>
                    </a:cubicBezTo>
                    <a:cubicBezTo>
                      <a:pt x="25428" y="43005"/>
                      <a:pt x="25656" y="42845"/>
                      <a:pt x="25771" y="42617"/>
                    </a:cubicBezTo>
                    <a:cubicBezTo>
                      <a:pt x="25908" y="42366"/>
                      <a:pt x="25885" y="42069"/>
                      <a:pt x="25862" y="41795"/>
                    </a:cubicBezTo>
                    <a:lnTo>
                      <a:pt x="25360" y="36203"/>
                    </a:lnTo>
                    <a:cubicBezTo>
                      <a:pt x="25341" y="35938"/>
                      <a:pt x="25385" y="35609"/>
                      <a:pt x="25583" y="35493"/>
                    </a:cubicBezTo>
                    <a:lnTo>
                      <a:pt x="25583" y="35493"/>
                    </a:lnTo>
                    <a:cubicBezTo>
                      <a:pt x="24435" y="35861"/>
                      <a:pt x="23467" y="36704"/>
                      <a:pt x="22963" y="37801"/>
                    </a:cubicBezTo>
                    <a:cubicBezTo>
                      <a:pt x="22758" y="38234"/>
                      <a:pt x="22644" y="38714"/>
                      <a:pt x="22507" y="39170"/>
                    </a:cubicBezTo>
                    <a:cubicBezTo>
                      <a:pt x="22187" y="40380"/>
                      <a:pt x="21867" y="41590"/>
                      <a:pt x="21548" y="42777"/>
                    </a:cubicBezTo>
                    <a:cubicBezTo>
                      <a:pt x="21548" y="39147"/>
                      <a:pt x="21959" y="35541"/>
                      <a:pt x="22758" y="31980"/>
                    </a:cubicBezTo>
                    <a:cubicBezTo>
                      <a:pt x="23123" y="30383"/>
                      <a:pt x="23511" y="28830"/>
                      <a:pt x="24013" y="27233"/>
                    </a:cubicBezTo>
                    <a:lnTo>
                      <a:pt x="24013" y="27233"/>
                    </a:lnTo>
                    <a:cubicBezTo>
                      <a:pt x="23374" y="27689"/>
                      <a:pt x="22826" y="28260"/>
                      <a:pt x="22415" y="28922"/>
                    </a:cubicBezTo>
                    <a:cubicBezTo>
                      <a:pt x="22712" y="25817"/>
                      <a:pt x="25177" y="23421"/>
                      <a:pt x="27482" y="21321"/>
                    </a:cubicBezTo>
                    <a:cubicBezTo>
                      <a:pt x="28852" y="20088"/>
                      <a:pt x="30222" y="18856"/>
                      <a:pt x="31568" y="17623"/>
                    </a:cubicBezTo>
                    <a:lnTo>
                      <a:pt x="31568" y="17623"/>
                    </a:lnTo>
                    <a:cubicBezTo>
                      <a:pt x="29834" y="18787"/>
                      <a:pt x="28099" y="19929"/>
                      <a:pt x="26364" y="21070"/>
                    </a:cubicBezTo>
                    <a:cubicBezTo>
                      <a:pt x="25017" y="21960"/>
                      <a:pt x="23648" y="22850"/>
                      <a:pt x="22529" y="24037"/>
                    </a:cubicBezTo>
                    <a:cubicBezTo>
                      <a:pt x="20612" y="26046"/>
                      <a:pt x="19927" y="29196"/>
                      <a:pt x="18786" y="31706"/>
                    </a:cubicBezTo>
                    <a:cubicBezTo>
                      <a:pt x="17553" y="34445"/>
                      <a:pt x="16709" y="37276"/>
                      <a:pt x="14723" y="39627"/>
                    </a:cubicBezTo>
                    <a:cubicBezTo>
                      <a:pt x="13399" y="41156"/>
                      <a:pt x="11893" y="42571"/>
                      <a:pt x="10820" y="44306"/>
                    </a:cubicBezTo>
                    <a:cubicBezTo>
                      <a:pt x="11254" y="42594"/>
                      <a:pt x="12486" y="41225"/>
                      <a:pt x="13491" y="39787"/>
                    </a:cubicBezTo>
                    <a:cubicBezTo>
                      <a:pt x="15591" y="36819"/>
                      <a:pt x="15431" y="32597"/>
                      <a:pt x="16161" y="29127"/>
                    </a:cubicBezTo>
                    <a:cubicBezTo>
                      <a:pt x="16252" y="28762"/>
                      <a:pt x="16321" y="28420"/>
                      <a:pt x="16412" y="28054"/>
                    </a:cubicBezTo>
                    <a:cubicBezTo>
                      <a:pt x="16345" y="28037"/>
                      <a:pt x="16278" y="28030"/>
                      <a:pt x="16212" y="28030"/>
                    </a:cubicBezTo>
                    <a:cubicBezTo>
                      <a:pt x="15747" y="28030"/>
                      <a:pt x="15337" y="28425"/>
                      <a:pt x="14997" y="28785"/>
                    </a:cubicBezTo>
                    <a:cubicBezTo>
                      <a:pt x="14358" y="29515"/>
                      <a:pt x="13719" y="30223"/>
                      <a:pt x="13080" y="30930"/>
                    </a:cubicBezTo>
                    <a:cubicBezTo>
                      <a:pt x="13582" y="29470"/>
                      <a:pt x="14883" y="28100"/>
                      <a:pt x="15225" y="26730"/>
                    </a:cubicBezTo>
                    <a:cubicBezTo>
                      <a:pt x="14837" y="26730"/>
                      <a:pt x="14563" y="26936"/>
                      <a:pt x="14289" y="27255"/>
                    </a:cubicBezTo>
                    <a:cubicBezTo>
                      <a:pt x="13011" y="28602"/>
                      <a:pt x="11756" y="29972"/>
                      <a:pt x="10478" y="31318"/>
                    </a:cubicBezTo>
                    <a:cubicBezTo>
                      <a:pt x="11459" y="29447"/>
                      <a:pt x="12715" y="27712"/>
                      <a:pt x="14221" y="26228"/>
                    </a:cubicBezTo>
                    <a:cubicBezTo>
                      <a:pt x="15636" y="24836"/>
                      <a:pt x="16709" y="23238"/>
                      <a:pt x="17531" y="21458"/>
                    </a:cubicBezTo>
                    <a:cubicBezTo>
                      <a:pt x="18215" y="19997"/>
                      <a:pt x="18375" y="18262"/>
                      <a:pt x="19060" y="16893"/>
                    </a:cubicBezTo>
                    <a:cubicBezTo>
                      <a:pt x="19448" y="16117"/>
                      <a:pt x="20407" y="15615"/>
                      <a:pt x="20475" y="14747"/>
                    </a:cubicBezTo>
                    <a:cubicBezTo>
                      <a:pt x="20516" y="14019"/>
                      <a:pt x="20175" y="13756"/>
                      <a:pt x="19658" y="13756"/>
                    </a:cubicBezTo>
                    <a:cubicBezTo>
                      <a:pt x="18459" y="13756"/>
                      <a:pt x="16313" y="15174"/>
                      <a:pt x="15819" y="15478"/>
                    </a:cubicBezTo>
                    <a:cubicBezTo>
                      <a:pt x="13787" y="16710"/>
                      <a:pt x="11938" y="18239"/>
                      <a:pt x="10386" y="20043"/>
                    </a:cubicBezTo>
                    <a:cubicBezTo>
                      <a:pt x="11938" y="17783"/>
                      <a:pt x="13879" y="15797"/>
                      <a:pt x="16070" y="14154"/>
                    </a:cubicBezTo>
                    <a:cubicBezTo>
                      <a:pt x="16960" y="13492"/>
                      <a:pt x="17919" y="12876"/>
                      <a:pt x="18695" y="12054"/>
                    </a:cubicBezTo>
                    <a:cubicBezTo>
                      <a:pt x="19950" y="10707"/>
                      <a:pt x="19562" y="10410"/>
                      <a:pt x="18284" y="9292"/>
                    </a:cubicBezTo>
                    <a:lnTo>
                      <a:pt x="18284" y="9292"/>
                    </a:lnTo>
                    <a:cubicBezTo>
                      <a:pt x="18387" y="9295"/>
                      <a:pt x="18490" y="9296"/>
                      <a:pt x="18593" y="9296"/>
                    </a:cubicBezTo>
                    <a:cubicBezTo>
                      <a:pt x="19316" y="9296"/>
                      <a:pt x="20050" y="9226"/>
                      <a:pt x="20749" y="9087"/>
                    </a:cubicBezTo>
                    <a:cubicBezTo>
                      <a:pt x="20384" y="8721"/>
                      <a:pt x="19927" y="8470"/>
                      <a:pt x="19425" y="8311"/>
                    </a:cubicBezTo>
                    <a:cubicBezTo>
                      <a:pt x="19631" y="7740"/>
                      <a:pt x="20475" y="7900"/>
                      <a:pt x="20977" y="7580"/>
                    </a:cubicBezTo>
                    <a:cubicBezTo>
                      <a:pt x="22444" y="6602"/>
                      <a:pt x="22584" y="4160"/>
                      <a:pt x="24771" y="4160"/>
                    </a:cubicBezTo>
                    <a:cubicBezTo>
                      <a:pt x="24923" y="4160"/>
                      <a:pt x="25084" y="4172"/>
                      <a:pt x="25257" y="4197"/>
                    </a:cubicBezTo>
                    <a:lnTo>
                      <a:pt x="25257" y="4197"/>
                    </a:lnTo>
                    <a:lnTo>
                      <a:pt x="22210" y="3745"/>
                    </a:lnTo>
                    <a:cubicBezTo>
                      <a:pt x="24903" y="2924"/>
                      <a:pt x="27619" y="2239"/>
                      <a:pt x="30336" y="1646"/>
                    </a:cubicBezTo>
                    <a:cubicBezTo>
                      <a:pt x="30997" y="1502"/>
                      <a:pt x="31686" y="1367"/>
                      <a:pt x="32363" y="1367"/>
                    </a:cubicBezTo>
                    <a:cubicBezTo>
                      <a:pt x="32759" y="1367"/>
                      <a:pt x="33151" y="1413"/>
                      <a:pt x="33531" y="1531"/>
                    </a:cubicBezTo>
                    <a:cubicBezTo>
                      <a:pt x="32595" y="733"/>
                      <a:pt x="31294" y="596"/>
                      <a:pt x="30062" y="459"/>
                    </a:cubicBezTo>
                    <a:cubicBezTo>
                      <a:pt x="29331" y="390"/>
                      <a:pt x="28578" y="322"/>
                      <a:pt x="27848" y="253"/>
                    </a:cubicBezTo>
                    <a:cubicBezTo>
                      <a:pt x="27072" y="185"/>
                      <a:pt x="26273" y="93"/>
                      <a:pt x="25497" y="71"/>
                    </a:cubicBezTo>
                    <a:cubicBezTo>
                      <a:pt x="25397" y="68"/>
                      <a:pt x="25298" y="67"/>
                      <a:pt x="25199" y="67"/>
                    </a:cubicBezTo>
                    <a:cubicBezTo>
                      <a:pt x="22683" y="67"/>
                      <a:pt x="20419" y="790"/>
                      <a:pt x="17941" y="790"/>
                    </a:cubicBezTo>
                    <a:cubicBezTo>
                      <a:pt x="17640" y="790"/>
                      <a:pt x="17336" y="779"/>
                      <a:pt x="17029" y="755"/>
                    </a:cubicBezTo>
                    <a:cubicBezTo>
                      <a:pt x="17325" y="413"/>
                      <a:pt x="17713" y="139"/>
                      <a:pt x="18170" y="2"/>
                    </a:cubicBezTo>
                    <a:cubicBezTo>
                      <a:pt x="18113" y="1"/>
                      <a:pt x="18056" y="1"/>
                      <a:pt x="17999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791;p13">
                <a:extLst>
                  <a:ext uri="{FF2B5EF4-FFF2-40B4-BE49-F238E27FC236}">
                    <a16:creationId xmlns:a16="http://schemas.microsoft.com/office/drawing/2014/main" id="{F384B217-4406-4241-B9F1-E4A7EA0E283C}"/>
                  </a:ext>
                </a:extLst>
              </p:cNvPr>
              <p:cNvSpPr/>
              <p:nvPr/>
            </p:nvSpPr>
            <p:spPr>
              <a:xfrm>
                <a:off x="6443175" y="4736725"/>
                <a:ext cx="2029175" cy="406200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6248" extrusionOk="0">
                    <a:moveTo>
                      <a:pt x="42548" y="0"/>
                    </a:moveTo>
                    <a:cubicBezTo>
                      <a:pt x="42417" y="0"/>
                      <a:pt x="42288" y="6"/>
                      <a:pt x="42159" y="19"/>
                    </a:cubicBezTo>
                    <a:cubicBezTo>
                      <a:pt x="41588" y="64"/>
                      <a:pt x="41040" y="270"/>
                      <a:pt x="40515" y="452"/>
                    </a:cubicBezTo>
                    <a:cubicBezTo>
                      <a:pt x="39465" y="817"/>
                      <a:pt x="38415" y="1206"/>
                      <a:pt x="37365" y="1594"/>
                    </a:cubicBezTo>
                    <a:cubicBezTo>
                      <a:pt x="37046" y="1708"/>
                      <a:pt x="36703" y="1845"/>
                      <a:pt x="36452" y="2073"/>
                    </a:cubicBezTo>
                    <a:cubicBezTo>
                      <a:pt x="36247" y="2255"/>
                      <a:pt x="36110" y="2484"/>
                      <a:pt x="35973" y="2712"/>
                    </a:cubicBezTo>
                    <a:cubicBezTo>
                      <a:pt x="35539" y="3442"/>
                      <a:pt x="35083" y="4196"/>
                      <a:pt x="34649" y="4926"/>
                    </a:cubicBezTo>
                    <a:cubicBezTo>
                      <a:pt x="34558" y="5086"/>
                      <a:pt x="34444" y="5246"/>
                      <a:pt x="34307" y="5360"/>
                    </a:cubicBezTo>
                    <a:cubicBezTo>
                      <a:pt x="34147" y="5474"/>
                      <a:pt x="33964" y="5497"/>
                      <a:pt x="33782" y="5542"/>
                    </a:cubicBezTo>
                    <a:cubicBezTo>
                      <a:pt x="31842" y="5885"/>
                      <a:pt x="30130" y="6615"/>
                      <a:pt x="28098" y="6729"/>
                    </a:cubicBezTo>
                    <a:cubicBezTo>
                      <a:pt x="27383" y="6776"/>
                      <a:pt x="26662" y="6786"/>
                      <a:pt x="25940" y="6786"/>
                    </a:cubicBezTo>
                    <a:cubicBezTo>
                      <a:pt x="25406" y="6786"/>
                      <a:pt x="24872" y="6781"/>
                      <a:pt x="24338" y="6781"/>
                    </a:cubicBezTo>
                    <a:cubicBezTo>
                      <a:pt x="22437" y="6781"/>
                      <a:pt x="20550" y="6850"/>
                      <a:pt x="18763" y="7482"/>
                    </a:cubicBezTo>
                    <a:cubicBezTo>
                      <a:pt x="17850" y="7802"/>
                      <a:pt x="16937" y="8281"/>
                      <a:pt x="15978" y="8395"/>
                    </a:cubicBezTo>
                    <a:cubicBezTo>
                      <a:pt x="15704" y="8432"/>
                      <a:pt x="15434" y="8439"/>
                      <a:pt x="15166" y="8439"/>
                    </a:cubicBezTo>
                    <a:cubicBezTo>
                      <a:pt x="14987" y="8439"/>
                      <a:pt x="14809" y="8436"/>
                      <a:pt x="14632" y="8436"/>
                    </a:cubicBezTo>
                    <a:cubicBezTo>
                      <a:pt x="14411" y="8436"/>
                      <a:pt x="14190" y="8441"/>
                      <a:pt x="13969" y="8464"/>
                    </a:cubicBezTo>
                    <a:cubicBezTo>
                      <a:pt x="12988" y="8601"/>
                      <a:pt x="12098" y="9080"/>
                      <a:pt x="11230" y="9537"/>
                    </a:cubicBezTo>
                    <a:cubicBezTo>
                      <a:pt x="7418" y="11637"/>
                      <a:pt x="3538" y="13668"/>
                      <a:pt x="0" y="16225"/>
                    </a:cubicBezTo>
                    <a:cubicBezTo>
                      <a:pt x="6741" y="16225"/>
                      <a:pt x="14710" y="16214"/>
                      <a:pt x="22269" y="16214"/>
                    </a:cubicBezTo>
                    <a:cubicBezTo>
                      <a:pt x="26049" y="16214"/>
                      <a:pt x="29726" y="16217"/>
                      <a:pt x="33097" y="16225"/>
                    </a:cubicBezTo>
                    <a:cubicBezTo>
                      <a:pt x="41109" y="16225"/>
                      <a:pt x="46381" y="16225"/>
                      <a:pt x="54416" y="16247"/>
                    </a:cubicBezTo>
                    <a:cubicBezTo>
                      <a:pt x="56812" y="16247"/>
                      <a:pt x="81167" y="16225"/>
                      <a:pt x="81167" y="16225"/>
                    </a:cubicBezTo>
                    <a:cubicBezTo>
                      <a:pt x="80100" y="14601"/>
                      <a:pt x="77733" y="12545"/>
                      <a:pt x="75691" y="12545"/>
                    </a:cubicBezTo>
                    <a:cubicBezTo>
                      <a:pt x="75637" y="12545"/>
                      <a:pt x="75583" y="12547"/>
                      <a:pt x="75529" y="12550"/>
                    </a:cubicBezTo>
                    <a:cubicBezTo>
                      <a:pt x="75349" y="12564"/>
                      <a:pt x="75169" y="12586"/>
                      <a:pt x="74988" y="12586"/>
                    </a:cubicBezTo>
                    <a:cubicBezTo>
                      <a:pt x="74872" y="12586"/>
                      <a:pt x="74755" y="12577"/>
                      <a:pt x="74639" y="12550"/>
                    </a:cubicBezTo>
                    <a:cubicBezTo>
                      <a:pt x="74365" y="12504"/>
                      <a:pt x="74114" y="12367"/>
                      <a:pt x="73863" y="12230"/>
                    </a:cubicBezTo>
                    <a:cubicBezTo>
                      <a:pt x="72653" y="11568"/>
                      <a:pt x="71421" y="10906"/>
                      <a:pt x="70211" y="10244"/>
                    </a:cubicBezTo>
                    <a:cubicBezTo>
                      <a:pt x="69207" y="9719"/>
                      <a:pt x="68202" y="9172"/>
                      <a:pt x="67084" y="8943"/>
                    </a:cubicBezTo>
                    <a:cubicBezTo>
                      <a:pt x="66775" y="8880"/>
                      <a:pt x="66457" y="8847"/>
                      <a:pt x="66141" y="8847"/>
                    </a:cubicBezTo>
                    <a:cubicBezTo>
                      <a:pt x="65312" y="8847"/>
                      <a:pt x="64493" y="9077"/>
                      <a:pt x="63865" y="9605"/>
                    </a:cubicBezTo>
                    <a:cubicBezTo>
                      <a:pt x="62815" y="7209"/>
                      <a:pt x="61126" y="5109"/>
                      <a:pt x="59049" y="3557"/>
                    </a:cubicBezTo>
                    <a:cubicBezTo>
                      <a:pt x="58264" y="2955"/>
                      <a:pt x="57282" y="2439"/>
                      <a:pt x="56338" y="2439"/>
                    </a:cubicBezTo>
                    <a:cubicBezTo>
                      <a:pt x="55993" y="2439"/>
                      <a:pt x="55653" y="2508"/>
                      <a:pt x="55329" y="2666"/>
                    </a:cubicBezTo>
                    <a:cubicBezTo>
                      <a:pt x="55192" y="2735"/>
                      <a:pt x="55032" y="2826"/>
                      <a:pt x="54872" y="2849"/>
                    </a:cubicBezTo>
                    <a:cubicBezTo>
                      <a:pt x="54758" y="2849"/>
                      <a:pt x="54621" y="2803"/>
                      <a:pt x="54507" y="2758"/>
                    </a:cubicBezTo>
                    <a:cubicBezTo>
                      <a:pt x="52978" y="2210"/>
                      <a:pt x="51494" y="1685"/>
                      <a:pt x="50056" y="977"/>
                    </a:cubicBezTo>
                    <a:cubicBezTo>
                      <a:pt x="49349" y="635"/>
                      <a:pt x="48550" y="612"/>
                      <a:pt x="47751" y="566"/>
                    </a:cubicBezTo>
                    <a:cubicBezTo>
                      <a:pt x="46587" y="498"/>
                      <a:pt x="45400" y="384"/>
                      <a:pt x="44236" y="178"/>
                    </a:cubicBezTo>
                    <a:cubicBezTo>
                      <a:pt x="43680" y="104"/>
                      <a:pt x="43109" y="0"/>
                      <a:pt x="42548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1792;p13">
                <a:extLst>
                  <a:ext uri="{FF2B5EF4-FFF2-40B4-BE49-F238E27FC236}">
                    <a16:creationId xmlns:a16="http://schemas.microsoft.com/office/drawing/2014/main" id="{314C737E-589B-4485-A23B-9379F66921D9}"/>
                  </a:ext>
                </a:extLst>
              </p:cNvPr>
              <p:cNvSpPr/>
              <p:nvPr/>
            </p:nvSpPr>
            <p:spPr>
              <a:xfrm>
                <a:off x="6497013" y="4794525"/>
                <a:ext cx="2029175" cy="364875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4595" extrusionOk="0">
                    <a:moveTo>
                      <a:pt x="45736" y="1"/>
                    </a:moveTo>
                    <a:cubicBezTo>
                      <a:pt x="45138" y="1"/>
                      <a:pt x="44535" y="58"/>
                      <a:pt x="43939" y="123"/>
                    </a:cubicBezTo>
                    <a:cubicBezTo>
                      <a:pt x="42501" y="283"/>
                      <a:pt x="41040" y="443"/>
                      <a:pt x="39739" y="1036"/>
                    </a:cubicBezTo>
                    <a:cubicBezTo>
                      <a:pt x="39054" y="1333"/>
                      <a:pt x="38438" y="1766"/>
                      <a:pt x="37799" y="2177"/>
                    </a:cubicBezTo>
                    <a:cubicBezTo>
                      <a:pt x="37114" y="2657"/>
                      <a:pt x="36429" y="3113"/>
                      <a:pt x="35745" y="3592"/>
                    </a:cubicBezTo>
                    <a:cubicBezTo>
                      <a:pt x="36033" y="3578"/>
                      <a:pt x="36321" y="3571"/>
                      <a:pt x="36609" y="3571"/>
                    </a:cubicBezTo>
                    <a:cubicBezTo>
                      <a:pt x="38626" y="3571"/>
                      <a:pt x="40638" y="3903"/>
                      <a:pt x="42615" y="4323"/>
                    </a:cubicBezTo>
                    <a:cubicBezTo>
                      <a:pt x="43779" y="4551"/>
                      <a:pt x="44966" y="4848"/>
                      <a:pt x="46107" y="5236"/>
                    </a:cubicBezTo>
                    <a:cubicBezTo>
                      <a:pt x="46678" y="5418"/>
                      <a:pt x="47226" y="5624"/>
                      <a:pt x="47774" y="5875"/>
                    </a:cubicBezTo>
                    <a:cubicBezTo>
                      <a:pt x="47879" y="5919"/>
                      <a:pt x="48011" y="5989"/>
                      <a:pt x="48154" y="6069"/>
                    </a:cubicBezTo>
                    <a:lnTo>
                      <a:pt x="48154" y="6069"/>
                    </a:lnTo>
                    <a:cubicBezTo>
                      <a:pt x="46626" y="5501"/>
                      <a:pt x="44870" y="5175"/>
                      <a:pt x="43345" y="4848"/>
                    </a:cubicBezTo>
                    <a:cubicBezTo>
                      <a:pt x="41497" y="4460"/>
                      <a:pt x="39602" y="4232"/>
                      <a:pt x="37685" y="4209"/>
                    </a:cubicBezTo>
                    <a:cubicBezTo>
                      <a:pt x="37553" y="4209"/>
                      <a:pt x="37421" y="4209"/>
                      <a:pt x="37288" y="4209"/>
                    </a:cubicBezTo>
                    <a:cubicBezTo>
                      <a:pt x="35754" y="4209"/>
                      <a:pt x="34110" y="4228"/>
                      <a:pt x="32640" y="4711"/>
                    </a:cubicBezTo>
                    <a:cubicBezTo>
                      <a:pt x="32161" y="4871"/>
                      <a:pt x="31682" y="5053"/>
                      <a:pt x="31202" y="5190"/>
                    </a:cubicBezTo>
                    <a:cubicBezTo>
                      <a:pt x="30609" y="5350"/>
                      <a:pt x="29970" y="5396"/>
                      <a:pt x="29354" y="5464"/>
                    </a:cubicBezTo>
                    <a:cubicBezTo>
                      <a:pt x="26615" y="5692"/>
                      <a:pt x="23898" y="5943"/>
                      <a:pt x="21182" y="6172"/>
                    </a:cubicBezTo>
                    <a:cubicBezTo>
                      <a:pt x="21342" y="6175"/>
                      <a:pt x="21502" y="6177"/>
                      <a:pt x="21662" y="6177"/>
                    </a:cubicBezTo>
                    <a:cubicBezTo>
                      <a:pt x="22728" y="6177"/>
                      <a:pt x="23798" y="6110"/>
                      <a:pt x="24861" y="6110"/>
                    </a:cubicBezTo>
                    <a:cubicBezTo>
                      <a:pt x="25757" y="6110"/>
                      <a:pt x="26649" y="6158"/>
                      <a:pt x="27528" y="6331"/>
                    </a:cubicBezTo>
                    <a:cubicBezTo>
                      <a:pt x="29125" y="6674"/>
                      <a:pt x="30609" y="7427"/>
                      <a:pt x="31819" y="8523"/>
                    </a:cubicBezTo>
                    <a:cubicBezTo>
                      <a:pt x="30267" y="8043"/>
                      <a:pt x="28714" y="7244"/>
                      <a:pt x="27140" y="6902"/>
                    </a:cubicBezTo>
                    <a:cubicBezTo>
                      <a:pt x="26671" y="6801"/>
                      <a:pt x="26163" y="6766"/>
                      <a:pt x="25642" y="6766"/>
                    </a:cubicBezTo>
                    <a:cubicBezTo>
                      <a:pt x="24637" y="6766"/>
                      <a:pt x="23582" y="6895"/>
                      <a:pt x="22666" y="6925"/>
                    </a:cubicBezTo>
                    <a:cubicBezTo>
                      <a:pt x="19425" y="7085"/>
                      <a:pt x="16183" y="7427"/>
                      <a:pt x="13033" y="8203"/>
                    </a:cubicBezTo>
                    <a:cubicBezTo>
                      <a:pt x="8263" y="9367"/>
                      <a:pt x="3972" y="11695"/>
                      <a:pt x="0" y="14549"/>
                    </a:cubicBezTo>
                    <a:cubicBezTo>
                      <a:pt x="10112" y="14549"/>
                      <a:pt x="22985" y="14549"/>
                      <a:pt x="33097" y="14571"/>
                    </a:cubicBezTo>
                    <a:cubicBezTo>
                      <a:pt x="41109" y="14594"/>
                      <a:pt x="46381" y="14594"/>
                      <a:pt x="54416" y="14594"/>
                    </a:cubicBezTo>
                    <a:cubicBezTo>
                      <a:pt x="56812" y="14594"/>
                      <a:pt x="81167" y="14571"/>
                      <a:pt x="81167" y="14571"/>
                    </a:cubicBezTo>
                    <a:cubicBezTo>
                      <a:pt x="80939" y="14571"/>
                      <a:pt x="80619" y="13955"/>
                      <a:pt x="80482" y="13818"/>
                    </a:cubicBezTo>
                    <a:cubicBezTo>
                      <a:pt x="80140" y="13499"/>
                      <a:pt x="79934" y="13362"/>
                      <a:pt x="79432" y="13202"/>
                    </a:cubicBezTo>
                    <a:cubicBezTo>
                      <a:pt x="78468" y="12874"/>
                      <a:pt x="77430" y="12693"/>
                      <a:pt x="76401" y="12693"/>
                    </a:cubicBezTo>
                    <a:cubicBezTo>
                      <a:pt x="76285" y="12693"/>
                      <a:pt x="76169" y="12695"/>
                      <a:pt x="76054" y="12700"/>
                    </a:cubicBezTo>
                    <a:cubicBezTo>
                      <a:pt x="75872" y="12700"/>
                      <a:pt x="75695" y="12711"/>
                      <a:pt x="75521" y="12711"/>
                    </a:cubicBezTo>
                    <a:cubicBezTo>
                      <a:pt x="75347" y="12711"/>
                      <a:pt x="75175" y="12700"/>
                      <a:pt x="75004" y="12654"/>
                    </a:cubicBezTo>
                    <a:cubicBezTo>
                      <a:pt x="74434" y="12494"/>
                      <a:pt x="74000" y="12038"/>
                      <a:pt x="73566" y="11650"/>
                    </a:cubicBezTo>
                    <a:cubicBezTo>
                      <a:pt x="72402" y="10577"/>
                      <a:pt x="70987" y="9824"/>
                      <a:pt x="69595" y="9093"/>
                    </a:cubicBezTo>
                    <a:cubicBezTo>
                      <a:pt x="68554" y="8539"/>
                      <a:pt x="67377" y="7985"/>
                      <a:pt x="66246" y="7985"/>
                    </a:cubicBezTo>
                    <a:cubicBezTo>
                      <a:pt x="65839" y="7985"/>
                      <a:pt x="65439" y="8057"/>
                      <a:pt x="65052" y="8226"/>
                    </a:cubicBezTo>
                    <a:cubicBezTo>
                      <a:pt x="64938" y="8272"/>
                      <a:pt x="64801" y="8340"/>
                      <a:pt x="64733" y="8454"/>
                    </a:cubicBezTo>
                    <a:cubicBezTo>
                      <a:pt x="64641" y="8568"/>
                      <a:pt x="64641" y="8728"/>
                      <a:pt x="64619" y="8865"/>
                    </a:cubicBezTo>
                    <a:lnTo>
                      <a:pt x="64459" y="11330"/>
                    </a:lnTo>
                    <a:cubicBezTo>
                      <a:pt x="63957" y="8409"/>
                      <a:pt x="61720" y="6103"/>
                      <a:pt x="59437" y="4209"/>
                    </a:cubicBezTo>
                    <a:cubicBezTo>
                      <a:pt x="58958" y="3798"/>
                      <a:pt x="58479" y="3433"/>
                      <a:pt x="57954" y="3113"/>
                    </a:cubicBezTo>
                    <a:cubicBezTo>
                      <a:pt x="56949" y="2520"/>
                      <a:pt x="56014" y="2542"/>
                      <a:pt x="54941" y="2291"/>
                    </a:cubicBezTo>
                    <a:cubicBezTo>
                      <a:pt x="54165" y="2109"/>
                      <a:pt x="53571" y="1561"/>
                      <a:pt x="52727" y="1470"/>
                    </a:cubicBezTo>
                    <a:cubicBezTo>
                      <a:pt x="51585" y="1333"/>
                      <a:pt x="50444" y="1219"/>
                      <a:pt x="49349" y="876"/>
                    </a:cubicBezTo>
                    <a:cubicBezTo>
                      <a:pt x="48595" y="625"/>
                      <a:pt x="47865" y="283"/>
                      <a:pt x="47089" y="123"/>
                    </a:cubicBezTo>
                    <a:cubicBezTo>
                      <a:pt x="46645" y="34"/>
                      <a:pt x="46192" y="1"/>
                      <a:pt x="45736" y="1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793;p13">
                <a:extLst>
                  <a:ext uri="{FF2B5EF4-FFF2-40B4-BE49-F238E27FC236}">
                    <a16:creationId xmlns:a16="http://schemas.microsoft.com/office/drawing/2014/main" id="{83A8DE47-2F63-41AF-A770-D6F8B9C4FD1C}"/>
                  </a:ext>
                </a:extLst>
              </p:cNvPr>
              <p:cNvSpPr/>
              <p:nvPr/>
            </p:nvSpPr>
            <p:spPr>
              <a:xfrm>
                <a:off x="9798150" y="3995563"/>
                <a:ext cx="511300" cy="100982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40393" extrusionOk="0">
                    <a:moveTo>
                      <a:pt x="20184" y="0"/>
                    </a:moveTo>
                    <a:cubicBezTo>
                      <a:pt x="20044" y="0"/>
                      <a:pt x="19878" y="51"/>
                      <a:pt x="19767" y="129"/>
                    </a:cubicBezTo>
                    <a:cubicBezTo>
                      <a:pt x="16480" y="2252"/>
                      <a:pt x="11961" y="4877"/>
                      <a:pt x="10021" y="8414"/>
                    </a:cubicBezTo>
                    <a:cubicBezTo>
                      <a:pt x="9473" y="9373"/>
                      <a:pt x="9199" y="10492"/>
                      <a:pt x="8948" y="11564"/>
                    </a:cubicBezTo>
                    <a:cubicBezTo>
                      <a:pt x="8697" y="12523"/>
                      <a:pt x="8469" y="13482"/>
                      <a:pt x="8195" y="14440"/>
                    </a:cubicBezTo>
                    <a:cubicBezTo>
                      <a:pt x="6460" y="20672"/>
                      <a:pt x="3607" y="25693"/>
                      <a:pt x="92" y="31034"/>
                    </a:cubicBezTo>
                    <a:cubicBezTo>
                      <a:pt x="46" y="31103"/>
                      <a:pt x="1" y="31171"/>
                      <a:pt x="1" y="31240"/>
                    </a:cubicBezTo>
                    <a:cubicBezTo>
                      <a:pt x="1" y="31308"/>
                      <a:pt x="46" y="31354"/>
                      <a:pt x="92" y="31422"/>
                    </a:cubicBezTo>
                    <a:cubicBezTo>
                      <a:pt x="2899" y="35280"/>
                      <a:pt x="5912" y="38087"/>
                      <a:pt x="10112" y="40393"/>
                    </a:cubicBezTo>
                    <a:cubicBezTo>
                      <a:pt x="7944" y="39183"/>
                      <a:pt x="9542" y="32198"/>
                      <a:pt x="9222" y="30304"/>
                    </a:cubicBezTo>
                    <a:cubicBezTo>
                      <a:pt x="8583" y="26264"/>
                      <a:pt x="9245" y="21836"/>
                      <a:pt x="9245" y="17727"/>
                    </a:cubicBezTo>
                    <a:cubicBezTo>
                      <a:pt x="9815" y="19644"/>
                      <a:pt x="10386" y="21562"/>
                      <a:pt x="10957" y="23479"/>
                    </a:cubicBezTo>
                    <a:cubicBezTo>
                      <a:pt x="12418" y="21425"/>
                      <a:pt x="13148" y="18868"/>
                      <a:pt x="13011" y="16335"/>
                    </a:cubicBezTo>
                    <a:cubicBezTo>
                      <a:pt x="12965" y="15513"/>
                      <a:pt x="12828" y="14691"/>
                      <a:pt x="12874" y="13870"/>
                    </a:cubicBezTo>
                    <a:cubicBezTo>
                      <a:pt x="12965" y="12500"/>
                      <a:pt x="13559" y="11245"/>
                      <a:pt x="14129" y="10012"/>
                    </a:cubicBezTo>
                    <a:lnTo>
                      <a:pt x="14129" y="10012"/>
                    </a:lnTo>
                    <a:cubicBezTo>
                      <a:pt x="13741" y="12843"/>
                      <a:pt x="14746" y="15696"/>
                      <a:pt x="14586" y="18549"/>
                    </a:cubicBezTo>
                    <a:cubicBezTo>
                      <a:pt x="14495" y="20398"/>
                      <a:pt x="13924" y="22201"/>
                      <a:pt x="13536" y="24027"/>
                    </a:cubicBezTo>
                    <a:cubicBezTo>
                      <a:pt x="12828" y="27496"/>
                      <a:pt x="12897" y="31057"/>
                      <a:pt x="12942" y="34595"/>
                    </a:cubicBezTo>
                    <a:cubicBezTo>
                      <a:pt x="13490" y="30509"/>
                      <a:pt x="14152" y="26697"/>
                      <a:pt x="15408" y="22749"/>
                    </a:cubicBezTo>
                    <a:cubicBezTo>
                      <a:pt x="15453" y="24255"/>
                      <a:pt x="15499" y="25762"/>
                      <a:pt x="15545" y="27268"/>
                    </a:cubicBezTo>
                    <a:cubicBezTo>
                      <a:pt x="15385" y="21973"/>
                      <a:pt x="17485" y="16495"/>
                      <a:pt x="16572" y="11268"/>
                    </a:cubicBezTo>
                    <a:cubicBezTo>
                      <a:pt x="16458" y="10583"/>
                      <a:pt x="16298" y="9898"/>
                      <a:pt x="16229" y="9213"/>
                    </a:cubicBezTo>
                    <a:cubicBezTo>
                      <a:pt x="15818" y="5790"/>
                      <a:pt x="17622" y="2115"/>
                      <a:pt x="20452" y="197"/>
                    </a:cubicBezTo>
                    <a:cubicBezTo>
                      <a:pt x="20452" y="57"/>
                      <a:pt x="20332" y="0"/>
                      <a:pt x="20184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1D8C20BF-EE1B-4EB0-B0F6-2007B9D599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0212" y="2739097"/>
            <a:ext cx="1365956" cy="136595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bosque gris con niebla">
            <a:extLst>
              <a:ext uri="{FF2B5EF4-FFF2-40B4-BE49-F238E27FC236}">
                <a16:creationId xmlns:a16="http://schemas.microsoft.com/office/drawing/2014/main" id="{21910FA1-802C-4BBB-8D13-D2711951A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102" y="221673"/>
            <a:ext cx="4251900" cy="243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5" name="Google Shape;425;p38"/>
          <p:cNvSpPr txBox="1">
            <a:spLocks noGrp="1"/>
          </p:cNvSpPr>
          <p:nvPr>
            <p:ph type="subTitle" idx="1"/>
          </p:nvPr>
        </p:nvSpPr>
        <p:spPr>
          <a:xfrm flipH="1">
            <a:off x="4082025" y="2935525"/>
            <a:ext cx="4251900" cy="151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the closest planet to the Sun and the smallest one in the Solar System—it’s only a bit larger than the Moon. The planet’s name has nothing to do with the liquid metal </a:t>
            </a:r>
            <a:endParaRPr/>
          </a:p>
        </p:txBody>
      </p:sp>
      <p:sp>
        <p:nvSpPr>
          <p:cNvPr id="429" name="Google Shape;429;p38"/>
          <p:cNvSpPr txBox="1">
            <a:spLocks noGrp="1"/>
          </p:cNvSpPr>
          <p:nvPr>
            <p:ph type="title"/>
          </p:nvPr>
        </p:nvSpPr>
        <p:spPr>
          <a:xfrm>
            <a:off x="4411667" y="2026620"/>
            <a:ext cx="4251900" cy="6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67BB8C"/>
                </a:solidFill>
              </a:rPr>
              <a:t>PROJECT 1</a:t>
            </a:r>
            <a:endParaRPr sz="4800" dirty="0">
              <a:solidFill>
                <a:srgbClr val="67BB8C"/>
              </a:solidFill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50C1CDF0-ABB7-4F0D-A4D0-2B45CA4AF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33" y="221673"/>
            <a:ext cx="3648218" cy="243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foto de paisaje de montaña cerca del cuerpo de agua">
            <a:extLst>
              <a:ext uri="{FF2B5EF4-FFF2-40B4-BE49-F238E27FC236}">
                <a16:creationId xmlns:a16="http://schemas.microsoft.com/office/drawing/2014/main" id="{C712F229-3C5D-4E17-BC46-174B24859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33" y="2813112"/>
            <a:ext cx="1438564" cy="215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ombre parado solo en el bosque durante el día">
            <a:extLst>
              <a:ext uri="{FF2B5EF4-FFF2-40B4-BE49-F238E27FC236}">
                <a16:creationId xmlns:a16="http://schemas.microsoft.com/office/drawing/2014/main" id="{F115579E-673B-487E-B171-833C596AB7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33"/>
          <a:stretch/>
        </p:blipFill>
        <p:spPr bwMode="auto">
          <a:xfrm>
            <a:off x="2153072" y="2789958"/>
            <a:ext cx="1944255" cy="21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3079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ontañas verdes rodeadas de nubes blancas">
            <a:extLst>
              <a:ext uri="{FF2B5EF4-FFF2-40B4-BE49-F238E27FC236}">
                <a16:creationId xmlns:a16="http://schemas.microsoft.com/office/drawing/2014/main" id="{76156226-BC7C-4090-9C9B-4FBA46436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4" name="Google Shape;794;p52"/>
          <p:cNvSpPr/>
          <p:nvPr/>
        </p:nvSpPr>
        <p:spPr>
          <a:xfrm>
            <a:off x="4314472" y="3384232"/>
            <a:ext cx="518100" cy="518100"/>
          </a:xfrm>
          <a:prstGeom prst="ellipse">
            <a:avLst/>
          </a:prstGeom>
          <a:solidFill>
            <a:srgbClr val="67BB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52"/>
          <p:cNvSpPr/>
          <p:nvPr/>
        </p:nvSpPr>
        <p:spPr>
          <a:xfrm>
            <a:off x="5074631" y="3384232"/>
            <a:ext cx="518100" cy="518100"/>
          </a:xfrm>
          <a:prstGeom prst="ellipse">
            <a:avLst/>
          </a:prstGeom>
          <a:solidFill>
            <a:srgbClr val="67BB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52"/>
          <p:cNvSpPr/>
          <p:nvPr/>
        </p:nvSpPr>
        <p:spPr>
          <a:xfrm>
            <a:off x="3554312" y="3384232"/>
            <a:ext cx="518100" cy="518100"/>
          </a:xfrm>
          <a:prstGeom prst="ellipse">
            <a:avLst/>
          </a:prstGeom>
          <a:solidFill>
            <a:srgbClr val="67BB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52"/>
          <p:cNvSpPr txBox="1">
            <a:spLocks noGrp="1"/>
          </p:cNvSpPr>
          <p:nvPr>
            <p:ph type="title"/>
          </p:nvPr>
        </p:nvSpPr>
        <p:spPr>
          <a:xfrm>
            <a:off x="2369226" y="1494375"/>
            <a:ext cx="4298455" cy="7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8800" b="0" dirty="0">
                <a:solidFill>
                  <a:srgbClr val="FFFFFF"/>
                </a:solidFill>
              </a:rPr>
              <a:t>THANK YOU</a:t>
            </a:r>
            <a:endParaRPr sz="8800" b="0" dirty="0">
              <a:solidFill>
                <a:srgbClr val="FFFFFF"/>
              </a:solidFill>
            </a:endParaRPr>
          </a:p>
        </p:txBody>
      </p:sp>
      <p:sp>
        <p:nvSpPr>
          <p:cNvPr id="803" name="Google Shape;803;p52"/>
          <p:cNvSpPr txBox="1">
            <a:spLocks noGrp="1"/>
          </p:cNvSpPr>
          <p:nvPr>
            <p:ph type="subTitle" idx="1"/>
          </p:nvPr>
        </p:nvSpPr>
        <p:spPr>
          <a:xfrm>
            <a:off x="6094750" y="540860"/>
            <a:ext cx="2336100" cy="157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FFFFF"/>
                </a:solidFill>
              </a:rPr>
              <a:t>Do you have any questions?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804" name="Google Shape;804;p52"/>
          <p:cNvSpPr/>
          <p:nvPr/>
        </p:nvSpPr>
        <p:spPr>
          <a:xfrm>
            <a:off x="3679035" y="3508975"/>
            <a:ext cx="268558" cy="268608"/>
          </a:xfrm>
          <a:custGeom>
            <a:avLst/>
            <a:gdLst/>
            <a:ahLst/>
            <a:cxnLst/>
            <a:rect l="l" t="t" r="r" b="b"/>
            <a:pathLst>
              <a:path w="19982" h="19982" extrusionOk="0">
                <a:moveTo>
                  <a:pt x="14602" y="3500"/>
                </a:moveTo>
                <a:cubicBezTo>
                  <a:pt x="15137" y="3500"/>
                  <a:pt x="15682" y="3563"/>
                  <a:pt x="16247" y="3689"/>
                </a:cubicBezTo>
                <a:cubicBezTo>
                  <a:pt x="16179" y="4154"/>
                  <a:pt x="16095" y="4705"/>
                  <a:pt x="16033" y="5120"/>
                </a:cubicBezTo>
                <a:cubicBezTo>
                  <a:pt x="15810" y="5075"/>
                  <a:pt x="15484" y="5035"/>
                  <a:pt x="15150" y="5035"/>
                </a:cubicBezTo>
                <a:cubicBezTo>
                  <a:pt x="14968" y="5035"/>
                  <a:pt x="14783" y="5047"/>
                  <a:pt x="14611" y="5076"/>
                </a:cubicBezTo>
                <a:cubicBezTo>
                  <a:pt x="13536" y="5258"/>
                  <a:pt x="12918" y="5925"/>
                  <a:pt x="12918" y="6907"/>
                </a:cubicBezTo>
                <a:lnTo>
                  <a:pt x="12918" y="8819"/>
                </a:lnTo>
                <a:cubicBezTo>
                  <a:pt x="12918" y="9143"/>
                  <a:pt x="13180" y="9405"/>
                  <a:pt x="13504" y="9405"/>
                </a:cubicBezTo>
                <a:lnTo>
                  <a:pt x="15681" y="9405"/>
                </a:lnTo>
                <a:lnTo>
                  <a:pt x="15388" y="10576"/>
                </a:lnTo>
                <a:lnTo>
                  <a:pt x="13504" y="10576"/>
                </a:lnTo>
                <a:cubicBezTo>
                  <a:pt x="13180" y="10576"/>
                  <a:pt x="12918" y="10838"/>
                  <a:pt x="12918" y="11161"/>
                </a:cubicBezTo>
                <a:lnTo>
                  <a:pt x="12918" y="18811"/>
                </a:lnTo>
                <a:lnTo>
                  <a:pt x="11162" y="18811"/>
                </a:lnTo>
                <a:lnTo>
                  <a:pt x="11162" y="11161"/>
                </a:lnTo>
                <a:cubicBezTo>
                  <a:pt x="11162" y="10838"/>
                  <a:pt x="10900" y="10576"/>
                  <a:pt x="10576" y="10576"/>
                </a:cubicBezTo>
                <a:lnTo>
                  <a:pt x="9407" y="10576"/>
                </a:lnTo>
                <a:lnTo>
                  <a:pt x="9407" y="9405"/>
                </a:lnTo>
                <a:lnTo>
                  <a:pt x="10576" y="9405"/>
                </a:lnTo>
                <a:cubicBezTo>
                  <a:pt x="10900" y="9405"/>
                  <a:pt x="11162" y="9143"/>
                  <a:pt x="11162" y="8821"/>
                </a:cubicBezTo>
                <a:cubicBezTo>
                  <a:pt x="11162" y="7215"/>
                  <a:pt x="11162" y="6481"/>
                  <a:pt x="11162" y="6143"/>
                </a:cubicBezTo>
                <a:cubicBezTo>
                  <a:pt x="11162" y="5520"/>
                  <a:pt x="11163" y="4843"/>
                  <a:pt x="11770" y="4324"/>
                </a:cubicBezTo>
                <a:cubicBezTo>
                  <a:pt x="12234" y="3928"/>
                  <a:pt x="12823" y="3687"/>
                  <a:pt x="13628" y="3571"/>
                </a:cubicBezTo>
                <a:cubicBezTo>
                  <a:pt x="13950" y="3524"/>
                  <a:pt x="14274" y="3500"/>
                  <a:pt x="14602" y="3500"/>
                </a:cubicBezTo>
                <a:close/>
                <a:moveTo>
                  <a:pt x="17017" y="1170"/>
                </a:moveTo>
                <a:cubicBezTo>
                  <a:pt x="17990" y="1170"/>
                  <a:pt x="18811" y="1975"/>
                  <a:pt x="18811" y="2927"/>
                </a:cubicBezTo>
                <a:lnTo>
                  <a:pt x="18811" y="17056"/>
                </a:lnTo>
                <a:cubicBezTo>
                  <a:pt x="18811" y="18023"/>
                  <a:pt x="18024" y="18811"/>
                  <a:pt x="17056" y="18811"/>
                </a:cubicBezTo>
                <a:lnTo>
                  <a:pt x="14089" y="18811"/>
                </a:lnTo>
                <a:lnTo>
                  <a:pt x="14089" y="11747"/>
                </a:lnTo>
                <a:lnTo>
                  <a:pt x="15846" y="11747"/>
                </a:lnTo>
                <a:cubicBezTo>
                  <a:pt x="16115" y="11747"/>
                  <a:pt x="16348" y="11565"/>
                  <a:pt x="16414" y="11305"/>
                </a:cubicBezTo>
                <a:lnTo>
                  <a:pt x="16999" y="8963"/>
                </a:lnTo>
                <a:cubicBezTo>
                  <a:pt x="17042" y="8787"/>
                  <a:pt x="17003" y="8602"/>
                  <a:pt x="16893" y="8460"/>
                </a:cubicBezTo>
                <a:cubicBezTo>
                  <a:pt x="16782" y="8317"/>
                  <a:pt x="16612" y="8235"/>
                  <a:pt x="16431" y="8235"/>
                </a:cubicBezTo>
                <a:lnTo>
                  <a:pt x="14089" y="8235"/>
                </a:lnTo>
                <a:lnTo>
                  <a:pt x="14089" y="6909"/>
                </a:lnTo>
                <a:cubicBezTo>
                  <a:pt x="14089" y="6638"/>
                  <a:pt x="14144" y="6343"/>
                  <a:pt x="14808" y="6229"/>
                </a:cubicBezTo>
                <a:cubicBezTo>
                  <a:pt x="14936" y="6208"/>
                  <a:pt x="15061" y="6199"/>
                  <a:pt x="15182" y="6199"/>
                </a:cubicBezTo>
                <a:cubicBezTo>
                  <a:pt x="15552" y="6199"/>
                  <a:pt x="15890" y="6283"/>
                  <a:pt x="16198" y="6360"/>
                </a:cubicBezTo>
                <a:cubicBezTo>
                  <a:pt x="16304" y="6387"/>
                  <a:pt x="16415" y="6421"/>
                  <a:pt x="16532" y="6421"/>
                </a:cubicBezTo>
                <a:cubicBezTo>
                  <a:pt x="16632" y="6421"/>
                  <a:pt x="16736" y="6396"/>
                  <a:pt x="16847" y="6321"/>
                </a:cubicBezTo>
                <a:cubicBezTo>
                  <a:pt x="16983" y="6229"/>
                  <a:pt x="17074" y="6084"/>
                  <a:pt x="17098" y="5923"/>
                </a:cubicBezTo>
                <a:cubicBezTo>
                  <a:pt x="17098" y="5923"/>
                  <a:pt x="17362" y="4156"/>
                  <a:pt x="17482" y="3339"/>
                </a:cubicBezTo>
                <a:cubicBezTo>
                  <a:pt x="17525" y="3049"/>
                  <a:pt x="17346" y="2769"/>
                  <a:pt x="17063" y="2690"/>
                </a:cubicBezTo>
                <a:cubicBezTo>
                  <a:pt x="16267" y="2463"/>
                  <a:pt x="15346" y="2343"/>
                  <a:pt x="14504" y="2343"/>
                </a:cubicBezTo>
                <a:cubicBezTo>
                  <a:pt x="14137" y="2343"/>
                  <a:pt x="13786" y="2365"/>
                  <a:pt x="13467" y="2412"/>
                </a:cubicBezTo>
                <a:cubicBezTo>
                  <a:pt x="12434" y="2562"/>
                  <a:pt x="11646" y="2888"/>
                  <a:pt x="11009" y="3434"/>
                </a:cubicBezTo>
                <a:cubicBezTo>
                  <a:pt x="10121" y="4193"/>
                  <a:pt x="10010" y="5168"/>
                  <a:pt x="9999" y="5833"/>
                </a:cubicBezTo>
                <a:cubicBezTo>
                  <a:pt x="9999" y="5847"/>
                  <a:pt x="9999" y="7029"/>
                  <a:pt x="9999" y="8235"/>
                </a:cubicBezTo>
                <a:lnTo>
                  <a:pt x="8821" y="8235"/>
                </a:lnTo>
                <a:cubicBezTo>
                  <a:pt x="8497" y="8235"/>
                  <a:pt x="8236" y="8497"/>
                  <a:pt x="8236" y="8819"/>
                </a:cubicBezTo>
                <a:lnTo>
                  <a:pt x="8236" y="11161"/>
                </a:lnTo>
                <a:cubicBezTo>
                  <a:pt x="8236" y="11485"/>
                  <a:pt x="8497" y="11747"/>
                  <a:pt x="8821" y="11747"/>
                </a:cubicBezTo>
                <a:lnTo>
                  <a:pt x="9991" y="11747"/>
                </a:lnTo>
                <a:lnTo>
                  <a:pt x="9991" y="18811"/>
                </a:lnTo>
                <a:lnTo>
                  <a:pt x="2927" y="18811"/>
                </a:lnTo>
                <a:cubicBezTo>
                  <a:pt x="1959" y="18811"/>
                  <a:pt x="1172" y="18023"/>
                  <a:pt x="1172" y="17054"/>
                </a:cubicBezTo>
                <a:lnTo>
                  <a:pt x="1172" y="2927"/>
                </a:lnTo>
                <a:cubicBezTo>
                  <a:pt x="1172" y="1959"/>
                  <a:pt x="1959" y="1170"/>
                  <a:pt x="2927" y="1170"/>
                </a:cubicBezTo>
                <a:close/>
                <a:moveTo>
                  <a:pt x="2927" y="1"/>
                </a:moveTo>
                <a:cubicBezTo>
                  <a:pt x="1314" y="1"/>
                  <a:pt x="1" y="1313"/>
                  <a:pt x="1" y="2927"/>
                </a:cubicBezTo>
                <a:lnTo>
                  <a:pt x="1" y="17056"/>
                </a:lnTo>
                <a:cubicBezTo>
                  <a:pt x="1" y="18669"/>
                  <a:pt x="1314" y="19982"/>
                  <a:pt x="2927" y="19982"/>
                </a:cubicBezTo>
                <a:lnTo>
                  <a:pt x="17054" y="19982"/>
                </a:lnTo>
                <a:cubicBezTo>
                  <a:pt x="18669" y="19982"/>
                  <a:pt x="19982" y="18669"/>
                  <a:pt x="19982" y="17056"/>
                </a:cubicBezTo>
                <a:lnTo>
                  <a:pt x="19982" y="2927"/>
                </a:lnTo>
                <a:cubicBezTo>
                  <a:pt x="19982" y="2145"/>
                  <a:pt x="19669" y="1409"/>
                  <a:pt x="19101" y="853"/>
                </a:cubicBezTo>
                <a:cubicBezTo>
                  <a:pt x="18538" y="303"/>
                  <a:pt x="17797" y="1"/>
                  <a:pt x="1701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5" name="Google Shape;805;p52"/>
          <p:cNvGrpSpPr/>
          <p:nvPr/>
        </p:nvGrpSpPr>
        <p:grpSpPr>
          <a:xfrm>
            <a:off x="4439253" y="3509054"/>
            <a:ext cx="268591" cy="268564"/>
            <a:chOff x="812101" y="2571761"/>
            <a:chExt cx="417066" cy="417024"/>
          </a:xfrm>
        </p:grpSpPr>
        <p:sp>
          <p:nvSpPr>
            <p:cNvPr id="806" name="Google Shape;806;p52"/>
            <p:cNvSpPr/>
            <p:nvPr/>
          </p:nvSpPr>
          <p:spPr>
            <a:xfrm>
              <a:off x="935084" y="2694744"/>
              <a:ext cx="171071" cy="171071"/>
            </a:xfrm>
            <a:custGeom>
              <a:avLst/>
              <a:gdLst/>
              <a:ahLst/>
              <a:cxnLst/>
              <a:rect l="l" t="t" r="r" b="b"/>
              <a:pathLst>
                <a:path w="8197" h="8197" extrusionOk="0">
                  <a:moveTo>
                    <a:pt x="4099" y="1171"/>
                  </a:moveTo>
                  <a:cubicBezTo>
                    <a:pt x="5712" y="1171"/>
                    <a:pt x="7027" y="2484"/>
                    <a:pt x="7027" y="4097"/>
                  </a:cubicBezTo>
                  <a:cubicBezTo>
                    <a:pt x="7027" y="5712"/>
                    <a:pt x="5712" y="7025"/>
                    <a:pt x="4099" y="7025"/>
                  </a:cubicBezTo>
                  <a:cubicBezTo>
                    <a:pt x="2486" y="7025"/>
                    <a:pt x="1171" y="5712"/>
                    <a:pt x="1171" y="4097"/>
                  </a:cubicBezTo>
                  <a:cubicBezTo>
                    <a:pt x="1171" y="2484"/>
                    <a:pt x="2486" y="1171"/>
                    <a:pt x="4099" y="1171"/>
                  </a:cubicBezTo>
                  <a:close/>
                  <a:moveTo>
                    <a:pt x="4099" y="0"/>
                  </a:moveTo>
                  <a:cubicBezTo>
                    <a:pt x="1840" y="0"/>
                    <a:pt x="0" y="1838"/>
                    <a:pt x="0" y="4097"/>
                  </a:cubicBezTo>
                  <a:cubicBezTo>
                    <a:pt x="0" y="6358"/>
                    <a:pt x="1840" y="8196"/>
                    <a:pt x="4099" y="8196"/>
                  </a:cubicBezTo>
                  <a:cubicBezTo>
                    <a:pt x="6358" y="8196"/>
                    <a:pt x="8196" y="6358"/>
                    <a:pt x="8196" y="4097"/>
                  </a:cubicBezTo>
                  <a:cubicBezTo>
                    <a:pt x="8196" y="1838"/>
                    <a:pt x="6358" y="0"/>
                    <a:pt x="40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2"/>
            <p:cNvSpPr/>
            <p:nvPr/>
          </p:nvSpPr>
          <p:spPr>
            <a:xfrm>
              <a:off x="860977" y="2620616"/>
              <a:ext cx="319311" cy="319290"/>
            </a:xfrm>
            <a:custGeom>
              <a:avLst/>
              <a:gdLst/>
              <a:ahLst/>
              <a:cxnLst/>
              <a:rect l="l" t="t" r="r" b="b"/>
              <a:pathLst>
                <a:path w="15300" h="15299" extrusionOk="0">
                  <a:moveTo>
                    <a:pt x="12333" y="1171"/>
                  </a:moveTo>
                  <a:cubicBezTo>
                    <a:pt x="13306" y="1171"/>
                    <a:pt x="14128" y="1994"/>
                    <a:pt x="14128" y="2967"/>
                  </a:cubicBezTo>
                  <a:lnTo>
                    <a:pt x="14128" y="12334"/>
                  </a:lnTo>
                  <a:cubicBezTo>
                    <a:pt x="14128" y="13307"/>
                    <a:pt x="13306" y="14129"/>
                    <a:pt x="12333" y="14129"/>
                  </a:cubicBezTo>
                  <a:lnTo>
                    <a:pt x="2968" y="14129"/>
                  </a:lnTo>
                  <a:cubicBezTo>
                    <a:pt x="1993" y="14129"/>
                    <a:pt x="1172" y="13307"/>
                    <a:pt x="1172" y="12334"/>
                  </a:cubicBezTo>
                  <a:lnTo>
                    <a:pt x="1172" y="2967"/>
                  </a:lnTo>
                  <a:cubicBezTo>
                    <a:pt x="1172" y="1994"/>
                    <a:pt x="1993" y="1171"/>
                    <a:pt x="2968" y="1171"/>
                  </a:cubicBezTo>
                  <a:close/>
                  <a:moveTo>
                    <a:pt x="2968" y="0"/>
                  </a:moveTo>
                  <a:cubicBezTo>
                    <a:pt x="1351" y="0"/>
                    <a:pt x="1" y="1346"/>
                    <a:pt x="1" y="2967"/>
                  </a:cubicBezTo>
                  <a:lnTo>
                    <a:pt x="1" y="12334"/>
                  </a:lnTo>
                  <a:cubicBezTo>
                    <a:pt x="1" y="13952"/>
                    <a:pt x="1349" y="15299"/>
                    <a:pt x="2968" y="15299"/>
                  </a:cubicBezTo>
                  <a:lnTo>
                    <a:pt x="12333" y="15299"/>
                  </a:lnTo>
                  <a:cubicBezTo>
                    <a:pt x="13953" y="15299"/>
                    <a:pt x="15299" y="13951"/>
                    <a:pt x="15299" y="12334"/>
                  </a:cubicBezTo>
                  <a:lnTo>
                    <a:pt x="15299" y="2967"/>
                  </a:lnTo>
                  <a:cubicBezTo>
                    <a:pt x="15299" y="1345"/>
                    <a:pt x="13948" y="0"/>
                    <a:pt x="123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2"/>
            <p:cNvSpPr/>
            <p:nvPr/>
          </p:nvSpPr>
          <p:spPr>
            <a:xfrm>
              <a:off x="812101" y="2571761"/>
              <a:ext cx="417066" cy="417024"/>
            </a:xfrm>
            <a:custGeom>
              <a:avLst/>
              <a:gdLst/>
              <a:ahLst/>
              <a:cxnLst/>
              <a:rect l="l" t="t" r="r" b="b"/>
              <a:pathLst>
                <a:path w="19984" h="19982" extrusionOk="0">
                  <a:moveTo>
                    <a:pt x="17056" y="1172"/>
                  </a:moveTo>
                  <a:cubicBezTo>
                    <a:pt x="18025" y="1172"/>
                    <a:pt x="18812" y="1959"/>
                    <a:pt x="18812" y="2927"/>
                  </a:cubicBezTo>
                  <a:lnTo>
                    <a:pt x="18812" y="17056"/>
                  </a:lnTo>
                  <a:cubicBezTo>
                    <a:pt x="18812" y="18023"/>
                    <a:pt x="18025" y="18811"/>
                    <a:pt x="17056" y="18811"/>
                  </a:cubicBezTo>
                  <a:lnTo>
                    <a:pt x="2928" y="18811"/>
                  </a:lnTo>
                  <a:cubicBezTo>
                    <a:pt x="1961" y="18811"/>
                    <a:pt x="1172" y="18023"/>
                    <a:pt x="1172" y="17056"/>
                  </a:cubicBezTo>
                  <a:lnTo>
                    <a:pt x="1172" y="2927"/>
                  </a:lnTo>
                  <a:cubicBezTo>
                    <a:pt x="1172" y="1959"/>
                    <a:pt x="1961" y="1172"/>
                    <a:pt x="2928" y="1172"/>
                  </a:cubicBezTo>
                  <a:close/>
                  <a:moveTo>
                    <a:pt x="2928" y="1"/>
                  </a:moveTo>
                  <a:cubicBezTo>
                    <a:pt x="1313" y="1"/>
                    <a:pt x="1" y="1313"/>
                    <a:pt x="1" y="2927"/>
                  </a:cubicBezTo>
                  <a:lnTo>
                    <a:pt x="1" y="17056"/>
                  </a:lnTo>
                  <a:cubicBezTo>
                    <a:pt x="1" y="18669"/>
                    <a:pt x="1313" y="19982"/>
                    <a:pt x="2928" y="19982"/>
                  </a:cubicBezTo>
                  <a:lnTo>
                    <a:pt x="17056" y="19982"/>
                  </a:lnTo>
                  <a:cubicBezTo>
                    <a:pt x="18669" y="19982"/>
                    <a:pt x="19984" y="18669"/>
                    <a:pt x="19984" y="17056"/>
                  </a:cubicBezTo>
                  <a:lnTo>
                    <a:pt x="19984" y="2927"/>
                  </a:lnTo>
                  <a:cubicBezTo>
                    <a:pt x="19984" y="1313"/>
                    <a:pt x="18669" y="1"/>
                    <a:pt x="170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2"/>
            <p:cNvSpPr/>
            <p:nvPr/>
          </p:nvSpPr>
          <p:spPr>
            <a:xfrm>
              <a:off x="1081712" y="2670306"/>
              <a:ext cx="48878" cy="48898"/>
            </a:xfrm>
            <a:custGeom>
              <a:avLst/>
              <a:gdLst/>
              <a:ahLst/>
              <a:cxnLst/>
              <a:rect l="l" t="t" r="r" b="b"/>
              <a:pathLst>
                <a:path w="2342" h="2343" extrusionOk="0">
                  <a:moveTo>
                    <a:pt x="1170" y="0"/>
                  </a:moveTo>
                  <a:cubicBezTo>
                    <a:pt x="524" y="0"/>
                    <a:pt x="1" y="526"/>
                    <a:pt x="1" y="1171"/>
                  </a:cubicBezTo>
                  <a:cubicBezTo>
                    <a:pt x="1" y="1817"/>
                    <a:pt x="524" y="2342"/>
                    <a:pt x="1170" y="2342"/>
                  </a:cubicBezTo>
                  <a:cubicBezTo>
                    <a:pt x="1816" y="2342"/>
                    <a:pt x="2341" y="1817"/>
                    <a:pt x="2341" y="1171"/>
                  </a:cubicBezTo>
                  <a:cubicBezTo>
                    <a:pt x="2341" y="526"/>
                    <a:pt x="1816" y="0"/>
                    <a:pt x="11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0" name="Google Shape;810;p52"/>
          <p:cNvGrpSpPr/>
          <p:nvPr/>
        </p:nvGrpSpPr>
        <p:grpSpPr>
          <a:xfrm>
            <a:off x="5199380" y="3508995"/>
            <a:ext cx="268605" cy="268605"/>
            <a:chOff x="1323129" y="2571761"/>
            <a:chExt cx="417024" cy="417024"/>
          </a:xfrm>
        </p:grpSpPr>
        <p:sp>
          <p:nvSpPr>
            <p:cNvPr id="811" name="Google Shape;811;p52"/>
            <p:cNvSpPr/>
            <p:nvPr/>
          </p:nvSpPr>
          <p:spPr>
            <a:xfrm>
              <a:off x="1385007" y="2719183"/>
              <a:ext cx="73337" cy="219907"/>
            </a:xfrm>
            <a:custGeom>
              <a:avLst/>
              <a:gdLst/>
              <a:ahLst/>
              <a:cxnLst/>
              <a:rect l="l" t="t" r="r" b="b"/>
              <a:pathLst>
                <a:path w="3514" h="10537" extrusionOk="0">
                  <a:moveTo>
                    <a:pt x="2342" y="1171"/>
                  </a:moveTo>
                  <a:lnTo>
                    <a:pt x="2342" y="9367"/>
                  </a:lnTo>
                  <a:lnTo>
                    <a:pt x="1171" y="9367"/>
                  </a:lnTo>
                  <a:lnTo>
                    <a:pt x="1171" y="1171"/>
                  </a:lnTo>
                  <a:close/>
                  <a:moveTo>
                    <a:pt x="586" y="0"/>
                  </a:moveTo>
                  <a:cubicBezTo>
                    <a:pt x="264" y="0"/>
                    <a:pt x="0" y="262"/>
                    <a:pt x="0" y="586"/>
                  </a:cubicBezTo>
                  <a:lnTo>
                    <a:pt x="0" y="9951"/>
                  </a:lnTo>
                  <a:cubicBezTo>
                    <a:pt x="0" y="10275"/>
                    <a:pt x="264" y="10537"/>
                    <a:pt x="586" y="10537"/>
                  </a:cubicBezTo>
                  <a:lnTo>
                    <a:pt x="2928" y="10537"/>
                  </a:lnTo>
                  <a:cubicBezTo>
                    <a:pt x="3252" y="10537"/>
                    <a:pt x="3514" y="10275"/>
                    <a:pt x="3514" y="9951"/>
                  </a:cubicBezTo>
                  <a:lnTo>
                    <a:pt x="3514" y="586"/>
                  </a:lnTo>
                  <a:cubicBezTo>
                    <a:pt x="3514" y="262"/>
                    <a:pt x="3252" y="0"/>
                    <a:pt x="29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2"/>
            <p:cNvSpPr/>
            <p:nvPr/>
          </p:nvSpPr>
          <p:spPr>
            <a:xfrm>
              <a:off x="1385007" y="2621430"/>
              <a:ext cx="73337" cy="73337"/>
            </a:xfrm>
            <a:custGeom>
              <a:avLst/>
              <a:gdLst/>
              <a:ahLst/>
              <a:cxnLst/>
              <a:rect l="l" t="t" r="r" b="b"/>
              <a:pathLst>
                <a:path w="3514" h="3514" extrusionOk="0">
                  <a:moveTo>
                    <a:pt x="1757" y="1171"/>
                  </a:moveTo>
                  <a:cubicBezTo>
                    <a:pt x="2081" y="1171"/>
                    <a:pt x="2342" y="1435"/>
                    <a:pt x="2342" y="1757"/>
                  </a:cubicBezTo>
                  <a:cubicBezTo>
                    <a:pt x="2342" y="2080"/>
                    <a:pt x="2081" y="2342"/>
                    <a:pt x="1757" y="2342"/>
                  </a:cubicBezTo>
                  <a:cubicBezTo>
                    <a:pt x="1435" y="2342"/>
                    <a:pt x="1171" y="2080"/>
                    <a:pt x="1171" y="1757"/>
                  </a:cubicBezTo>
                  <a:cubicBezTo>
                    <a:pt x="1171" y="1435"/>
                    <a:pt x="1435" y="1171"/>
                    <a:pt x="1757" y="1171"/>
                  </a:cubicBezTo>
                  <a:close/>
                  <a:moveTo>
                    <a:pt x="1757" y="0"/>
                  </a:moveTo>
                  <a:cubicBezTo>
                    <a:pt x="789" y="0"/>
                    <a:pt x="0" y="789"/>
                    <a:pt x="0" y="1757"/>
                  </a:cubicBezTo>
                  <a:cubicBezTo>
                    <a:pt x="0" y="2726"/>
                    <a:pt x="789" y="3513"/>
                    <a:pt x="1757" y="3513"/>
                  </a:cubicBezTo>
                  <a:cubicBezTo>
                    <a:pt x="2726" y="3513"/>
                    <a:pt x="3514" y="2726"/>
                    <a:pt x="3514" y="1757"/>
                  </a:cubicBezTo>
                  <a:cubicBezTo>
                    <a:pt x="3514" y="789"/>
                    <a:pt x="2726" y="0"/>
                    <a:pt x="17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2"/>
            <p:cNvSpPr/>
            <p:nvPr/>
          </p:nvSpPr>
          <p:spPr>
            <a:xfrm>
              <a:off x="1482759" y="2718786"/>
              <a:ext cx="195510" cy="220304"/>
            </a:xfrm>
            <a:custGeom>
              <a:avLst/>
              <a:gdLst/>
              <a:ahLst/>
              <a:cxnLst/>
              <a:rect l="l" t="t" r="r" b="b"/>
              <a:pathLst>
                <a:path w="9368" h="10556" extrusionOk="0">
                  <a:moveTo>
                    <a:pt x="5559" y="1173"/>
                  </a:moveTo>
                  <a:cubicBezTo>
                    <a:pt x="5720" y="1173"/>
                    <a:pt x="5883" y="1186"/>
                    <a:pt x="6044" y="1212"/>
                  </a:cubicBezTo>
                  <a:cubicBezTo>
                    <a:pt x="7422" y="1435"/>
                    <a:pt x="8196" y="2535"/>
                    <a:pt x="8196" y="3669"/>
                  </a:cubicBezTo>
                  <a:lnTo>
                    <a:pt x="8196" y="9386"/>
                  </a:lnTo>
                  <a:lnTo>
                    <a:pt x="7025" y="9386"/>
                  </a:lnTo>
                  <a:lnTo>
                    <a:pt x="7025" y="4702"/>
                  </a:lnTo>
                  <a:cubicBezTo>
                    <a:pt x="7025" y="3411"/>
                    <a:pt x="5975" y="2360"/>
                    <a:pt x="4683" y="2360"/>
                  </a:cubicBezTo>
                  <a:cubicBezTo>
                    <a:pt x="3392" y="2360"/>
                    <a:pt x="2341" y="3411"/>
                    <a:pt x="2341" y="4702"/>
                  </a:cubicBezTo>
                  <a:lnTo>
                    <a:pt x="2341" y="9386"/>
                  </a:lnTo>
                  <a:lnTo>
                    <a:pt x="1170" y="9386"/>
                  </a:lnTo>
                  <a:lnTo>
                    <a:pt x="1170" y="1190"/>
                  </a:lnTo>
                  <a:lnTo>
                    <a:pt x="2341" y="1190"/>
                  </a:lnTo>
                  <a:lnTo>
                    <a:pt x="2341" y="1776"/>
                  </a:lnTo>
                  <a:cubicBezTo>
                    <a:pt x="2341" y="2011"/>
                    <a:pt x="2484" y="2225"/>
                    <a:pt x="2704" y="2316"/>
                  </a:cubicBezTo>
                  <a:cubicBezTo>
                    <a:pt x="2776" y="2346"/>
                    <a:pt x="2852" y="2361"/>
                    <a:pt x="2928" y="2361"/>
                  </a:cubicBezTo>
                  <a:cubicBezTo>
                    <a:pt x="3080" y="2361"/>
                    <a:pt x="3229" y="2301"/>
                    <a:pt x="3341" y="2190"/>
                  </a:cubicBezTo>
                  <a:lnTo>
                    <a:pt x="3615" y="1916"/>
                  </a:lnTo>
                  <a:cubicBezTo>
                    <a:pt x="4086" y="1443"/>
                    <a:pt x="4813" y="1173"/>
                    <a:pt x="5559" y="1173"/>
                  </a:cubicBezTo>
                  <a:close/>
                  <a:moveTo>
                    <a:pt x="5553" y="0"/>
                  </a:moveTo>
                  <a:cubicBezTo>
                    <a:pt x="4823" y="0"/>
                    <a:pt x="4110" y="189"/>
                    <a:pt x="3509" y="536"/>
                  </a:cubicBezTo>
                  <a:cubicBezTo>
                    <a:pt x="3475" y="246"/>
                    <a:pt x="3227" y="19"/>
                    <a:pt x="2927" y="19"/>
                  </a:cubicBezTo>
                  <a:lnTo>
                    <a:pt x="586" y="19"/>
                  </a:lnTo>
                  <a:cubicBezTo>
                    <a:pt x="262" y="19"/>
                    <a:pt x="1" y="281"/>
                    <a:pt x="1" y="605"/>
                  </a:cubicBezTo>
                  <a:lnTo>
                    <a:pt x="1" y="9970"/>
                  </a:lnTo>
                  <a:cubicBezTo>
                    <a:pt x="1" y="10294"/>
                    <a:pt x="262" y="10556"/>
                    <a:pt x="586" y="10556"/>
                  </a:cubicBezTo>
                  <a:lnTo>
                    <a:pt x="2927" y="10556"/>
                  </a:lnTo>
                  <a:cubicBezTo>
                    <a:pt x="3250" y="10556"/>
                    <a:pt x="3512" y="10294"/>
                    <a:pt x="3512" y="9970"/>
                  </a:cubicBezTo>
                  <a:lnTo>
                    <a:pt x="3512" y="4702"/>
                  </a:lnTo>
                  <a:cubicBezTo>
                    <a:pt x="3512" y="4056"/>
                    <a:pt x="4038" y="3531"/>
                    <a:pt x="4683" y="3531"/>
                  </a:cubicBezTo>
                  <a:cubicBezTo>
                    <a:pt x="5329" y="3531"/>
                    <a:pt x="5854" y="4056"/>
                    <a:pt x="5854" y="4702"/>
                  </a:cubicBezTo>
                  <a:lnTo>
                    <a:pt x="5854" y="9970"/>
                  </a:lnTo>
                  <a:cubicBezTo>
                    <a:pt x="5854" y="10294"/>
                    <a:pt x="6116" y="10556"/>
                    <a:pt x="6440" y="10556"/>
                  </a:cubicBezTo>
                  <a:lnTo>
                    <a:pt x="8782" y="10556"/>
                  </a:lnTo>
                  <a:cubicBezTo>
                    <a:pt x="9104" y="10556"/>
                    <a:pt x="9368" y="10294"/>
                    <a:pt x="9368" y="9970"/>
                  </a:cubicBezTo>
                  <a:lnTo>
                    <a:pt x="9368" y="3669"/>
                  </a:lnTo>
                  <a:cubicBezTo>
                    <a:pt x="9368" y="1921"/>
                    <a:pt x="8131" y="364"/>
                    <a:pt x="6231" y="55"/>
                  </a:cubicBezTo>
                  <a:cubicBezTo>
                    <a:pt x="6005" y="18"/>
                    <a:pt x="5779" y="0"/>
                    <a:pt x="55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2"/>
            <p:cNvSpPr/>
            <p:nvPr/>
          </p:nvSpPr>
          <p:spPr>
            <a:xfrm>
              <a:off x="1323129" y="2571761"/>
              <a:ext cx="417024" cy="417024"/>
            </a:xfrm>
            <a:custGeom>
              <a:avLst/>
              <a:gdLst/>
              <a:ahLst/>
              <a:cxnLst/>
              <a:rect l="l" t="t" r="r" b="b"/>
              <a:pathLst>
                <a:path w="19982" h="19982" extrusionOk="0">
                  <a:moveTo>
                    <a:pt x="17015" y="1170"/>
                  </a:moveTo>
                  <a:cubicBezTo>
                    <a:pt x="17989" y="1170"/>
                    <a:pt x="18810" y="1993"/>
                    <a:pt x="18810" y="2966"/>
                  </a:cubicBezTo>
                  <a:lnTo>
                    <a:pt x="18810" y="17015"/>
                  </a:lnTo>
                  <a:cubicBezTo>
                    <a:pt x="18810" y="17990"/>
                    <a:pt x="17989" y="18811"/>
                    <a:pt x="17015" y="18811"/>
                  </a:cubicBezTo>
                  <a:lnTo>
                    <a:pt x="2965" y="18811"/>
                  </a:lnTo>
                  <a:cubicBezTo>
                    <a:pt x="1992" y="18811"/>
                    <a:pt x="1170" y="17990"/>
                    <a:pt x="1170" y="17015"/>
                  </a:cubicBezTo>
                  <a:lnTo>
                    <a:pt x="1170" y="2966"/>
                  </a:lnTo>
                  <a:cubicBezTo>
                    <a:pt x="1170" y="1993"/>
                    <a:pt x="1992" y="1170"/>
                    <a:pt x="2965" y="1170"/>
                  </a:cubicBezTo>
                  <a:close/>
                  <a:moveTo>
                    <a:pt x="2965" y="1"/>
                  </a:moveTo>
                  <a:cubicBezTo>
                    <a:pt x="1347" y="1"/>
                    <a:pt x="0" y="1349"/>
                    <a:pt x="0" y="2966"/>
                  </a:cubicBezTo>
                  <a:lnTo>
                    <a:pt x="0" y="17015"/>
                  </a:lnTo>
                  <a:cubicBezTo>
                    <a:pt x="0" y="18635"/>
                    <a:pt x="1348" y="19982"/>
                    <a:pt x="2965" y="19982"/>
                  </a:cubicBezTo>
                  <a:lnTo>
                    <a:pt x="17017" y="19982"/>
                  </a:lnTo>
                  <a:cubicBezTo>
                    <a:pt x="18635" y="19982"/>
                    <a:pt x="19981" y="18634"/>
                    <a:pt x="19981" y="17015"/>
                  </a:cubicBezTo>
                  <a:lnTo>
                    <a:pt x="19981" y="2966"/>
                  </a:lnTo>
                  <a:cubicBezTo>
                    <a:pt x="19981" y="1347"/>
                    <a:pt x="18633" y="1"/>
                    <a:pt x="170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Google Shape;565;p43">
            <a:extLst>
              <a:ext uri="{FF2B5EF4-FFF2-40B4-BE49-F238E27FC236}">
                <a16:creationId xmlns:a16="http://schemas.microsoft.com/office/drawing/2014/main" id="{10807E64-08D9-4C40-956C-26F7675F50AA}"/>
              </a:ext>
            </a:extLst>
          </p:cNvPr>
          <p:cNvSpPr txBox="1">
            <a:spLocks/>
          </p:cNvSpPr>
          <p:nvPr/>
        </p:nvSpPr>
        <p:spPr>
          <a:xfrm>
            <a:off x="699559" y="3050426"/>
            <a:ext cx="2260660" cy="14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None/>
              <a:defRPr sz="14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lt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0" indent="0" algn="l"/>
            <a:r>
              <a:rPr lang="en-US" dirty="0">
                <a:solidFill>
                  <a:srgbClr val="FFFFFF"/>
                </a:solidFill>
              </a:rPr>
              <a:t>You can replace the images on the screens with your own work. Just delete these ones and add yours 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4DD0FBE2-6168-4E26-BB8E-FDD2709402FF}"/>
              </a:ext>
            </a:extLst>
          </p:cNvPr>
          <p:cNvCxnSpPr>
            <a:cxnSpLocks/>
          </p:cNvCxnSpPr>
          <p:nvPr/>
        </p:nvCxnSpPr>
        <p:spPr>
          <a:xfrm flipH="1">
            <a:off x="0" y="4876852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upo 29">
            <a:extLst>
              <a:ext uri="{FF2B5EF4-FFF2-40B4-BE49-F238E27FC236}">
                <a16:creationId xmlns:a16="http://schemas.microsoft.com/office/drawing/2014/main" id="{620B72D4-E7FA-469E-8D35-8D0675B703DE}"/>
              </a:ext>
            </a:extLst>
          </p:cNvPr>
          <p:cNvGrpSpPr/>
          <p:nvPr/>
        </p:nvGrpSpPr>
        <p:grpSpPr>
          <a:xfrm>
            <a:off x="7988184" y="4077399"/>
            <a:ext cx="993746" cy="1066101"/>
            <a:chOff x="8551862" y="-1087438"/>
            <a:chExt cx="1395413" cy="1497014"/>
          </a:xfrm>
        </p:grpSpPr>
        <p:sp>
          <p:nvSpPr>
            <p:cNvPr id="31" name="Freeform 4">
              <a:extLst>
                <a:ext uri="{FF2B5EF4-FFF2-40B4-BE49-F238E27FC236}">
                  <a16:creationId xmlns:a16="http://schemas.microsoft.com/office/drawing/2014/main" id="{2EFDEB24-108C-407C-ACD5-6F8CD8051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1862" y="-1087438"/>
              <a:ext cx="1395413" cy="809626"/>
            </a:xfrm>
            <a:custGeom>
              <a:avLst/>
              <a:gdLst>
                <a:gd name="T0" fmla="*/ 9 w 368"/>
                <a:gd name="T1" fmla="*/ 197 h 213"/>
                <a:gd name="T2" fmla="*/ 179 w 368"/>
                <a:gd name="T3" fmla="*/ 5 h 213"/>
                <a:gd name="T4" fmla="*/ 365 w 368"/>
                <a:gd name="T5" fmla="*/ 176 h 213"/>
                <a:gd name="T6" fmla="*/ 362 w 368"/>
                <a:gd name="T7" fmla="*/ 213 h 213"/>
                <a:gd name="T8" fmla="*/ 311 w 368"/>
                <a:gd name="T9" fmla="*/ 162 h 213"/>
                <a:gd name="T10" fmla="*/ 303 w 368"/>
                <a:gd name="T11" fmla="*/ 151 h 213"/>
                <a:gd name="T12" fmla="*/ 255 w 368"/>
                <a:gd name="T13" fmla="*/ 151 h 213"/>
                <a:gd name="T14" fmla="*/ 248 w 368"/>
                <a:gd name="T15" fmla="*/ 161 h 213"/>
                <a:gd name="T16" fmla="*/ 239 w 368"/>
                <a:gd name="T17" fmla="*/ 171 h 213"/>
                <a:gd name="T18" fmla="*/ 206 w 368"/>
                <a:gd name="T19" fmla="*/ 198 h 213"/>
                <a:gd name="T20" fmla="*/ 151 w 368"/>
                <a:gd name="T21" fmla="*/ 166 h 213"/>
                <a:gd name="T22" fmla="*/ 123 w 368"/>
                <a:gd name="T23" fmla="*/ 123 h 213"/>
                <a:gd name="T24" fmla="*/ 107 w 368"/>
                <a:gd name="T25" fmla="*/ 95 h 213"/>
                <a:gd name="T26" fmla="*/ 80 w 368"/>
                <a:gd name="T27" fmla="*/ 95 h 213"/>
                <a:gd name="T28" fmla="*/ 75 w 368"/>
                <a:gd name="T29" fmla="*/ 106 h 213"/>
                <a:gd name="T30" fmla="*/ 27 w 368"/>
                <a:gd name="T31" fmla="*/ 186 h 213"/>
                <a:gd name="T32" fmla="*/ 9 w 368"/>
                <a:gd name="T33" fmla="*/ 19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8" h="213">
                  <a:moveTo>
                    <a:pt x="9" y="197"/>
                  </a:moveTo>
                  <a:cubicBezTo>
                    <a:pt x="0" y="102"/>
                    <a:pt x="74" y="11"/>
                    <a:pt x="179" y="5"/>
                  </a:cubicBezTo>
                  <a:cubicBezTo>
                    <a:pt x="275" y="0"/>
                    <a:pt x="363" y="76"/>
                    <a:pt x="365" y="176"/>
                  </a:cubicBezTo>
                  <a:cubicBezTo>
                    <a:pt x="366" y="188"/>
                    <a:pt x="368" y="201"/>
                    <a:pt x="362" y="213"/>
                  </a:cubicBezTo>
                  <a:cubicBezTo>
                    <a:pt x="339" y="202"/>
                    <a:pt x="329" y="178"/>
                    <a:pt x="311" y="162"/>
                  </a:cubicBezTo>
                  <a:cubicBezTo>
                    <a:pt x="308" y="159"/>
                    <a:pt x="306" y="154"/>
                    <a:pt x="303" y="151"/>
                  </a:cubicBezTo>
                  <a:cubicBezTo>
                    <a:pt x="278" y="125"/>
                    <a:pt x="278" y="125"/>
                    <a:pt x="255" y="151"/>
                  </a:cubicBezTo>
                  <a:cubicBezTo>
                    <a:pt x="253" y="154"/>
                    <a:pt x="250" y="157"/>
                    <a:pt x="248" y="161"/>
                  </a:cubicBezTo>
                  <a:cubicBezTo>
                    <a:pt x="246" y="164"/>
                    <a:pt x="243" y="168"/>
                    <a:pt x="239" y="171"/>
                  </a:cubicBezTo>
                  <a:cubicBezTo>
                    <a:pt x="229" y="182"/>
                    <a:pt x="223" y="203"/>
                    <a:pt x="206" y="198"/>
                  </a:cubicBezTo>
                  <a:cubicBezTo>
                    <a:pt x="186" y="193"/>
                    <a:pt x="163" y="189"/>
                    <a:pt x="151" y="166"/>
                  </a:cubicBezTo>
                  <a:cubicBezTo>
                    <a:pt x="144" y="151"/>
                    <a:pt x="133" y="137"/>
                    <a:pt x="123" y="123"/>
                  </a:cubicBezTo>
                  <a:cubicBezTo>
                    <a:pt x="119" y="113"/>
                    <a:pt x="113" y="104"/>
                    <a:pt x="107" y="95"/>
                  </a:cubicBezTo>
                  <a:cubicBezTo>
                    <a:pt x="96" y="77"/>
                    <a:pt x="91" y="77"/>
                    <a:pt x="80" y="95"/>
                  </a:cubicBezTo>
                  <a:cubicBezTo>
                    <a:pt x="78" y="99"/>
                    <a:pt x="77" y="102"/>
                    <a:pt x="75" y="106"/>
                  </a:cubicBezTo>
                  <a:cubicBezTo>
                    <a:pt x="57" y="131"/>
                    <a:pt x="46" y="161"/>
                    <a:pt x="27" y="186"/>
                  </a:cubicBezTo>
                  <a:cubicBezTo>
                    <a:pt x="23" y="191"/>
                    <a:pt x="20" y="201"/>
                    <a:pt x="9" y="197"/>
                  </a:cubicBezTo>
                  <a:close/>
                </a:path>
              </a:pathLst>
            </a:custGeom>
            <a:solidFill>
              <a:srgbClr val="A4ABF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387E4EF4-66B8-459F-863D-53E763581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7113" y="-239712"/>
              <a:ext cx="1217613" cy="649288"/>
            </a:xfrm>
            <a:custGeom>
              <a:avLst/>
              <a:gdLst>
                <a:gd name="T0" fmla="*/ 321 w 321"/>
                <a:gd name="T1" fmla="*/ 45 h 171"/>
                <a:gd name="T2" fmla="*/ 3 w 321"/>
                <a:gd name="T3" fmla="*/ 45 h 171"/>
                <a:gd name="T4" fmla="*/ 19 w 321"/>
                <a:gd name="T5" fmla="*/ 24 h 171"/>
                <a:gd name="T6" fmla="*/ 114 w 321"/>
                <a:gd name="T7" fmla="*/ 5 h 171"/>
                <a:gd name="T8" fmla="*/ 295 w 321"/>
                <a:gd name="T9" fmla="*/ 23 h 171"/>
                <a:gd name="T10" fmla="*/ 321 w 321"/>
                <a:gd name="T11" fmla="*/ 4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171">
                  <a:moveTo>
                    <a:pt x="321" y="45"/>
                  </a:moveTo>
                  <a:cubicBezTo>
                    <a:pt x="258" y="170"/>
                    <a:pt x="68" y="171"/>
                    <a:pt x="3" y="45"/>
                  </a:cubicBezTo>
                  <a:cubicBezTo>
                    <a:pt x="0" y="31"/>
                    <a:pt x="9" y="28"/>
                    <a:pt x="19" y="24"/>
                  </a:cubicBezTo>
                  <a:cubicBezTo>
                    <a:pt x="49" y="12"/>
                    <a:pt x="81" y="7"/>
                    <a:pt x="114" y="5"/>
                  </a:cubicBezTo>
                  <a:cubicBezTo>
                    <a:pt x="175" y="0"/>
                    <a:pt x="236" y="6"/>
                    <a:pt x="295" y="23"/>
                  </a:cubicBezTo>
                  <a:cubicBezTo>
                    <a:pt x="306" y="26"/>
                    <a:pt x="321" y="27"/>
                    <a:pt x="321" y="4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2017444B-EE23-4833-AEA0-E15116481A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5200" y="-692150"/>
              <a:ext cx="1343025" cy="622300"/>
            </a:xfrm>
            <a:custGeom>
              <a:avLst/>
              <a:gdLst>
                <a:gd name="T0" fmla="*/ 337 w 354"/>
                <a:gd name="T1" fmla="*/ 164 h 164"/>
                <a:gd name="T2" fmla="*/ 288 w 354"/>
                <a:gd name="T3" fmla="*/ 142 h 164"/>
                <a:gd name="T4" fmla="*/ 146 w 354"/>
                <a:gd name="T5" fmla="*/ 128 h 164"/>
                <a:gd name="T6" fmla="*/ 33 w 354"/>
                <a:gd name="T7" fmla="*/ 149 h 164"/>
                <a:gd name="T8" fmla="*/ 19 w 354"/>
                <a:gd name="T9" fmla="*/ 164 h 164"/>
                <a:gd name="T10" fmla="*/ 0 w 354"/>
                <a:gd name="T11" fmla="*/ 93 h 164"/>
                <a:gd name="T12" fmla="*/ 40 w 354"/>
                <a:gd name="T13" fmla="*/ 36 h 164"/>
                <a:gd name="T14" fmla="*/ 64 w 354"/>
                <a:gd name="T15" fmla="*/ 0 h 164"/>
                <a:gd name="T16" fmla="*/ 80 w 354"/>
                <a:gd name="T17" fmla="*/ 12 h 164"/>
                <a:gd name="T18" fmla="*/ 116 w 354"/>
                <a:gd name="T19" fmla="*/ 16 h 164"/>
                <a:gd name="T20" fmla="*/ 155 w 354"/>
                <a:gd name="T21" fmla="*/ 71 h 164"/>
                <a:gd name="T22" fmla="*/ 191 w 354"/>
                <a:gd name="T23" fmla="*/ 87 h 164"/>
                <a:gd name="T24" fmla="*/ 221 w 354"/>
                <a:gd name="T25" fmla="*/ 70 h 164"/>
                <a:gd name="T26" fmla="*/ 237 w 354"/>
                <a:gd name="T27" fmla="*/ 53 h 164"/>
                <a:gd name="T28" fmla="*/ 251 w 354"/>
                <a:gd name="T29" fmla="*/ 52 h 164"/>
                <a:gd name="T30" fmla="*/ 296 w 354"/>
                <a:gd name="T31" fmla="*/ 45 h 164"/>
                <a:gd name="T32" fmla="*/ 353 w 354"/>
                <a:gd name="T33" fmla="*/ 109 h 164"/>
                <a:gd name="T34" fmla="*/ 337 w 354"/>
                <a:gd name="T35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4" h="164">
                  <a:moveTo>
                    <a:pt x="337" y="164"/>
                  </a:moveTo>
                  <a:cubicBezTo>
                    <a:pt x="326" y="144"/>
                    <a:pt x="305" y="146"/>
                    <a:pt x="288" y="142"/>
                  </a:cubicBezTo>
                  <a:cubicBezTo>
                    <a:pt x="242" y="130"/>
                    <a:pt x="194" y="126"/>
                    <a:pt x="146" y="128"/>
                  </a:cubicBezTo>
                  <a:cubicBezTo>
                    <a:pt x="107" y="130"/>
                    <a:pt x="70" y="137"/>
                    <a:pt x="33" y="149"/>
                  </a:cubicBezTo>
                  <a:cubicBezTo>
                    <a:pt x="26" y="151"/>
                    <a:pt x="19" y="155"/>
                    <a:pt x="19" y="164"/>
                  </a:cubicBezTo>
                  <a:cubicBezTo>
                    <a:pt x="8" y="141"/>
                    <a:pt x="1" y="118"/>
                    <a:pt x="0" y="93"/>
                  </a:cubicBezTo>
                  <a:cubicBezTo>
                    <a:pt x="21" y="79"/>
                    <a:pt x="28" y="56"/>
                    <a:pt x="40" y="36"/>
                  </a:cubicBezTo>
                  <a:cubicBezTo>
                    <a:pt x="47" y="23"/>
                    <a:pt x="53" y="10"/>
                    <a:pt x="64" y="0"/>
                  </a:cubicBezTo>
                  <a:cubicBezTo>
                    <a:pt x="71" y="1"/>
                    <a:pt x="76" y="7"/>
                    <a:pt x="80" y="12"/>
                  </a:cubicBezTo>
                  <a:cubicBezTo>
                    <a:pt x="91" y="26"/>
                    <a:pt x="102" y="31"/>
                    <a:pt x="116" y="16"/>
                  </a:cubicBezTo>
                  <a:cubicBezTo>
                    <a:pt x="134" y="31"/>
                    <a:pt x="142" y="53"/>
                    <a:pt x="155" y="71"/>
                  </a:cubicBezTo>
                  <a:cubicBezTo>
                    <a:pt x="164" y="86"/>
                    <a:pt x="180" y="78"/>
                    <a:pt x="191" y="87"/>
                  </a:cubicBezTo>
                  <a:cubicBezTo>
                    <a:pt x="208" y="101"/>
                    <a:pt x="212" y="79"/>
                    <a:pt x="221" y="70"/>
                  </a:cubicBezTo>
                  <a:cubicBezTo>
                    <a:pt x="227" y="65"/>
                    <a:pt x="232" y="58"/>
                    <a:pt x="237" y="53"/>
                  </a:cubicBezTo>
                  <a:cubicBezTo>
                    <a:pt x="241" y="51"/>
                    <a:pt x="246" y="51"/>
                    <a:pt x="251" y="52"/>
                  </a:cubicBezTo>
                  <a:cubicBezTo>
                    <a:pt x="267" y="58"/>
                    <a:pt x="283" y="57"/>
                    <a:pt x="296" y="45"/>
                  </a:cubicBezTo>
                  <a:cubicBezTo>
                    <a:pt x="315" y="66"/>
                    <a:pt x="334" y="87"/>
                    <a:pt x="353" y="109"/>
                  </a:cubicBezTo>
                  <a:cubicBezTo>
                    <a:pt x="354" y="129"/>
                    <a:pt x="345" y="146"/>
                    <a:pt x="337" y="164"/>
                  </a:cubicBezTo>
                  <a:close/>
                </a:path>
              </a:pathLst>
            </a:custGeom>
            <a:solidFill>
              <a:srgbClr val="C9CB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66125356-5F39-48F6-8DE6-EC481A7CD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8088" y="-809625"/>
              <a:ext cx="198438" cy="265113"/>
            </a:xfrm>
            <a:custGeom>
              <a:avLst/>
              <a:gdLst>
                <a:gd name="T0" fmla="*/ 52 w 52"/>
                <a:gd name="T1" fmla="*/ 47 h 70"/>
                <a:gd name="T2" fmla="*/ 17 w 52"/>
                <a:gd name="T3" fmla="*/ 50 h 70"/>
                <a:gd name="T4" fmla="*/ 0 w 52"/>
                <a:gd name="T5" fmla="*/ 31 h 70"/>
                <a:gd name="T6" fmla="*/ 1 w 52"/>
                <a:gd name="T7" fmla="*/ 23 h 70"/>
                <a:gd name="T8" fmla="*/ 19 w 52"/>
                <a:gd name="T9" fmla="*/ 1 h 70"/>
                <a:gd name="T10" fmla="*/ 39 w 52"/>
                <a:gd name="T11" fmla="*/ 21 h 70"/>
                <a:gd name="T12" fmla="*/ 52 w 52"/>
                <a:gd name="T13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0">
                  <a:moveTo>
                    <a:pt x="52" y="47"/>
                  </a:moveTo>
                  <a:cubicBezTo>
                    <a:pt x="37" y="70"/>
                    <a:pt x="37" y="70"/>
                    <a:pt x="17" y="50"/>
                  </a:cubicBezTo>
                  <a:cubicBezTo>
                    <a:pt x="11" y="44"/>
                    <a:pt x="6" y="38"/>
                    <a:pt x="0" y="31"/>
                  </a:cubicBezTo>
                  <a:cubicBezTo>
                    <a:pt x="0" y="29"/>
                    <a:pt x="0" y="25"/>
                    <a:pt x="1" y="23"/>
                  </a:cubicBezTo>
                  <a:cubicBezTo>
                    <a:pt x="6" y="15"/>
                    <a:pt x="9" y="2"/>
                    <a:pt x="19" y="1"/>
                  </a:cubicBezTo>
                  <a:cubicBezTo>
                    <a:pt x="30" y="0"/>
                    <a:pt x="34" y="12"/>
                    <a:pt x="39" y="21"/>
                  </a:cubicBezTo>
                  <a:cubicBezTo>
                    <a:pt x="44" y="30"/>
                    <a:pt x="52" y="37"/>
                    <a:pt x="52" y="47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3FEFA0B4-DD2D-4CA7-A300-210ED91F7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-631825"/>
              <a:ext cx="223838" cy="198438"/>
            </a:xfrm>
            <a:custGeom>
              <a:avLst/>
              <a:gdLst>
                <a:gd name="T0" fmla="*/ 59 w 59"/>
                <a:gd name="T1" fmla="*/ 29 h 52"/>
                <a:gd name="T2" fmla="*/ 0 w 59"/>
                <a:gd name="T3" fmla="*/ 37 h 52"/>
                <a:gd name="T4" fmla="*/ 23 w 59"/>
                <a:gd name="T5" fmla="*/ 7 h 52"/>
                <a:gd name="T6" fmla="*/ 40 w 59"/>
                <a:gd name="T7" fmla="*/ 6 h 52"/>
                <a:gd name="T8" fmla="*/ 59 w 59"/>
                <a:gd name="T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59" y="29"/>
                  </a:moveTo>
                  <a:cubicBezTo>
                    <a:pt x="43" y="52"/>
                    <a:pt x="43" y="52"/>
                    <a:pt x="0" y="37"/>
                  </a:cubicBezTo>
                  <a:cubicBezTo>
                    <a:pt x="8" y="27"/>
                    <a:pt x="15" y="17"/>
                    <a:pt x="23" y="7"/>
                  </a:cubicBezTo>
                  <a:cubicBezTo>
                    <a:pt x="28" y="0"/>
                    <a:pt x="34" y="0"/>
                    <a:pt x="40" y="6"/>
                  </a:cubicBezTo>
                  <a:cubicBezTo>
                    <a:pt x="46" y="14"/>
                    <a:pt x="55" y="20"/>
                    <a:pt x="59" y="29"/>
                  </a:cubicBezTo>
                  <a:close/>
                </a:path>
              </a:pathLst>
            </a:custGeom>
            <a:solidFill>
              <a:srgbClr val="E2E1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54927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>
            <a:extLst>
              <a:ext uri="{FF2B5EF4-FFF2-40B4-BE49-F238E27FC236}">
                <a16:creationId xmlns:a16="http://schemas.microsoft.com/office/drawing/2014/main" id="{03C1863B-DEA7-40A7-AFEF-1352EDF35BC2}"/>
              </a:ext>
            </a:extLst>
          </p:cNvPr>
          <p:cNvGrpSpPr/>
          <p:nvPr/>
        </p:nvGrpSpPr>
        <p:grpSpPr>
          <a:xfrm>
            <a:off x="12699" y="4027962"/>
            <a:ext cx="9209751" cy="1234268"/>
            <a:chOff x="-1" y="3878633"/>
            <a:chExt cx="9209751" cy="1459797"/>
          </a:xfrm>
        </p:grpSpPr>
        <p:grpSp>
          <p:nvGrpSpPr>
            <p:cNvPr id="21" name="Google Shape;1794;p13">
              <a:extLst>
                <a:ext uri="{FF2B5EF4-FFF2-40B4-BE49-F238E27FC236}">
                  <a16:creationId xmlns:a16="http://schemas.microsoft.com/office/drawing/2014/main" id="{99B7FE80-4B57-46EA-AA38-AE29B45997F8}"/>
                </a:ext>
              </a:extLst>
            </p:cNvPr>
            <p:cNvGrpSpPr/>
            <p:nvPr/>
          </p:nvGrpSpPr>
          <p:grpSpPr>
            <a:xfrm>
              <a:off x="7530755" y="3878633"/>
              <a:ext cx="1678995" cy="1277671"/>
              <a:chOff x="0" y="3611325"/>
              <a:chExt cx="1754725" cy="1335300"/>
            </a:xfrm>
          </p:grpSpPr>
          <p:sp>
            <p:nvSpPr>
              <p:cNvPr id="43" name="Google Shape;1795;p13">
                <a:extLst>
                  <a:ext uri="{FF2B5EF4-FFF2-40B4-BE49-F238E27FC236}">
                    <a16:creationId xmlns:a16="http://schemas.microsoft.com/office/drawing/2014/main" id="{ECCB605F-6D06-4E51-8E99-4EDBAD126699}"/>
                  </a:ext>
                </a:extLst>
              </p:cNvPr>
              <p:cNvSpPr/>
              <p:nvPr/>
            </p:nvSpPr>
            <p:spPr>
              <a:xfrm>
                <a:off x="0" y="3611325"/>
                <a:ext cx="1754725" cy="1335300"/>
              </a:xfrm>
              <a:custGeom>
                <a:avLst/>
                <a:gdLst/>
                <a:ahLst/>
                <a:cxnLst/>
                <a:rect l="l" t="t" r="r" b="b"/>
                <a:pathLst>
                  <a:path w="70189" h="53412" extrusionOk="0">
                    <a:moveTo>
                      <a:pt x="54750" y="2255"/>
                    </a:moveTo>
                    <a:cubicBezTo>
                      <a:pt x="54860" y="2287"/>
                      <a:pt x="54969" y="2319"/>
                      <a:pt x="55078" y="2351"/>
                    </a:cubicBezTo>
                    <a:cubicBezTo>
                      <a:pt x="54970" y="2315"/>
                      <a:pt x="54860" y="2283"/>
                      <a:pt x="54750" y="2255"/>
                    </a:cubicBezTo>
                    <a:close/>
                    <a:moveTo>
                      <a:pt x="41840" y="0"/>
                    </a:moveTo>
                    <a:cubicBezTo>
                      <a:pt x="39511" y="2831"/>
                      <a:pt x="37183" y="5638"/>
                      <a:pt x="34855" y="8446"/>
                    </a:cubicBezTo>
                    <a:cubicBezTo>
                      <a:pt x="29217" y="15248"/>
                      <a:pt x="28304" y="25405"/>
                      <a:pt x="29172" y="33987"/>
                    </a:cubicBezTo>
                    <a:cubicBezTo>
                      <a:pt x="28761" y="30016"/>
                      <a:pt x="28350" y="26044"/>
                      <a:pt x="27231" y="22209"/>
                    </a:cubicBezTo>
                    <a:cubicBezTo>
                      <a:pt x="26455" y="19539"/>
                      <a:pt x="25405" y="16115"/>
                      <a:pt x="23557" y="14038"/>
                    </a:cubicBezTo>
                    <a:cubicBezTo>
                      <a:pt x="21616" y="11847"/>
                      <a:pt x="18421" y="10363"/>
                      <a:pt x="15887" y="8994"/>
                    </a:cubicBezTo>
                    <a:cubicBezTo>
                      <a:pt x="12909" y="7393"/>
                      <a:pt x="9471" y="5848"/>
                      <a:pt x="6210" y="5848"/>
                    </a:cubicBezTo>
                    <a:cubicBezTo>
                      <a:pt x="4822" y="5848"/>
                      <a:pt x="3467" y="6128"/>
                      <a:pt x="2192" y="6802"/>
                    </a:cubicBezTo>
                    <a:cubicBezTo>
                      <a:pt x="8583" y="7373"/>
                      <a:pt x="14632" y="10820"/>
                      <a:pt x="18375" y="16024"/>
                    </a:cubicBezTo>
                    <a:cubicBezTo>
                      <a:pt x="16960" y="15596"/>
                      <a:pt x="15485" y="15389"/>
                      <a:pt x="14008" y="15389"/>
                    </a:cubicBezTo>
                    <a:cubicBezTo>
                      <a:pt x="9888" y="15389"/>
                      <a:pt x="5749" y="16997"/>
                      <a:pt x="2808" y="19904"/>
                    </a:cubicBezTo>
                    <a:cubicBezTo>
                      <a:pt x="5691" y="18853"/>
                      <a:pt x="8751" y="17788"/>
                      <a:pt x="11753" y="17788"/>
                    </a:cubicBezTo>
                    <a:cubicBezTo>
                      <a:pt x="12791" y="17788"/>
                      <a:pt x="13822" y="17916"/>
                      <a:pt x="14837" y="18215"/>
                    </a:cubicBezTo>
                    <a:cubicBezTo>
                      <a:pt x="18056" y="19151"/>
                      <a:pt x="20566" y="21753"/>
                      <a:pt x="22187" y="24674"/>
                    </a:cubicBezTo>
                    <a:cubicBezTo>
                      <a:pt x="23351" y="26820"/>
                      <a:pt x="24036" y="29194"/>
                      <a:pt x="24903" y="31454"/>
                    </a:cubicBezTo>
                    <a:cubicBezTo>
                      <a:pt x="25785" y="33781"/>
                      <a:pt x="25592" y="36646"/>
                      <a:pt x="26474" y="38829"/>
                    </a:cubicBezTo>
                    <a:lnTo>
                      <a:pt x="26474" y="38829"/>
                    </a:lnTo>
                    <a:cubicBezTo>
                      <a:pt x="25387" y="36179"/>
                      <a:pt x="24249" y="33444"/>
                      <a:pt x="22415" y="31202"/>
                    </a:cubicBezTo>
                    <a:cubicBezTo>
                      <a:pt x="20156" y="28463"/>
                      <a:pt x="18033" y="28075"/>
                      <a:pt x="14541" y="27961"/>
                    </a:cubicBezTo>
                    <a:cubicBezTo>
                      <a:pt x="14227" y="27953"/>
                      <a:pt x="13909" y="27947"/>
                      <a:pt x="13589" y="27947"/>
                    </a:cubicBezTo>
                    <a:cubicBezTo>
                      <a:pt x="10584" y="27947"/>
                      <a:pt x="7400" y="28406"/>
                      <a:pt x="5502" y="30655"/>
                    </a:cubicBezTo>
                    <a:cubicBezTo>
                      <a:pt x="7168" y="30769"/>
                      <a:pt x="8811" y="30883"/>
                      <a:pt x="10478" y="30997"/>
                    </a:cubicBezTo>
                    <a:cubicBezTo>
                      <a:pt x="6209" y="32914"/>
                      <a:pt x="2512" y="36110"/>
                      <a:pt x="1" y="40059"/>
                    </a:cubicBezTo>
                    <a:cubicBezTo>
                      <a:pt x="3082" y="37822"/>
                      <a:pt x="6392" y="35904"/>
                      <a:pt x="9861" y="34330"/>
                    </a:cubicBezTo>
                    <a:cubicBezTo>
                      <a:pt x="10797" y="33873"/>
                      <a:pt x="11802" y="33462"/>
                      <a:pt x="12851" y="33394"/>
                    </a:cubicBezTo>
                    <a:cubicBezTo>
                      <a:pt x="12980" y="33383"/>
                      <a:pt x="13109" y="33378"/>
                      <a:pt x="13237" y="33378"/>
                    </a:cubicBezTo>
                    <a:cubicBezTo>
                      <a:pt x="15040" y="33378"/>
                      <a:pt x="16772" y="34404"/>
                      <a:pt x="17987" y="35768"/>
                    </a:cubicBezTo>
                    <a:cubicBezTo>
                      <a:pt x="19288" y="37228"/>
                      <a:pt x="20110" y="39032"/>
                      <a:pt x="20932" y="40812"/>
                    </a:cubicBezTo>
                    <a:cubicBezTo>
                      <a:pt x="22826" y="45012"/>
                      <a:pt x="24743" y="49212"/>
                      <a:pt x="26638" y="53411"/>
                    </a:cubicBezTo>
                    <a:lnTo>
                      <a:pt x="35083" y="47523"/>
                    </a:lnTo>
                    <a:cubicBezTo>
                      <a:pt x="41794" y="38666"/>
                      <a:pt x="51860" y="32435"/>
                      <a:pt x="62793" y="30381"/>
                    </a:cubicBezTo>
                    <a:lnTo>
                      <a:pt x="62793" y="30381"/>
                    </a:lnTo>
                    <a:cubicBezTo>
                      <a:pt x="59940" y="30906"/>
                      <a:pt x="57087" y="31454"/>
                      <a:pt x="54234" y="31979"/>
                    </a:cubicBezTo>
                    <a:cubicBezTo>
                      <a:pt x="55900" y="31271"/>
                      <a:pt x="57543" y="30563"/>
                      <a:pt x="59210" y="29856"/>
                    </a:cubicBezTo>
                    <a:lnTo>
                      <a:pt x="59210" y="29856"/>
                    </a:lnTo>
                    <a:cubicBezTo>
                      <a:pt x="52043" y="29970"/>
                      <a:pt x="45012" y="33439"/>
                      <a:pt x="40539" y="39032"/>
                    </a:cubicBezTo>
                    <a:cubicBezTo>
                      <a:pt x="42228" y="35288"/>
                      <a:pt x="43437" y="31750"/>
                      <a:pt x="46108" y="28555"/>
                    </a:cubicBezTo>
                    <a:cubicBezTo>
                      <a:pt x="48900" y="25220"/>
                      <a:pt x="53495" y="22363"/>
                      <a:pt x="58073" y="22363"/>
                    </a:cubicBezTo>
                    <a:cubicBezTo>
                      <a:pt x="58697" y="22363"/>
                      <a:pt x="59321" y="22417"/>
                      <a:pt x="59940" y="22529"/>
                    </a:cubicBezTo>
                    <a:cubicBezTo>
                      <a:pt x="58662" y="21776"/>
                      <a:pt x="57133" y="21456"/>
                      <a:pt x="55649" y="21456"/>
                    </a:cubicBezTo>
                    <a:cubicBezTo>
                      <a:pt x="51152" y="21479"/>
                      <a:pt x="47044" y="24127"/>
                      <a:pt x="44008" y="27413"/>
                    </a:cubicBezTo>
                    <a:cubicBezTo>
                      <a:pt x="42524" y="29011"/>
                      <a:pt x="41223" y="30792"/>
                      <a:pt x="40128" y="32686"/>
                    </a:cubicBezTo>
                    <a:cubicBezTo>
                      <a:pt x="40561" y="30426"/>
                      <a:pt x="41954" y="28486"/>
                      <a:pt x="43323" y="26660"/>
                    </a:cubicBezTo>
                    <a:cubicBezTo>
                      <a:pt x="46610" y="22187"/>
                      <a:pt x="50353" y="17873"/>
                      <a:pt x="55010" y="14768"/>
                    </a:cubicBezTo>
                    <a:cubicBezTo>
                      <a:pt x="57384" y="13171"/>
                      <a:pt x="59940" y="11847"/>
                      <a:pt x="62633" y="10797"/>
                    </a:cubicBezTo>
                    <a:cubicBezTo>
                      <a:pt x="64369" y="10107"/>
                      <a:pt x="67504" y="8612"/>
                      <a:pt x="69632" y="8612"/>
                    </a:cubicBezTo>
                    <a:cubicBezTo>
                      <a:pt x="69826" y="8612"/>
                      <a:pt x="70013" y="8624"/>
                      <a:pt x="70189" y="8651"/>
                    </a:cubicBezTo>
                    <a:cubicBezTo>
                      <a:pt x="68892" y="8442"/>
                      <a:pt x="67580" y="8340"/>
                      <a:pt x="66268" y="8340"/>
                    </a:cubicBezTo>
                    <a:cubicBezTo>
                      <a:pt x="61554" y="8340"/>
                      <a:pt x="56841" y="9666"/>
                      <a:pt x="52841" y="12166"/>
                    </a:cubicBezTo>
                    <a:cubicBezTo>
                      <a:pt x="53481" y="11116"/>
                      <a:pt x="54302" y="10158"/>
                      <a:pt x="55238" y="9359"/>
                    </a:cubicBezTo>
                    <a:lnTo>
                      <a:pt x="55238" y="9359"/>
                    </a:lnTo>
                    <a:cubicBezTo>
                      <a:pt x="46884" y="12417"/>
                      <a:pt x="39534" y="19379"/>
                      <a:pt x="35540" y="27277"/>
                    </a:cubicBezTo>
                    <a:cubicBezTo>
                      <a:pt x="33716" y="30911"/>
                      <a:pt x="32419" y="34760"/>
                      <a:pt x="31382" y="38690"/>
                    </a:cubicBezTo>
                    <a:lnTo>
                      <a:pt x="31382" y="38690"/>
                    </a:lnTo>
                    <a:cubicBezTo>
                      <a:pt x="32685" y="33408"/>
                      <a:pt x="34174" y="28171"/>
                      <a:pt x="35837" y="22985"/>
                    </a:cubicBezTo>
                    <a:cubicBezTo>
                      <a:pt x="36864" y="19813"/>
                      <a:pt x="37685" y="16435"/>
                      <a:pt x="39466" y="13559"/>
                    </a:cubicBezTo>
                    <a:cubicBezTo>
                      <a:pt x="40584" y="11755"/>
                      <a:pt x="43620" y="7487"/>
                      <a:pt x="45971" y="7213"/>
                    </a:cubicBezTo>
                    <a:lnTo>
                      <a:pt x="45971" y="7213"/>
                    </a:lnTo>
                    <a:cubicBezTo>
                      <a:pt x="44761" y="7350"/>
                      <a:pt x="43597" y="7670"/>
                      <a:pt x="42502" y="8126"/>
                    </a:cubicBezTo>
                    <a:cubicBezTo>
                      <a:pt x="45027" y="5860"/>
                      <a:pt x="49439" y="2086"/>
                      <a:pt x="53372" y="2086"/>
                    </a:cubicBezTo>
                    <a:cubicBezTo>
                      <a:pt x="53839" y="2086"/>
                      <a:pt x="54300" y="2140"/>
                      <a:pt x="54750" y="2255"/>
                    </a:cubicBezTo>
                    <a:lnTo>
                      <a:pt x="54750" y="2255"/>
                    </a:lnTo>
                    <a:cubicBezTo>
                      <a:pt x="52985" y="1738"/>
                      <a:pt x="51197" y="1226"/>
                      <a:pt x="49349" y="1119"/>
                    </a:cubicBezTo>
                    <a:cubicBezTo>
                      <a:pt x="49094" y="1101"/>
                      <a:pt x="48815" y="1091"/>
                      <a:pt x="48518" y="1091"/>
                    </a:cubicBezTo>
                    <a:cubicBezTo>
                      <a:pt x="45839" y="1091"/>
                      <a:pt x="41689" y="1871"/>
                      <a:pt x="40333" y="4132"/>
                    </a:cubicBezTo>
                    <a:cubicBezTo>
                      <a:pt x="41086" y="2854"/>
                      <a:pt x="41611" y="1461"/>
                      <a:pt x="4184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796;p13">
                <a:extLst>
                  <a:ext uri="{FF2B5EF4-FFF2-40B4-BE49-F238E27FC236}">
                    <a16:creationId xmlns:a16="http://schemas.microsoft.com/office/drawing/2014/main" id="{05D53DFD-A243-4BF4-A82A-5EC07E7871F7}"/>
                  </a:ext>
                </a:extLst>
              </p:cNvPr>
              <p:cNvSpPr/>
              <p:nvPr/>
            </p:nvSpPr>
            <p:spPr>
              <a:xfrm>
                <a:off x="575" y="3655825"/>
                <a:ext cx="1698225" cy="1252575"/>
              </a:xfrm>
              <a:custGeom>
                <a:avLst/>
                <a:gdLst/>
                <a:ahLst/>
                <a:cxnLst/>
                <a:rect l="l" t="t" r="r" b="b"/>
                <a:pathLst>
                  <a:path w="67929" h="50103" extrusionOk="0">
                    <a:moveTo>
                      <a:pt x="10295" y="5593"/>
                    </a:moveTo>
                    <a:cubicBezTo>
                      <a:pt x="10302" y="5599"/>
                      <a:pt x="10309" y="5606"/>
                      <a:pt x="10316" y="5612"/>
                    </a:cubicBezTo>
                    <a:lnTo>
                      <a:pt x="10316" y="5612"/>
                    </a:lnTo>
                    <a:cubicBezTo>
                      <a:pt x="10309" y="5606"/>
                      <a:pt x="10302" y="5599"/>
                      <a:pt x="10295" y="5593"/>
                    </a:cubicBezTo>
                    <a:close/>
                    <a:moveTo>
                      <a:pt x="35" y="37992"/>
                    </a:moveTo>
                    <a:lnTo>
                      <a:pt x="35" y="37992"/>
                    </a:lnTo>
                    <a:cubicBezTo>
                      <a:pt x="23" y="38018"/>
                      <a:pt x="11" y="38045"/>
                      <a:pt x="1" y="38073"/>
                    </a:cubicBezTo>
                    <a:lnTo>
                      <a:pt x="1" y="38073"/>
                    </a:lnTo>
                    <a:cubicBezTo>
                      <a:pt x="12" y="38046"/>
                      <a:pt x="23" y="38019"/>
                      <a:pt x="35" y="37992"/>
                    </a:cubicBezTo>
                    <a:close/>
                    <a:moveTo>
                      <a:pt x="24171" y="47936"/>
                    </a:moveTo>
                    <a:cubicBezTo>
                      <a:pt x="24172" y="47943"/>
                      <a:pt x="24172" y="47950"/>
                      <a:pt x="24173" y="47957"/>
                    </a:cubicBezTo>
                    <a:cubicBezTo>
                      <a:pt x="24172" y="47950"/>
                      <a:pt x="24172" y="47943"/>
                      <a:pt x="24171" y="47936"/>
                    </a:cubicBezTo>
                    <a:close/>
                    <a:moveTo>
                      <a:pt x="49098" y="1"/>
                    </a:moveTo>
                    <a:lnTo>
                      <a:pt x="49098" y="1"/>
                    </a:lnTo>
                    <a:cubicBezTo>
                      <a:pt x="47523" y="800"/>
                      <a:pt x="45240" y="845"/>
                      <a:pt x="43529" y="1553"/>
                    </a:cubicBezTo>
                    <a:cubicBezTo>
                      <a:pt x="41657" y="2329"/>
                      <a:pt x="39899" y="3356"/>
                      <a:pt x="38256" y="4566"/>
                    </a:cubicBezTo>
                    <a:cubicBezTo>
                      <a:pt x="34832" y="7054"/>
                      <a:pt x="32230" y="10044"/>
                      <a:pt x="30746" y="14084"/>
                    </a:cubicBezTo>
                    <a:cubicBezTo>
                      <a:pt x="27551" y="22758"/>
                      <a:pt x="29354" y="32458"/>
                      <a:pt x="27802" y="41566"/>
                    </a:cubicBezTo>
                    <a:cubicBezTo>
                      <a:pt x="28144" y="32755"/>
                      <a:pt x="28007" y="22712"/>
                      <a:pt x="23807" y="14769"/>
                    </a:cubicBezTo>
                    <a:cubicBezTo>
                      <a:pt x="22506" y="12304"/>
                      <a:pt x="20018" y="10614"/>
                      <a:pt x="17667" y="9176"/>
                    </a:cubicBezTo>
                    <a:cubicBezTo>
                      <a:pt x="15599" y="7881"/>
                      <a:pt x="12036" y="7174"/>
                      <a:pt x="10316" y="5612"/>
                    </a:cubicBezTo>
                    <a:lnTo>
                      <a:pt x="10316" y="5612"/>
                    </a:lnTo>
                    <a:cubicBezTo>
                      <a:pt x="13731" y="8735"/>
                      <a:pt x="16783" y="12243"/>
                      <a:pt x="19425" y="16024"/>
                    </a:cubicBezTo>
                    <a:cubicBezTo>
                      <a:pt x="17534" y="14925"/>
                      <a:pt x="15337" y="14361"/>
                      <a:pt x="13140" y="14361"/>
                    </a:cubicBezTo>
                    <a:cubicBezTo>
                      <a:pt x="11731" y="14361"/>
                      <a:pt x="10323" y="14593"/>
                      <a:pt x="8994" y="15065"/>
                    </a:cubicBezTo>
                    <a:cubicBezTo>
                      <a:pt x="9279" y="15039"/>
                      <a:pt x="9563" y="15026"/>
                      <a:pt x="9846" y="15026"/>
                    </a:cubicBezTo>
                    <a:cubicBezTo>
                      <a:pt x="14180" y="15026"/>
                      <a:pt x="18185" y="18069"/>
                      <a:pt x="20521" y="21776"/>
                    </a:cubicBezTo>
                    <a:cubicBezTo>
                      <a:pt x="22392" y="24720"/>
                      <a:pt x="24013" y="28578"/>
                      <a:pt x="24584" y="32025"/>
                    </a:cubicBezTo>
                    <a:cubicBezTo>
                      <a:pt x="23374" y="29628"/>
                      <a:pt x="21274" y="27688"/>
                      <a:pt x="18786" y="26661"/>
                    </a:cubicBezTo>
                    <a:cubicBezTo>
                      <a:pt x="17421" y="26101"/>
                      <a:pt x="16005" y="25879"/>
                      <a:pt x="14578" y="25879"/>
                    </a:cubicBezTo>
                    <a:cubicBezTo>
                      <a:pt x="12689" y="25879"/>
                      <a:pt x="10782" y="26268"/>
                      <a:pt x="8948" y="26775"/>
                    </a:cubicBezTo>
                    <a:cubicBezTo>
                      <a:pt x="7693" y="27117"/>
                      <a:pt x="6460" y="27711"/>
                      <a:pt x="5547" y="28669"/>
                    </a:cubicBezTo>
                    <a:cubicBezTo>
                      <a:pt x="6734" y="28350"/>
                      <a:pt x="7921" y="28007"/>
                      <a:pt x="9154" y="27893"/>
                    </a:cubicBezTo>
                    <a:cubicBezTo>
                      <a:pt x="9433" y="27867"/>
                      <a:pt x="9717" y="27853"/>
                      <a:pt x="10001" y="27853"/>
                    </a:cubicBezTo>
                    <a:cubicBezTo>
                      <a:pt x="10946" y="27853"/>
                      <a:pt x="11900" y="28009"/>
                      <a:pt x="12760" y="28395"/>
                    </a:cubicBezTo>
                    <a:cubicBezTo>
                      <a:pt x="7381" y="28690"/>
                      <a:pt x="2069" y="33139"/>
                      <a:pt x="35" y="37992"/>
                    </a:cubicBezTo>
                    <a:lnTo>
                      <a:pt x="35" y="37992"/>
                    </a:lnTo>
                    <a:cubicBezTo>
                      <a:pt x="274" y="37456"/>
                      <a:pt x="728" y="37210"/>
                      <a:pt x="1119" y="36841"/>
                    </a:cubicBezTo>
                    <a:cubicBezTo>
                      <a:pt x="1576" y="36407"/>
                      <a:pt x="1941" y="35882"/>
                      <a:pt x="2352" y="35448"/>
                    </a:cubicBezTo>
                    <a:cubicBezTo>
                      <a:pt x="3288" y="34467"/>
                      <a:pt x="4337" y="33600"/>
                      <a:pt x="5479" y="32869"/>
                    </a:cubicBezTo>
                    <a:cubicBezTo>
                      <a:pt x="7369" y="31656"/>
                      <a:pt x="10499" y="30160"/>
                      <a:pt x="13232" y="30160"/>
                    </a:cubicBezTo>
                    <a:cubicBezTo>
                      <a:pt x="14460" y="30160"/>
                      <a:pt x="15607" y="30462"/>
                      <a:pt x="16526" y="31226"/>
                    </a:cubicBezTo>
                    <a:cubicBezTo>
                      <a:pt x="18078" y="32504"/>
                      <a:pt x="18991" y="34832"/>
                      <a:pt x="19882" y="36590"/>
                    </a:cubicBezTo>
                    <a:cubicBezTo>
                      <a:pt x="20817" y="38461"/>
                      <a:pt x="21662" y="40401"/>
                      <a:pt x="22392" y="42364"/>
                    </a:cubicBezTo>
                    <a:cubicBezTo>
                      <a:pt x="23029" y="44047"/>
                      <a:pt x="24051" y="46115"/>
                      <a:pt x="24171" y="47936"/>
                    </a:cubicBezTo>
                    <a:lnTo>
                      <a:pt x="24171" y="47936"/>
                    </a:lnTo>
                    <a:cubicBezTo>
                      <a:pt x="23942" y="44382"/>
                      <a:pt x="23212" y="40874"/>
                      <a:pt x="22050" y="37525"/>
                    </a:cubicBezTo>
                    <a:cubicBezTo>
                      <a:pt x="21593" y="36133"/>
                      <a:pt x="21000" y="34832"/>
                      <a:pt x="20406" y="33508"/>
                    </a:cubicBezTo>
                    <a:cubicBezTo>
                      <a:pt x="20204" y="33070"/>
                      <a:pt x="19790" y="31960"/>
                      <a:pt x="19248" y="31409"/>
                    </a:cubicBezTo>
                    <a:lnTo>
                      <a:pt x="19248" y="31409"/>
                    </a:lnTo>
                    <a:cubicBezTo>
                      <a:pt x="21217" y="32535"/>
                      <a:pt x="22693" y="34474"/>
                      <a:pt x="23625" y="36544"/>
                    </a:cubicBezTo>
                    <a:cubicBezTo>
                      <a:pt x="24652" y="38781"/>
                      <a:pt x="25223" y="41246"/>
                      <a:pt x="25428" y="43665"/>
                    </a:cubicBezTo>
                    <a:cubicBezTo>
                      <a:pt x="25565" y="45195"/>
                      <a:pt x="26866" y="48778"/>
                      <a:pt x="26410" y="50102"/>
                    </a:cubicBezTo>
                    <a:cubicBezTo>
                      <a:pt x="27985" y="45628"/>
                      <a:pt x="28806" y="40949"/>
                      <a:pt x="29514" y="36270"/>
                    </a:cubicBezTo>
                    <a:lnTo>
                      <a:pt x="29514" y="36270"/>
                    </a:lnTo>
                    <a:cubicBezTo>
                      <a:pt x="29514" y="39671"/>
                      <a:pt x="29445" y="43095"/>
                      <a:pt x="28715" y="46404"/>
                    </a:cubicBezTo>
                    <a:cubicBezTo>
                      <a:pt x="30199" y="42798"/>
                      <a:pt x="32070" y="39351"/>
                      <a:pt x="34307" y="36156"/>
                    </a:cubicBezTo>
                    <a:lnTo>
                      <a:pt x="34307" y="36156"/>
                    </a:lnTo>
                    <a:cubicBezTo>
                      <a:pt x="33211" y="39648"/>
                      <a:pt x="32093" y="43163"/>
                      <a:pt x="30997" y="46678"/>
                    </a:cubicBezTo>
                    <a:cubicBezTo>
                      <a:pt x="31317" y="45651"/>
                      <a:pt x="32892" y="44373"/>
                      <a:pt x="33622" y="43597"/>
                    </a:cubicBezTo>
                    <a:cubicBezTo>
                      <a:pt x="33851" y="43346"/>
                      <a:pt x="34102" y="43072"/>
                      <a:pt x="34353" y="42821"/>
                    </a:cubicBezTo>
                    <a:cubicBezTo>
                      <a:pt x="36658" y="40424"/>
                      <a:pt x="39146" y="38210"/>
                      <a:pt x="41794" y="36202"/>
                    </a:cubicBezTo>
                    <a:cubicBezTo>
                      <a:pt x="44236" y="34353"/>
                      <a:pt x="46793" y="32413"/>
                      <a:pt x="49486" y="30906"/>
                    </a:cubicBezTo>
                    <a:cubicBezTo>
                      <a:pt x="51928" y="29559"/>
                      <a:pt x="54530" y="28487"/>
                      <a:pt x="57269" y="27870"/>
                    </a:cubicBezTo>
                    <a:lnTo>
                      <a:pt x="57269" y="27870"/>
                    </a:lnTo>
                    <a:cubicBezTo>
                      <a:pt x="47569" y="30016"/>
                      <a:pt x="39009" y="34969"/>
                      <a:pt x="33326" y="43163"/>
                    </a:cubicBezTo>
                    <a:cubicBezTo>
                      <a:pt x="36133" y="38963"/>
                      <a:pt x="38005" y="34261"/>
                      <a:pt x="39694" y="29559"/>
                    </a:cubicBezTo>
                    <a:cubicBezTo>
                      <a:pt x="40995" y="25953"/>
                      <a:pt x="43894" y="22712"/>
                      <a:pt x="46473" y="19904"/>
                    </a:cubicBezTo>
                    <a:cubicBezTo>
                      <a:pt x="49417" y="16686"/>
                      <a:pt x="52818" y="13878"/>
                      <a:pt x="56562" y="11619"/>
                    </a:cubicBezTo>
                    <a:cubicBezTo>
                      <a:pt x="59689" y="9724"/>
                      <a:pt x="64185" y="7054"/>
                      <a:pt x="67929" y="6780"/>
                    </a:cubicBezTo>
                    <a:lnTo>
                      <a:pt x="67929" y="6780"/>
                    </a:lnTo>
                    <a:cubicBezTo>
                      <a:pt x="61971" y="7191"/>
                      <a:pt x="56356" y="9519"/>
                      <a:pt x="50833" y="11824"/>
                    </a:cubicBezTo>
                    <a:cubicBezTo>
                      <a:pt x="50536" y="11185"/>
                      <a:pt x="50582" y="10409"/>
                      <a:pt x="50970" y="9816"/>
                    </a:cubicBezTo>
                    <a:lnTo>
                      <a:pt x="50970" y="9816"/>
                    </a:lnTo>
                    <a:cubicBezTo>
                      <a:pt x="45583" y="12783"/>
                      <a:pt x="40196" y="16800"/>
                      <a:pt x="36612" y="21890"/>
                    </a:cubicBezTo>
                    <a:cubicBezTo>
                      <a:pt x="32915" y="27094"/>
                      <a:pt x="31089" y="34216"/>
                      <a:pt x="30450" y="40516"/>
                    </a:cubicBezTo>
                    <a:cubicBezTo>
                      <a:pt x="30564" y="33600"/>
                      <a:pt x="32344" y="26478"/>
                      <a:pt x="34398" y="19904"/>
                    </a:cubicBezTo>
                    <a:cubicBezTo>
                      <a:pt x="35814" y="15431"/>
                      <a:pt x="37411" y="10272"/>
                      <a:pt x="40881" y="6962"/>
                    </a:cubicBezTo>
                    <a:lnTo>
                      <a:pt x="40881" y="6962"/>
                    </a:lnTo>
                    <a:cubicBezTo>
                      <a:pt x="39762" y="7419"/>
                      <a:pt x="38690" y="8058"/>
                      <a:pt x="37731" y="8834"/>
                    </a:cubicBezTo>
                    <a:cubicBezTo>
                      <a:pt x="40904" y="5205"/>
                      <a:pt x="44807" y="2192"/>
                      <a:pt x="4909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2" name="Google Shape;1712;p13">
              <a:extLst>
                <a:ext uri="{FF2B5EF4-FFF2-40B4-BE49-F238E27FC236}">
                  <a16:creationId xmlns:a16="http://schemas.microsoft.com/office/drawing/2014/main" id="{B2A9346C-B891-42B1-8C7E-6BCC50337E76}"/>
                </a:ext>
              </a:extLst>
            </p:cNvPr>
            <p:cNvGrpSpPr/>
            <p:nvPr/>
          </p:nvGrpSpPr>
          <p:grpSpPr>
            <a:xfrm>
              <a:off x="-1" y="4339638"/>
              <a:ext cx="9106807" cy="855207"/>
              <a:chOff x="-76450" y="4507750"/>
              <a:chExt cx="8187765" cy="635700"/>
            </a:xfrm>
          </p:grpSpPr>
          <p:sp>
            <p:nvSpPr>
              <p:cNvPr id="39" name="Google Shape;1713;p13">
                <a:extLst>
                  <a:ext uri="{FF2B5EF4-FFF2-40B4-BE49-F238E27FC236}">
                    <a16:creationId xmlns:a16="http://schemas.microsoft.com/office/drawing/2014/main" id="{0937BF81-53D1-4A9E-8EAC-8743625749C3}"/>
                  </a:ext>
                </a:extLst>
              </p:cNvPr>
              <p:cNvSpPr/>
              <p:nvPr/>
            </p:nvSpPr>
            <p:spPr>
              <a:xfrm>
                <a:off x="-76450" y="4666175"/>
                <a:ext cx="8187765" cy="475850"/>
              </a:xfrm>
              <a:custGeom>
                <a:avLst/>
                <a:gdLst/>
                <a:ahLst/>
                <a:cxnLst/>
                <a:rect l="l" t="t" r="r" b="b"/>
                <a:pathLst>
                  <a:path w="259045" h="19034" extrusionOk="0">
                    <a:moveTo>
                      <a:pt x="36376" y="0"/>
                    </a:moveTo>
                    <a:cubicBezTo>
                      <a:pt x="35375" y="0"/>
                      <a:pt x="34410" y="272"/>
                      <a:pt x="33462" y="581"/>
                    </a:cubicBezTo>
                    <a:cubicBezTo>
                      <a:pt x="25359" y="3137"/>
                      <a:pt x="18215" y="7999"/>
                      <a:pt x="11002" y="12359"/>
                    </a:cubicBezTo>
                    <a:cubicBezTo>
                      <a:pt x="7327" y="14550"/>
                      <a:pt x="3675" y="16764"/>
                      <a:pt x="0" y="18978"/>
                    </a:cubicBezTo>
                    <a:cubicBezTo>
                      <a:pt x="0" y="18978"/>
                      <a:pt x="37000" y="19024"/>
                      <a:pt x="82902" y="19024"/>
                    </a:cubicBezTo>
                    <a:cubicBezTo>
                      <a:pt x="108170" y="19031"/>
                      <a:pt x="136164" y="19034"/>
                      <a:pt x="162259" y="19034"/>
                    </a:cubicBezTo>
                    <a:cubicBezTo>
                      <a:pt x="214449" y="19034"/>
                      <a:pt x="259045" y="19024"/>
                      <a:pt x="259045" y="19024"/>
                    </a:cubicBezTo>
                    <a:cubicBezTo>
                      <a:pt x="257059" y="19024"/>
                      <a:pt x="254708" y="17654"/>
                      <a:pt x="252768" y="17221"/>
                    </a:cubicBezTo>
                    <a:cubicBezTo>
                      <a:pt x="249435" y="16490"/>
                      <a:pt x="246445" y="15531"/>
                      <a:pt x="243204" y="14322"/>
                    </a:cubicBezTo>
                    <a:cubicBezTo>
                      <a:pt x="237589" y="12222"/>
                      <a:pt x="231906" y="10145"/>
                      <a:pt x="226085" y="8661"/>
                    </a:cubicBezTo>
                    <a:cubicBezTo>
                      <a:pt x="223095" y="7908"/>
                      <a:pt x="218142" y="6333"/>
                      <a:pt x="214170" y="6264"/>
                    </a:cubicBezTo>
                    <a:cubicBezTo>
                      <a:pt x="214086" y="6263"/>
                      <a:pt x="214002" y="6262"/>
                      <a:pt x="213918" y="6262"/>
                    </a:cubicBezTo>
                    <a:cubicBezTo>
                      <a:pt x="212649" y="6262"/>
                      <a:pt x="211506" y="6427"/>
                      <a:pt x="210564" y="6812"/>
                    </a:cubicBezTo>
                    <a:cubicBezTo>
                      <a:pt x="210952" y="6630"/>
                      <a:pt x="211340" y="6447"/>
                      <a:pt x="211751" y="6264"/>
                    </a:cubicBezTo>
                    <a:cubicBezTo>
                      <a:pt x="211543" y="6240"/>
                      <a:pt x="211335" y="6228"/>
                      <a:pt x="211127" y="6228"/>
                    </a:cubicBezTo>
                    <a:cubicBezTo>
                      <a:pt x="210473" y="6228"/>
                      <a:pt x="209824" y="6348"/>
                      <a:pt x="209221" y="6579"/>
                    </a:cubicBezTo>
                    <a:lnTo>
                      <a:pt x="209221" y="6579"/>
                    </a:lnTo>
                    <a:cubicBezTo>
                      <a:pt x="209657" y="6224"/>
                      <a:pt x="209948" y="5688"/>
                      <a:pt x="209948" y="5123"/>
                    </a:cubicBezTo>
                    <a:lnTo>
                      <a:pt x="209948" y="5123"/>
                    </a:lnTo>
                    <a:cubicBezTo>
                      <a:pt x="209194" y="5374"/>
                      <a:pt x="208510" y="5876"/>
                      <a:pt x="208076" y="6538"/>
                    </a:cubicBezTo>
                    <a:cubicBezTo>
                      <a:pt x="208144" y="6082"/>
                      <a:pt x="208213" y="5625"/>
                      <a:pt x="208259" y="5146"/>
                    </a:cubicBezTo>
                    <a:lnTo>
                      <a:pt x="208259" y="5146"/>
                    </a:lnTo>
                    <a:cubicBezTo>
                      <a:pt x="207483" y="5945"/>
                      <a:pt x="206615" y="6630"/>
                      <a:pt x="205702" y="7246"/>
                    </a:cubicBezTo>
                    <a:lnTo>
                      <a:pt x="206136" y="6561"/>
                    </a:lnTo>
                    <a:lnTo>
                      <a:pt x="206136" y="6561"/>
                    </a:lnTo>
                    <a:cubicBezTo>
                      <a:pt x="205040" y="7018"/>
                      <a:pt x="203967" y="7497"/>
                      <a:pt x="202872" y="7976"/>
                    </a:cubicBezTo>
                    <a:cubicBezTo>
                      <a:pt x="203054" y="7725"/>
                      <a:pt x="203260" y="7474"/>
                      <a:pt x="203465" y="7223"/>
                    </a:cubicBezTo>
                    <a:lnTo>
                      <a:pt x="203465" y="7223"/>
                    </a:lnTo>
                    <a:cubicBezTo>
                      <a:pt x="202187" y="7428"/>
                      <a:pt x="200977" y="7908"/>
                      <a:pt x="199927" y="8638"/>
                    </a:cubicBezTo>
                    <a:cubicBezTo>
                      <a:pt x="200224" y="8341"/>
                      <a:pt x="200544" y="8045"/>
                      <a:pt x="200840" y="7748"/>
                    </a:cubicBezTo>
                    <a:cubicBezTo>
                      <a:pt x="200852" y="7520"/>
                      <a:pt x="200669" y="7417"/>
                      <a:pt x="200447" y="7417"/>
                    </a:cubicBezTo>
                    <a:cubicBezTo>
                      <a:pt x="200224" y="7417"/>
                      <a:pt x="199962" y="7520"/>
                      <a:pt x="199813" y="7702"/>
                    </a:cubicBezTo>
                    <a:cubicBezTo>
                      <a:pt x="199523" y="8038"/>
                      <a:pt x="199298" y="8548"/>
                      <a:pt x="198860" y="8548"/>
                    </a:cubicBezTo>
                    <a:cubicBezTo>
                      <a:pt x="198851" y="8548"/>
                      <a:pt x="198841" y="8547"/>
                      <a:pt x="198832" y="8547"/>
                    </a:cubicBezTo>
                    <a:cubicBezTo>
                      <a:pt x="199357" y="8250"/>
                      <a:pt x="199653" y="7588"/>
                      <a:pt x="199494" y="6995"/>
                    </a:cubicBezTo>
                    <a:lnTo>
                      <a:pt x="199494" y="6995"/>
                    </a:lnTo>
                    <a:cubicBezTo>
                      <a:pt x="198946" y="7748"/>
                      <a:pt x="198261" y="8387"/>
                      <a:pt x="197485" y="8889"/>
                    </a:cubicBezTo>
                    <a:cubicBezTo>
                      <a:pt x="197622" y="8341"/>
                      <a:pt x="197736" y="7794"/>
                      <a:pt x="197850" y="7269"/>
                    </a:cubicBezTo>
                    <a:lnTo>
                      <a:pt x="197850" y="7269"/>
                    </a:lnTo>
                    <a:cubicBezTo>
                      <a:pt x="196438" y="9060"/>
                      <a:pt x="194466" y="10761"/>
                      <a:pt x="192249" y="10761"/>
                    </a:cubicBezTo>
                    <a:cubicBezTo>
                      <a:pt x="191528" y="10761"/>
                      <a:pt x="190782" y="10582"/>
                      <a:pt x="190021" y="10168"/>
                    </a:cubicBezTo>
                    <a:lnTo>
                      <a:pt x="190021" y="10168"/>
                    </a:lnTo>
                    <a:cubicBezTo>
                      <a:pt x="190364" y="10829"/>
                      <a:pt x="190866" y="11377"/>
                      <a:pt x="191482" y="11765"/>
                    </a:cubicBezTo>
                    <a:cubicBezTo>
                      <a:pt x="190980" y="11697"/>
                      <a:pt x="190478" y="11605"/>
                      <a:pt x="189976" y="11514"/>
                    </a:cubicBezTo>
                    <a:lnTo>
                      <a:pt x="189976" y="11514"/>
                    </a:lnTo>
                    <a:cubicBezTo>
                      <a:pt x="189998" y="11902"/>
                      <a:pt x="190181" y="12267"/>
                      <a:pt x="190455" y="12541"/>
                    </a:cubicBezTo>
                    <a:cubicBezTo>
                      <a:pt x="190299" y="12403"/>
                      <a:pt x="190091" y="12304"/>
                      <a:pt x="189890" y="12304"/>
                    </a:cubicBezTo>
                    <a:cubicBezTo>
                      <a:pt x="189826" y="12304"/>
                      <a:pt x="189762" y="12314"/>
                      <a:pt x="189702" y="12336"/>
                    </a:cubicBezTo>
                    <a:cubicBezTo>
                      <a:pt x="189451" y="12450"/>
                      <a:pt x="189336" y="12838"/>
                      <a:pt x="189542" y="13021"/>
                    </a:cubicBezTo>
                    <a:cubicBezTo>
                      <a:pt x="188606" y="12564"/>
                      <a:pt x="187670" y="12130"/>
                      <a:pt x="186711" y="11674"/>
                    </a:cubicBezTo>
                    <a:lnTo>
                      <a:pt x="186711" y="11674"/>
                    </a:lnTo>
                    <a:cubicBezTo>
                      <a:pt x="187031" y="12564"/>
                      <a:pt x="187944" y="13203"/>
                      <a:pt x="188880" y="13249"/>
                    </a:cubicBezTo>
                    <a:cubicBezTo>
                      <a:pt x="188289" y="13472"/>
                      <a:pt x="187650" y="13586"/>
                      <a:pt x="187009" y="13586"/>
                    </a:cubicBezTo>
                    <a:cubicBezTo>
                      <a:pt x="186338" y="13586"/>
                      <a:pt x="185665" y="13460"/>
                      <a:pt x="185045" y="13203"/>
                    </a:cubicBezTo>
                    <a:lnTo>
                      <a:pt x="185045" y="13203"/>
                    </a:lnTo>
                    <a:cubicBezTo>
                      <a:pt x="185045" y="13751"/>
                      <a:pt x="185388" y="14253"/>
                      <a:pt x="185890" y="14459"/>
                    </a:cubicBezTo>
                    <a:cubicBezTo>
                      <a:pt x="185699" y="14415"/>
                      <a:pt x="185510" y="14392"/>
                      <a:pt x="185325" y="14392"/>
                    </a:cubicBezTo>
                    <a:cubicBezTo>
                      <a:pt x="184936" y="14392"/>
                      <a:pt x="184564" y="14493"/>
                      <a:pt x="184224" y="14710"/>
                    </a:cubicBezTo>
                    <a:cubicBezTo>
                      <a:pt x="184475" y="14847"/>
                      <a:pt x="184726" y="15006"/>
                      <a:pt x="184977" y="15166"/>
                    </a:cubicBezTo>
                    <a:cubicBezTo>
                      <a:pt x="181188" y="16764"/>
                      <a:pt x="177467" y="18567"/>
                      <a:pt x="173222" y="18567"/>
                    </a:cubicBezTo>
                    <a:cubicBezTo>
                      <a:pt x="170026" y="18567"/>
                      <a:pt x="166237" y="17061"/>
                      <a:pt x="163133" y="16444"/>
                    </a:cubicBezTo>
                    <a:cubicBezTo>
                      <a:pt x="161400" y="16129"/>
                      <a:pt x="158758" y="16058"/>
                      <a:pt x="157152" y="15488"/>
                    </a:cubicBezTo>
                    <a:lnTo>
                      <a:pt x="157152" y="15488"/>
                    </a:lnTo>
                    <a:cubicBezTo>
                      <a:pt x="157243" y="15516"/>
                      <a:pt x="157337" y="15530"/>
                      <a:pt x="157431" y="15530"/>
                    </a:cubicBezTo>
                    <a:cubicBezTo>
                      <a:pt x="157727" y="15530"/>
                      <a:pt x="158023" y="15395"/>
                      <a:pt x="158203" y="15166"/>
                    </a:cubicBezTo>
                    <a:cubicBezTo>
                      <a:pt x="157687" y="14834"/>
                      <a:pt x="157063" y="14659"/>
                      <a:pt x="156444" y="14659"/>
                    </a:cubicBezTo>
                    <a:cubicBezTo>
                      <a:pt x="156401" y="14659"/>
                      <a:pt x="156358" y="14659"/>
                      <a:pt x="156314" y="14661"/>
                    </a:cubicBezTo>
                    <a:lnTo>
                      <a:pt x="156314" y="14661"/>
                    </a:lnTo>
                    <a:cubicBezTo>
                      <a:pt x="156573" y="14569"/>
                      <a:pt x="156808" y="14401"/>
                      <a:pt x="156970" y="14185"/>
                    </a:cubicBezTo>
                    <a:lnTo>
                      <a:pt x="156970" y="14185"/>
                    </a:lnTo>
                    <a:cubicBezTo>
                      <a:pt x="156393" y="14293"/>
                      <a:pt x="155830" y="14473"/>
                      <a:pt x="155303" y="14701"/>
                    </a:cubicBezTo>
                    <a:lnTo>
                      <a:pt x="155303" y="14701"/>
                    </a:lnTo>
                    <a:cubicBezTo>
                      <a:pt x="155686" y="14461"/>
                      <a:pt x="155989" y="14081"/>
                      <a:pt x="156126" y="13637"/>
                    </a:cubicBezTo>
                    <a:lnTo>
                      <a:pt x="156126" y="13637"/>
                    </a:lnTo>
                    <a:cubicBezTo>
                      <a:pt x="155441" y="14116"/>
                      <a:pt x="154665" y="14481"/>
                      <a:pt x="153843" y="14710"/>
                    </a:cubicBezTo>
                    <a:cubicBezTo>
                      <a:pt x="154003" y="14367"/>
                      <a:pt x="154163" y="14025"/>
                      <a:pt x="154300" y="13660"/>
                    </a:cubicBezTo>
                    <a:lnTo>
                      <a:pt x="154300" y="13660"/>
                    </a:lnTo>
                    <a:cubicBezTo>
                      <a:pt x="153546" y="14025"/>
                      <a:pt x="152747" y="14299"/>
                      <a:pt x="151926" y="14504"/>
                    </a:cubicBezTo>
                    <a:cubicBezTo>
                      <a:pt x="152108" y="14322"/>
                      <a:pt x="152268" y="14162"/>
                      <a:pt x="152451" y="13979"/>
                    </a:cubicBezTo>
                    <a:cubicBezTo>
                      <a:pt x="151743" y="13934"/>
                      <a:pt x="151058" y="13888"/>
                      <a:pt x="150351" y="13842"/>
                    </a:cubicBezTo>
                    <a:cubicBezTo>
                      <a:pt x="150784" y="13705"/>
                      <a:pt x="151195" y="13591"/>
                      <a:pt x="151629" y="13477"/>
                    </a:cubicBezTo>
                    <a:cubicBezTo>
                      <a:pt x="151119" y="13323"/>
                      <a:pt x="150585" y="13243"/>
                      <a:pt x="150052" y="13243"/>
                    </a:cubicBezTo>
                    <a:cubicBezTo>
                      <a:pt x="149622" y="13243"/>
                      <a:pt x="149192" y="13295"/>
                      <a:pt x="148777" y="13403"/>
                    </a:cubicBezTo>
                    <a:lnTo>
                      <a:pt x="148777" y="13403"/>
                    </a:lnTo>
                    <a:cubicBezTo>
                      <a:pt x="149174" y="13231"/>
                      <a:pt x="149412" y="12711"/>
                      <a:pt x="149232" y="12313"/>
                    </a:cubicBezTo>
                    <a:cubicBezTo>
                      <a:pt x="149203" y="12312"/>
                      <a:pt x="149173" y="12312"/>
                      <a:pt x="149144" y="12312"/>
                    </a:cubicBezTo>
                    <a:cubicBezTo>
                      <a:pt x="148352" y="12312"/>
                      <a:pt x="147565" y="12606"/>
                      <a:pt x="146927" y="13112"/>
                    </a:cubicBezTo>
                    <a:cubicBezTo>
                      <a:pt x="147087" y="12678"/>
                      <a:pt x="147155" y="12245"/>
                      <a:pt x="147110" y="11788"/>
                    </a:cubicBezTo>
                    <a:lnTo>
                      <a:pt x="147110" y="11788"/>
                    </a:lnTo>
                    <a:cubicBezTo>
                      <a:pt x="146813" y="12267"/>
                      <a:pt x="146402" y="12633"/>
                      <a:pt x="145923" y="12884"/>
                    </a:cubicBezTo>
                    <a:cubicBezTo>
                      <a:pt x="145991" y="12564"/>
                      <a:pt x="146060" y="12222"/>
                      <a:pt x="146128" y="11902"/>
                    </a:cubicBezTo>
                    <a:lnTo>
                      <a:pt x="146128" y="11902"/>
                    </a:lnTo>
                    <a:cubicBezTo>
                      <a:pt x="145512" y="12404"/>
                      <a:pt x="144896" y="12884"/>
                      <a:pt x="144302" y="13386"/>
                    </a:cubicBezTo>
                    <a:cubicBezTo>
                      <a:pt x="144348" y="13043"/>
                      <a:pt x="144416" y="12701"/>
                      <a:pt x="144462" y="12382"/>
                    </a:cubicBezTo>
                    <a:lnTo>
                      <a:pt x="144462" y="12382"/>
                    </a:lnTo>
                    <a:cubicBezTo>
                      <a:pt x="143303" y="12885"/>
                      <a:pt x="142038" y="13136"/>
                      <a:pt x="140770" y="13136"/>
                    </a:cubicBezTo>
                    <a:cubicBezTo>
                      <a:pt x="140715" y="13136"/>
                      <a:pt x="140660" y="13136"/>
                      <a:pt x="140604" y="13135"/>
                    </a:cubicBezTo>
                    <a:cubicBezTo>
                      <a:pt x="140924" y="12952"/>
                      <a:pt x="141243" y="12770"/>
                      <a:pt x="141563" y="12587"/>
                    </a:cubicBezTo>
                    <a:cubicBezTo>
                      <a:pt x="141438" y="12471"/>
                      <a:pt x="141281" y="12393"/>
                      <a:pt x="141115" y="12358"/>
                    </a:cubicBezTo>
                    <a:lnTo>
                      <a:pt x="141115" y="12358"/>
                    </a:lnTo>
                    <a:cubicBezTo>
                      <a:pt x="141571" y="12156"/>
                      <a:pt x="141952" y="11777"/>
                      <a:pt x="142134" y="11309"/>
                    </a:cubicBezTo>
                    <a:cubicBezTo>
                      <a:pt x="141941" y="11277"/>
                      <a:pt x="141745" y="11261"/>
                      <a:pt x="141549" y="11261"/>
                    </a:cubicBezTo>
                    <a:cubicBezTo>
                      <a:pt x="140912" y="11261"/>
                      <a:pt x="140273" y="11428"/>
                      <a:pt x="139714" y="11742"/>
                    </a:cubicBezTo>
                    <a:cubicBezTo>
                      <a:pt x="140262" y="11195"/>
                      <a:pt x="140627" y="10487"/>
                      <a:pt x="140810" y="9757"/>
                    </a:cubicBezTo>
                    <a:lnTo>
                      <a:pt x="140810" y="9757"/>
                    </a:lnTo>
                    <a:cubicBezTo>
                      <a:pt x="139570" y="11190"/>
                      <a:pt x="138047" y="11597"/>
                      <a:pt x="136427" y="11597"/>
                    </a:cubicBezTo>
                    <a:cubicBezTo>
                      <a:pt x="134796" y="11597"/>
                      <a:pt x="133066" y="11184"/>
                      <a:pt x="131429" y="10989"/>
                    </a:cubicBezTo>
                    <a:cubicBezTo>
                      <a:pt x="127571" y="10533"/>
                      <a:pt x="123714" y="10145"/>
                      <a:pt x="119833" y="9871"/>
                    </a:cubicBezTo>
                    <a:cubicBezTo>
                      <a:pt x="119833" y="9871"/>
                      <a:pt x="114690" y="9516"/>
                      <a:pt x="110909" y="9516"/>
                    </a:cubicBezTo>
                    <a:cubicBezTo>
                      <a:pt x="109019" y="9516"/>
                      <a:pt x="107470" y="9604"/>
                      <a:pt x="107074" y="9871"/>
                    </a:cubicBezTo>
                    <a:cubicBezTo>
                      <a:pt x="105887" y="10670"/>
                      <a:pt x="94246" y="13386"/>
                      <a:pt x="94246" y="13386"/>
                    </a:cubicBezTo>
                    <a:cubicBezTo>
                      <a:pt x="94090" y="13423"/>
                      <a:pt x="93915" y="13440"/>
                      <a:pt x="93724" y="13440"/>
                    </a:cubicBezTo>
                    <a:cubicBezTo>
                      <a:pt x="91796" y="13440"/>
                      <a:pt x="88276" y="11701"/>
                      <a:pt x="86759" y="11286"/>
                    </a:cubicBezTo>
                    <a:cubicBezTo>
                      <a:pt x="83610" y="10487"/>
                      <a:pt x="79980" y="9118"/>
                      <a:pt x="76808" y="8866"/>
                    </a:cubicBezTo>
                    <a:cubicBezTo>
                      <a:pt x="76259" y="8827"/>
                      <a:pt x="75711" y="8811"/>
                      <a:pt x="75165" y="8811"/>
                    </a:cubicBezTo>
                    <a:cubicBezTo>
                      <a:pt x="72479" y="8811"/>
                      <a:pt x="69821" y="9205"/>
                      <a:pt x="67159" y="9205"/>
                    </a:cubicBezTo>
                    <a:cubicBezTo>
                      <a:pt x="66579" y="9205"/>
                      <a:pt x="65998" y="9186"/>
                      <a:pt x="65418" y="9140"/>
                    </a:cubicBezTo>
                    <a:cubicBezTo>
                      <a:pt x="61218" y="8821"/>
                      <a:pt x="57292" y="8341"/>
                      <a:pt x="53343" y="6721"/>
                    </a:cubicBezTo>
                    <a:cubicBezTo>
                      <a:pt x="51791" y="6721"/>
                      <a:pt x="48892" y="4507"/>
                      <a:pt x="47409" y="3936"/>
                    </a:cubicBezTo>
                    <a:lnTo>
                      <a:pt x="39785" y="878"/>
                    </a:lnTo>
                    <a:cubicBezTo>
                      <a:pt x="38804" y="467"/>
                      <a:pt x="37776" y="56"/>
                      <a:pt x="36704" y="10"/>
                    </a:cubicBezTo>
                    <a:cubicBezTo>
                      <a:pt x="36594" y="4"/>
                      <a:pt x="36485" y="0"/>
                      <a:pt x="36376" y="0"/>
                    </a:cubicBez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1714;p13">
                <a:extLst>
                  <a:ext uri="{FF2B5EF4-FFF2-40B4-BE49-F238E27FC236}">
                    <a16:creationId xmlns:a16="http://schemas.microsoft.com/office/drawing/2014/main" id="{8449FC98-9E7B-4F32-95B6-C9317C141C99}"/>
                  </a:ext>
                </a:extLst>
              </p:cNvPr>
              <p:cNvSpPr/>
              <p:nvPr/>
            </p:nvSpPr>
            <p:spPr>
              <a:xfrm>
                <a:off x="-76450" y="4522050"/>
                <a:ext cx="1987900" cy="621400"/>
              </a:xfrm>
              <a:custGeom>
                <a:avLst/>
                <a:gdLst/>
                <a:ahLst/>
                <a:cxnLst/>
                <a:rect l="l" t="t" r="r" b="b"/>
                <a:pathLst>
                  <a:path w="78064" h="24856" extrusionOk="0">
                    <a:moveTo>
                      <a:pt x="8035" y="0"/>
                    </a:moveTo>
                    <a:lnTo>
                      <a:pt x="0" y="3995"/>
                    </a:lnTo>
                    <a:lnTo>
                      <a:pt x="23" y="24789"/>
                    </a:lnTo>
                    <a:cubicBezTo>
                      <a:pt x="8332" y="24789"/>
                      <a:pt x="16640" y="24743"/>
                      <a:pt x="24949" y="24743"/>
                    </a:cubicBezTo>
                    <a:cubicBezTo>
                      <a:pt x="32664" y="24743"/>
                      <a:pt x="40378" y="24743"/>
                      <a:pt x="48071" y="24766"/>
                    </a:cubicBezTo>
                    <a:cubicBezTo>
                      <a:pt x="54781" y="24766"/>
                      <a:pt x="61469" y="24766"/>
                      <a:pt x="68180" y="24789"/>
                    </a:cubicBezTo>
                    <a:lnTo>
                      <a:pt x="74845" y="24789"/>
                    </a:lnTo>
                    <a:cubicBezTo>
                      <a:pt x="75388" y="24789"/>
                      <a:pt x="76024" y="24855"/>
                      <a:pt x="76634" y="24855"/>
                    </a:cubicBezTo>
                    <a:cubicBezTo>
                      <a:pt x="77153" y="24855"/>
                      <a:pt x="77654" y="24807"/>
                      <a:pt x="78063" y="24629"/>
                    </a:cubicBezTo>
                    <a:cubicBezTo>
                      <a:pt x="77561" y="23282"/>
                      <a:pt x="75803" y="22552"/>
                      <a:pt x="74639" y="21890"/>
                    </a:cubicBezTo>
                    <a:cubicBezTo>
                      <a:pt x="73521" y="21251"/>
                      <a:pt x="72539" y="20178"/>
                      <a:pt x="71307" y="19927"/>
                    </a:cubicBezTo>
                    <a:cubicBezTo>
                      <a:pt x="69823" y="19607"/>
                      <a:pt x="68362" y="19333"/>
                      <a:pt x="66879" y="18991"/>
                    </a:cubicBezTo>
                    <a:cubicBezTo>
                      <a:pt x="65761" y="18728"/>
                      <a:pt x="64601" y="18212"/>
                      <a:pt x="63419" y="18212"/>
                    </a:cubicBezTo>
                    <a:cubicBezTo>
                      <a:pt x="63370" y="18212"/>
                      <a:pt x="63321" y="18213"/>
                      <a:pt x="63272" y="18215"/>
                    </a:cubicBezTo>
                    <a:cubicBezTo>
                      <a:pt x="64094" y="19288"/>
                      <a:pt x="64802" y="20429"/>
                      <a:pt x="65372" y="21639"/>
                    </a:cubicBezTo>
                    <a:cubicBezTo>
                      <a:pt x="63068" y="18546"/>
                      <a:pt x="59994" y="15668"/>
                      <a:pt x="56023" y="15668"/>
                    </a:cubicBezTo>
                    <a:cubicBezTo>
                      <a:pt x="55510" y="15668"/>
                      <a:pt x="54982" y="15717"/>
                      <a:pt x="54439" y="15818"/>
                    </a:cubicBezTo>
                    <a:cubicBezTo>
                      <a:pt x="57566" y="16868"/>
                      <a:pt x="59575" y="19744"/>
                      <a:pt x="61127" y="22506"/>
                    </a:cubicBezTo>
                    <a:cubicBezTo>
                      <a:pt x="57543" y="17736"/>
                      <a:pt x="52179" y="13901"/>
                      <a:pt x="46267" y="12691"/>
                    </a:cubicBezTo>
                    <a:cubicBezTo>
                      <a:pt x="45657" y="12559"/>
                      <a:pt x="45034" y="12463"/>
                      <a:pt x="44408" y="12463"/>
                    </a:cubicBezTo>
                    <a:cubicBezTo>
                      <a:pt x="44168" y="12463"/>
                      <a:pt x="43928" y="12477"/>
                      <a:pt x="43688" y="12509"/>
                    </a:cubicBezTo>
                    <a:cubicBezTo>
                      <a:pt x="42319" y="12668"/>
                      <a:pt x="41086" y="13536"/>
                      <a:pt x="39808" y="14038"/>
                    </a:cubicBezTo>
                    <a:cubicBezTo>
                      <a:pt x="38256" y="14631"/>
                      <a:pt x="36726" y="15339"/>
                      <a:pt x="35288" y="16206"/>
                    </a:cubicBezTo>
                    <a:cubicBezTo>
                      <a:pt x="36247" y="15271"/>
                      <a:pt x="37297" y="14426"/>
                      <a:pt x="38438" y="13718"/>
                    </a:cubicBezTo>
                    <a:cubicBezTo>
                      <a:pt x="37913" y="13308"/>
                      <a:pt x="37229" y="13171"/>
                      <a:pt x="36567" y="13102"/>
                    </a:cubicBezTo>
                    <a:cubicBezTo>
                      <a:pt x="35722" y="12989"/>
                      <a:pt x="34870" y="12903"/>
                      <a:pt x="34022" y="12903"/>
                    </a:cubicBezTo>
                    <a:cubicBezTo>
                      <a:pt x="33336" y="12903"/>
                      <a:pt x="32653" y="12959"/>
                      <a:pt x="31979" y="13102"/>
                    </a:cubicBezTo>
                    <a:cubicBezTo>
                      <a:pt x="29970" y="13536"/>
                      <a:pt x="28190" y="14883"/>
                      <a:pt x="26387" y="15841"/>
                    </a:cubicBezTo>
                    <a:cubicBezTo>
                      <a:pt x="24378" y="16891"/>
                      <a:pt x="22346" y="17941"/>
                      <a:pt x="20383" y="19105"/>
                    </a:cubicBezTo>
                    <a:cubicBezTo>
                      <a:pt x="18557" y="20178"/>
                      <a:pt x="14175" y="22004"/>
                      <a:pt x="13125" y="23830"/>
                    </a:cubicBezTo>
                    <a:cubicBezTo>
                      <a:pt x="14380" y="21639"/>
                      <a:pt x="15841" y="19493"/>
                      <a:pt x="17530" y="17599"/>
                    </a:cubicBezTo>
                    <a:cubicBezTo>
                      <a:pt x="18968" y="15955"/>
                      <a:pt x="20908" y="14791"/>
                      <a:pt x="22552" y="13330"/>
                    </a:cubicBezTo>
                    <a:cubicBezTo>
                      <a:pt x="20269" y="12166"/>
                      <a:pt x="19242" y="11527"/>
                      <a:pt x="17644" y="9176"/>
                    </a:cubicBezTo>
                    <a:cubicBezTo>
                      <a:pt x="16754" y="7875"/>
                      <a:pt x="15864" y="6551"/>
                      <a:pt x="14974" y="5227"/>
                    </a:cubicBezTo>
                    <a:cubicBezTo>
                      <a:pt x="14540" y="4566"/>
                      <a:pt x="13536" y="2283"/>
                      <a:pt x="12828" y="1986"/>
                    </a:cubicBezTo>
                    <a:lnTo>
                      <a:pt x="8035" y="0"/>
                    </a:lnTo>
                    <a:close/>
                  </a:path>
                </a:pathLst>
              </a:custGeom>
              <a:solidFill>
                <a:srgbClr val="67BB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1715;p13">
                <a:extLst>
                  <a:ext uri="{FF2B5EF4-FFF2-40B4-BE49-F238E27FC236}">
                    <a16:creationId xmlns:a16="http://schemas.microsoft.com/office/drawing/2014/main" id="{B55AA452-5ED5-4C91-B7EE-8A7DD9FFE31F}"/>
                  </a:ext>
                </a:extLst>
              </p:cNvPr>
              <p:cNvSpPr/>
              <p:nvPr/>
            </p:nvSpPr>
            <p:spPr>
              <a:xfrm>
                <a:off x="-19485" y="4507750"/>
                <a:ext cx="1310734" cy="619200"/>
              </a:xfrm>
              <a:custGeom>
                <a:avLst/>
                <a:gdLst/>
                <a:ahLst/>
                <a:cxnLst/>
                <a:rect l="l" t="t" r="r" b="b"/>
                <a:pathLst>
                  <a:path w="51472" h="24768" extrusionOk="0">
                    <a:moveTo>
                      <a:pt x="21092" y="17116"/>
                    </a:moveTo>
                    <a:cubicBezTo>
                      <a:pt x="21084" y="17125"/>
                      <a:pt x="21076" y="17134"/>
                      <a:pt x="21068" y="17144"/>
                    </a:cubicBezTo>
                    <a:cubicBezTo>
                      <a:pt x="21076" y="17134"/>
                      <a:pt x="21084" y="17125"/>
                      <a:pt x="21092" y="17116"/>
                    </a:cubicBezTo>
                    <a:close/>
                    <a:moveTo>
                      <a:pt x="7896" y="1"/>
                    </a:moveTo>
                    <a:cubicBezTo>
                      <a:pt x="7342" y="1"/>
                      <a:pt x="6757" y="94"/>
                      <a:pt x="6140" y="299"/>
                    </a:cubicBezTo>
                    <a:cubicBezTo>
                      <a:pt x="5410" y="550"/>
                      <a:pt x="4702" y="915"/>
                      <a:pt x="4132" y="1485"/>
                    </a:cubicBezTo>
                    <a:cubicBezTo>
                      <a:pt x="4862" y="1965"/>
                      <a:pt x="5570" y="2535"/>
                      <a:pt x="6255" y="3106"/>
                    </a:cubicBezTo>
                    <a:cubicBezTo>
                      <a:pt x="6686" y="2954"/>
                      <a:pt x="7143" y="2881"/>
                      <a:pt x="7601" y="2881"/>
                    </a:cubicBezTo>
                    <a:cubicBezTo>
                      <a:pt x="8450" y="2881"/>
                      <a:pt x="9301" y="3134"/>
                      <a:pt x="9998" y="3608"/>
                    </a:cubicBezTo>
                    <a:cubicBezTo>
                      <a:pt x="9895" y="3354"/>
                      <a:pt x="9752" y="3113"/>
                      <a:pt x="9580" y="2895"/>
                    </a:cubicBezTo>
                    <a:lnTo>
                      <a:pt x="9580" y="2895"/>
                    </a:lnTo>
                    <a:cubicBezTo>
                      <a:pt x="10796" y="3959"/>
                      <a:pt x="11782" y="5286"/>
                      <a:pt x="12440" y="6758"/>
                    </a:cubicBezTo>
                    <a:cubicBezTo>
                      <a:pt x="11481" y="5868"/>
                      <a:pt x="10317" y="5183"/>
                      <a:pt x="9062" y="4795"/>
                    </a:cubicBezTo>
                    <a:cubicBezTo>
                      <a:pt x="8714" y="4672"/>
                      <a:pt x="8366" y="4586"/>
                      <a:pt x="8002" y="4586"/>
                    </a:cubicBezTo>
                    <a:cubicBezTo>
                      <a:pt x="7960" y="4586"/>
                      <a:pt x="7917" y="4587"/>
                      <a:pt x="7875" y="4590"/>
                    </a:cubicBezTo>
                    <a:cubicBezTo>
                      <a:pt x="7396" y="4613"/>
                      <a:pt x="6962" y="4795"/>
                      <a:pt x="6528" y="4955"/>
                    </a:cubicBezTo>
                    <a:cubicBezTo>
                      <a:pt x="5136" y="5526"/>
                      <a:pt x="3721" y="6073"/>
                      <a:pt x="2511" y="6964"/>
                    </a:cubicBezTo>
                    <a:cubicBezTo>
                      <a:pt x="1279" y="7831"/>
                      <a:pt x="274" y="9086"/>
                      <a:pt x="0" y="10570"/>
                    </a:cubicBezTo>
                    <a:cubicBezTo>
                      <a:pt x="893" y="10139"/>
                      <a:pt x="1888" y="9926"/>
                      <a:pt x="2882" y="9926"/>
                    </a:cubicBezTo>
                    <a:cubicBezTo>
                      <a:pt x="4047" y="9926"/>
                      <a:pt x="5211" y="10219"/>
                      <a:pt x="6209" y="10798"/>
                    </a:cubicBezTo>
                    <a:cubicBezTo>
                      <a:pt x="6003" y="11666"/>
                      <a:pt x="5775" y="12533"/>
                      <a:pt x="5547" y="13400"/>
                    </a:cubicBezTo>
                    <a:cubicBezTo>
                      <a:pt x="5561" y="13355"/>
                      <a:pt x="5644" y="13335"/>
                      <a:pt x="5777" y="13335"/>
                    </a:cubicBezTo>
                    <a:cubicBezTo>
                      <a:pt x="6511" y="13335"/>
                      <a:pt x="8756" y="13941"/>
                      <a:pt x="9085" y="14154"/>
                    </a:cubicBezTo>
                    <a:cubicBezTo>
                      <a:pt x="10158" y="14838"/>
                      <a:pt x="11139" y="16368"/>
                      <a:pt x="12052" y="17303"/>
                    </a:cubicBezTo>
                    <a:cubicBezTo>
                      <a:pt x="13536" y="15865"/>
                      <a:pt x="15019" y="14427"/>
                      <a:pt x="16503" y="12989"/>
                    </a:cubicBezTo>
                    <a:lnTo>
                      <a:pt x="16503" y="12989"/>
                    </a:lnTo>
                    <a:cubicBezTo>
                      <a:pt x="16092" y="14359"/>
                      <a:pt x="14814" y="15409"/>
                      <a:pt x="14654" y="16847"/>
                    </a:cubicBezTo>
                    <a:cubicBezTo>
                      <a:pt x="14609" y="17258"/>
                      <a:pt x="14677" y="17669"/>
                      <a:pt x="14586" y="18057"/>
                    </a:cubicBezTo>
                    <a:cubicBezTo>
                      <a:pt x="14494" y="18467"/>
                      <a:pt x="14289" y="18833"/>
                      <a:pt x="14061" y="19198"/>
                    </a:cubicBezTo>
                    <a:cubicBezTo>
                      <a:pt x="12851" y="21138"/>
                      <a:pt x="11481" y="23010"/>
                      <a:pt x="9998" y="24767"/>
                    </a:cubicBezTo>
                    <a:cubicBezTo>
                      <a:pt x="11961" y="22462"/>
                      <a:pt x="14768" y="20476"/>
                      <a:pt x="16868" y="18148"/>
                    </a:cubicBezTo>
                    <a:cubicBezTo>
                      <a:pt x="19105" y="15683"/>
                      <a:pt x="21342" y="13286"/>
                      <a:pt x="24652" y="12350"/>
                    </a:cubicBezTo>
                    <a:lnTo>
                      <a:pt x="24652" y="12350"/>
                    </a:lnTo>
                    <a:cubicBezTo>
                      <a:pt x="23100" y="13012"/>
                      <a:pt x="21707" y="13971"/>
                      <a:pt x="20543" y="15158"/>
                    </a:cubicBezTo>
                    <a:cubicBezTo>
                      <a:pt x="21370" y="14809"/>
                      <a:pt x="22285" y="14622"/>
                      <a:pt x="23206" y="14622"/>
                    </a:cubicBezTo>
                    <a:cubicBezTo>
                      <a:pt x="23429" y="14622"/>
                      <a:pt x="23653" y="14633"/>
                      <a:pt x="23876" y="14656"/>
                    </a:cubicBezTo>
                    <a:cubicBezTo>
                      <a:pt x="22836" y="15356"/>
                      <a:pt x="21908" y="16191"/>
                      <a:pt x="21092" y="17116"/>
                    </a:cubicBezTo>
                    <a:lnTo>
                      <a:pt x="21092" y="17116"/>
                    </a:lnTo>
                    <a:cubicBezTo>
                      <a:pt x="22461" y="15583"/>
                      <a:pt x="26329" y="14832"/>
                      <a:pt x="28167" y="13765"/>
                    </a:cubicBezTo>
                    <a:cubicBezTo>
                      <a:pt x="29694" y="12883"/>
                      <a:pt x="31376" y="12473"/>
                      <a:pt x="33091" y="12473"/>
                    </a:cubicBezTo>
                    <a:cubicBezTo>
                      <a:pt x="34171" y="12473"/>
                      <a:pt x="35263" y="12635"/>
                      <a:pt x="36338" y="12944"/>
                    </a:cubicBezTo>
                    <a:cubicBezTo>
                      <a:pt x="36338" y="13319"/>
                      <a:pt x="36801" y="13455"/>
                      <a:pt x="37206" y="13455"/>
                    </a:cubicBezTo>
                    <a:cubicBezTo>
                      <a:pt x="37269" y="13455"/>
                      <a:pt x="37330" y="13452"/>
                      <a:pt x="37388" y="13446"/>
                    </a:cubicBezTo>
                    <a:cubicBezTo>
                      <a:pt x="39184" y="13264"/>
                      <a:pt x="41041" y="12822"/>
                      <a:pt x="42852" y="12822"/>
                    </a:cubicBezTo>
                    <a:cubicBezTo>
                      <a:pt x="43986" y="12822"/>
                      <a:pt x="45103" y="12996"/>
                      <a:pt x="46176" y="13514"/>
                    </a:cubicBezTo>
                    <a:cubicBezTo>
                      <a:pt x="47934" y="14359"/>
                      <a:pt x="49554" y="15591"/>
                      <a:pt x="51471" y="16002"/>
                    </a:cubicBezTo>
                    <a:cubicBezTo>
                      <a:pt x="49212" y="13880"/>
                      <a:pt x="46427" y="12442"/>
                      <a:pt x="43688" y="11026"/>
                    </a:cubicBezTo>
                    <a:cubicBezTo>
                      <a:pt x="41493" y="9888"/>
                      <a:pt x="38880" y="9107"/>
                      <a:pt x="36316" y="9107"/>
                    </a:cubicBezTo>
                    <a:cubicBezTo>
                      <a:pt x="35334" y="9107"/>
                      <a:pt x="34359" y="9221"/>
                      <a:pt x="33417" y="9474"/>
                    </a:cubicBezTo>
                    <a:cubicBezTo>
                      <a:pt x="30678" y="10205"/>
                      <a:pt x="28327" y="12008"/>
                      <a:pt x="25633" y="12944"/>
                    </a:cubicBezTo>
                    <a:cubicBezTo>
                      <a:pt x="27939" y="11232"/>
                      <a:pt x="30472" y="9862"/>
                      <a:pt x="33143" y="8835"/>
                    </a:cubicBezTo>
                    <a:lnTo>
                      <a:pt x="33143" y="8835"/>
                    </a:lnTo>
                    <a:cubicBezTo>
                      <a:pt x="30472" y="8995"/>
                      <a:pt x="27824" y="9657"/>
                      <a:pt x="25382" y="10798"/>
                    </a:cubicBezTo>
                    <a:cubicBezTo>
                      <a:pt x="24097" y="11407"/>
                      <a:pt x="22635" y="12282"/>
                      <a:pt x="21148" y="12282"/>
                    </a:cubicBezTo>
                    <a:cubicBezTo>
                      <a:pt x="21129" y="12282"/>
                      <a:pt x="21110" y="12282"/>
                      <a:pt x="21091" y="12282"/>
                    </a:cubicBezTo>
                    <a:cubicBezTo>
                      <a:pt x="20996" y="12282"/>
                      <a:pt x="19062" y="11886"/>
                      <a:pt x="18499" y="11886"/>
                    </a:cubicBezTo>
                    <a:cubicBezTo>
                      <a:pt x="18389" y="11886"/>
                      <a:pt x="18332" y="11901"/>
                      <a:pt x="18350" y="11937"/>
                    </a:cubicBezTo>
                    <a:lnTo>
                      <a:pt x="18350" y="11937"/>
                    </a:lnTo>
                    <a:cubicBezTo>
                      <a:pt x="17278" y="10020"/>
                      <a:pt x="16183" y="8127"/>
                      <a:pt x="15088" y="6210"/>
                    </a:cubicBezTo>
                    <a:cubicBezTo>
                      <a:pt x="13482" y="3391"/>
                      <a:pt x="11239" y="1"/>
                      <a:pt x="7896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1716;p13">
                <a:extLst>
                  <a:ext uri="{FF2B5EF4-FFF2-40B4-BE49-F238E27FC236}">
                    <a16:creationId xmlns:a16="http://schemas.microsoft.com/office/drawing/2014/main" id="{9F389E16-7840-414F-BD1C-E68A06D805D2}"/>
                  </a:ext>
                </a:extLst>
              </p:cNvPr>
              <p:cNvSpPr/>
              <p:nvPr/>
            </p:nvSpPr>
            <p:spPr>
              <a:xfrm>
                <a:off x="1913350" y="4597950"/>
                <a:ext cx="1545300" cy="488525"/>
              </a:xfrm>
              <a:custGeom>
                <a:avLst/>
                <a:gdLst/>
                <a:ahLst/>
                <a:cxnLst/>
                <a:rect l="l" t="t" r="r" b="b"/>
                <a:pathLst>
                  <a:path w="61812" h="19541" extrusionOk="0">
                    <a:moveTo>
                      <a:pt x="10888" y="14403"/>
                    </a:moveTo>
                    <a:cubicBezTo>
                      <a:pt x="10898" y="14411"/>
                      <a:pt x="10908" y="14418"/>
                      <a:pt x="10919" y="14425"/>
                    </a:cubicBezTo>
                    <a:lnTo>
                      <a:pt x="10919" y="14425"/>
                    </a:lnTo>
                    <a:cubicBezTo>
                      <a:pt x="10909" y="14418"/>
                      <a:pt x="10898" y="14410"/>
                      <a:pt x="10888" y="14403"/>
                    </a:cubicBezTo>
                    <a:close/>
                    <a:moveTo>
                      <a:pt x="20708" y="17860"/>
                    </a:moveTo>
                    <a:cubicBezTo>
                      <a:pt x="20714" y="17864"/>
                      <a:pt x="20720" y="17868"/>
                      <a:pt x="20725" y="17872"/>
                    </a:cubicBezTo>
                    <a:cubicBezTo>
                      <a:pt x="20720" y="17868"/>
                      <a:pt x="20714" y="17864"/>
                      <a:pt x="20708" y="17860"/>
                    </a:cubicBezTo>
                    <a:close/>
                    <a:moveTo>
                      <a:pt x="38529" y="18397"/>
                    </a:moveTo>
                    <a:cubicBezTo>
                      <a:pt x="38537" y="18399"/>
                      <a:pt x="38544" y="18400"/>
                      <a:pt x="38551" y="18401"/>
                    </a:cubicBezTo>
                    <a:lnTo>
                      <a:pt x="38551" y="18401"/>
                    </a:lnTo>
                    <a:cubicBezTo>
                      <a:pt x="38544" y="18400"/>
                      <a:pt x="38537" y="18399"/>
                      <a:pt x="38529" y="18397"/>
                    </a:cubicBezTo>
                    <a:close/>
                    <a:moveTo>
                      <a:pt x="61773" y="19326"/>
                    </a:moveTo>
                    <a:lnTo>
                      <a:pt x="61773" y="19326"/>
                    </a:lnTo>
                    <a:cubicBezTo>
                      <a:pt x="61786" y="19329"/>
                      <a:pt x="61799" y="19331"/>
                      <a:pt x="61811" y="19333"/>
                    </a:cubicBezTo>
                    <a:cubicBezTo>
                      <a:pt x="61799" y="19331"/>
                      <a:pt x="61786" y="19329"/>
                      <a:pt x="61773" y="19326"/>
                    </a:cubicBezTo>
                    <a:close/>
                    <a:moveTo>
                      <a:pt x="25131" y="0"/>
                    </a:moveTo>
                    <a:lnTo>
                      <a:pt x="25131" y="0"/>
                    </a:lnTo>
                    <a:cubicBezTo>
                      <a:pt x="23122" y="1530"/>
                      <a:pt x="21912" y="3812"/>
                      <a:pt x="20794" y="6026"/>
                    </a:cubicBezTo>
                    <a:cubicBezTo>
                      <a:pt x="19698" y="8217"/>
                      <a:pt x="18991" y="11185"/>
                      <a:pt x="17530" y="13148"/>
                    </a:cubicBezTo>
                    <a:cubicBezTo>
                      <a:pt x="18968" y="10157"/>
                      <a:pt x="19105" y="6574"/>
                      <a:pt x="17918" y="3470"/>
                    </a:cubicBezTo>
                    <a:lnTo>
                      <a:pt x="17918" y="3470"/>
                    </a:lnTo>
                    <a:cubicBezTo>
                      <a:pt x="17872" y="4930"/>
                      <a:pt x="17530" y="6368"/>
                      <a:pt x="16891" y="7692"/>
                    </a:cubicBezTo>
                    <a:cubicBezTo>
                      <a:pt x="16845" y="5136"/>
                      <a:pt x="16411" y="2602"/>
                      <a:pt x="15613" y="183"/>
                    </a:cubicBezTo>
                    <a:lnTo>
                      <a:pt x="15613" y="183"/>
                    </a:lnTo>
                    <a:cubicBezTo>
                      <a:pt x="16023" y="2077"/>
                      <a:pt x="15955" y="4086"/>
                      <a:pt x="15407" y="5958"/>
                    </a:cubicBezTo>
                    <a:cubicBezTo>
                      <a:pt x="15088" y="7008"/>
                      <a:pt x="14631" y="8058"/>
                      <a:pt x="14700" y="9130"/>
                    </a:cubicBezTo>
                    <a:cubicBezTo>
                      <a:pt x="14380" y="7533"/>
                      <a:pt x="14243" y="5889"/>
                      <a:pt x="14289" y="4246"/>
                    </a:cubicBezTo>
                    <a:lnTo>
                      <a:pt x="14289" y="4246"/>
                    </a:lnTo>
                    <a:cubicBezTo>
                      <a:pt x="13855" y="6026"/>
                      <a:pt x="13992" y="7647"/>
                      <a:pt x="14060" y="9450"/>
                    </a:cubicBezTo>
                    <a:cubicBezTo>
                      <a:pt x="14083" y="10682"/>
                      <a:pt x="13787" y="12235"/>
                      <a:pt x="14426" y="13376"/>
                    </a:cubicBezTo>
                    <a:cubicBezTo>
                      <a:pt x="13421" y="11618"/>
                      <a:pt x="12874" y="9587"/>
                      <a:pt x="12851" y="7578"/>
                    </a:cubicBezTo>
                    <a:lnTo>
                      <a:pt x="12851" y="7578"/>
                    </a:lnTo>
                    <a:cubicBezTo>
                      <a:pt x="12349" y="9496"/>
                      <a:pt x="12486" y="11573"/>
                      <a:pt x="13262" y="13399"/>
                    </a:cubicBezTo>
                    <a:cubicBezTo>
                      <a:pt x="12143" y="12486"/>
                      <a:pt x="11253" y="11322"/>
                      <a:pt x="10682" y="10021"/>
                    </a:cubicBezTo>
                    <a:lnTo>
                      <a:pt x="10682" y="10021"/>
                    </a:lnTo>
                    <a:cubicBezTo>
                      <a:pt x="10819" y="11618"/>
                      <a:pt x="11344" y="13193"/>
                      <a:pt x="12212" y="14563"/>
                    </a:cubicBezTo>
                    <a:cubicBezTo>
                      <a:pt x="12048" y="14632"/>
                      <a:pt x="11872" y="14665"/>
                      <a:pt x="11696" y="14665"/>
                    </a:cubicBezTo>
                    <a:cubicBezTo>
                      <a:pt x="11418" y="14665"/>
                      <a:pt x="11141" y="14582"/>
                      <a:pt x="10919" y="14425"/>
                    </a:cubicBezTo>
                    <a:lnTo>
                      <a:pt x="10919" y="14425"/>
                    </a:lnTo>
                    <a:cubicBezTo>
                      <a:pt x="11100" y="14568"/>
                      <a:pt x="11160" y="14827"/>
                      <a:pt x="11139" y="15065"/>
                    </a:cubicBezTo>
                    <a:cubicBezTo>
                      <a:pt x="10809" y="15151"/>
                      <a:pt x="10446" y="15186"/>
                      <a:pt x="10060" y="15186"/>
                    </a:cubicBezTo>
                    <a:cubicBezTo>
                      <a:pt x="8396" y="15186"/>
                      <a:pt x="6302" y="14534"/>
                      <a:pt x="4579" y="14534"/>
                    </a:cubicBezTo>
                    <a:cubicBezTo>
                      <a:pt x="4379" y="14534"/>
                      <a:pt x="4184" y="14543"/>
                      <a:pt x="3995" y="14563"/>
                    </a:cubicBezTo>
                    <a:cubicBezTo>
                      <a:pt x="4930" y="14654"/>
                      <a:pt x="5843" y="15019"/>
                      <a:pt x="6597" y="15567"/>
                    </a:cubicBezTo>
                    <a:cubicBezTo>
                      <a:pt x="5277" y="15890"/>
                      <a:pt x="3913" y="16049"/>
                      <a:pt x="2550" y="16049"/>
                    </a:cubicBezTo>
                    <a:cubicBezTo>
                      <a:pt x="1697" y="16049"/>
                      <a:pt x="843" y="15987"/>
                      <a:pt x="0" y="15864"/>
                    </a:cubicBezTo>
                    <a:lnTo>
                      <a:pt x="0" y="15864"/>
                    </a:lnTo>
                    <a:cubicBezTo>
                      <a:pt x="1172" y="16295"/>
                      <a:pt x="2399" y="16616"/>
                      <a:pt x="3649" y="16809"/>
                    </a:cubicBezTo>
                    <a:lnTo>
                      <a:pt x="3649" y="16809"/>
                    </a:lnTo>
                    <a:cubicBezTo>
                      <a:pt x="3540" y="16800"/>
                      <a:pt x="3432" y="16795"/>
                      <a:pt x="3325" y="16795"/>
                    </a:cubicBezTo>
                    <a:cubicBezTo>
                      <a:pt x="3003" y="16795"/>
                      <a:pt x="2685" y="16836"/>
                      <a:pt x="2374" y="16914"/>
                    </a:cubicBezTo>
                    <a:cubicBezTo>
                      <a:pt x="3604" y="17052"/>
                      <a:pt x="4841" y="17121"/>
                      <a:pt x="6078" y="17121"/>
                    </a:cubicBezTo>
                    <a:cubicBezTo>
                      <a:pt x="7090" y="17121"/>
                      <a:pt x="8101" y="17075"/>
                      <a:pt x="9107" y="16982"/>
                    </a:cubicBezTo>
                    <a:lnTo>
                      <a:pt x="9107" y="16982"/>
                    </a:lnTo>
                    <a:cubicBezTo>
                      <a:pt x="8162" y="17464"/>
                      <a:pt x="7095" y="17706"/>
                      <a:pt x="6031" y="17706"/>
                    </a:cubicBezTo>
                    <a:cubicBezTo>
                      <a:pt x="5785" y="17706"/>
                      <a:pt x="5540" y="17693"/>
                      <a:pt x="5296" y="17667"/>
                    </a:cubicBezTo>
                    <a:lnTo>
                      <a:pt x="5296" y="17667"/>
                    </a:lnTo>
                    <a:cubicBezTo>
                      <a:pt x="9016" y="18215"/>
                      <a:pt x="12759" y="18512"/>
                      <a:pt x="16526" y="18557"/>
                    </a:cubicBezTo>
                    <a:cubicBezTo>
                      <a:pt x="15818" y="18169"/>
                      <a:pt x="15088" y="17781"/>
                      <a:pt x="14380" y="17393"/>
                    </a:cubicBezTo>
                    <a:cubicBezTo>
                      <a:pt x="14703" y="17393"/>
                      <a:pt x="15273" y="17384"/>
                      <a:pt x="15946" y="17384"/>
                    </a:cubicBezTo>
                    <a:cubicBezTo>
                      <a:pt x="17677" y="17384"/>
                      <a:pt x="20086" y="17443"/>
                      <a:pt x="20708" y="17860"/>
                    </a:cubicBezTo>
                    <a:lnTo>
                      <a:pt x="20708" y="17860"/>
                    </a:lnTo>
                    <a:cubicBezTo>
                      <a:pt x="20200" y="17507"/>
                      <a:pt x="19713" y="17153"/>
                      <a:pt x="19227" y="16820"/>
                    </a:cubicBezTo>
                    <a:lnTo>
                      <a:pt x="19227" y="16820"/>
                    </a:lnTo>
                    <a:cubicBezTo>
                      <a:pt x="20219" y="17483"/>
                      <a:pt x="22221" y="17441"/>
                      <a:pt x="23373" y="17690"/>
                    </a:cubicBezTo>
                    <a:cubicBezTo>
                      <a:pt x="25069" y="18060"/>
                      <a:pt x="26732" y="18331"/>
                      <a:pt x="28461" y="18331"/>
                    </a:cubicBezTo>
                    <a:cubicBezTo>
                      <a:pt x="28756" y="18331"/>
                      <a:pt x="29054" y="18323"/>
                      <a:pt x="29353" y="18306"/>
                    </a:cubicBezTo>
                    <a:cubicBezTo>
                      <a:pt x="27801" y="18101"/>
                      <a:pt x="26318" y="17530"/>
                      <a:pt x="25039" y="16640"/>
                    </a:cubicBezTo>
                    <a:lnTo>
                      <a:pt x="25039" y="16640"/>
                    </a:lnTo>
                    <a:cubicBezTo>
                      <a:pt x="26158" y="17051"/>
                      <a:pt x="27322" y="17279"/>
                      <a:pt x="28509" y="17370"/>
                    </a:cubicBezTo>
                    <a:cubicBezTo>
                      <a:pt x="28281" y="17165"/>
                      <a:pt x="28052" y="16937"/>
                      <a:pt x="27847" y="16731"/>
                    </a:cubicBezTo>
                    <a:lnTo>
                      <a:pt x="27847" y="16731"/>
                    </a:lnTo>
                    <a:cubicBezTo>
                      <a:pt x="28284" y="17156"/>
                      <a:pt x="29549" y="17225"/>
                      <a:pt x="30765" y="17225"/>
                    </a:cubicBezTo>
                    <a:cubicBezTo>
                      <a:pt x="31353" y="17225"/>
                      <a:pt x="31930" y="17209"/>
                      <a:pt x="32397" y="17209"/>
                    </a:cubicBezTo>
                    <a:cubicBezTo>
                      <a:pt x="32677" y="17209"/>
                      <a:pt x="32917" y="17215"/>
                      <a:pt x="33097" y="17233"/>
                    </a:cubicBezTo>
                    <a:cubicBezTo>
                      <a:pt x="34253" y="17355"/>
                      <a:pt x="35430" y="17385"/>
                      <a:pt x="36607" y="17385"/>
                    </a:cubicBezTo>
                    <a:cubicBezTo>
                      <a:pt x="37195" y="17385"/>
                      <a:pt x="37784" y="17378"/>
                      <a:pt x="38369" y="17370"/>
                    </a:cubicBezTo>
                    <a:lnTo>
                      <a:pt x="38369" y="17370"/>
                    </a:lnTo>
                    <a:cubicBezTo>
                      <a:pt x="38210" y="17735"/>
                      <a:pt x="37867" y="17987"/>
                      <a:pt x="37479" y="18078"/>
                    </a:cubicBezTo>
                    <a:cubicBezTo>
                      <a:pt x="38118" y="18032"/>
                      <a:pt x="38757" y="18009"/>
                      <a:pt x="39397" y="17987"/>
                    </a:cubicBezTo>
                    <a:lnTo>
                      <a:pt x="39397" y="17987"/>
                    </a:lnTo>
                    <a:cubicBezTo>
                      <a:pt x="39259" y="18241"/>
                      <a:pt x="38971" y="18412"/>
                      <a:pt x="38676" y="18412"/>
                    </a:cubicBezTo>
                    <a:cubicBezTo>
                      <a:pt x="38634" y="18412"/>
                      <a:pt x="38593" y="18408"/>
                      <a:pt x="38551" y="18401"/>
                    </a:cubicBezTo>
                    <a:lnTo>
                      <a:pt x="38551" y="18401"/>
                    </a:lnTo>
                    <a:cubicBezTo>
                      <a:pt x="41303" y="18908"/>
                      <a:pt x="44013" y="19541"/>
                      <a:pt x="46803" y="19541"/>
                    </a:cubicBezTo>
                    <a:cubicBezTo>
                      <a:pt x="46898" y="19541"/>
                      <a:pt x="46993" y="19540"/>
                      <a:pt x="47089" y="19539"/>
                    </a:cubicBezTo>
                    <a:cubicBezTo>
                      <a:pt x="47363" y="19539"/>
                      <a:pt x="47614" y="19516"/>
                      <a:pt x="47888" y="19516"/>
                    </a:cubicBezTo>
                    <a:cubicBezTo>
                      <a:pt x="47454" y="19333"/>
                      <a:pt x="47020" y="19151"/>
                      <a:pt x="46587" y="18968"/>
                    </a:cubicBezTo>
                    <a:cubicBezTo>
                      <a:pt x="47317" y="18892"/>
                      <a:pt x="48045" y="18862"/>
                      <a:pt x="48772" y="18862"/>
                    </a:cubicBezTo>
                    <a:cubicBezTo>
                      <a:pt x="50454" y="18862"/>
                      <a:pt x="52133" y="19023"/>
                      <a:pt x="53822" y="19151"/>
                    </a:cubicBezTo>
                    <a:cubicBezTo>
                      <a:pt x="54288" y="19184"/>
                      <a:pt x="54770" y="19196"/>
                      <a:pt x="55261" y="19196"/>
                    </a:cubicBezTo>
                    <a:cubicBezTo>
                      <a:pt x="56476" y="19196"/>
                      <a:pt x="57749" y="19123"/>
                      <a:pt x="58987" y="19123"/>
                    </a:cubicBezTo>
                    <a:cubicBezTo>
                      <a:pt x="59952" y="19123"/>
                      <a:pt x="60896" y="19167"/>
                      <a:pt x="61773" y="19326"/>
                    </a:cubicBezTo>
                    <a:lnTo>
                      <a:pt x="61773" y="19326"/>
                    </a:lnTo>
                    <a:cubicBezTo>
                      <a:pt x="60779" y="19138"/>
                      <a:pt x="58048" y="18154"/>
                      <a:pt x="56511" y="18154"/>
                    </a:cubicBezTo>
                    <a:cubicBezTo>
                      <a:pt x="56234" y="18154"/>
                      <a:pt x="55996" y="18186"/>
                      <a:pt x="55814" y="18260"/>
                    </a:cubicBezTo>
                    <a:lnTo>
                      <a:pt x="55814" y="18260"/>
                    </a:lnTo>
                    <a:cubicBezTo>
                      <a:pt x="56706" y="17818"/>
                      <a:pt x="57444" y="17065"/>
                      <a:pt x="57862" y="16183"/>
                    </a:cubicBezTo>
                    <a:lnTo>
                      <a:pt x="57862" y="16183"/>
                    </a:lnTo>
                    <a:cubicBezTo>
                      <a:pt x="56630" y="17325"/>
                      <a:pt x="55100" y="18146"/>
                      <a:pt x="53457" y="18512"/>
                    </a:cubicBezTo>
                    <a:cubicBezTo>
                      <a:pt x="56173" y="16891"/>
                      <a:pt x="59049" y="15111"/>
                      <a:pt x="60373" y="12257"/>
                    </a:cubicBezTo>
                    <a:lnTo>
                      <a:pt x="60373" y="12257"/>
                    </a:lnTo>
                    <a:cubicBezTo>
                      <a:pt x="57634" y="14677"/>
                      <a:pt x="54530" y="16708"/>
                      <a:pt x="51197" y="18238"/>
                    </a:cubicBezTo>
                    <a:cubicBezTo>
                      <a:pt x="50901" y="17735"/>
                      <a:pt x="51631" y="17233"/>
                      <a:pt x="52179" y="17005"/>
                    </a:cubicBezTo>
                    <a:cubicBezTo>
                      <a:pt x="53571" y="16457"/>
                      <a:pt x="54758" y="15430"/>
                      <a:pt x="55534" y="14175"/>
                    </a:cubicBezTo>
                    <a:lnTo>
                      <a:pt x="55534" y="14175"/>
                    </a:lnTo>
                    <a:cubicBezTo>
                      <a:pt x="54142" y="15088"/>
                      <a:pt x="52635" y="15841"/>
                      <a:pt x="51083" y="16457"/>
                    </a:cubicBezTo>
                    <a:cubicBezTo>
                      <a:pt x="53046" y="15248"/>
                      <a:pt x="55146" y="13878"/>
                      <a:pt x="55922" y="11710"/>
                    </a:cubicBezTo>
                    <a:lnTo>
                      <a:pt x="55922" y="11710"/>
                    </a:lnTo>
                    <a:cubicBezTo>
                      <a:pt x="53115" y="14723"/>
                      <a:pt x="49440" y="16914"/>
                      <a:pt x="45445" y="17941"/>
                    </a:cubicBezTo>
                    <a:cubicBezTo>
                      <a:pt x="46632" y="16777"/>
                      <a:pt x="48321" y="16229"/>
                      <a:pt x="49714" y="15293"/>
                    </a:cubicBezTo>
                    <a:cubicBezTo>
                      <a:pt x="51699" y="13969"/>
                      <a:pt x="53092" y="11778"/>
                      <a:pt x="53411" y="9404"/>
                    </a:cubicBezTo>
                    <a:lnTo>
                      <a:pt x="53411" y="9404"/>
                    </a:lnTo>
                    <a:cubicBezTo>
                      <a:pt x="52065" y="12645"/>
                      <a:pt x="49166" y="15225"/>
                      <a:pt x="45788" y="16183"/>
                    </a:cubicBezTo>
                    <a:cubicBezTo>
                      <a:pt x="48915" y="14608"/>
                      <a:pt x="51174" y="11436"/>
                      <a:pt x="51631" y="7966"/>
                    </a:cubicBezTo>
                    <a:lnTo>
                      <a:pt x="51631" y="7966"/>
                    </a:lnTo>
                    <a:cubicBezTo>
                      <a:pt x="50033" y="11573"/>
                      <a:pt x="47226" y="14631"/>
                      <a:pt x="43779" y="16526"/>
                    </a:cubicBezTo>
                    <a:lnTo>
                      <a:pt x="43779" y="16526"/>
                    </a:lnTo>
                    <a:cubicBezTo>
                      <a:pt x="45080" y="15681"/>
                      <a:pt x="46107" y="14403"/>
                      <a:pt x="46632" y="12942"/>
                    </a:cubicBezTo>
                    <a:lnTo>
                      <a:pt x="46632" y="12942"/>
                    </a:lnTo>
                    <a:cubicBezTo>
                      <a:pt x="45765" y="14083"/>
                      <a:pt x="43825" y="16001"/>
                      <a:pt x="42273" y="16046"/>
                    </a:cubicBezTo>
                    <a:cubicBezTo>
                      <a:pt x="42234" y="16048"/>
                      <a:pt x="42197" y="16048"/>
                      <a:pt x="42161" y="16048"/>
                    </a:cubicBezTo>
                    <a:cubicBezTo>
                      <a:pt x="40158" y="16048"/>
                      <a:pt x="41656" y="14204"/>
                      <a:pt x="42889" y="13307"/>
                    </a:cubicBezTo>
                    <a:lnTo>
                      <a:pt x="42889" y="13307"/>
                    </a:lnTo>
                    <a:cubicBezTo>
                      <a:pt x="41519" y="14289"/>
                      <a:pt x="40150" y="15248"/>
                      <a:pt x="38757" y="16183"/>
                    </a:cubicBezTo>
                    <a:cubicBezTo>
                      <a:pt x="40469" y="14677"/>
                      <a:pt x="41816" y="12760"/>
                      <a:pt x="42638" y="10637"/>
                    </a:cubicBezTo>
                    <a:lnTo>
                      <a:pt x="42638" y="10637"/>
                    </a:lnTo>
                    <a:cubicBezTo>
                      <a:pt x="40492" y="12828"/>
                      <a:pt x="38347" y="14677"/>
                      <a:pt x="35927" y="16526"/>
                    </a:cubicBezTo>
                    <a:cubicBezTo>
                      <a:pt x="37456" y="12897"/>
                      <a:pt x="39534" y="9518"/>
                      <a:pt x="42044" y="6483"/>
                    </a:cubicBezTo>
                    <a:lnTo>
                      <a:pt x="42044" y="6483"/>
                    </a:lnTo>
                    <a:cubicBezTo>
                      <a:pt x="39922" y="6985"/>
                      <a:pt x="38415" y="8856"/>
                      <a:pt x="37297" y="10728"/>
                    </a:cubicBezTo>
                    <a:cubicBezTo>
                      <a:pt x="36155" y="12577"/>
                      <a:pt x="35174" y="14631"/>
                      <a:pt x="33439" y="15955"/>
                    </a:cubicBezTo>
                    <a:cubicBezTo>
                      <a:pt x="34010" y="15088"/>
                      <a:pt x="34352" y="14083"/>
                      <a:pt x="34466" y="13033"/>
                    </a:cubicBezTo>
                    <a:lnTo>
                      <a:pt x="34466" y="13033"/>
                    </a:lnTo>
                    <a:cubicBezTo>
                      <a:pt x="33667" y="13878"/>
                      <a:pt x="32846" y="14723"/>
                      <a:pt x="32047" y="15567"/>
                    </a:cubicBezTo>
                    <a:cubicBezTo>
                      <a:pt x="34055" y="11116"/>
                      <a:pt x="36064" y="6049"/>
                      <a:pt x="34307" y="1507"/>
                    </a:cubicBezTo>
                    <a:lnTo>
                      <a:pt x="34307" y="1507"/>
                    </a:lnTo>
                    <a:cubicBezTo>
                      <a:pt x="34946" y="6277"/>
                      <a:pt x="33348" y="11322"/>
                      <a:pt x="30084" y="14859"/>
                    </a:cubicBezTo>
                    <a:cubicBezTo>
                      <a:pt x="30449" y="14038"/>
                      <a:pt x="30837" y="13216"/>
                      <a:pt x="31225" y="12394"/>
                    </a:cubicBezTo>
                    <a:lnTo>
                      <a:pt x="31225" y="12394"/>
                    </a:lnTo>
                    <a:cubicBezTo>
                      <a:pt x="30426" y="13148"/>
                      <a:pt x="29536" y="13764"/>
                      <a:pt x="28600" y="14266"/>
                    </a:cubicBezTo>
                    <a:cubicBezTo>
                      <a:pt x="29673" y="13262"/>
                      <a:pt x="30426" y="11915"/>
                      <a:pt x="30723" y="10477"/>
                    </a:cubicBezTo>
                    <a:lnTo>
                      <a:pt x="30723" y="10477"/>
                    </a:lnTo>
                    <a:cubicBezTo>
                      <a:pt x="29125" y="12349"/>
                      <a:pt x="27231" y="13969"/>
                      <a:pt x="25154" y="15293"/>
                    </a:cubicBezTo>
                    <a:cubicBezTo>
                      <a:pt x="27117" y="13673"/>
                      <a:pt x="28692" y="11573"/>
                      <a:pt x="29719" y="9222"/>
                    </a:cubicBezTo>
                    <a:lnTo>
                      <a:pt x="29719" y="9222"/>
                    </a:lnTo>
                    <a:cubicBezTo>
                      <a:pt x="28693" y="9684"/>
                      <a:pt x="27791" y="10431"/>
                      <a:pt x="27138" y="11336"/>
                    </a:cubicBezTo>
                    <a:lnTo>
                      <a:pt x="27138" y="11336"/>
                    </a:lnTo>
                    <a:cubicBezTo>
                      <a:pt x="28500" y="9280"/>
                      <a:pt x="29740" y="7124"/>
                      <a:pt x="30837" y="4908"/>
                    </a:cubicBezTo>
                    <a:lnTo>
                      <a:pt x="30837" y="4908"/>
                    </a:lnTo>
                    <a:cubicBezTo>
                      <a:pt x="27961" y="8400"/>
                      <a:pt x="25085" y="11915"/>
                      <a:pt x="22209" y="15430"/>
                    </a:cubicBezTo>
                    <a:cubicBezTo>
                      <a:pt x="22825" y="14312"/>
                      <a:pt x="23373" y="13170"/>
                      <a:pt x="23853" y="11983"/>
                    </a:cubicBezTo>
                    <a:lnTo>
                      <a:pt x="23853" y="11983"/>
                    </a:lnTo>
                    <a:cubicBezTo>
                      <a:pt x="23419" y="12349"/>
                      <a:pt x="22985" y="12714"/>
                      <a:pt x="22552" y="13102"/>
                    </a:cubicBezTo>
                    <a:cubicBezTo>
                      <a:pt x="24994" y="9541"/>
                      <a:pt x="27573" y="6117"/>
                      <a:pt x="30312" y="2785"/>
                    </a:cubicBezTo>
                    <a:lnTo>
                      <a:pt x="30312" y="2785"/>
                    </a:lnTo>
                    <a:cubicBezTo>
                      <a:pt x="28714" y="4657"/>
                      <a:pt x="26683" y="6072"/>
                      <a:pt x="24857" y="7715"/>
                    </a:cubicBezTo>
                    <a:cubicBezTo>
                      <a:pt x="23031" y="9359"/>
                      <a:pt x="21365" y="11344"/>
                      <a:pt x="20862" y="13741"/>
                    </a:cubicBezTo>
                    <a:cubicBezTo>
                      <a:pt x="21890" y="8491"/>
                      <a:pt x="25222" y="3744"/>
                      <a:pt x="29810" y="1005"/>
                    </a:cubicBezTo>
                    <a:lnTo>
                      <a:pt x="29810" y="1005"/>
                    </a:lnTo>
                    <a:cubicBezTo>
                      <a:pt x="26957" y="1826"/>
                      <a:pt x="24606" y="3903"/>
                      <a:pt x="22917" y="6323"/>
                    </a:cubicBezTo>
                    <a:cubicBezTo>
                      <a:pt x="21205" y="8742"/>
                      <a:pt x="20064" y="11527"/>
                      <a:pt x="18968" y="14289"/>
                    </a:cubicBezTo>
                    <a:cubicBezTo>
                      <a:pt x="20086" y="9176"/>
                      <a:pt x="22209" y="4314"/>
                      <a:pt x="25131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23" name="Google Shape;1717;p13">
              <a:extLst>
                <a:ext uri="{FF2B5EF4-FFF2-40B4-BE49-F238E27FC236}">
                  <a16:creationId xmlns:a16="http://schemas.microsoft.com/office/drawing/2014/main" id="{1A65B712-8735-4D6D-B680-F847CB6FF453}"/>
                </a:ext>
              </a:extLst>
            </p:cNvPr>
            <p:cNvSpPr/>
            <p:nvPr/>
          </p:nvSpPr>
          <p:spPr>
            <a:xfrm>
              <a:off x="372802" y="4070352"/>
              <a:ext cx="1366275" cy="1268078"/>
            </a:xfrm>
            <a:custGeom>
              <a:avLst/>
              <a:gdLst/>
              <a:ahLst/>
              <a:cxnLst/>
              <a:rect l="l" t="t" r="r" b="b"/>
              <a:pathLst>
                <a:path w="34923" h="32413" extrusionOk="0">
                  <a:moveTo>
                    <a:pt x="27459" y="1"/>
                  </a:moveTo>
                  <a:cubicBezTo>
                    <a:pt x="22049" y="1302"/>
                    <a:pt x="18306" y="6323"/>
                    <a:pt x="16412" y="11550"/>
                  </a:cubicBezTo>
                  <a:cubicBezTo>
                    <a:pt x="14403" y="17074"/>
                    <a:pt x="13513" y="23351"/>
                    <a:pt x="12120" y="29103"/>
                  </a:cubicBezTo>
                  <a:cubicBezTo>
                    <a:pt x="12508" y="24789"/>
                    <a:pt x="12737" y="20475"/>
                    <a:pt x="12805" y="16161"/>
                  </a:cubicBezTo>
                  <a:cubicBezTo>
                    <a:pt x="12851" y="13148"/>
                    <a:pt x="12805" y="9998"/>
                    <a:pt x="11527" y="7259"/>
                  </a:cubicBezTo>
                  <a:lnTo>
                    <a:pt x="11527" y="7259"/>
                  </a:lnTo>
                  <a:cubicBezTo>
                    <a:pt x="11961" y="14449"/>
                    <a:pt x="12212" y="21708"/>
                    <a:pt x="10865" y="28783"/>
                  </a:cubicBezTo>
                  <a:cubicBezTo>
                    <a:pt x="10956" y="25497"/>
                    <a:pt x="11025" y="22119"/>
                    <a:pt x="9998" y="18991"/>
                  </a:cubicBezTo>
                  <a:cubicBezTo>
                    <a:pt x="8970" y="15842"/>
                    <a:pt x="6619" y="12943"/>
                    <a:pt x="3424" y="12190"/>
                  </a:cubicBezTo>
                  <a:lnTo>
                    <a:pt x="3424" y="12190"/>
                  </a:lnTo>
                  <a:cubicBezTo>
                    <a:pt x="6779" y="14792"/>
                    <a:pt x="8879" y="18923"/>
                    <a:pt x="9062" y="23168"/>
                  </a:cubicBezTo>
                  <a:cubicBezTo>
                    <a:pt x="8309" y="19494"/>
                    <a:pt x="5547" y="16321"/>
                    <a:pt x="2032" y="15065"/>
                  </a:cubicBezTo>
                  <a:lnTo>
                    <a:pt x="2032" y="15065"/>
                  </a:lnTo>
                  <a:cubicBezTo>
                    <a:pt x="3766" y="15705"/>
                    <a:pt x="5022" y="17257"/>
                    <a:pt x="5958" y="18854"/>
                  </a:cubicBezTo>
                  <a:cubicBezTo>
                    <a:pt x="7533" y="21594"/>
                    <a:pt x="8377" y="24743"/>
                    <a:pt x="8377" y="27916"/>
                  </a:cubicBezTo>
                  <a:cubicBezTo>
                    <a:pt x="7669" y="25862"/>
                    <a:pt x="6848" y="23830"/>
                    <a:pt x="5501" y="22141"/>
                  </a:cubicBezTo>
                  <a:cubicBezTo>
                    <a:pt x="4132" y="20475"/>
                    <a:pt x="2146" y="19197"/>
                    <a:pt x="0" y="19151"/>
                  </a:cubicBezTo>
                  <a:lnTo>
                    <a:pt x="0" y="19151"/>
                  </a:lnTo>
                  <a:cubicBezTo>
                    <a:pt x="3378" y="20270"/>
                    <a:pt x="5958" y="23534"/>
                    <a:pt x="6277" y="27094"/>
                  </a:cubicBezTo>
                  <a:cubicBezTo>
                    <a:pt x="5570" y="24447"/>
                    <a:pt x="3310" y="22278"/>
                    <a:pt x="639" y="21662"/>
                  </a:cubicBezTo>
                  <a:lnTo>
                    <a:pt x="639" y="21662"/>
                  </a:lnTo>
                  <a:cubicBezTo>
                    <a:pt x="3104" y="22917"/>
                    <a:pt x="4793" y="25565"/>
                    <a:pt x="4908" y="28304"/>
                  </a:cubicBezTo>
                  <a:lnTo>
                    <a:pt x="26432" y="32413"/>
                  </a:lnTo>
                  <a:cubicBezTo>
                    <a:pt x="28965" y="30861"/>
                    <a:pt x="31225" y="28875"/>
                    <a:pt x="33120" y="26592"/>
                  </a:cubicBezTo>
                  <a:lnTo>
                    <a:pt x="33120" y="26592"/>
                  </a:lnTo>
                  <a:cubicBezTo>
                    <a:pt x="31294" y="27779"/>
                    <a:pt x="29376" y="28852"/>
                    <a:pt x="27413" y="29788"/>
                  </a:cubicBezTo>
                  <a:cubicBezTo>
                    <a:pt x="29924" y="28281"/>
                    <a:pt x="32526" y="26706"/>
                    <a:pt x="34215" y="24310"/>
                  </a:cubicBezTo>
                  <a:lnTo>
                    <a:pt x="34215" y="24310"/>
                  </a:lnTo>
                  <a:cubicBezTo>
                    <a:pt x="32499" y="25750"/>
                    <a:pt x="30618" y="26978"/>
                    <a:pt x="28670" y="28105"/>
                  </a:cubicBezTo>
                  <a:lnTo>
                    <a:pt x="28670" y="28105"/>
                  </a:lnTo>
                  <a:cubicBezTo>
                    <a:pt x="31142" y="26370"/>
                    <a:pt x="33282" y="24171"/>
                    <a:pt x="34923" y="21639"/>
                  </a:cubicBezTo>
                  <a:lnTo>
                    <a:pt x="34923" y="21639"/>
                  </a:lnTo>
                  <a:cubicBezTo>
                    <a:pt x="31316" y="25291"/>
                    <a:pt x="27254" y="27916"/>
                    <a:pt x="22483" y="29856"/>
                  </a:cubicBezTo>
                  <a:cubicBezTo>
                    <a:pt x="27368" y="27688"/>
                    <a:pt x="31499" y="23899"/>
                    <a:pt x="34078" y="19243"/>
                  </a:cubicBezTo>
                  <a:lnTo>
                    <a:pt x="34078" y="19243"/>
                  </a:lnTo>
                  <a:cubicBezTo>
                    <a:pt x="31184" y="22579"/>
                    <a:pt x="27724" y="25439"/>
                    <a:pt x="23903" y="27667"/>
                  </a:cubicBezTo>
                  <a:lnTo>
                    <a:pt x="23903" y="27667"/>
                  </a:lnTo>
                  <a:cubicBezTo>
                    <a:pt x="27725" y="25225"/>
                    <a:pt x="30725" y="21481"/>
                    <a:pt x="32207" y="17165"/>
                  </a:cubicBezTo>
                  <a:lnTo>
                    <a:pt x="32207" y="17165"/>
                  </a:lnTo>
                  <a:cubicBezTo>
                    <a:pt x="30928" y="20270"/>
                    <a:pt x="28144" y="22461"/>
                    <a:pt x="25313" y="24241"/>
                  </a:cubicBezTo>
                  <a:cubicBezTo>
                    <a:pt x="22483" y="26022"/>
                    <a:pt x="19424" y="27574"/>
                    <a:pt x="17119" y="29970"/>
                  </a:cubicBezTo>
                  <a:cubicBezTo>
                    <a:pt x="19310" y="25748"/>
                    <a:pt x="23145" y="21502"/>
                    <a:pt x="28007" y="20384"/>
                  </a:cubicBezTo>
                  <a:lnTo>
                    <a:pt x="28007" y="20384"/>
                  </a:lnTo>
                  <a:cubicBezTo>
                    <a:pt x="23282" y="21411"/>
                    <a:pt x="18922" y="24127"/>
                    <a:pt x="15932" y="27893"/>
                  </a:cubicBezTo>
                  <a:cubicBezTo>
                    <a:pt x="17233" y="25405"/>
                    <a:pt x="18534" y="22917"/>
                    <a:pt x="19835" y="20407"/>
                  </a:cubicBezTo>
                  <a:cubicBezTo>
                    <a:pt x="21479" y="17302"/>
                    <a:pt x="23533" y="13856"/>
                    <a:pt x="26980" y="13171"/>
                  </a:cubicBezTo>
                  <a:lnTo>
                    <a:pt x="26980" y="13171"/>
                  </a:lnTo>
                  <a:cubicBezTo>
                    <a:pt x="23990" y="13605"/>
                    <a:pt x="21342" y="15476"/>
                    <a:pt x="19379" y="17782"/>
                  </a:cubicBezTo>
                  <a:cubicBezTo>
                    <a:pt x="17439" y="20110"/>
                    <a:pt x="16069" y="22849"/>
                    <a:pt x="14722" y="25588"/>
                  </a:cubicBezTo>
                  <a:cubicBezTo>
                    <a:pt x="15955" y="21342"/>
                    <a:pt x="17210" y="17097"/>
                    <a:pt x="18443" y="12851"/>
                  </a:cubicBezTo>
                  <a:cubicBezTo>
                    <a:pt x="19196" y="10227"/>
                    <a:pt x="19972" y="7579"/>
                    <a:pt x="21365" y="5228"/>
                  </a:cubicBezTo>
                  <a:cubicBezTo>
                    <a:pt x="22757" y="2854"/>
                    <a:pt x="24834" y="800"/>
                    <a:pt x="27459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718;p13">
              <a:extLst>
                <a:ext uri="{FF2B5EF4-FFF2-40B4-BE49-F238E27FC236}">
                  <a16:creationId xmlns:a16="http://schemas.microsoft.com/office/drawing/2014/main" id="{E67CA6F1-BD93-4C18-8956-B6E53C66C1E6}"/>
                </a:ext>
              </a:extLst>
            </p:cNvPr>
            <p:cNvSpPr/>
            <p:nvPr/>
          </p:nvSpPr>
          <p:spPr>
            <a:xfrm>
              <a:off x="112048" y="4553481"/>
              <a:ext cx="1224300" cy="681357"/>
            </a:xfrm>
            <a:custGeom>
              <a:avLst/>
              <a:gdLst/>
              <a:ahLst/>
              <a:cxnLst/>
              <a:rect l="l" t="t" r="r" b="b"/>
              <a:pathLst>
                <a:path w="31294" h="17416" extrusionOk="0">
                  <a:moveTo>
                    <a:pt x="31294" y="0"/>
                  </a:moveTo>
                  <a:lnTo>
                    <a:pt x="31294" y="0"/>
                  </a:lnTo>
                  <a:cubicBezTo>
                    <a:pt x="31264" y="2"/>
                    <a:pt x="31233" y="3"/>
                    <a:pt x="31203" y="4"/>
                  </a:cubicBezTo>
                  <a:lnTo>
                    <a:pt x="31203" y="4"/>
                  </a:lnTo>
                  <a:cubicBezTo>
                    <a:pt x="31233" y="3"/>
                    <a:pt x="31264" y="2"/>
                    <a:pt x="31294" y="0"/>
                  </a:cubicBezTo>
                  <a:close/>
                  <a:moveTo>
                    <a:pt x="26544" y="8177"/>
                  </a:moveTo>
                  <a:lnTo>
                    <a:pt x="26544" y="8177"/>
                  </a:lnTo>
                  <a:cubicBezTo>
                    <a:pt x="26676" y="8248"/>
                    <a:pt x="26806" y="8322"/>
                    <a:pt x="26934" y="8400"/>
                  </a:cubicBezTo>
                  <a:cubicBezTo>
                    <a:pt x="26809" y="8316"/>
                    <a:pt x="26679" y="8242"/>
                    <a:pt x="26544" y="8177"/>
                  </a:cubicBezTo>
                  <a:close/>
                  <a:moveTo>
                    <a:pt x="31203" y="4"/>
                  </a:moveTo>
                  <a:cubicBezTo>
                    <a:pt x="23675" y="323"/>
                    <a:pt x="15708" y="735"/>
                    <a:pt x="11116" y="7578"/>
                  </a:cubicBezTo>
                  <a:cubicBezTo>
                    <a:pt x="9678" y="9747"/>
                    <a:pt x="8628" y="12143"/>
                    <a:pt x="7601" y="14540"/>
                  </a:cubicBezTo>
                  <a:cubicBezTo>
                    <a:pt x="8057" y="12303"/>
                    <a:pt x="8514" y="10043"/>
                    <a:pt x="8446" y="7761"/>
                  </a:cubicBezTo>
                  <a:cubicBezTo>
                    <a:pt x="8354" y="5478"/>
                    <a:pt x="7692" y="3127"/>
                    <a:pt x="6163" y="1438"/>
                  </a:cubicBezTo>
                  <a:lnTo>
                    <a:pt x="6163" y="1438"/>
                  </a:lnTo>
                  <a:cubicBezTo>
                    <a:pt x="7167" y="5319"/>
                    <a:pt x="7327" y="9450"/>
                    <a:pt x="6619" y="13399"/>
                  </a:cubicBezTo>
                  <a:cubicBezTo>
                    <a:pt x="6460" y="11344"/>
                    <a:pt x="6209" y="9245"/>
                    <a:pt x="5410" y="7350"/>
                  </a:cubicBezTo>
                  <a:cubicBezTo>
                    <a:pt x="4588" y="5456"/>
                    <a:pt x="3127" y="3744"/>
                    <a:pt x="1164" y="3082"/>
                  </a:cubicBezTo>
                  <a:lnTo>
                    <a:pt x="1164" y="3082"/>
                  </a:lnTo>
                  <a:cubicBezTo>
                    <a:pt x="3721" y="5844"/>
                    <a:pt x="4337" y="9815"/>
                    <a:pt x="4839" y="13536"/>
                  </a:cubicBezTo>
                  <a:cubicBezTo>
                    <a:pt x="4268" y="10500"/>
                    <a:pt x="2488" y="7692"/>
                    <a:pt x="0" y="5866"/>
                  </a:cubicBezTo>
                  <a:lnTo>
                    <a:pt x="0" y="5866"/>
                  </a:lnTo>
                  <a:cubicBezTo>
                    <a:pt x="1712" y="8948"/>
                    <a:pt x="3447" y="12257"/>
                    <a:pt x="3219" y="15795"/>
                  </a:cubicBezTo>
                  <a:lnTo>
                    <a:pt x="14334" y="17416"/>
                  </a:lnTo>
                  <a:cubicBezTo>
                    <a:pt x="14951" y="15864"/>
                    <a:pt x="16206" y="14608"/>
                    <a:pt x="17667" y="13787"/>
                  </a:cubicBezTo>
                  <a:cubicBezTo>
                    <a:pt x="19128" y="12942"/>
                    <a:pt x="20771" y="12486"/>
                    <a:pt x="22415" y="12121"/>
                  </a:cubicBezTo>
                  <a:cubicBezTo>
                    <a:pt x="21879" y="12026"/>
                    <a:pt x="21338" y="11981"/>
                    <a:pt x="20797" y="11981"/>
                  </a:cubicBezTo>
                  <a:cubicBezTo>
                    <a:pt x="17538" y="11981"/>
                    <a:pt x="14306" y="13641"/>
                    <a:pt x="12486" y="16343"/>
                  </a:cubicBezTo>
                  <a:cubicBezTo>
                    <a:pt x="14722" y="12212"/>
                    <a:pt x="18603" y="8765"/>
                    <a:pt x="23259" y="7921"/>
                  </a:cubicBezTo>
                  <a:cubicBezTo>
                    <a:pt x="23708" y="7846"/>
                    <a:pt x="24177" y="7795"/>
                    <a:pt x="24644" y="7795"/>
                  </a:cubicBezTo>
                  <a:cubicBezTo>
                    <a:pt x="25307" y="7795"/>
                    <a:pt x="25963" y="7897"/>
                    <a:pt x="26544" y="8177"/>
                  </a:cubicBezTo>
                  <a:lnTo>
                    <a:pt x="26544" y="8177"/>
                  </a:lnTo>
                  <a:cubicBezTo>
                    <a:pt x="25225" y="7469"/>
                    <a:pt x="23733" y="7131"/>
                    <a:pt x="22231" y="7131"/>
                  </a:cubicBezTo>
                  <a:cubicBezTo>
                    <a:pt x="21078" y="7131"/>
                    <a:pt x="19920" y="7330"/>
                    <a:pt x="18831" y="7715"/>
                  </a:cubicBezTo>
                  <a:cubicBezTo>
                    <a:pt x="16891" y="8400"/>
                    <a:pt x="15179" y="9633"/>
                    <a:pt x="13787" y="11139"/>
                  </a:cubicBezTo>
                  <a:cubicBezTo>
                    <a:pt x="12832" y="12184"/>
                    <a:pt x="10702" y="13636"/>
                    <a:pt x="10345" y="15045"/>
                  </a:cubicBezTo>
                  <a:lnTo>
                    <a:pt x="10345" y="15045"/>
                  </a:lnTo>
                  <a:cubicBezTo>
                    <a:pt x="10735" y="13478"/>
                    <a:pt x="11623" y="12025"/>
                    <a:pt x="12805" y="10956"/>
                  </a:cubicBezTo>
                  <a:lnTo>
                    <a:pt x="12805" y="10956"/>
                  </a:lnTo>
                  <a:cubicBezTo>
                    <a:pt x="11436" y="11596"/>
                    <a:pt x="10272" y="12691"/>
                    <a:pt x="9541" y="14015"/>
                  </a:cubicBezTo>
                  <a:cubicBezTo>
                    <a:pt x="13591" y="5962"/>
                    <a:pt x="22197" y="403"/>
                    <a:pt x="31203" y="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" name="Google Shape;1786;p13">
              <a:extLst>
                <a:ext uri="{FF2B5EF4-FFF2-40B4-BE49-F238E27FC236}">
                  <a16:creationId xmlns:a16="http://schemas.microsoft.com/office/drawing/2014/main" id="{D7D67327-7C34-429B-BE13-088FDEBBB1B9}"/>
                </a:ext>
              </a:extLst>
            </p:cNvPr>
            <p:cNvGrpSpPr/>
            <p:nvPr/>
          </p:nvGrpSpPr>
          <p:grpSpPr>
            <a:xfrm>
              <a:off x="4361727" y="4458922"/>
              <a:ext cx="4762599" cy="734796"/>
              <a:chOff x="6443175" y="3669288"/>
              <a:chExt cx="3880550" cy="1496450"/>
            </a:xfrm>
          </p:grpSpPr>
          <p:sp>
            <p:nvSpPr>
              <p:cNvPr id="29" name="Google Shape;1787;p13">
                <a:extLst>
                  <a:ext uri="{FF2B5EF4-FFF2-40B4-BE49-F238E27FC236}">
                    <a16:creationId xmlns:a16="http://schemas.microsoft.com/office/drawing/2014/main" id="{6AFEE1F9-3CB2-4C56-991F-8CDE860C9AA5}"/>
                  </a:ext>
                </a:extLst>
              </p:cNvPr>
              <p:cNvSpPr/>
              <p:nvPr/>
            </p:nvSpPr>
            <p:spPr>
              <a:xfrm>
                <a:off x="7753575" y="3973663"/>
                <a:ext cx="2570150" cy="1191500"/>
              </a:xfrm>
              <a:custGeom>
                <a:avLst/>
                <a:gdLst/>
                <a:ahLst/>
                <a:cxnLst/>
                <a:rect l="l" t="t" r="r" b="b"/>
                <a:pathLst>
                  <a:path w="102806" h="47660" extrusionOk="0">
                    <a:moveTo>
                      <a:pt x="102806" y="1"/>
                    </a:moveTo>
                    <a:lnTo>
                      <a:pt x="93721" y="7054"/>
                    </a:lnTo>
                    <a:lnTo>
                      <a:pt x="85253" y="29263"/>
                    </a:lnTo>
                    <a:lnTo>
                      <a:pt x="80209" y="38644"/>
                    </a:lnTo>
                    <a:lnTo>
                      <a:pt x="16435" y="42022"/>
                    </a:lnTo>
                    <a:lnTo>
                      <a:pt x="0" y="47660"/>
                    </a:lnTo>
                    <a:lnTo>
                      <a:pt x="102806" y="47660"/>
                    </a:lnTo>
                    <a:lnTo>
                      <a:pt x="102806" y="1"/>
                    </a:ln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788;p13">
                <a:extLst>
                  <a:ext uri="{FF2B5EF4-FFF2-40B4-BE49-F238E27FC236}">
                    <a16:creationId xmlns:a16="http://schemas.microsoft.com/office/drawing/2014/main" id="{8BCC6B79-2F04-497F-BE6A-599AEF4BE9AF}"/>
                  </a:ext>
                </a:extLst>
              </p:cNvPr>
              <p:cNvSpPr/>
              <p:nvPr/>
            </p:nvSpPr>
            <p:spPr>
              <a:xfrm>
                <a:off x="8238600" y="3669288"/>
                <a:ext cx="2085125" cy="1496450"/>
              </a:xfrm>
              <a:custGeom>
                <a:avLst/>
                <a:gdLst/>
                <a:ahLst/>
                <a:cxnLst/>
                <a:rect l="l" t="t" r="r" b="b"/>
                <a:pathLst>
                  <a:path w="83405" h="59858" extrusionOk="0">
                    <a:moveTo>
                      <a:pt x="21858" y="1"/>
                    </a:moveTo>
                    <a:cubicBezTo>
                      <a:pt x="18844" y="1"/>
                      <a:pt x="15692" y="473"/>
                      <a:pt x="13086" y="473"/>
                    </a:cubicBezTo>
                    <a:cubicBezTo>
                      <a:pt x="12906" y="473"/>
                      <a:pt x="12729" y="471"/>
                      <a:pt x="12555" y="466"/>
                    </a:cubicBezTo>
                    <a:cubicBezTo>
                      <a:pt x="12262" y="458"/>
                      <a:pt x="11965" y="449"/>
                      <a:pt x="11669" y="449"/>
                    </a:cubicBezTo>
                    <a:cubicBezTo>
                      <a:pt x="11181" y="449"/>
                      <a:pt x="10695" y="472"/>
                      <a:pt x="10227" y="558"/>
                    </a:cubicBezTo>
                    <a:cubicBezTo>
                      <a:pt x="7214" y="1151"/>
                      <a:pt x="5365" y="5031"/>
                      <a:pt x="3653" y="7291"/>
                    </a:cubicBezTo>
                    <a:cubicBezTo>
                      <a:pt x="2443" y="8934"/>
                      <a:pt x="1234" y="10555"/>
                      <a:pt x="1" y="12176"/>
                    </a:cubicBezTo>
                    <a:lnTo>
                      <a:pt x="1" y="36211"/>
                    </a:lnTo>
                    <a:lnTo>
                      <a:pt x="1" y="59858"/>
                    </a:lnTo>
                    <a:lnTo>
                      <a:pt x="83405" y="59858"/>
                    </a:lnTo>
                    <a:cubicBezTo>
                      <a:pt x="82537" y="59858"/>
                      <a:pt x="80278" y="57529"/>
                      <a:pt x="79524" y="56982"/>
                    </a:cubicBezTo>
                    <a:cubicBezTo>
                      <a:pt x="78497" y="56205"/>
                      <a:pt x="77561" y="55429"/>
                      <a:pt x="76603" y="54562"/>
                    </a:cubicBezTo>
                    <a:cubicBezTo>
                      <a:pt x="75324" y="53421"/>
                      <a:pt x="72905" y="52097"/>
                      <a:pt x="72106" y="50522"/>
                    </a:cubicBezTo>
                    <a:lnTo>
                      <a:pt x="72106" y="50522"/>
                    </a:lnTo>
                    <a:cubicBezTo>
                      <a:pt x="72380" y="51549"/>
                      <a:pt x="72677" y="52576"/>
                      <a:pt x="72951" y="53603"/>
                    </a:cubicBezTo>
                    <a:cubicBezTo>
                      <a:pt x="64574" y="49335"/>
                      <a:pt x="59529" y="40707"/>
                      <a:pt x="54759" y="32627"/>
                    </a:cubicBezTo>
                    <a:cubicBezTo>
                      <a:pt x="54257" y="31782"/>
                      <a:pt x="53709" y="30892"/>
                      <a:pt x="52887" y="30344"/>
                    </a:cubicBezTo>
                    <a:cubicBezTo>
                      <a:pt x="52454" y="30093"/>
                      <a:pt x="51974" y="29911"/>
                      <a:pt x="51518" y="29705"/>
                    </a:cubicBezTo>
                    <a:cubicBezTo>
                      <a:pt x="48619" y="28267"/>
                      <a:pt x="47409" y="25049"/>
                      <a:pt x="46062" y="22333"/>
                    </a:cubicBezTo>
                    <a:cubicBezTo>
                      <a:pt x="44373" y="19000"/>
                      <a:pt x="42616" y="17266"/>
                      <a:pt x="39352" y="15485"/>
                    </a:cubicBezTo>
                    <a:cubicBezTo>
                      <a:pt x="38484" y="15029"/>
                      <a:pt x="37549" y="14641"/>
                      <a:pt x="36818" y="13956"/>
                    </a:cubicBezTo>
                    <a:cubicBezTo>
                      <a:pt x="35996" y="13203"/>
                      <a:pt x="35540" y="12153"/>
                      <a:pt x="35061" y="11126"/>
                    </a:cubicBezTo>
                    <a:cubicBezTo>
                      <a:pt x="33874" y="8638"/>
                      <a:pt x="32527" y="6195"/>
                      <a:pt x="31043" y="3867"/>
                    </a:cubicBezTo>
                    <a:cubicBezTo>
                      <a:pt x="29032" y="710"/>
                      <a:pt x="25550" y="1"/>
                      <a:pt x="21858" y="1"/>
                    </a:cubicBezTo>
                    <a:close/>
                  </a:path>
                </a:pathLst>
              </a:custGeom>
              <a:solidFill>
                <a:srgbClr val="3243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789;p13">
                <a:extLst>
                  <a:ext uri="{FF2B5EF4-FFF2-40B4-BE49-F238E27FC236}">
                    <a16:creationId xmlns:a16="http://schemas.microsoft.com/office/drawing/2014/main" id="{13ADD6CA-6DE7-49C3-89DD-82C420C159A1}"/>
                  </a:ext>
                </a:extLst>
              </p:cNvPr>
              <p:cNvSpPr/>
              <p:nvPr/>
            </p:nvSpPr>
            <p:spPr>
              <a:xfrm>
                <a:off x="8222075" y="3691463"/>
                <a:ext cx="1652575" cy="1462300"/>
              </a:xfrm>
              <a:custGeom>
                <a:avLst/>
                <a:gdLst/>
                <a:ahLst/>
                <a:cxnLst/>
                <a:rect l="l" t="t" r="r" b="b"/>
                <a:pathLst>
                  <a:path w="66103" h="58492" extrusionOk="0">
                    <a:moveTo>
                      <a:pt x="20598" y="6308"/>
                    </a:moveTo>
                    <a:lnTo>
                      <a:pt x="20598" y="6308"/>
                    </a:lnTo>
                    <a:cubicBezTo>
                      <a:pt x="20602" y="6309"/>
                      <a:pt x="20607" y="6311"/>
                      <a:pt x="20611" y="6313"/>
                    </a:cubicBezTo>
                    <a:cubicBezTo>
                      <a:pt x="20607" y="6311"/>
                      <a:pt x="20602" y="6309"/>
                      <a:pt x="20598" y="6308"/>
                    </a:cubicBezTo>
                    <a:close/>
                    <a:moveTo>
                      <a:pt x="16480" y="16219"/>
                    </a:moveTo>
                    <a:cubicBezTo>
                      <a:pt x="16478" y="16219"/>
                      <a:pt x="16477" y="16220"/>
                      <a:pt x="16475" y="16221"/>
                    </a:cubicBezTo>
                    <a:lnTo>
                      <a:pt x="16475" y="16221"/>
                    </a:lnTo>
                    <a:cubicBezTo>
                      <a:pt x="16477" y="16220"/>
                      <a:pt x="16478" y="16219"/>
                      <a:pt x="16480" y="16219"/>
                    </a:cubicBezTo>
                    <a:close/>
                    <a:moveTo>
                      <a:pt x="37475" y="17542"/>
                    </a:moveTo>
                    <a:cubicBezTo>
                      <a:pt x="37476" y="17542"/>
                      <a:pt x="37478" y="17542"/>
                      <a:pt x="37479" y="17543"/>
                    </a:cubicBezTo>
                    <a:cubicBezTo>
                      <a:pt x="37478" y="17542"/>
                      <a:pt x="37476" y="17542"/>
                      <a:pt x="37475" y="17542"/>
                    </a:cubicBezTo>
                    <a:close/>
                    <a:moveTo>
                      <a:pt x="18524" y="1"/>
                    </a:moveTo>
                    <a:cubicBezTo>
                      <a:pt x="17894" y="1"/>
                      <a:pt x="17265" y="30"/>
                      <a:pt x="16640" y="104"/>
                    </a:cubicBezTo>
                    <a:cubicBezTo>
                      <a:pt x="13467" y="447"/>
                      <a:pt x="11892" y="2364"/>
                      <a:pt x="9427" y="4030"/>
                    </a:cubicBezTo>
                    <a:cubicBezTo>
                      <a:pt x="7875" y="5080"/>
                      <a:pt x="6323" y="6130"/>
                      <a:pt x="4793" y="7180"/>
                    </a:cubicBezTo>
                    <a:lnTo>
                      <a:pt x="3196" y="12749"/>
                    </a:lnTo>
                    <a:lnTo>
                      <a:pt x="0" y="58491"/>
                    </a:lnTo>
                    <a:lnTo>
                      <a:pt x="45742" y="58491"/>
                    </a:lnTo>
                    <a:cubicBezTo>
                      <a:pt x="44715" y="58491"/>
                      <a:pt x="43391" y="53835"/>
                      <a:pt x="44509" y="53356"/>
                    </a:cubicBezTo>
                    <a:cubicBezTo>
                      <a:pt x="44637" y="53298"/>
                      <a:pt x="44771" y="53274"/>
                      <a:pt x="44906" y="53274"/>
                    </a:cubicBezTo>
                    <a:cubicBezTo>
                      <a:pt x="45255" y="53274"/>
                      <a:pt x="45619" y="53430"/>
                      <a:pt x="45947" y="53561"/>
                    </a:cubicBezTo>
                    <a:cubicBezTo>
                      <a:pt x="49234" y="54976"/>
                      <a:pt x="52886" y="55296"/>
                      <a:pt x="56447" y="55592"/>
                    </a:cubicBezTo>
                    <a:cubicBezTo>
                      <a:pt x="59665" y="55843"/>
                      <a:pt x="62884" y="56117"/>
                      <a:pt x="66102" y="56391"/>
                    </a:cubicBezTo>
                    <a:cubicBezTo>
                      <a:pt x="65007" y="56300"/>
                      <a:pt x="62610" y="52511"/>
                      <a:pt x="61948" y="51621"/>
                    </a:cubicBezTo>
                    <a:cubicBezTo>
                      <a:pt x="60944" y="50297"/>
                      <a:pt x="60396" y="48334"/>
                      <a:pt x="59277" y="47193"/>
                    </a:cubicBezTo>
                    <a:cubicBezTo>
                      <a:pt x="58935" y="46833"/>
                      <a:pt x="58439" y="46576"/>
                      <a:pt x="57952" y="46576"/>
                    </a:cubicBezTo>
                    <a:cubicBezTo>
                      <a:pt x="57789" y="46576"/>
                      <a:pt x="57628" y="46605"/>
                      <a:pt x="57474" y="46668"/>
                    </a:cubicBezTo>
                    <a:cubicBezTo>
                      <a:pt x="57248" y="46743"/>
                      <a:pt x="57022" y="46896"/>
                      <a:pt x="56796" y="46896"/>
                    </a:cubicBezTo>
                    <a:cubicBezTo>
                      <a:pt x="56748" y="46896"/>
                      <a:pt x="56700" y="46889"/>
                      <a:pt x="56652" y="46873"/>
                    </a:cubicBezTo>
                    <a:cubicBezTo>
                      <a:pt x="56447" y="46805"/>
                      <a:pt x="56333" y="46599"/>
                      <a:pt x="56264" y="46417"/>
                    </a:cubicBezTo>
                    <a:cubicBezTo>
                      <a:pt x="55945" y="45732"/>
                      <a:pt x="55785" y="44979"/>
                      <a:pt x="55420" y="44340"/>
                    </a:cubicBezTo>
                    <a:cubicBezTo>
                      <a:pt x="55055" y="43678"/>
                      <a:pt x="54438" y="43084"/>
                      <a:pt x="53708" y="43061"/>
                    </a:cubicBezTo>
                    <a:cubicBezTo>
                      <a:pt x="53069" y="43929"/>
                      <a:pt x="52338" y="44728"/>
                      <a:pt x="51517" y="45435"/>
                    </a:cubicBezTo>
                    <a:cubicBezTo>
                      <a:pt x="51517" y="45116"/>
                      <a:pt x="51699" y="44819"/>
                      <a:pt x="51973" y="44636"/>
                    </a:cubicBezTo>
                    <a:lnTo>
                      <a:pt x="51973" y="44636"/>
                    </a:lnTo>
                    <a:cubicBezTo>
                      <a:pt x="51937" y="44661"/>
                      <a:pt x="51903" y="44672"/>
                      <a:pt x="51871" y="44672"/>
                    </a:cubicBezTo>
                    <a:cubicBezTo>
                      <a:pt x="51668" y="44672"/>
                      <a:pt x="51581" y="44209"/>
                      <a:pt x="51699" y="43952"/>
                    </a:cubicBezTo>
                    <a:cubicBezTo>
                      <a:pt x="51996" y="43312"/>
                      <a:pt x="52316" y="42650"/>
                      <a:pt x="52612" y="42011"/>
                    </a:cubicBezTo>
                    <a:lnTo>
                      <a:pt x="52612" y="42011"/>
                    </a:lnTo>
                    <a:cubicBezTo>
                      <a:pt x="51836" y="42582"/>
                      <a:pt x="51083" y="43153"/>
                      <a:pt x="50307" y="43723"/>
                    </a:cubicBezTo>
                    <a:cubicBezTo>
                      <a:pt x="50535" y="42947"/>
                      <a:pt x="50946" y="42240"/>
                      <a:pt x="51540" y="41669"/>
                    </a:cubicBezTo>
                    <a:cubicBezTo>
                      <a:pt x="51037" y="40802"/>
                      <a:pt x="51060" y="39774"/>
                      <a:pt x="50900" y="38793"/>
                    </a:cubicBezTo>
                    <a:cubicBezTo>
                      <a:pt x="50741" y="37834"/>
                      <a:pt x="50216" y="36762"/>
                      <a:pt x="49257" y="36556"/>
                    </a:cubicBezTo>
                    <a:lnTo>
                      <a:pt x="49257" y="36556"/>
                    </a:lnTo>
                    <a:cubicBezTo>
                      <a:pt x="49029" y="37675"/>
                      <a:pt x="49531" y="38861"/>
                      <a:pt x="49303" y="39980"/>
                    </a:cubicBezTo>
                    <a:cubicBezTo>
                      <a:pt x="49097" y="41007"/>
                      <a:pt x="48207" y="41874"/>
                      <a:pt x="47157" y="42034"/>
                    </a:cubicBezTo>
                    <a:cubicBezTo>
                      <a:pt x="47591" y="41601"/>
                      <a:pt x="48047" y="41167"/>
                      <a:pt x="48481" y="40733"/>
                    </a:cubicBezTo>
                    <a:cubicBezTo>
                      <a:pt x="48618" y="40619"/>
                      <a:pt x="48778" y="40459"/>
                      <a:pt x="48801" y="40277"/>
                    </a:cubicBezTo>
                    <a:cubicBezTo>
                      <a:pt x="48823" y="40117"/>
                      <a:pt x="48778" y="39980"/>
                      <a:pt x="48732" y="39843"/>
                    </a:cubicBezTo>
                    <a:cubicBezTo>
                      <a:pt x="47707" y="36767"/>
                      <a:pt x="47068" y="30576"/>
                      <a:pt x="42730" y="30576"/>
                    </a:cubicBezTo>
                    <a:cubicBezTo>
                      <a:pt x="42722" y="30576"/>
                      <a:pt x="42714" y="30576"/>
                      <a:pt x="42706" y="30576"/>
                    </a:cubicBezTo>
                    <a:cubicBezTo>
                      <a:pt x="41177" y="30599"/>
                      <a:pt x="39625" y="30690"/>
                      <a:pt x="38095" y="30850"/>
                    </a:cubicBezTo>
                    <a:cubicBezTo>
                      <a:pt x="37046" y="32744"/>
                      <a:pt x="37570" y="34433"/>
                      <a:pt x="35083" y="35643"/>
                    </a:cubicBezTo>
                    <a:cubicBezTo>
                      <a:pt x="32686" y="36807"/>
                      <a:pt x="30586" y="38131"/>
                      <a:pt x="28623" y="40003"/>
                    </a:cubicBezTo>
                    <a:cubicBezTo>
                      <a:pt x="29764" y="37606"/>
                      <a:pt x="32047" y="35803"/>
                      <a:pt x="34626" y="35255"/>
                    </a:cubicBezTo>
                    <a:cubicBezTo>
                      <a:pt x="34923" y="35187"/>
                      <a:pt x="35219" y="35141"/>
                      <a:pt x="35425" y="34958"/>
                    </a:cubicBezTo>
                    <a:cubicBezTo>
                      <a:pt x="35699" y="34753"/>
                      <a:pt x="35813" y="34433"/>
                      <a:pt x="35927" y="34137"/>
                    </a:cubicBezTo>
                    <a:cubicBezTo>
                      <a:pt x="35927" y="32767"/>
                      <a:pt x="37319" y="31580"/>
                      <a:pt x="37182" y="30074"/>
                    </a:cubicBezTo>
                    <a:cubicBezTo>
                      <a:pt x="37068" y="28841"/>
                      <a:pt x="36155" y="27494"/>
                      <a:pt x="35653" y="26353"/>
                    </a:cubicBezTo>
                    <a:cubicBezTo>
                      <a:pt x="35516" y="26011"/>
                      <a:pt x="35356" y="25646"/>
                      <a:pt x="35448" y="25280"/>
                    </a:cubicBezTo>
                    <a:cubicBezTo>
                      <a:pt x="35493" y="25098"/>
                      <a:pt x="35608" y="24915"/>
                      <a:pt x="35653" y="24733"/>
                    </a:cubicBezTo>
                    <a:cubicBezTo>
                      <a:pt x="35742" y="24221"/>
                      <a:pt x="35181" y="23796"/>
                      <a:pt x="34666" y="23796"/>
                    </a:cubicBezTo>
                    <a:cubicBezTo>
                      <a:pt x="34653" y="23796"/>
                      <a:pt x="34639" y="23796"/>
                      <a:pt x="34626" y="23797"/>
                    </a:cubicBezTo>
                    <a:cubicBezTo>
                      <a:pt x="34078" y="23842"/>
                      <a:pt x="33622" y="24185"/>
                      <a:pt x="33234" y="24550"/>
                    </a:cubicBezTo>
                    <a:cubicBezTo>
                      <a:pt x="31430" y="26125"/>
                      <a:pt x="30221" y="28111"/>
                      <a:pt x="29490" y="30416"/>
                    </a:cubicBezTo>
                    <a:cubicBezTo>
                      <a:pt x="29970" y="27494"/>
                      <a:pt x="31545" y="24778"/>
                      <a:pt x="33827" y="22907"/>
                    </a:cubicBezTo>
                    <a:cubicBezTo>
                      <a:pt x="34740" y="22131"/>
                      <a:pt x="35859" y="21377"/>
                      <a:pt x="36041" y="20190"/>
                    </a:cubicBezTo>
                    <a:lnTo>
                      <a:pt x="36041" y="20190"/>
                    </a:lnTo>
                    <a:cubicBezTo>
                      <a:pt x="35356" y="20282"/>
                      <a:pt x="34695" y="20373"/>
                      <a:pt x="34010" y="20464"/>
                    </a:cubicBezTo>
                    <a:cubicBezTo>
                      <a:pt x="34458" y="20083"/>
                      <a:pt x="36870" y="17540"/>
                      <a:pt x="37451" y="17540"/>
                    </a:cubicBezTo>
                    <a:cubicBezTo>
                      <a:pt x="37459" y="17540"/>
                      <a:pt x="37467" y="17541"/>
                      <a:pt x="37475" y="17542"/>
                    </a:cubicBezTo>
                    <a:lnTo>
                      <a:pt x="37475" y="17542"/>
                    </a:lnTo>
                    <a:cubicBezTo>
                      <a:pt x="37138" y="17489"/>
                      <a:pt x="36778" y="17463"/>
                      <a:pt x="36402" y="17463"/>
                    </a:cubicBezTo>
                    <a:cubicBezTo>
                      <a:pt x="32600" y="17463"/>
                      <a:pt x="27090" y="20081"/>
                      <a:pt x="25679" y="23340"/>
                    </a:cubicBezTo>
                    <a:cubicBezTo>
                      <a:pt x="26843" y="20624"/>
                      <a:pt x="30061" y="19300"/>
                      <a:pt x="31430" y="16675"/>
                    </a:cubicBezTo>
                    <a:cubicBezTo>
                      <a:pt x="31545" y="16447"/>
                      <a:pt x="31636" y="16219"/>
                      <a:pt x="31841" y="16059"/>
                    </a:cubicBezTo>
                    <a:cubicBezTo>
                      <a:pt x="32047" y="15876"/>
                      <a:pt x="32366" y="15808"/>
                      <a:pt x="32640" y="15762"/>
                    </a:cubicBezTo>
                    <a:cubicBezTo>
                      <a:pt x="33678" y="15589"/>
                      <a:pt x="35321" y="15277"/>
                      <a:pt x="36828" y="15277"/>
                    </a:cubicBezTo>
                    <a:cubicBezTo>
                      <a:pt x="37905" y="15277"/>
                      <a:pt x="38913" y="15437"/>
                      <a:pt x="39579" y="15922"/>
                    </a:cubicBezTo>
                    <a:cubicBezTo>
                      <a:pt x="42181" y="17817"/>
                      <a:pt x="44624" y="20373"/>
                      <a:pt x="46701" y="22815"/>
                    </a:cubicBezTo>
                    <a:cubicBezTo>
                      <a:pt x="45856" y="21172"/>
                      <a:pt x="44783" y="19643"/>
                      <a:pt x="43733" y="18113"/>
                    </a:cubicBezTo>
                    <a:lnTo>
                      <a:pt x="40195" y="13023"/>
                    </a:lnTo>
                    <a:cubicBezTo>
                      <a:pt x="39944" y="12681"/>
                      <a:pt x="39670" y="12293"/>
                      <a:pt x="39305" y="12042"/>
                    </a:cubicBezTo>
                    <a:cubicBezTo>
                      <a:pt x="38255" y="11311"/>
                      <a:pt x="36749" y="11836"/>
                      <a:pt x="35562" y="11380"/>
                    </a:cubicBezTo>
                    <a:cubicBezTo>
                      <a:pt x="35327" y="11295"/>
                      <a:pt x="35093" y="11149"/>
                      <a:pt x="34839" y="11149"/>
                    </a:cubicBezTo>
                    <a:cubicBezTo>
                      <a:pt x="34822" y="11149"/>
                      <a:pt x="34804" y="11150"/>
                      <a:pt x="34786" y="11152"/>
                    </a:cubicBezTo>
                    <a:cubicBezTo>
                      <a:pt x="34558" y="11174"/>
                      <a:pt x="34375" y="11311"/>
                      <a:pt x="34170" y="11426"/>
                    </a:cubicBezTo>
                    <a:cubicBezTo>
                      <a:pt x="29833" y="14393"/>
                      <a:pt x="25382" y="17018"/>
                      <a:pt x="21250" y="20350"/>
                    </a:cubicBezTo>
                    <a:cubicBezTo>
                      <a:pt x="19767" y="21537"/>
                      <a:pt x="17986" y="22359"/>
                      <a:pt x="16571" y="23637"/>
                    </a:cubicBezTo>
                    <a:cubicBezTo>
                      <a:pt x="15065" y="24984"/>
                      <a:pt x="14471" y="26787"/>
                      <a:pt x="13170" y="28271"/>
                    </a:cubicBezTo>
                    <a:cubicBezTo>
                      <a:pt x="12600" y="26102"/>
                      <a:pt x="12759" y="23706"/>
                      <a:pt x="13672" y="21628"/>
                    </a:cubicBezTo>
                    <a:cubicBezTo>
                      <a:pt x="14082" y="20694"/>
                      <a:pt x="15629" y="16555"/>
                      <a:pt x="16475" y="16221"/>
                    </a:cubicBezTo>
                    <a:lnTo>
                      <a:pt x="16475" y="16221"/>
                    </a:lnTo>
                    <a:cubicBezTo>
                      <a:pt x="15493" y="16601"/>
                      <a:pt x="14577" y="17200"/>
                      <a:pt x="13876" y="17974"/>
                    </a:cubicBezTo>
                    <a:lnTo>
                      <a:pt x="13876" y="17974"/>
                    </a:lnTo>
                    <a:cubicBezTo>
                      <a:pt x="15252" y="16434"/>
                      <a:pt x="16563" y="14741"/>
                      <a:pt x="17941" y="13160"/>
                    </a:cubicBezTo>
                    <a:cubicBezTo>
                      <a:pt x="19219" y="11722"/>
                      <a:pt x="20109" y="9805"/>
                      <a:pt x="21935" y="8983"/>
                    </a:cubicBezTo>
                    <a:cubicBezTo>
                      <a:pt x="21707" y="8922"/>
                      <a:pt x="21479" y="8892"/>
                      <a:pt x="21257" y="8892"/>
                    </a:cubicBezTo>
                    <a:cubicBezTo>
                      <a:pt x="21146" y="8892"/>
                      <a:pt x="21037" y="8900"/>
                      <a:pt x="20931" y="8915"/>
                    </a:cubicBezTo>
                    <a:cubicBezTo>
                      <a:pt x="21547" y="8458"/>
                      <a:pt x="22232" y="8116"/>
                      <a:pt x="22962" y="7888"/>
                    </a:cubicBezTo>
                    <a:cubicBezTo>
                      <a:pt x="22770" y="7873"/>
                      <a:pt x="22577" y="7866"/>
                      <a:pt x="22384" y="7866"/>
                    </a:cubicBezTo>
                    <a:cubicBezTo>
                      <a:pt x="19786" y="7866"/>
                      <a:pt x="17187" y="9138"/>
                      <a:pt x="15635" y="11220"/>
                    </a:cubicBezTo>
                    <a:cubicBezTo>
                      <a:pt x="16239" y="10272"/>
                      <a:pt x="18838" y="6270"/>
                      <a:pt x="20355" y="6270"/>
                    </a:cubicBezTo>
                    <a:cubicBezTo>
                      <a:pt x="20439" y="6270"/>
                      <a:pt x="20520" y="6282"/>
                      <a:pt x="20598" y="6308"/>
                    </a:cubicBezTo>
                    <a:lnTo>
                      <a:pt x="20598" y="6308"/>
                    </a:lnTo>
                    <a:cubicBezTo>
                      <a:pt x="20077" y="6127"/>
                      <a:pt x="19557" y="5946"/>
                      <a:pt x="19036" y="5742"/>
                    </a:cubicBezTo>
                    <a:lnTo>
                      <a:pt x="19036" y="5742"/>
                    </a:lnTo>
                    <a:cubicBezTo>
                      <a:pt x="19072" y="5755"/>
                      <a:pt x="19116" y="5761"/>
                      <a:pt x="19167" y="5761"/>
                    </a:cubicBezTo>
                    <a:cubicBezTo>
                      <a:pt x="20102" y="5761"/>
                      <a:pt x="23508" y="3695"/>
                      <a:pt x="24309" y="3414"/>
                    </a:cubicBezTo>
                    <a:cubicBezTo>
                      <a:pt x="26021" y="2775"/>
                      <a:pt x="27801" y="2524"/>
                      <a:pt x="29627" y="2478"/>
                    </a:cubicBezTo>
                    <a:cubicBezTo>
                      <a:pt x="28052" y="1223"/>
                      <a:pt x="26067" y="720"/>
                      <a:pt x="24035" y="447"/>
                    </a:cubicBezTo>
                    <a:cubicBezTo>
                      <a:pt x="23305" y="332"/>
                      <a:pt x="22574" y="264"/>
                      <a:pt x="21867" y="195"/>
                    </a:cubicBezTo>
                    <a:cubicBezTo>
                      <a:pt x="20758" y="93"/>
                      <a:pt x="19639" y="1"/>
                      <a:pt x="18524" y="1"/>
                    </a:cubicBezTo>
                    <a:close/>
                  </a:path>
                </a:pathLst>
              </a:custGeom>
              <a:solidFill>
                <a:srgbClr val="576A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790;p13">
                <a:extLst>
                  <a:ext uri="{FF2B5EF4-FFF2-40B4-BE49-F238E27FC236}">
                    <a16:creationId xmlns:a16="http://schemas.microsoft.com/office/drawing/2014/main" id="{88928C70-CCA1-4057-AF92-236A2CD3702A}"/>
                  </a:ext>
                </a:extLst>
              </p:cNvPr>
              <p:cNvSpPr/>
              <p:nvPr/>
            </p:nvSpPr>
            <p:spPr>
              <a:xfrm>
                <a:off x="8059425" y="3687738"/>
                <a:ext cx="838300" cy="1471650"/>
              </a:xfrm>
              <a:custGeom>
                <a:avLst/>
                <a:gdLst/>
                <a:ahLst/>
                <a:cxnLst/>
                <a:rect l="l" t="t" r="r" b="b"/>
                <a:pathLst>
                  <a:path w="33532" h="58866" extrusionOk="0">
                    <a:moveTo>
                      <a:pt x="25257" y="4197"/>
                    </a:moveTo>
                    <a:lnTo>
                      <a:pt x="25291" y="4202"/>
                    </a:lnTo>
                    <a:cubicBezTo>
                      <a:pt x="25280" y="4200"/>
                      <a:pt x="25268" y="4198"/>
                      <a:pt x="25257" y="4197"/>
                    </a:cubicBezTo>
                    <a:close/>
                    <a:moveTo>
                      <a:pt x="25725" y="35450"/>
                    </a:moveTo>
                    <a:lnTo>
                      <a:pt x="25725" y="35450"/>
                    </a:lnTo>
                    <a:cubicBezTo>
                      <a:pt x="25671" y="35454"/>
                      <a:pt x="25624" y="35469"/>
                      <a:pt x="25583" y="35493"/>
                    </a:cubicBezTo>
                    <a:lnTo>
                      <a:pt x="25583" y="35493"/>
                    </a:lnTo>
                    <a:cubicBezTo>
                      <a:pt x="25630" y="35477"/>
                      <a:pt x="25677" y="35463"/>
                      <a:pt x="25725" y="35450"/>
                    </a:cubicBezTo>
                    <a:close/>
                    <a:moveTo>
                      <a:pt x="17999" y="1"/>
                    </a:moveTo>
                    <a:cubicBezTo>
                      <a:pt x="14858" y="1"/>
                      <a:pt x="11656" y="1239"/>
                      <a:pt x="9930" y="3974"/>
                    </a:cubicBezTo>
                    <a:cubicBezTo>
                      <a:pt x="9702" y="4362"/>
                      <a:pt x="9496" y="4750"/>
                      <a:pt x="9154" y="5046"/>
                    </a:cubicBezTo>
                    <a:cubicBezTo>
                      <a:pt x="8789" y="5389"/>
                      <a:pt x="8309" y="5549"/>
                      <a:pt x="7990" y="5914"/>
                    </a:cubicBezTo>
                    <a:cubicBezTo>
                      <a:pt x="7716" y="6256"/>
                      <a:pt x="7602" y="6713"/>
                      <a:pt x="7510" y="7124"/>
                    </a:cubicBezTo>
                    <a:cubicBezTo>
                      <a:pt x="7510" y="10273"/>
                      <a:pt x="5844" y="13560"/>
                      <a:pt x="5479" y="16687"/>
                    </a:cubicBezTo>
                    <a:cubicBezTo>
                      <a:pt x="4406" y="25292"/>
                      <a:pt x="4246" y="33943"/>
                      <a:pt x="2557" y="42548"/>
                    </a:cubicBezTo>
                    <a:cubicBezTo>
                      <a:pt x="1530" y="47798"/>
                      <a:pt x="1" y="53071"/>
                      <a:pt x="298" y="58412"/>
                    </a:cubicBezTo>
                    <a:cubicBezTo>
                      <a:pt x="318" y="58738"/>
                      <a:pt x="1515" y="58866"/>
                      <a:pt x="3378" y="58866"/>
                    </a:cubicBezTo>
                    <a:cubicBezTo>
                      <a:pt x="9735" y="58866"/>
                      <a:pt x="23845" y="57379"/>
                      <a:pt x="25451" y="57202"/>
                    </a:cubicBezTo>
                    <a:cubicBezTo>
                      <a:pt x="25771" y="57179"/>
                      <a:pt x="26090" y="57134"/>
                      <a:pt x="26364" y="56928"/>
                    </a:cubicBezTo>
                    <a:cubicBezTo>
                      <a:pt x="26661" y="56723"/>
                      <a:pt x="26798" y="56381"/>
                      <a:pt x="26935" y="56038"/>
                    </a:cubicBezTo>
                    <a:cubicBezTo>
                      <a:pt x="27597" y="54326"/>
                      <a:pt x="28510" y="52888"/>
                      <a:pt x="28532" y="51017"/>
                    </a:cubicBezTo>
                    <a:cubicBezTo>
                      <a:pt x="28555" y="50523"/>
                      <a:pt x="27454" y="46196"/>
                      <a:pt x="27264" y="46196"/>
                    </a:cubicBezTo>
                    <a:cubicBezTo>
                      <a:pt x="27260" y="46196"/>
                      <a:pt x="27257" y="46198"/>
                      <a:pt x="27254" y="46200"/>
                    </a:cubicBezTo>
                    <a:cubicBezTo>
                      <a:pt x="26798" y="46703"/>
                      <a:pt x="26318" y="47182"/>
                      <a:pt x="25862" y="47684"/>
                    </a:cubicBezTo>
                    <a:cubicBezTo>
                      <a:pt x="25405" y="46999"/>
                      <a:pt x="24949" y="46292"/>
                      <a:pt x="24766" y="45493"/>
                    </a:cubicBezTo>
                    <a:cubicBezTo>
                      <a:pt x="24561" y="44694"/>
                      <a:pt x="24675" y="43781"/>
                      <a:pt x="25246" y="43188"/>
                    </a:cubicBezTo>
                    <a:cubicBezTo>
                      <a:pt x="25428" y="43005"/>
                      <a:pt x="25656" y="42845"/>
                      <a:pt x="25771" y="42617"/>
                    </a:cubicBezTo>
                    <a:cubicBezTo>
                      <a:pt x="25908" y="42366"/>
                      <a:pt x="25885" y="42069"/>
                      <a:pt x="25862" y="41795"/>
                    </a:cubicBezTo>
                    <a:lnTo>
                      <a:pt x="25360" y="36203"/>
                    </a:lnTo>
                    <a:cubicBezTo>
                      <a:pt x="25341" y="35938"/>
                      <a:pt x="25385" y="35609"/>
                      <a:pt x="25583" y="35493"/>
                    </a:cubicBezTo>
                    <a:lnTo>
                      <a:pt x="25583" y="35493"/>
                    </a:lnTo>
                    <a:cubicBezTo>
                      <a:pt x="24435" y="35861"/>
                      <a:pt x="23467" y="36704"/>
                      <a:pt x="22963" y="37801"/>
                    </a:cubicBezTo>
                    <a:cubicBezTo>
                      <a:pt x="22758" y="38234"/>
                      <a:pt x="22644" y="38714"/>
                      <a:pt x="22507" y="39170"/>
                    </a:cubicBezTo>
                    <a:cubicBezTo>
                      <a:pt x="22187" y="40380"/>
                      <a:pt x="21867" y="41590"/>
                      <a:pt x="21548" y="42777"/>
                    </a:cubicBezTo>
                    <a:cubicBezTo>
                      <a:pt x="21548" y="39147"/>
                      <a:pt x="21959" y="35541"/>
                      <a:pt x="22758" y="31980"/>
                    </a:cubicBezTo>
                    <a:cubicBezTo>
                      <a:pt x="23123" y="30383"/>
                      <a:pt x="23511" y="28830"/>
                      <a:pt x="24013" y="27233"/>
                    </a:cubicBezTo>
                    <a:lnTo>
                      <a:pt x="24013" y="27233"/>
                    </a:lnTo>
                    <a:cubicBezTo>
                      <a:pt x="23374" y="27689"/>
                      <a:pt x="22826" y="28260"/>
                      <a:pt x="22415" y="28922"/>
                    </a:cubicBezTo>
                    <a:cubicBezTo>
                      <a:pt x="22712" y="25817"/>
                      <a:pt x="25177" y="23421"/>
                      <a:pt x="27482" y="21321"/>
                    </a:cubicBezTo>
                    <a:cubicBezTo>
                      <a:pt x="28852" y="20088"/>
                      <a:pt x="30222" y="18856"/>
                      <a:pt x="31568" y="17623"/>
                    </a:cubicBezTo>
                    <a:lnTo>
                      <a:pt x="31568" y="17623"/>
                    </a:lnTo>
                    <a:cubicBezTo>
                      <a:pt x="29834" y="18787"/>
                      <a:pt x="28099" y="19929"/>
                      <a:pt x="26364" y="21070"/>
                    </a:cubicBezTo>
                    <a:cubicBezTo>
                      <a:pt x="25017" y="21960"/>
                      <a:pt x="23648" y="22850"/>
                      <a:pt x="22529" y="24037"/>
                    </a:cubicBezTo>
                    <a:cubicBezTo>
                      <a:pt x="20612" y="26046"/>
                      <a:pt x="19927" y="29196"/>
                      <a:pt x="18786" y="31706"/>
                    </a:cubicBezTo>
                    <a:cubicBezTo>
                      <a:pt x="17553" y="34445"/>
                      <a:pt x="16709" y="37276"/>
                      <a:pt x="14723" y="39627"/>
                    </a:cubicBezTo>
                    <a:cubicBezTo>
                      <a:pt x="13399" y="41156"/>
                      <a:pt x="11893" y="42571"/>
                      <a:pt x="10820" y="44306"/>
                    </a:cubicBezTo>
                    <a:cubicBezTo>
                      <a:pt x="11254" y="42594"/>
                      <a:pt x="12486" y="41225"/>
                      <a:pt x="13491" y="39787"/>
                    </a:cubicBezTo>
                    <a:cubicBezTo>
                      <a:pt x="15591" y="36819"/>
                      <a:pt x="15431" y="32597"/>
                      <a:pt x="16161" y="29127"/>
                    </a:cubicBezTo>
                    <a:cubicBezTo>
                      <a:pt x="16252" y="28762"/>
                      <a:pt x="16321" y="28420"/>
                      <a:pt x="16412" y="28054"/>
                    </a:cubicBezTo>
                    <a:cubicBezTo>
                      <a:pt x="16345" y="28037"/>
                      <a:pt x="16278" y="28030"/>
                      <a:pt x="16212" y="28030"/>
                    </a:cubicBezTo>
                    <a:cubicBezTo>
                      <a:pt x="15747" y="28030"/>
                      <a:pt x="15337" y="28425"/>
                      <a:pt x="14997" y="28785"/>
                    </a:cubicBezTo>
                    <a:cubicBezTo>
                      <a:pt x="14358" y="29515"/>
                      <a:pt x="13719" y="30223"/>
                      <a:pt x="13080" y="30930"/>
                    </a:cubicBezTo>
                    <a:cubicBezTo>
                      <a:pt x="13582" y="29470"/>
                      <a:pt x="14883" y="28100"/>
                      <a:pt x="15225" y="26730"/>
                    </a:cubicBezTo>
                    <a:cubicBezTo>
                      <a:pt x="14837" y="26730"/>
                      <a:pt x="14563" y="26936"/>
                      <a:pt x="14289" y="27255"/>
                    </a:cubicBezTo>
                    <a:cubicBezTo>
                      <a:pt x="13011" y="28602"/>
                      <a:pt x="11756" y="29972"/>
                      <a:pt x="10478" y="31318"/>
                    </a:cubicBezTo>
                    <a:cubicBezTo>
                      <a:pt x="11459" y="29447"/>
                      <a:pt x="12715" y="27712"/>
                      <a:pt x="14221" y="26228"/>
                    </a:cubicBezTo>
                    <a:cubicBezTo>
                      <a:pt x="15636" y="24836"/>
                      <a:pt x="16709" y="23238"/>
                      <a:pt x="17531" y="21458"/>
                    </a:cubicBezTo>
                    <a:cubicBezTo>
                      <a:pt x="18215" y="19997"/>
                      <a:pt x="18375" y="18262"/>
                      <a:pt x="19060" y="16893"/>
                    </a:cubicBezTo>
                    <a:cubicBezTo>
                      <a:pt x="19448" y="16117"/>
                      <a:pt x="20407" y="15615"/>
                      <a:pt x="20475" y="14747"/>
                    </a:cubicBezTo>
                    <a:cubicBezTo>
                      <a:pt x="20516" y="14019"/>
                      <a:pt x="20175" y="13756"/>
                      <a:pt x="19658" y="13756"/>
                    </a:cubicBezTo>
                    <a:cubicBezTo>
                      <a:pt x="18459" y="13756"/>
                      <a:pt x="16313" y="15174"/>
                      <a:pt x="15819" y="15478"/>
                    </a:cubicBezTo>
                    <a:cubicBezTo>
                      <a:pt x="13787" y="16710"/>
                      <a:pt x="11938" y="18239"/>
                      <a:pt x="10386" y="20043"/>
                    </a:cubicBezTo>
                    <a:cubicBezTo>
                      <a:pt x="11938" y="17783"/>
                      <a:pt x="13879" y="15797"/>
                      <a:pt x="16070" y="14154"/>
                    </a:cubicBezTo>
                    <a:cubicBezTo>
                      <a:pt x="16960" y="13492"/>
                      <a:pt x="17919" y="12876"/>
                      <a:pt x="18695" y="12054"/>
                    </a:cubicBezTo>
                    <a:cubicBezTo>
                      <a:pt x="19950" y="10707"/>
                      <a:pt x="19562" y="10410"/>
                      <a:pt x="18284" y="9292"/>
                    </a:cubicBezTo>
                    <a:lnTo>
                      <a:pt x="18284" y="9292"/>
                    </a:lnTo>
                    <a:cubicBezTo>
                      <a:pt x="18387" y="9295"/>
                      <a:pt x="18490" y="9296"/>
                      <a:pt x="18593" y="9296"/>
                    </a:cubicBezTo>
                    <a:cubicBezTo>
                      <a:pt x="19316" y="9296"/>
                      <a:pt x="20050" y="9226"/>
                      <a:pt x="20749" y="9087"/>
                    </a:cubicBezTo>
                    <a:cubicBezTo>
                      <a:pt x="20384" y="8721"/>
                      <a:pt x="19927" y="8470"/>
                      <a:pt x="19425" y="8311"/>
                    </a:cubicBezTo>
                    <a:cubicBezTo>
                      <a:pt x="19631" y="7740"/>
                      <a:pt x="20475" y="7900"/>
                      <a:pt x="20977" y="7580"/>
                    </a:cubicBezTo>
                    <a:cubicBezTo>
                      <a:pt x="22444" y="6602"/>
                      <a:pt x="22584" y="4160"/>
                      <a:pt x="24771" y="4160"/>
                    </a:cubicBezTo>
                    <a:cubicBezTo>
                      <a:pt x="24923" y="4160"/>
                      <a:pt x="25084" y="4172"/>
                      <a:pt x="25257" y="4197"/>
                    </a:cubicBezTo>
                    <a:lnTo>
                      <a:pt x="25257" y="4197"/>
                    </a:lnTo>
                    <a:lnTo>
                      <a:pt x="22210" y="3745"/>
                    </a:lnTo>
                    <a:cubicBezTo>
                      <a:pt x="24903" y="2924"/>
                      <a:pt x="27619" y="2239"/>
                      <a:pt x="30336" y="1646"/>
                    </a:cubicBezTo>
                    <a:cubicBezTo>
                      <a:pt x="30997" y="1502"/>
                      <a:pt x="31686" y="1367"/>
                      <a:pt x="32363" y="1367"/>
                    </a:cubicBezTo>
                    <a:cubicBezTo>
                      <a:pt x="32759" y="1367"/>
                      <a:pt x="33151" y="1413"/>
                      <a:pt x="33531" y="1531"/>
                    </a:cubicBezTo>
                    <a:cubicBezTo>
                      <a:pt x="32595" y="733"/>
                      <a:pt x="31294" y="596"/>
                      <a:pt x="30062" y="459"/>
                    </a:cubicBezTo>
                    <a:cubicBezTo>
                      <a:pt x="29331" y="390"/>
                      <a:pt x="28578" y="322"/>
                      <a:pt x="27848" y="253"/>
                    </a:cubicBezTo>
                    <a:cubicBezTo>
                      <a:pt x="27072" y="185"/>
                      <a:pt x="26273" y="93"/>
                      <a:pt x="25497" y="71"/>
                    </a:cubicBezTo>
                    <a:cubicBezTo>
                      <a:pt x="25397" y="68"/>
                      <a:pt x="25298" y="67"/>
                      <a:pt x="25199" y="67"/>
                    </a:cubicBezTo>
                    <a:cubicBezTo>
                      <a:pt x="22683" y="67"/>
                      <a:pt x="20419" y="790"/>
                      <a:pt x="17941" y="790"/>
                    </a:cubicBezTo>
                    <a:cubicBezTo>
                      <a:pt x="17640" y="790"/>
                      <a:pt x="17336" y="779"/>
                      <a:pt x="17029" y="755"/>
                    </a:cubicBezTo>
                    <a:cubicBezTo>
                      <a:pt x="17325" y="413"/>
                      <a:pt x="17713" y="139"/>
                      <a:pt x="18170" y="2"/>
                    </a:cubicBezTo>
                    <a:cubicBezTo>
                      <a:pt x="18113" y="1"/>
                      <a:pt x="18056" y="1"/>
                      <a:pt x="17999" y="1"/>
                    </a:cubicBez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791;p13">
                <a:extLst>
                  <a:ext uri="{FF2B5EF4-FFF2-40B4-BE49-F238E27FC236}">
                    <a16:creationId xmlns:a16="http://schemas.microsoft.com/office/drawing/2014/main" id="{3D25BE8A-4329-4A7A-8509-D138D0ED0C68}"/>
                  </a:ext>
                </a:extLst>
              </p:cNvPr>
              <p:cNvSpPr/>
              <p:nvPr/>
            </p:nvSpPr>
            <p:spPr>
              <a:xfrm>
                <a:off x="6443175" y="4736725"/>
                <a:ext cx="2029175" cy="406200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6248" extrusionOk="0">
                    <a:moveTo>
                      <a:pt x="42548" y="0"/>
                    </a:moveTo>
                    <a:cubicBezTo>
                      <a:pt x="42417" y="0"/>
                      <a:pt x="42288" y="6"/>
                      <a:pt x="42159" y="19"/>
                    </a:cubicBezTo>
                    <a:cubicBezTo>
                      <a:pt x="41588" y="64"/>
                      <a:pt x="41040" y="270"/>
                      <a:pt x="40515" y="452"/>
                    </a:cubicBezTo>
                    <a:cubicBezTo>
                      <a:pt x="39465" y="817"/>
                      <a:pt x="38415" y="1206"/>
                      <a:pt x="37365" y="1594"/>
                    </a:cubicBezTo>
                    <a:cubicBezTo>
                      <a:pt x="37046" y="1708"/>
                      <a:pt x="36703" y="1845"/>
                      <a:pt x="36452" y="2073"/>
                    </a:cubicBezTo>
                    <a:cubicBezTo>
                      <a:pt x="36247" y="2255"/>
                      <a:pt x="36110" y="2484"/>
                      <a:pt x="35973" y="2712"/>
                    </a:cubicBezTo>
                    <a:cubicBezTo>
                      <a:pt x="35539" y="3442"/>
                      <a:pt x="35083" y="4196"/>
                      <a:pt x="34649" y="4926"/>
                    </a:cubicBezTo>
                    <a:cubicBezTo>
                      <a:pt x="34558" y="5086"/>
                      <a:pt x="34444" y="5246"/>
                      <a:pt x="34307" y="5360"/>
                    </a:cubicBezTo>
                    <a:cubicBezTo>
                      <a:pt x="34147" y="5474"/>
                      <a:pt x="33964" y="5497"/>
                      <a:pt x="33782" y="5542"/>
                    </a:cubicBezTo>
                    <a:cubicBezTo>
                      <a:pt x="31842" y="5885"/>
                      <a:pt x="30130" y="6615"/>
                      <a:pt x="28098" y="6729"/>
                    </a:cubicBezTo>
                    <a:cubicBezTo>
                      <a:pt x="27383" y="6776"/>
                      <a:pt x="26662" y="6786"/>
                      <a:pt x="25940" y="6786"/>
                    </a:cubicBezTo>
                    <a:cubicBezTo>
                      <a:pt x="25406" y="6786"/>
                      <a:pt x="24872" y="6781"/>
                      <a:pt x="24338" y="6781"/>
                    </a:cubicBezTo>
                    <a:cubicBezTo>
                      <a:pt x="22437" y="6781"/>
                      <a:pt x="20550" y="6850"/>
                      <a:pt x="18763" y="7482"/>
                    </a:cubicBezTo>
                    <a:cubicBezTo>
                      <a:pt x="17850" y="7802"/>
                      <a:pt x="16937" y="8281"/>
                      <a:pt x="15978" y="8395"/>
                    </a:cubicBezTo>
                    <a:cubicBezTo>
                      <a:pt x="15704" y="8432"/>
                      <a:pt x="15434" y="8439"/>
                      <a:pt x="15166" y="8439"/>
                    </a:cubicBezTo>
                    <a:cubicBezTo>
                      <a:pt x="14987" y="8439"/>
                      <a:pt x="14809" y="8436"/>
                      <a:pt x="14632" y="8436"/>
                    </a:cubicBezTo>
                    <a:cubicBezTo>
                      <a:pt x="14411" y="8436"/>
                      <a:pt x="14190" y="8441"/>
                      <a:pt x="13969" y="8464"/>
                    </a:cubicBezTo>
                    <a:cubicBezTo>
                      <a:pt x="12988" y="8601"/>
                      <a:pt x="12098" y="9080"/>
                      <a:pt x="11230" y="9537"/>
                    </a:cubicBezTo>
                    <a:cubicBezTo>
                      <a:pt x="7418" y="11637"/>
                      <a:pt x="3538" y="13668"/>
                      <a:pt x="0" y="16225"/>
                    </a:cubicBezTo>
                    <a:cubicBezTo>
                      <a:pt x="6741" y="16225"/>
                      <a:pt x="14710" y="16214"/>
                      <a:pt x="22269" y="16214"/>
                    </a:cubicBezTo>
                    <a:cubicBezTo>
                      <a:pt x="26049" y="16214"/>
                      <a:pt x="29726" y="16217"/>
                      <a:pt x="33097" y="16225"/>
                    </a:cubicBezTo>
                    <a:cubicBezTo>
                      <a:pt x="41109" y="16225"/>
                      <a:pt x="46381" y="16225"/>
                      <a:pt x="54416" y="16247"/>
                    </a:cubicBezTo>
                    <a:cubicBezTo>
                      <a:pt x="56812" y="16247"/>
                      <a:pt x="81167" y="16225"/>
                      <a:pt x="81167" y="16225"/>
                    </a:cubicBezTo>
                    <a:cubicBezTo>
                      <a:pt x="80100" y="14601"/>
                      <a:pt x="77733" y="12545"/>
                      <a:pt x="75691" y="12545"/>
                    </a:cubicBezTo>
                    <a:cubicBezTo>
                      <a:pt x="75637" y="12545"/>
                      <a:pt x="75583" y="12547"/>
                      <a:pt x="75529" y="12550"/>
                    </a:cubicBezTo>
                    <a:cubicBezTo>
                      <a:pt x="75349" y="12564"/>
                      <a:pt x="75169" y="12586"/>
                      <a:pt x="74988" y="12586"/>
                    </a:cubicBezTo>
                    <a:cubicBezTo>
                      <a:pt x="74872" y="12586"/>
                      <a:pt x="74755" y="12577"/>
                      <a:pt x="74639" y="12550"/>
                    </a:cubicBezTo>
                    <a:cubicBezTo>
                      <a:pt x="74365" y="12504"/>
                      <a:pt x="74114" y="12367"/>
                      <a:pt x="73863" y="12230"/>
                    </a:cubicBezTo>
                    <a:cubicBezTo>
                      <a:pt x="72653" y="11568"/>
                      <a:pt x="71421" y="10906"/>
                      <a:pt x="70211" y="10244"/>
                    </a:cubicBezTo>
                    <a:cubicBezTo>
                      <a:pt x="69207" y="9719"/>
                      <a:pt x="68202" y="9172"/>
                      <a:pt x="67084" y="8943"/>
                    </a:cubicBezTo>
                    <a:cubicBezTo>
                      <a:pt x="66775" y="8880"/>
                      <a:pt x="66457" y="8847"/>
                      <a:pt x="66141" y="8847"/>
                    </a:cubicBezTo>
                    <a:cubicBezTo>
                      <a:pt x="65312" y="8847"/>
                      <a:pt x="64493" y="9077"/>
                      <a:pt x="63865" y="9605"/>
                    </a:cubicBezTo>
                    <a:cubicBezTo>
                      <a:pt x="62815" y="7209"/>
                      <a:pt x="61126" y="5109"/>
                      <a:pt x="59049" y="3557"/>
                    </a:cubicBezTo>
                    <a:cubicBezTo>
                      <a:pt x="58264" y="2955"/>
                      <a:pt x="57282" y="2439"/>
                      <a:pt x="56338" y="2439"/>
                    </a:cubicBezTo>
                    <a:cubicBezTo>
                      <a:pt x="55993" y="2439"/>
                      <a:pt x="55653" y="2508"/>
                      <a:pt x="55329" y="2666"/>
                    </a:cubicBezTo>
                    <a:cubicBezTo>
                      <a:pt x="55192" y="2735"/>
                      <a:pt x="55032" y="2826"/>
                      <a:pt x="54872" y="2849"/>
                    </a:cubicBezTo>
                    <a:cubicBezTo>
                      <a:pt x="54758" y="2849"/>
                      <a:pt x="54621" y="2803"/>
                      <a:pt x="54507" y="2758"/>
                    </a:cubicBezTo>
                    <a:cubicBezTo>
                      <a:pt x="52978" y="2210"/>
                      <a:pt x="51494" y="1685"/>
                      <a:pt x="50056" y="977"/>
                    </a:cubicBezTo>
                    <a:cubicBezTo>
                      <a:pt x="49349" y="635"/>
                      <a:pt x="48550" y="612"/>
                      <a:pt x="47751" y="566"/>
                    </a:cubicBezTo>
                    <a:cubicBezTo>
                      <a:pt x="46587" y="498"/>
                      <a:pt x="45400" y="384"/>
                      <a:pt x="44236" y="178"/>
                    </a:cubicBezTo>
                    <a:cubicBezTo>
                      <a:pt x="43680" y="104"/>
                      <a:pt x="43109" y="0"/>
                      <a:pt x="42548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1792;p13">
                <a:extLst>
                  <a:ext uri="{FF2B5EF4-FFF2-40B4-BE49-F238E27FC236}">
                    <a16:creationId xmlns:a16="http://schemas.microsoft.com/office/drawing/2014/main" id="{F303787E-E0DA-40A2-9851-FCEF8B8057A6}"/>
                  </a:ext>
                </a:extLst>
              </p:cNvPr>
              <p:cNvSpPr/>
              <p:nvPr/>
            </p:nvSpPr>
            <p:spPr>
              <a:xfrm>
                <a:off x="6497013" y="4794525"/>
                <a:ext cx="2029175" cy="364875"/>
              </a:xfrm>
              <a:custGeom>
                <a:avLst/>
                <a:gdLst/>
                <a:ahLst/>
                <a:cxnLst/>
                <a:rect l="l" t="t" r="r" b="b"/>
                <a:pathLst>
                  <a:path w="81167" h="14595" extrusionOk="0">
                    <a:moveTo>
                      <a:pt x="45736" y="1"/>
                    </a:moveTo>
                    <a:cubicBezTo>
                      <a:pt x="45138" y="1"/>
                      <a:pt x="44535" y="58"/>
                      <a:pt x="43939" y="123"/>
                    </a:cubicBezTo>
                    <a:cubicBezTo>
                      <a:pt x="42501" y="283"/>
                      <a:pt x="41040" y="443"/>
                      <a:pt x="39739" y="1036"/>
                    </a:cubicBezTo>
                    <a:cubicBezTo>
                      <a:pt x="39054" y="1333"/>
                      <a:pt x="38438" y="1766"/>
                      <a:pt x="37799" y="2177"/>
                    </a:cubicBezTo>
                    <a:cubicBezTo>
                      <a:pt x="37114" y="2657"/>
                      <a:pt x="36429" y="3113"/>
                      <a:pt x="35745" y="3592"/>
                    </a:cubicBezTo>
                    <a:cubicBezTo>
                      <a:pt x="36033" y="3578"/>
                      <a:pt x="36321" y="3571"/>
                      <a:pt x="36609" y="3571"/>
                    </a:cubicBezTo>
                    <a:cubicBezTo>
                      <a:pt x="38626" y="3571"/>
                      <a:pt x="40638" y="3903"/>
                      <a:pt x="42615" y="4323"/>
                    </a:cubicBezTo>
                    <a:cubicBezTo>
                      <a:pt x="43779" y="4551"/>
                      <a:pt x="44966" y="4848"/>
                      <a:pt x="46107" y="5236"/>
                    </a:cubicBezTo>
                    <a:cubicBezTo>
                      <a:pt x="46678" y="5418"/>
                      <a:pt x="47226" y="5624"/>
                      <a:pt x="47774" y="5875"/>
                    </a:cubicBezTo>
                    <a:cubicBezTo>
                      <a:pt x="47879" y="5919"/>
                      <a:pt x="48011" y="5989"/>
                      <a:pt x="48154" y="6069"/>
                    </a:cubicBezTo>
                    <a:lnTo>
                      <a:pt x="48154" y="6069"/>
                    </a:lnTo>
                    <a:cubicBezTo>
                      <a:pt x="46626" y="5501"/>
                      <a:pt x="44870" y="5175"/>
                      <a:pt x="43345" y="4848"/>
                    </a:cubicBezTo>
                    <a:cubicBezTo>
                      <a:pt x="41497" y="4460"/>
                      <a:pt x="39602" y="4232"/>
                      <a:pt x="37685" y="4209"/>
                    </a:cubicBezTo>
                    <a:cubicBezTo>
                      <a:pt x="37553" y="4209"/>
                      <a:pt x="37421" y="4209"/>
                      <a:pt x="37288" y="4209"/>
                    </a:cubicBezTo>
                    <a:cubicBezTo>
                      <a:pt x="35754" y="4209"/>
                      <a:pt x="34110" y="4228"/>
                      <a:pt x="32640" y="4711"/>
                    </a:cubicBezTo>
                    <a:cubicBezTo>
                      <a:pt x="32161" y="4871"/>
                      <a:pt x="31682" y="5053"/>
                      <a:pt x="31202" y="5190"/>
                    </a:cubicBezTo>
                    <a:cubicBezTo>
                      <a:pt x="30609" y="5350"/>
                      <a:pt x="29970" y="5396"/>
                      <a:pt x="29354" y="5464"/>
                    </a:cubicBezTo>
                    <a:cubicBezTo>
                      <a:pt x="26615" y="5692"/>
                      <a:pt x="23898" y="5943"/>
                      <a:pt x="21182" y="6172"/>
                    </a:cubicBezTo>
                    <a:cubicBezTo>
                      <a:pt x="21342" y="6175"/>
                      <a:pt x="21502" y="6177"/>
                      <a:pt x="21662" y="6177"/>
                    </a:cubicBezTo>
                    <a:cubicBezTo>
                      <a:pt x="22728" y="6177"/>
                      <a:pt x="23798" y="6110"/>
                      <a:pt x="24861" y="6110"/>
                    </a:cubicBezTo>
                    <a:cubicBezTo>
                      <a:pt x="25757" y="6110"/>
                      <a:pt x="26649" y="6158"/>
                      <a:pt x="27528" y="6331"/>
                    </a:cubicBezTo>
                    <a:cubicBezTo>
                      <a:pt x="29125" y="6674"/>
                      <a:pt x="30609" y="7427"/>
                      <a:pt x="31819" y="8523"/>
                    </a:cubicBezTo>
                    <a:cubicBezTo>
                      <a:pt x="30267" y="8043"/>
                      <a:pt x="28714" y="7244"/>
                      <a:pt x="27140" y="6902"/>
                    </a:cubicBezTo>
                    <a:cubicBezTo>
                      <a:pt x="26671" y="6801"/>
                      <a:pt x="26163" y="6766"/>
                      <a:pt x="25642" y="6766"/>
                    </a:cubicBezTo>
                    <a:cubicBezTo>
                      <a:pt x="24637" y="6766"/>
                      <a:pt x="23582" y="6895"/>
                      <a:pt x="22666" y="6925"/>
                    </a:cubicBezTo>
                    <a:cubicBezTo>
                      <a:pt x="19425" y="7085"/>
                      <a:pt x="16183" y="7427"/>
                      <a:pt x="13033" y="8203"/>
                    </a:cubicBezTo>
                    <a:cubicBezTo>
                      <a:pt x="8263" y="9367"/>
                      <a:pt x="3972" y="11695"/>
                      <a:pt x="0" y="14549"/>
                    </a:cubicBezTo>
                    <a:cubicBezTo>
                      <a:pt x="10112" y="14549"/>
                      <a:pt x="22985" y="14549"/>
                      <a:pt x="33097" y="14571"/>
                    </a:cubicBezTo>
                    <a:cubicBezTo>
                      <a:pt x="41109" y="14594"/>
                      <a:pt x="46381" y="14594"/>
                      <a:pt x="54416" y="14594"/>
                    </a:cubicBezTo>
                    <a:cubicBezTo>
                      <a:pt x="56812" y="14594"/>
                      <a:pt x="81167" y="14571"/>
                      <a:pt x="81167" y="14571"/>
                    </a:cubicBezTo>
                    <a:cubicBezTo>
                      <a:pt x="80939" y="14571"/>
                      <a:pt x="80619" y="13955"/>
                      <a:pt x="80482" y="13818"/>
                    </a:cubicBezTo>
                    <a:cubicBezTo>
                      <a:pt x="80140" y="13499"/>
                      <a:pt x="79934" y="13362"/>
                      <a:pt x="79432" y="13202"/>
                    </a:cubicBezTo>
                    <a:cubicBezTo>
                      <a:pt x="78468" y="12874"/>
                      <a:pt x="77430" y="12693"/>
                      <a:pt x="76401" y="12693"/>
                    </a:cubicBezTo>
                    <a:cubicBezTo>
                      <a:pt x="76285" y="12693"/>
                      <a:pt x="76169" y="12695"/>
                      <a:pt x="76054" y="12700"/>
                    </a:cubicBezTo>
                    <a:cubicBezTo>
                      <a:pt x="75872" y="12700"/>
                      <a:pt x="75695" y="12711"/>
                      <a:pt x="75521" y="12711"/>
                    </a:cubicBezTo>
                    <a:cubicBezTo>
                      <a:pt x="75347" y="12711"/>
                      <a:pt x="75175" y="12700"/>
                      <a:pt x="75004" y="12654"/>
                    </a:cubicBezTo>
                    <a:cubicBezTo>
                      <a:pt x="74434" y="12494"/>
                      <a:pt x="74000" y="12038"/>
                      <a:pt x="73566" y="11650"/>
                    </a:cubicBezTo>
                    <a:cubicBezTo>
                      <a:pt x="72402" y="10577"/>
                      <a:pt x="70987" y="9824"/>
                      <a:pt x="69595" y="9093"/>
                    </a:cubicBezTo>
                    <a:cubicBezTo>
                      <a:pt x="68554" y="8539"/>
                      <a:pt x="67377" y="7985"/>
                      <a:pt x="66246" y="7985"/>
                    </a:cubicBezTo>
                    <a:cubicBezTo>
                      <a:pt x="65839" y="7985"/>
                      <a:pt x="65439" y="8057"/>
                      <a:pt x="65052" y="8226"/>
                    </a:cubicBezTo>
                    <a:cubicBezTo>
                      <a:pt x="64938" y="8272"/>
                      <a:pt x="64801" y="8340"/>
                      <a:pt x="64733" y="8454"/>
                    </a:cubicBezTo>
                    <a:cubicBezTo>
                      <a:pt x="64641" y="8568"/>
                      <a:pt x="64641" y="8728"/>
                      <a:pt x="64619" y="8865"/>
                    </a:cubicBezTo>
                    <a:lnTo>
                      <a:pt x="64459" y="11330"/>
                    </a:lnTo>
                    <a:cubicBezTo>
                      <a:pt x="63957" y="8409"/>
                      <a:pt x="61720" y="6103"/>
                      <a:pt x="59437" y="4209"/>
                    </a:cubicBezTo>
                    <a:cubicBezTo>
                      <a:pt x="58958" y="3798"/>
                      <a:pt x="58479" y="3433"/>
                      <a:pt x="57954" y="3113"/>
                    </a:cubicBezTo>
                    <a:cubicBezTo>
                      <a:pt x="56949" y="2520"/>
                      <a:pt x="56014" y="2542"/>
                      <a:pt x="54941" y="2291"/>
                    </a:cubicBezTo>
                    <a:cubicBezTo>
                      <a:pt x="54165" y="2109"/>
                      <a:pt x="53571" y="1561"/>
                      <a:pt x="52727" y="1470"/>
                    </a:cubicBezTo>
                    <a:cubicBezTo>
                      <a:pt x="51585" y="1333"/>
                      <a:pt x="50444" y="1219"/>
                      <a:pt x="49349" y="876"/>
                    </a:cubicBezTo>
                    <a:cubicBezTo>
                      <a:pt x="48595" y="625"/>
                      <a:pt x="47865" y="283"/>
                      <a:pt x="47089" y="123"/>
                    </a:cubicBezTo>
                    <a:cubicBezTo>
                      <a:pt x="46645" y="34"/>
                      <a:pt x="46192" y="1"/>
                      <a:pt x="45736" y="1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1793;p13">
                <a:extLst>
                  <a:ext uri="{FF2B5EF4-FFF2-40B4-BE49-F238E27FC236}">
                    <a16:creationId xmlns:a16="http://schemas.microsoft.com/office/drawing/2014/main" id="{87E36475-3E8F-4905-A282-7E84E4208034}"/>
                  </a:ext>
                </a:extLst>
              </p:cNvPr>
              <p:cNvSpPr/>
              <p:nvPr/>
            </p:nvSpPr>
            <p:spPr>
              <a:xfrm>
                <a:off x="9798150" y="3995563"/>
                <a:ext cx="511300" cy="1009825"/>
              </a:xfrm>
              <a:custGeom>
                <a:avLst/>
                <a:gdLst/>
                <a:ahLst/>
                <a:cxnLst/>
                <a:rect l="l" t="t" r="r" b="b"/>
                <a:pathLst>
                  <a:path w="20452" h="40393" extrusionOk="0">
                    <a:moveTo>
                      <a:pt x="20184" y="0"/>
                    </a:moveTo>
                    <a:cubicBezTo>
                      <a:pt x="20044" y="0"/>
                      <a:pt x="19878" y="51"/>
                      <a:pt x="19767" y="129"/>
                    </a:cubicBezTo>
                    <a:cubicBezTo>
                      <a:pt x="16480" y="2252"/>
                      <a:pt x="11961" y="4877"/>
                      <a:pt x="10021" y="8414"/>
                    </a:cubicBezTo>
                    <a:cubicBezTo>
                      <a:pt x="9473" y="9373"/>
                      <a:pt x="9199" y="10492"/>
                      <a:pt x="8948" y="11564"/>
                    </a:cubicBezTo>
                    <a:cubicBezTo>
                      <a:pt x="8697" y="12523"/>
                      <a:pt x="8469" y="13482"/>
                      <a:pt x="8195" y="14440"/>
                    </a:cubicBezTo>
                    <a:cubicBezTo>
                      <a:pt x="6460" y="20672"/>
                      <a:pt x="3607" y="25693"/>
                      <a:pt x="92" y="31034"/>
                    </a:cubicBezTo>
                    <a:cubicBezTo>
                      <a:pt x="46" y="31103"/>
                      <a:pt x="1" y="31171"/>
                      <a:pt x="1" y="31240"/>
                    </a:cubicBezTo>
                    <a:cubicBezTo>
                      <a:pt x="1" y="31308"/>
                      <a:pt x="46" y="31354"/>
                      <a:pt x="92" y="31422"/>
                    </a:cubicBezTo>
                    <a:cubicBezTo>
                      <a:pt x="2899" y="35280"/>
                      <a:pt x="5912" y="38087"/>
                      <a:pt x="10112" y="40393"/>
                    </a:cubicBezTo>
                    <a:cubicBezTo>
                      <a:pt x="7944" y="39183"/>
                      <a:pt x="9542" y="32198"/>
                      <a:pt x="9222" y="30304"/>
                    </a:cubicBezTo>
                    <a:cubicBezTo>
                      <a:pt x="8583" y="26264"/>
                      <a:pt x="9245" y="21836"/>
                      <a:pt x="9245" y="17727"/>
                    </a:cubicBezTo>
                    <a:cubicBezTo>
                      <a:pt x="9815" y="19644"/>
                      <a:pt x="10386" y="21562"/>
                      <a:pt x="10957" y="23479"/>
                    </a:cubicBezTo>
                    <a:cubicBezTo>
                      <a:pt x="12418" y="21425"/>
                      <a:pt x="13148" y="18868"/>
                      <a:pt x="13011" y="16335"/>
                    </a:cubicBezTo>
                    <a:cubicBezTo>
                      <a:pt x="12965" y="15513"/>
                      <a:pt x="12828" y="14691"/>
                      <a:pt x="12874" y="13870"/>
                    </a:cubicBezTo>
                    <a:cubicBezTo>
                      <a:pt x="12965" y="12500"/>
                      <a:pt x="13559" y="11245"/>
                      <a:pt x="14129" y="10012"/>
                    </a:cubicBezTo>
                    <a:lnTo>
                      <a:pt x="14129" y="10012"/>
                    </a:lnTo>
                    <a:cubicBezTo>
                      <a:pt x="13741" y="12843"/>
                      <a:pt x="14746" y="15696"/>
                      <a:pt x="14586" y="18549"/>
                    </a:cubicBezTo>
                    <a:cubicBezTo>
                      <a:pt x="14495" y="20398"/>
                      <a:pt x="13924" y="22201"/>
                      <a:pt x="13536" y="24027"/>
                    </a:cubicBezTo>
                    <a:cubicBezTo>
                      <a:pt x="12828" y="27496"/>
                      <a:pt x="12897" y="31057"/>
                      <a:pt x="12942" y="34595"/>
                    </a:cubicBezTo>
                    <a:cubicBezTo>
                      <a:pt x="13490" y="30509"/>
                      <a:pt x="14152" y="26697"/>
                      <a:pt x="15408" y="22749"/>
                    </a:cubicBezTo>
                    <a:cubicBezTo>
                      <a:pt x="15453" y="24255"/>
                      <a:pt x="15499" y="25762"/>
                      <a:pt x="15545" y="27268"/>
                    </a:cubicBezTo>
                    <a:cubicBezTo>
                      <a:pt x="15385" y="21973"/>
                      <a:pt x="17485" y="16495"/>
                      <a:pt x="16572" y="11268"/>
                    </a:cubicBezTo>
                    <a:cubicBezTo>
                      <a:pt x="16458" y="10583"/>
                      <a:pt x="16298" y="9898"/>
                      <a:pt x="16229" y="9213"/>
                    </a:cubicBezTo>
                    <a:cubicBezTo>
                      <a:pt x="15818" y="5790"/>
                      <a:pt x="17622" y="2115"/>
                      <a:pt x="20452" y="197"/>
                    </a:cubicBezTo>
                    <a:cubicBezTo>
                      <a:pt x="20452" y="57"/>
                      <a:pt x="20332" y="0"/>
                      <a:pt x="20184" y="0"/>
                    </a:cubicBezTo>
                    <a:close/>
                  </a:path>
                </a:pathLst>
              </a:custGeom>
              <a:solidFill>
                <a:srgbClr val="545D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" name="Google Shape;263;p42"/>
          <p:cNvSpPr txBox="1">
            <a:spLocks/>
          </p:cNvSpPr>
          <p:nvPr/>
        </p:nvSpPr>
        <p:spPr>
          <a:xfrm>
            <a:off x="2531952" y="178958"/>
            <a:ext cx="4068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3600" b="1" i="0" u="none" strike="noStrike" cap="none">
                <a:solidFill>
                  <a:srgbClr val="27348B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  <a:defRPr sz="4800" b="1" i="0" u="none" strike="noStrike" cap="none">
                <a:solidFill>
                  <a:schemeClr val="accen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s-PE" sz="4400" b="0" dirty="0">
                <a:solidFill>
                  <a:srgbClr val="A4ABFC"/>
                </a:solidFill>
                <a:latin typeface="Marvel" pitchFamily="2" charset="0"/>
                <a:cs typeface="Rubik" panose="020B0604020202020204" charset="-79"/>
              </a:rPr>
              <a:t>FUENTE</a:t>
            </a:r>
          </a:p>
        </p:txBody>
      </p:sp>
      <p:sp>
        <p:nvSpPr>
          <p:cNvPr id="12" name="Google Shape;270;p42"/>
          <p:cNvSpPr txBox="1"/>
          <p:nvPr/>
        </p:nvSpPr>
        <p:spPr>
          <a:xfrm>
            <a:off x="877424" y="1493268"/>
            <a:ext cx="4157664" cy="42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s-PE" sz="1600" dirty="0">
                <a:solidFill>
                  <a:srgbClr val="67BB8C"/>
                </a:solidFill>
                <a:latin typeface="Marvel" pitchFamily="2" charset="0"/>
                <a:ea typeface="Rubik"/>
                <a:cs typeface="Rubik"/>
                <a:sym typeface="Rubik"/>
              </a:rPr>
              <a:t>ELABORADO POR  </a:t>
            </a:r>
            <a:r>
              <a:rPr lang="es-PE" sz="1600" dirty="0">
                <a:solidFill>
                  <a:schemeClr val="tx1"/>
                </a:solidFill>
                <a:latin typeface="Assistant Light" pitchFamily="2" charset="-79"/>
                <a:ea typeface="Montserrat"/>
                <a:cs typeface="Assistant Light" pitchFamily="2" charset="-79"/>
                <a:sym typeface="Montserrat"/>
              </a:rPr>
              <a:t>: </a:t>
            </a:r>
            <a:r>
              <a:rPr lang="es-PE" sz="1600" dirty="0" smtClean="0">
                <a:solidFill>
                  <a:schemeClr val="tx1"/>
                </a:solidFill>
                <a:latin typeface="Assistant Light" pitchFamily="2" charset="-79"/>
                <a:ea typeface="Montserrat"/>
                <a:cs typeface="Assistant Light" pitchFamily="2" charset="-79"/>
                <a:sym typeface="Montserrat"/>
              </a:rPr>
              <a:t>plantillaspowerpoint.org</a:t>
            </a:r>
            <a:endParaRPr lang="es-PE" sz="1600" dirty="0">
              <a:solidFill>
                <a:schemeClr val="tx1"/>
              </a:solidFill>
              <a:latin typeface="Assistant Light" pitchFamily="2" charset="-79"/>
              <a:ea typeface="Montserrat"/>
              <a:cs typeface="Assistant Light" pitchFamily="2" charset="-79"/>
              <a:sym typeface="Montserrat"/>
            </a:endParaRPr>
          </a:p>
          <a:p>
            <a:pPr lvl="0"/>
            <a:endParaRPr sz="1600" b="1" dirty="0">
              <a:solidFill>
                <a:srgbClr val="02FFB3"/>
              </a:solidFill>
              <a:latin typeface="Bevan" panose="020B0604020202020204" charset="0"/>
              <a:ea typeface="Rubik"/>
              <a:cs typeface="Rubik"/>
              <a:sym typeface="Rubik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ADD76EE0-86EE-4091-9946-7B9B8D3CFA51}"/>
              </a:ext>
            </a:extLst>
          </p:cNvPr>
          <p:cNvGrpSpPr/>
          <p:nvPr/>
        </p:nvGrpSpPr>
        <p:grpSpPr>
          <a:xfrm>
            <a:off x="877424" y="2247648"/>
            <a:ext cx="2989182" cy="1594553"/>
            <a:chOff x="877424" y="2601843"/>
            <a:chExt cx="2989182" cy="1594553"/>
          </a:xfrm>
        </p:grpSpPr>
        <p:sp>
          <p:nvSpPr>
            <p:cNvPr id="14" name="Google Shape;272;p42"/>
            <p:cNvSpPr txBox="1"/>
            <p:nvPr/>
          </p:nvSpPr>
          <p:spPr>
            <a:xfrm>
              <a:off x="877424" y="2601843"/>
              <a:ext cx="2117100" cy="30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s-PE" sz="1600" dirty="0">
                  <a:solidFill>
                    <a:srgbClr val="67BB8C"/>
                  </a:solidFill>
                  <a:latin typeface="Marvel" pitchFamily="2" charset="0"/>
                  <a:ea typeface="Rubik"/>
                  <a:cs typeface="Rubik"/>
                  <a:sym typeface="Rubik"/>
                </a:rPr>
                <a:t>IMAGES</a:t>
              </a:r>
              <a:r>
                <a:rPr lang="en" sz="1600" dirty="0">
                  <a:solidFill>
                    <a:srgbClr val="67BB8C"/>
                  </a:solidFill>
                  <a:latin typeface="Marvel" pitchFamily="2" charset="0"/>
                  <a:ea typeface="Rubik"/>
                  <a:cs typeface="Rubik"/>
                  <a:sym typeface="Rubik"/>
                </a:rPr>
                <a:t> :</a:t>
              </a:r>
              <a:endParaRPr sz="1600" dirty="0">
                <a:solidFill>
                  <a:srgbClr val="67BB8C"/>
                </a:solidFill>
                <a:latin typeface="Marvel" pitchFamily="2" charset="0"/>
                <a:ea typeface="Rubik"/>
                <a:cs typeface="Rubik"/>
                <a:sym typeface="Rubik"/>
              </a:endParaRPr>
            </a:p>
          </p:txBody>
        </p:sp>
        <p:sp>
          <p:nvSpPr>
            <p:cNvPr id="15" name="Google Shape;273;p42"/>
            <p:cNvSpPr txBox="1"/>
            <p:nvPr/>
          </p:nvSpPr>
          <p:spPr>
            <a:xfrm>
              <a:off x="877424" y="2910468"/>
              <a:ext cx="2989182" cy="1285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285743" indent="-285743">
                <a:buFont typeface="Arial" panose="020B0604020202020204" pitchFamily="34" charset="0"/>
                <a:buChar char="•"/>
              </a:pPr>
              <a:r>
                <a:rPr lang="es-PE" sz="1500" dirty="0">
                  <a:solidFill>
                    <a:schemeClr val="tx1"/>
                  </a:solidFill>
                  <a:latin typeface="Assistant Light" pitchFamily="2" charset="-79"/>
                  <a:ea typeface="Montserrat"/>
                  <a:cs typeface="Assistant Light" pitchFamily="2" charset="-79"/>
                  <a:sym typeface="Montserrat"/>
                </a:rPr>
                <a:t>unsplash.com</a:t>
              </a:r>
            </a:p>
            <a:p>
              <a:endParaRPr lang="es-PE" sz="1500" dirty="0">
                <a:solidFill>
                  <a:schemeClr val="tx1"/>
                </a:solidFill>
                <a:latin typeface="Assistant Light" pitchFamily="2" charset="-79"/>
                <a:ea typeface="Montserrat"/>
                <a:cs typeface="Assistant Light" pitchFamily="2" charset="-79"/>
                <a:sym typeface="Montserrat"/>
              </a:endParaRPr>
            </a:p>
          </p:txBody>
        </p:sp>
      </p:grpSp>
      <p:sp>
        <p:nvSpPr>
          <p:cNvPr id="16" name="Google Shape;274;p42"/>
          <p:cNvSpPr txBox="1"/>
          <p:nvPr/>
        </p:nvSpPr>
        <p:spPr>
          <a:xfrm>
            <a:off x="877424" y="3198689"/>
            <a:ext cx="21171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1600" dirty="0">
                <a:solidFill>
                  <a:srgbClr val="67BB8C"/>
                </a:solidFill>
                <a:latin typeface="Marvel" pitchFamily="2" charset="0"/>
                <a:ea typeface="Rubik"/>
                <a:cs typeface="Rubik"/>
                <a:sym typeface="Rubik"/>
              </a:rPr>
              <a:t>FONTS :</a:t>
            </a:r>
            <a:endParaRPr sz="1600" dirty="0">
              <a:solidFill>
                <a:srgbClr val="67BB8C"/>
              </a:solidFill>
              <a:latin typeface="Marvel" pitchFamily="2" charset="0"/>
              <a:ea typeface="Rubik"/>
              <a:cs typeface="Rubik"/>
              <a:sym typeface="Rubik"/>
            </a:endParaRPr>
          </a:p>
        </p:txBody>
      </p:sp>
      <p:sp>
        <p:nvSpPr>
          <p:cNvPr id="17" name="Google Shape;275;p42"/>
          <p:cNvSpPr txBox="1"/>
          <p:nvPr/>
        </p:nvSpPr>
        <p:spPr>
          <a:xfrm>
            <a:off x="877424" y="3507314"/>
            <a:ext cx="2645376" cy="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43" indent="-285743">
              <a:buFont typeface="Arial" panose="020B0604020202020204" pitchFamily="34" charset="0"/>
              <a:buChar char="•"/>
            </a:pPr>
            <a:r>
              <a:rPr lang="es-PE" sz="1500" dirty="0">
                <a:latin typeface="Assistant Light" pitchFamily="2" charset="-79"/>
                <a:ea typeface="Montserrat"/>
                <a:cs typeface="Assistant Light" pitchFamily="2" charset="-79"/>
                <a:sym typeface="Montserrat"/>
              </a:rPr>
              <a:t>Marvel</a:t>
            </a:r>
          </a:p>
          <a:p>
            <a:pPr marL="285743" indent="-285743">
              <a:buFont typeface="Arial" panose="020B0604020202020204" pitchFamily="34" charset="0"/>
              <a:buChar char="•"/>
            </a:pPr>
            <a:r>
              <a:rPr lang="es-PE" sz="1500" dirty="0">
                <a:latin typeface="Assistant Light" pitchFamily="2" charset="-79"/>
                <a:ea typeface="Montserrat"/>
                <a:cs typeface="Assistant Light" pitchFamily="2" charset="-79"/>
                <a:sym typeface="Montserrat"/>
              </a:rPr>
              <a:t>Assistant Light</a:t>
            </a:r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1916B243-0231-4FD0-931D-FFCBDCA4EFF7}"/>
              </a:ext>
            </a:extLst>
          </p:cNvPr>
          <p:cNvCxnSpPr>
            <a:cxnSpLocks/>
          </p:cNvCxnSpPr>
          <p:nvPr/>
        </p:nvCxnSpPr>
        <p:spPr>
          <a:xfrm flipH="1">
            <a:off x="96982" y="841380"/>
            <a:ext cx="8653506" cy="0"/>
          </a:xfrm>
          <a:prstGeom prst="line">
            <a:avLst/>
          </a:prstGeom>
          <a:ln w="76200">
            <a:solidFill>
              <a:srgbClr val="67BB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upo 56">
            <a:extLst>
              <a:ext uri="{FF2B5EF4-FFF2-40B4-BE49-F238E27FC236}">
                <a16:creationId xmlns:a16="http://schemas.microsoft.com/office/drawing/2014/main" id="{7D7BEEB0-F58D-473A-B2DD-5D88F823920C}"/>
              </a:ext>
            </a:extLst>
          </p:cNvPr>
          <p:cNvGrpSpPr/>
          <p:nvPr/>
        </p:nvGrpSpPr>
        <p:grpSpPr>
          <a:xfrm>
            <a:off x="7416951" y="140523"/>
            <a:ext cx="1333537" cy="1017573"/>
            <a:chOff x="9683750" y="785812"/>
            <a:chExt cx="1762125" cy="1344613"/>
          </a:xfrm>
          <a:solidFill>
            <a:srgbClr val="67BB8C"/>
          </a:solidFill>
        </p:grpSpPr>
        <p:sp>
          <p:nvSpPr>
            <p:cNvPr id="58" name="Freeform 4">
              <a:extLst>
                <a:ext uri="{FF2B5EF4-FFF2-40B4-BE49-F238E27FC236}">
                  <a16:creationId xmlns:a16="http://schemas.microsoft.com/office/drawing/2014/main" id="{1F6D2502-1D88-4529-9653-3E60D6BB3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6925" y="1108075"/>
              <a:ext cx="1128713" cy="638175"/>
            </a:xfrm>
            <a:custGeom>
              <a:avLst/>
              <a:gdLst>
                <a:gd name="T0" fmla="*/ 298 w 298"/>
                <a:gd name="T1" fmla="*/ 168 h 168"/>
                <a:gd name="T2" fmla="*/ 0 w 298"/>
                <a:gd name="T3" fmla="*/ 168 h 168"/>
                <a:gd name="T4" fmla="*/ 4 w 298"/>
                <a:gd name="T5" fmla="*/ 159 h 168"/>
                <a:gd name="T6" fmla="*/ 89 w 298"/>
                <a:gd name="T7" fmla="*/ 9 h 168"/>
                <a:gd name="T8" fmla="*/ 103 w 298"/>
                <a:gd name="T9" fmla="*/ 5 h 168"/>
                <a:gd name="T10" fmla="*/ 140 w 298"/>
                <a:gd name="T11" fmla="*/ 22 h 168"/>
                <a:gd name="T12" fmla="*/ 158 w 298"/>
                <a:gd name="T13" fmla="*/ 21 h 168"/>
                <a:gd name="T14" fmla="*/ 202 w 298"/>
                <a:gd name="T15" fmla="*/ 0 h 168"/>
                <a:gd name="T16" fmla="*/ 298 w 298"/>
                <a:gd name="T1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168">
                  <a:moveTo>
                    <a:pt x="298" y="168"/>
                  </a:moveTo>
                  <a:cubicBezTo>
                    <a:pt x="198" y="168"/>
                    <a:pt x="99" y="168"/>
                    <a:pt x="0" y="168"/>
                  </a:cubicBezTo>
                  <a:cubicBezTo>
                    <a:pt x="1" y="164"/>
                    <a:pt x="2" y="162"/>
                    <a:pt x="4" y="159"/>
                  </a:cubicBezTo>
                  <a:cubicBezTo>
                    <a:pt x="32" y="109"/>
                    <a:pt x="61" y="60"/>
                    <a:pt x="89" y="9"/>
                  </a:cubicBezTo>
                  <a:cubicBezTo>
                    <a:pt x="93" y="3"/>
                    <a:pt x="96" y="1"/>
                    <a:pt x="103" y="5"/>
                  </a:cubicBezTo>
                  <a:cubicBezTo>
                    <a:pt x="115" y="11"/>
                    <a:pt x="128" y="16"/>
                    <a:pt x="140" y="22"/>
                  </a:cubicBezTo>
                  <a:cubicBezTo>
                    <a:pt x="146" y="25"/>
                    <a:pt x="152" y="24"/>
                    <a:pt x="158" y="21"/>
                  </a:cubicBezTo>
                  <a:cubicBezTo>
                    <a:pt x="172" y="14"/>
                    <a:pt x="187" y="7"/>
                    <a:pt x="202" y="0"/>
                  </a:cubicBezTo>
                  <a:cubicBezTo>
                    <a:pt x="234" y="56"/>
                    <a:pt x="266" y="111"/>
                    <a:pt x="298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5">
              <a:extLst>
                <a:ext uri="{FF2B5EF4-FFF2-40B4-BE49-F238E27FC236}">
                  <a16:creationId xmlns:a16="http://schemas.microsoft.com/office/drawing/2014/main" id="{827D12DB-36A7-47BF-8514-20FCDEEF5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0863" y="1249363"/>
              <a:ext cx="730250" cy="496888"/>
            </a:xfrm>
            <a:custGeom>
              <a:avLst/>
              <a:gdLst>
                <a:gd name="T0" fmla="*/ 25 w 193"/>
                <a:gd name="T1" fmla="*/ 0 h 131"/>
                <a:gd name="T2" fmla="*/ 61 w 193"/>
                <a:gd name="T3" fmla="*/ 12 h 131"/>
                <a:gd name="T4" fmla="*/ 82 w 193"/>
                <a:gd name="T5" fmla="*/ 12 h 131"/>
                <a:gd name="T6" fmla="*/ 114 w 193"/>
                <a:gd name="T7" fmla="*/ 0 h 131"/>
                <a:gd name="T8" fmla="*/ 193 w 193"/>
                <a:gd name="T9" fmla="*/ 130 h 131"/>
                <a:gd name="T10" fmla="*/ 185 w 193"/>
                <a:gd name="T11" fmla="*/ 131 h 131"/>
                <a:gd name="T12" fmla="*/ 58 w 193"/>
                <a:gd name="T13" fmla="*/ 131 h 131"/>
                <a:gd name="T14" fmla="*/ 45 w 193"/>
                <a:gd name="T15" fmla="*/ 117 h 131"/>
                <a:gd name="T16" fmla="*/ 45 w 193"/>
                <a:gd name="T17" fmla="*/ 95 h 131"/>
                <a:gd name="T18" fmla="*/ 20 w 193"/>
                <a:gd name="T19" fmla="*/ 79 h 131"/>
                <a:gd name="T20" fmla="*/ 1 w 193"/>
                <a:gd name="T21" fmla="*/ 46 h 131"/>
                <a:gd name="T22" fmla="*/ 2 w 193"/>
                <a:gd name="T23" fmla="*/ 38 h 131"/>
                <a:gd name="T24" fmla="*/ 25 w 193"/>
                <a:gd name="T2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31">
                  <a:moveTo>
                    <a:pt x="25" y="0"/>
                  </a:moveTo>
                  <a:cubicBezTo>
                    <a:pt x="38" y="5"/>
                    <a:pt x="49" y="9"/>
                    <a:pt x="61" y="12"/>
                  </a:cubicBezTo>
                  <a:cubicBezTo>
                    <a:pt x="68" y="14"/>
                    <a:pt x="75" y="14"/>
                    <a:pt x="82" y="12"/>
                  </a:cubicBezTo>
                  <a:cubicBezTo>
                    <a:pt x="92" y="9"/>
                    <a:pt x="103" y="4"/>
                    <a:pt x="114" y="0"/>
                  </a:cubicBezTo>
                  <a:cubicBezTo>
                    <a:pt x="140" y="43"/>
                    <a:pt x="166" y="86"/>
                    <a:pt x="193" y="130"/>
                  </a:cubicBezTo>
                  <a:cubicBezTo>
                    <a:pt x="190" y="131"/>
                    <a:pt x="187" y="131"/>
                    <a:pt x="185" y="131"/>
                  </a:cubicBezTo>
                  <a:cubicBezTo>
                    <a:pt x="143" y="131"/>
                    <a:pt x="101" y="131"/>
                    <a:pt x="58" y="131"/>
                  </a:cubicBezTo>
                  <a:cubicBezTo>
                    <a:pt x="48" y="131"/>
                    <a:pt x="45" y="128"/>
                    <a:pt x="45" y="117"/>
                  </a:cubicBezTo>
                  <a:cubicBezTo>
                    <a:pt x="45" y="110"/>
                    <a:pt x="45" y="102"/>
                    <a:pt x="45" y="95"/>
                  </a:cubicBezTo>
                  <a:cubicBezTo>
                    <a:pt x="45" y="74"/>
                    <a:pt x="39" y="70"/>
                    <a:pt x="20" y="79"/>
                  </a:cubicBezTo>
                  <a:cubicBezTo>
                    <a:pt x="14" y="68"/>
                    <a:pt x="7" y="57"/>
                    <a:pt x="1" y="46"/>
                  </a:cubicBezTo>
                  <a:cubicBezTo>
                    <a:pt x="0" y="44"/>
                    <a:pt x="1" y="40"/>
                    <a:pt x="2" y="38"/>
                  </a:cubicBezTo>
                  <a:cubicBezTo>
                    <a:pt x="9" y="26"/>
                    <a:pt x="17" y="13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6">
              <a:extLst>
                <a:ext uri="{FF2B5EF4-FFF2-40B4-BE49-F238E27FC236}">
                  <a16:creationId xmlns:a16="http://schemas.microsoft.com/office/drawing/2014/main" id="{1DC60FA5-16A9-4A66-A9F8-949245295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7450" y="785812"/>
              <a:ext cx="341313" cy="338138"/>
            </a:xfrm>
            <a:custGeom>
              <a:avLst/>
              <a:gdLst>
                <a:gd name="T0" fmla="*/ 90 w 90"/>
                <a:gd name="T1" fmla="*/ 69 h 89"/>
                <a:gd name="T2" fmla="*/ 53 w 90"/>
                <a:gd name="T3" fmla="*/ 87 h 89"/>
                <a:gd name="T4" fmla="*/ 39 w 90"/>
                <a:gd name="T5" fmla="*/ 87 h 89"/>
                <a:gd name="T6" fmla="*/ 0 w 90"/>
                <a:gd name="T7" fmla="*/ 71 h 89"/>
                <a:gd name="T8" fmla="*/ 24 w 90"/>
                <a:gd name="T9" fmla="*/ 30 h 89"/>
                <a:gd name="T10" fmla="*/ 36 w 90"/>
                <a:gd name="T11" fmla="*/ 9 h 89"/>
                <a:gd name="T12" fmla="*/ 55 w 90"/>
                <a:gd name="T13" fmla="*/ 9 h 89"/>
                <a:gd name="T14" fmla="*/ 90 w 90"/>
                <a:gd name="T15" fmla="*/ 6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89">
                  <a:moveTo>
                    <a:pt x="90" y="69"/>
                  </a:moveTo>
                  <a:cubicBezTo>
                    <a:pt x="77" y="76"/>
                    <a:pt x="65" y="82"/>
                    <a:pt x="53" y="87"/>
                  </a:cubicBezTo>
                  <a:cubicBezTo>
                    <a:pt x="49" y="88"/>
                    <a:pt x="43" y="89"/>
                    <a:pt x="39" y="87"/>
                  </a:cubicBezTo>
                  <a:cubicBezTo>
                    <a:pt x="26" y="83"/>
                    <a:pt x="14" y="77"/>
                    <a:pt x="0" y="71"/>
                  </a:cubicBezTo>
                  <a:cubicBezTo>
                    <a:pt x="8" y="57"/>
                    <a:pt x="16" y="43"/>
                    <a:pt x="24" y="30"/>
                  </a:cubicBezTo>
                  <a:cubicBezTo>
                    <a:pt x="28" y="23"/>
                    <a:pt x="31" y="16"/>
                    <a:pt x="36" y="9"/>
                  </a:cubicBezTo>
                  <a:cubicBezTo>
                    <a:pt x="41" y="1"/>
                    <a:pt x="50" y="0"/>
                    <a:pt x="55" y="9"/>
                  </a:cubicBezTo>
                  <a:cubicBezTo>
                    <a:pt x="67" y="28"/>
                    <a:pt x="78" y="48"/>
                    <a:pt x="9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7">
              <a:extLst>
                <a:ext uri="{FF2B5EF4-FFF2-40B4-BE49-F238E27FC236}">
                  <a16:creationId xmlns:a16="http://schemas.microsoft.com/office/drawing/2014/main" id="{1AB6E87C-AC07-44EE-BA3E-DB2C38042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1675" y="1868488"/>
              <a:ext cx="584200" cy="68263"/>
            </a:xfrm>
            <a:custGeom>
              <a:avLst/>
              <a:gdLst>
                <a:gd name="T0" fmla="*/ 76 w 154"/>
                <a:gd name="T1" fmla="*/ 18 h 18"/>
                <a:gd name="T2" fmla="*/ 12 w 154"/>
                <a:gd name="T3" fmla="*/ 18 h 18"/>
                <a:gd name="T4" fmla="*/ 0 w 154"/>
                <a:gd name="T5" fmla="*/ 9 h 18"/>
                <a:gd name="T6" fmla="*/ 12 w 154"/>
                <a:gd name="T7" fmla="*/ 0 h 18"/>
                <a:gd name="T8" fmla="*/ 142 w 154"/>
                <a:gd name="T9" fmla="*/ 0 h 18"/>
                <a:gd name="T10" fmla="*/ 154 w 154"/>
                <a:gd name="T11" fmla="*/ 9 h 18"/>
                <a:gd name="T12" fmla="*/ 142 w 154"/>
                <a:gd name="T13" fmla="*/ 18 h 18"/>
                <a:gd name="T14" fmla="*/ 76 w 154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" h="18">
                  <a:moveTo>
                    <a:pt x="76" y="18"/>
                  </a:moveTo>
                  <a:cubicBezTo>
                    <a:pt x="55" y="18"/>
                    <a:pt x="34" y="18"/>
                    <a:pt x="12" y="18"/>
                  </a:cubicBezTo>
                  <a:cubicBezTo>
                    <a:pt x="6" y="18"/>
                    <a:pt x="0" y="16"/>
                    <a:pt x="0" y="9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55" y="0"/>
                    <a:pt x="99" y="0"/>
                    <a:pt x="142" y="0"/>
                  </a:cubicBezTo>
                  <a:cubicBezTo>
                    <a:pt x="149" y="0"/>
                    <a:pt x="154" y="2"/>
                    <a:pt x="154" y="9"/>
                  </a:cubicBezTo>
                  <a:cubicBezTo>
                    <a:pt x="154" y="16"/>
                    <a:pt x="149" y="18"/>
                    <a:pt x="142" y="18"/>
                  </a:cubicBezTo>
                  <a:cubicBezTo>
                    <a:pt x="120" y="18"/>
                    <a:pt x="98" y="18"/>
                    <a:pt x="7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id="{08066C5E-CFDA-4808-A7CA-343DE966C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3750" y="1863725"/>
              <a:ext cx="560388" cy="76200"/>
            </a:xfrm>
            <a:custGeom>
              <a:avLst/>
              <a:gdLst>
                <a:gd name="T0" fmla="*/ 74 w 148"/>
                <a:gd name="T1" fmla="*/ 1 h 20"/>
                <a:gd name="T2" fmla="*/ 133 w 148"/>
                <a:gd name="T3" fmla="*/ 1 h 20"/>
                <a:gd name="T4" fmla="*/ 148 w 148"/>
                <a:gd name="T5" fmla="*/ 10 h 20"/>
                <a:gd name="T6" fmla="*/ 133 w 148"/>
                <a:gd name="T7" fmla="*/ 19 h 20"/>
                <a:gd name="T8" fmla="*/ 14 w 148"/>
                <a:gd name="T9" fmla="*/ 19 h 20"/>
                <a:gd name="T10" fmla="*/ 0 w 148"/>
                <a:gd name="T11" fmla="*/ 10 h 20"/>
                <a:gd name="T12" fmla="*/ 14 w 148"/>
                <a:gd name="T13" fmla="*/ 1 h 20"/>
                <a:gd name="T14" fmla="*/ 74 w 148"/>
                <a:gd name="T1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74" y="1"/>
                  </a:moveTo>
                  <a:cubicBezTo>
                    <a:pt x="93" y="1"/>
                    <a:pt x="113" y="1"/>
                    <a:pt x="133" y="1"/>
                  </a:cubicBezTo>
                  <a:cubicBezTo>
                    <a:pt x="139" y="1"/>
                    <a:pt x="147" y="0"/>
                    <a:pt x="148" y="10"/>
                  </a:cubicBezTo>
                  <a:cubicBezTo>
                    <a:pt x="148" y="20"/>
                    <a:pt x="140" y="19"/>
                    <a:pt x="133" y="19"/>
                  </a:cubicBezTo>
                  <a:cubicBezTo>
                    <a:pt x="93" y="19"/>
                    <a:pt x="54" y="19"/>
                    <a:pt x="14" y="19"/>
                  </a:cubicBezTo>
                  <a:cubicBezTo>
                    <a:pt x="7" y="19"/>
                    <a:pt x="0" y="19"/>
                    <a:pt x="0" y="10"/>
                  </a:cubicBezTo>
                  <a:cubicBezTo>
                    <a:pt x="0" y="1"/>
                    <a:pt x="7" y="1"/>
                    <a:pt x="14" y="1"/>
                  </a:cubicBezTo>
                  <a:cubicBezTo>
                    <a:pt x="34" y="1"/>
                    <a:pt x="54" y="1"/>
                    <a:pt x="7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A6A8AB40-CC35-4DB8-A9AB-A7188DFE5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2625" y="1003300"/>
              <a:ext cx="261938" cy="249238"/>
            </a:xfrm>
            <a:custGeom>
              <a:avLst/>
              <a:gdLst>
                <a:gd name="T0" fmla="*/ 0 w 69"/>
                <a:gd name="T1" fmla="*/ 49 h 66"/>
                <a:gd name="T2" fmla="*/ 24 w 69"/>
                <a:gd name="T3" fmla="*/ 9 h 66"/>
                <a:gd name="T4" fmla="*/ 45 w 69"/>
                <a:gd name="T5" fmla="*/ 9 h 66"/>
                <a:gd name="T6" fmla="*/ 69 w 69"/>
                <a:gd name="T7" fmla="*/ 49 h 66"/>
                <a:gd name="T8" fmla="*/ 0 w 69"/>
                <a:gd name="T9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6">
                  <a:moveTo>
                    <a:pt x="0" y="49"/>
                  </a:moveTo>
                  <a:cubicBezTo>
                    <a:pt x="8" y="36"/>
                    <a:pt x="16" y="22"/>
                    <a:pt x="24" y="9"/>
                  </a:cubicBezTo>
                  <a:cubicBezTo>
                    <a:pt x="30" y="0"/>
                    <a:pt x="39" y="0"/>
                    <a:pt x="45" y="9"/>
                  </a:cubicBezTo>
                  <a:cubicBezTo>
                    <a:pt x="53" y="22"/>
                    <a:pt x="61" y="36"/>
                    <a:pt x="69" y="49"/>
                  </a:cubicBezTo>
                  <a:cubicBezTo>
                    <a:pt x="46" y="66"/>
                    <a:pt x="24" y="64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id="{09C35575-5405-4348-AEC6-9E186C627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6925" y="2057400"/>
              <a:ext cx="488950" cy="68263"/>
            </a:xfrm>
            <a:custGeom>
              <a:avLst/>
              <a:gdLst>
                <a:gd name="T0" fmla="*/ 64 w 129"/>
                <a:gd name="T1" fmla="*/ 18 h 18"/>
                <a:gd name="T2" fmla="*/ 12 w 129"/>
                <a:gd name="T3" fmla="*/ 18 h 18"/>
                <a:gd name="T4" fmla="*/ 0 w 129"/>
                <a:gd name="T5" fmla="*/ 9 h 18"/>
                <a:gd name="T6" fmla="*/ 12 w 129"/>
                <a:gd name="T7" fmla="*/ 0 h 18"/>
                <a:gd name="T8" fmla="*/ 117 w 129"/>
                <a:gd name="T9" fmla="*/ 0 h 18"/>
                <a:gd name="T10" fmla="*/ 129 w 129"/>
                <a:gd name="T11" fmla="*/ 9 h 18"/>
                <a:gd name="T12" fmla="*/ 117 w 129"/>
                <a:gd name="T13" fmla="*/ 18 h 18"/>
                <a:gd name="T14" fmla="*/ 64 w 129"/>
                <a:gd name="T15" fmla="*/ 18 h 18"/>
                <a:gd name="T16" fmla="*/ 64 w 129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8">
                  <a:moveTo>
                    <a:pt x="64" y="18"/>
                  </a:moveTo>
                  <a:cubicBezTo>
                    <a:pt x="47" y="18"/>
                    <a:pt x="30" y="18"/>
                    <a:pt x="12" y="18"/>
                  </a:cubicBezTo>
                  <a:cubicBezTo>
                    <a:pt x="6" y="18"/>
                    <a:pt x="0" y="17"/>
                    <a:pt x="0" y="9"/>
                  </a:cubicBezTo>
                  <a:cubicBezTo>
                    <a:pt x="0" y="2"/>
                    <a:pt x="6" y="0"/>
                    <a:pt x="12" y="0"/>
                  </a:cubicBezTo>
                  <a:cubicBezTo>
                    <a:pt x="47" y="1"/>
                    <a:pt x="82" y="1"/>
                    <a:pt x="117" y="0"/>
                  </a:cubicBezTo>
                  <a:cubicBezTo>
                    <a:pt x="123" y="0"/>
                    <a:pt x="129" y="2"/>
                    <a:pt x="129" y="9"/>
                  </a:cubicBezTo>
                  <a:cubicBezTo>
                    <a:pt x="129" y="17"/>
                    <a:pt x="123" y="18"/>
                    <a:pt x="117" y="18"/>
                  </a:cubicBezTo>
                  <a:cubicBezTo>
                    <a:pt x="99" y="18"/>
                    <a:pt x="82" y="18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5" name="Freeform 11">
              <a:extLst>
                <a:ext uri="{FF2B5EF4-FFF2-40B4-BE49-F238E27FC236}">
                  <a16:creationId xmlns:a16="http://schemas.microsoft.com/office/drawing/2014/main" id="{D8A523FD-D6BA-4C0A-B03B-2B2B0AA61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7450" y="2057400"/>
              <a:ext cx="450850" cy="73025"/>
            </a:xfrm>
            <a:custGeom>
              <a:avLst/>
              <a:gdLst>
                <a:gd name="T0" fmla="*/ 59 w 119"/>
                <a:gd name="T1" fmla="*/ 18 h 19"/>
                <a:gd name="T2" fmla="*/ 12 w 119"/>
                <a:gd name="T3" fmla="*/ 18 h 19"/>
                <a:gd name="T4" fmla="*/ 0 w 119"/>
                <a:gd name="T5" fmla="*/ 9 h 19"/>
                <a:gd name="T6" fmla="*/ 12 w 119"/>
                <a:gd name="T7" fmla="*/ 0 h 19"/>
                <a:gd name="T8" fmla="*/ 107 w 119"/>
                <a:gd name="T9" fmla="*/ 0 h 19"/>
                <a:gd name="T10" fmla="*/ 119 w 119"/>
                <a:gd name="T11" fmla="*/ 9 h 19"/>
                <a:gd name="T12" fmla="*/ 106 w 119"/>
                <a:gd name="T13" fmla="*/ 18 h 19"/>
                <a:gd name="T14" fmla="*/ 59 w 119"/>
                <a:gd name="T1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19">
                  <a:moveTo>
                    <a:pt x="59" y="18"/>
                  </a:moveTo>
                  <a:cubicBezTo>
                    <a:pt x="43" y="18"/>
                    <a:pt x="28" y="18"/>
                    <a:pt x="12" y="18"/>
                  </a:cubicBezTo>
                  <a:cubicBezTo>
                    <a:pt x="5" y="19"/>
                    <a:pt x="0" y="17"/>
                    <a:pt x="0" y="9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43" y="1"/>
                    <a:pt x="75" y="1"/>
                    <a:pt x="107" y="0"/>
                  </a:cubicBezTo>
                  <a:cubicBezTo>
                    <a:pt x="113" y="0"/>
                    <a:pt x="119" y="1"/>
                    <a:pt x="119" y="9"/>
                  </a:cubicBezTo>
                  <a:cubicBezTo>
                    <a:pt x="119" y="18"/>
                    <a:pt x="113" y="18"/>
                    <a:pt x="106" y="18"/>
                  </a:cubicBezTo>
                  <a:cubicBezTo>
                    <a:pt x="90" y="18"/>
                    <a:pt x="75" y="18"/>
                    <a:pt x="5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6" name="Freeform 12">
              <a:extLst>
                <a:ext uri="{FF2B5EF4-FFF2-40B4-BE49-F238E27FC236}">
                  <a16:creationId xmlns:a16="http://schemas.microsoft.com/office/drawing/2014/main" id="{DC9FAD4B-A921-4431-B4FE-7E1B6834E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2563" y="1868488"/>
              <a:ext cx="428625" cy="68263"/>
            </a:xfrm>
            <a:custGeom>
              <a:avLst/>
              <a:gdLst>
                <a:gd name="T0" fmla="*/ 57 w 113"/>
                <a:gd name="T1" fmla="*/ 18 h 18"/>
                <a:gd name="T2" fmla="*/ 13 w 113"/>
                <a:gd name="T3" fmla="*/ 18 h 18"/>
                <a:gd name="T4" fmla="*/ 1 w 113"/>
                <a:gd name="T5" fmla="*/ 9 h 18"/>
                <a:gd name="T6" fmla="*/ 13 w 113"/>
                <a:gd name="T7" fmla="*/ 0 h 18"/>
                <a:gd name="T8" fmla="*/ 100 w 113"/>
                <a:gd name="T9" fmla="*/ 0 h 18"/>
                <a:gd name="T10" fmla="*/ 113 w 113"/>
                <a:gd name="T11" fmla="*/ 9 h 18"/>
                <a:gd name="T12" fmla="*/ 100 w 113"/>
                <a:gd name="T13" fmla="*/ 18 h 18"/>
                <a:gd name="T14" fmla="*/ 57 w 113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8">
                  <a:moveTo>
                    <a:pt x="57" y="18"/>
                  </a:moveTo>
                  <a:cubicBezTo>
                    <a:pt x="42" y="18"/>
                    <a:pt x="28" y="18"/>
                    <a:pt x="13" y="18"/>
                  </a:cubicBezTo>
                  <a:cubicBezTo>
                    <a:pt x="7" y="18"/>
                    <a:pt x="0" y="17"/>
                    <a:pt x="1" y="9"/>
                  </a:cubicBezTo>
                  <a:cubicBezTo>
                    <a:pt x="1" y="1"/>
                    <a:pt x="6" y="0"/>
                    <a:pt x="13" y="0"/>
                  </a:cubicBezTo>
                  <a:cubicBezTo>
                    <a:pt x="42" y="0"/>
                    <a:pt x="71" y="0"/>
                    <a:pt x="100" y="0"/>
                  </a:cubicBezTo>
                  <a:cubicBezTo>
                    <a:pt x="107" y="0"/>
                    <a:pt x="113" y="1"/>
                    <a:pt x="113" y="9"/>
                  </a:cubicBezTo>
                  <a:cubicBezTo>
                    <a:pt x="112" y="18"/>
                    <a:pt x="106" y="18"/>
                    <a:pt x="100" y="18"/>
                  </a:cubicBezTo>
                  <a:cubicBezTo>
                    <a:pt x="85" y="18"/>
                    <a:pt x="71" y="18"/>
                    <a:pt x="5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7" name="Freeform 13">
              <a:extLst>
                <a:ext uri="{FF2B5EF4-FFF2-40B4-BE49-F238E27FC236}">
                  <a16:creationId xmlns:a16="http://schemas.microsoft.com/office/drawing/2014/main" id="{AE3A3AB2-72C2-425B-A343-0DFDE3D8F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3750" y="2057400"/>
              <a:ext cx="279400" cy="73025"/>
            </a:xfrm>
            <a:custGeom>
              <a:avLst/>
              <a:gdLst>
                <a:gd name="T0" fmla="*/ 37 w 74"/>
                <a:gd name="T1" fmla="*/ 0 h 19"/>
                <a:gd name="T2" fmla="*/ 64 w 74"/>
                <a:gd name="T3" fmla="*/ 0 h 19"/>
                <a:gd name="T4" fmla="*/ 73 w 74"/>
                <a:gd name="T5" fmla="*/ 9 h 19"/>
                <a:gd name="T6" fmla="*/ 65 w 74"/>
                <a:gd name="T7" fmla="*/ 18 h 19"/>
                <a:gd name="T8" fmla="*/ 9 w 74"/>
                <a:gd name="T9" fmla="*/ 18 h 19"/>
                <a:gd name="T10" fmla="*/ 0 w 74"/>
                <a:gd name="T11" fmla="*/ 9 h 19"/>
                <a:gd name="T12" fmla="*/ 9 w 74"/>
                <a:gd name="T13" fmla="*/ 1 h 19"/>
                <a:gd name="T14" fmla="*/ 37 w 74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9">
                  <a:moveTo>
                    <a:pt x="37" y="0"/>
                  </a:moveTo>
                  <a:cubicBezTo>
                    <a:pt x="46" y="0"/>
                    <a:pt x="55" y="1"/>
                    <a:pt x="64" y="0"/>
                  </a:cubicBezTo>
                  <a:cubicBezTo>
                    <a:pt x="70" y="0"/>
                    <a:pt x="74" y="4"/>
                    <a:pt x="73" y="9"/>
                  </a:cubicBezTo>
                  <a:cubicBezTo>
                    <a:pt x="73" y="13"/>
                    <a:pt x="68" y="18"/>
                    <a:pt x="65" y="18"/>
                  </a:cubicBezTo>
                  <a:cubicBezTo>
                    <a:pt x="46" y="19"/>
                    <a:pt x="27" y="19"/>
                    <a:pt x="9" y="18"/>
                  </a:cubicBezTo>
                  <a:cubicBezTo>
                    <a:pt x="6" y="18"/>
                    <a:pt x="3" y="12"/>
                    <a:pt x="0" y="9"/>
                  </a:cubicBezTo>
                  <a:cubicBezTo>
                    <a:pt x="3" y="6"/>
                    <a:pt x="6" y="1"/>
                    <a:pt x="9" y="1"/>
                  </a:cubicBezTo>
                  <a:cubicBezTo>
                    <a:pt x="18" y="0"/>
                    <a:pt x="2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8" name="Freeform 14">
              <a:extLst>
                <a:ext uri="{FF2B5EF4-FFF2-40B4-BE49-F238E27FC236}">
                  <a16:creationId xmlns:a16="http://schemas.microsoft.com/office/drawing/2014/main" id="{AA4A6C52-5B79-4E80-BD91-65D876C55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9900" y="2057400"/>
              <a:ext cx="220663" cy="73025"/>
            </a:xfrm>
            <a:custGeom>
              <a:avLst/>
              <a:gdLst>
                <a:gd name="T0" fmla="*/ 30 w 58"/>
                <a:gd name="T1" fmla="*/ 1 h 19"/>
                <a:gd name="T2" fmla="*/ 50 w 58"/>
                <a:gd name="T3" fmla="*/ 1 h 19"/>
                <a:gd name="T4" fmla="*/ 58 w 58"/>
                <a:gd name="T5" fmla="*/ 8 h 19"/>
                <a:gd name="T6" fmla="*/ 50 w 58"/>
                <a:gd name="T7" fmla="*/ 18 h 19"/>
                <a:gd name="T8" fmla="*/ 7 w 58"/>
                <a:gd name="T9" fmla="*/ 18 h 19"/>
                <a:gd name="T10" fmla="*/ 0 w 58"/>
                <a:gd name="T11" fmla="*/ 9 h 19"/>
                <a:gd name="T12" fmla="*/ 7 w 58"/>
                <a:gd name="T13" fmla="*/ 1 h 19"/>
                <a:gd name="T14" fmla="*/ 30 w 58"/>
                <a:gd name="T1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9">
                  <a:moveTo>
                    <a:pt x="30" y="1"/>
                  </a:moveTo>
                  <a:cubicBezTo>
                    <a:pt x="36" y="1"/>
                    <a:pt x="43" y="0"/>
                    <a:pt x="50" y="1"/>
                  </a:cubicBezTo>
                  <a:cubicBezTo>
                    <a:pt x="53" y="1"/>
                    <a:pt x="58" y="6"/>
                    <a:pt x="58" y="8"/>
                  </a:cubicBezTo>
                  <a:cubicBezTo>
                    <a:pt x="57" y="12"/>
                    <a:pt x="53" y="18"/>
                    <a:pt x="50" y="18"/>
                  </a:cubicBezTo>
                  <a:cubicBezTo>
                    <a:pt x="36" y="19"/>
                    <a:pt x="21" y="19"/>
                    <a:pt x="7" y="18"/>
                  </a:cubicBezTo>
                  <a:cubicBezTo>
                    <a:pt x="4" y="18"/>
                    <a:pt x="0" y="12"/>
                    <a:pt x="0" y="9"/>
                  </a:cubicBezTo>
                  <a:cubicBezTo>
                    <a:pt x="0" y="6"/>
                    <a:pt x="4" y="1"/>
                    <a:pt x="7" y="1"/>
                  </a:cubicBezTo>
                  <a:cubicBezTo>
                    <a:pt x="15" y="0"/>
                    <a:pt x="22" y="1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D8F9CE8D-929E-4FF7-9EB8-A25E6D6016AF}"/>
              </a:ext>
            </a:extLst>
          </p:cNvPr>
          <p:cNvGrpSpPr/>
          <p:nvPr/>
        </p:nvGrpSpPr>
        <p:grpSpPr>
          <a:xfrm>
            <a:off x="4505474" y="1590911"/>
            <a:ext cx="2825750" cy="2498270"/>
            <a:chOff x="4768850" y="1885950"/>
            <a:chExt cx="2287588" cy="2022476"/>
          </a:xfrm>
          <a:solidFill>
            <a:srgbClr val="A4ABFC"/>
          </a:soli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F2ACE25C-DD63-4E4D-867A-DB27F9FA9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8850" y="2260600"/>
              <a:ext cx="831850" cy="1647825"/>
            </a:xfrm>
            <a:custGeom>
              <a:avLst/>
              <a:gdLst>
                <a:gd name="T0" fmla="*/ 32 w 147"/>
                <a:gd name="T1" fmla="*/ 190 h 291"/>
                <a:gd name="T2" fmla="*/ 56 w 147"/>
                <a:gd name="T3" fmla="*/ 191 h 291"/>
                <a:gd name="T4" fmla="*/ 34 w 147"/>
                <a:gd name="T5" fmla="*/ 181 h 291"/>
                <a:gd name="T6" fmla="*/ 30 w 147"/>
                <a:gd name="T7" fmla="*/ 168 h 291"/>
                <a:gd name="T8" fmla="*/ 55 w 147"/>
                <a:gd name="T9" fmla="*/ 111 h 291"/>
                <a:gd name="T10" fmla="*/ 61 w 147"/>
                <a:gd name="T11" fmla="*/ 108 h 291"/>
                <a:gd name="T12" fmla="*/ 81 w 147"/>
                <a:gd name="T13" fmla="*/ 108 h 291"/>
                <a:gd name="T14" fmla="*/ 60 w 147"/>
                <a:gd name="T15" fmla="*/ 100 h 291"/>
                <a:gd name="T16" fmla="*/ 53 w 147"/>
                <a:gd name="T17" fmla="*/ 81 h 291"/>
                <a:gd name="T18" fmla="*/ 86 w 147"/>
                <a:gd name="T19" fmla="*/ 8 h 291"/>
                <a:gd name="T20" fmla="*/ 94 w 147"/>
                <a:gd name="T21" fmla="*/ 0 h 291"/>
                <a:gd name="T22" fmla="*/ 101 w 147"/>
                <a:gd name="T23" fmla="*/ 8 h 291"/>
                <a:gd name="T24" fmla="*/ 133 w 147"/>
                <a:gd name="T25" fmla="*/ 80 h 291"/>
                <a:gd name="T26" fmla="*/ 128 w 147"/>
                <a:gd name="T27" fmla="*/ 101 h 291"/>
                <a:gd name="T28" fmla="*/ 125 w 147"/>
                <a:gd name="T29" fmla="*/ 129 h 291"/>
                <a:gd name="T30" fmla="*/ 123 w 147"/>
                <a:gd name="T31" fmla="*/ 157 h 291"/>
                <a:gd name="T32" fmla="*/ 121 w 147"/>
                <a:gd name="T33" fmla="*/ 165 h 291"/>
                <a:gd name="T34" fmla="*/ 90 w 147"/>
                <a:gd name="T35" fmla="*/ 227 h 291"/>
                <a:gd name="T36" fmla="*/ 101 w 147"/>
                <a:gd name="T37" fmla="*/ 258 h 291"/>
                <a:gd name="T38" fmla="*/ 147 w 147"/>
                <a:gd name="T39" fmla="*/ 273 h 291"/>
                <a:gd name="T40" fmla="*/ 111 w 147"/>
                <a:gd name="T41" fmla="*/ 277 h 291"/>
                <a:gd name="T42" fmla="*/ 111 w 147"/>
                <a:gd name="T43" fmla="*/ 291 h 291"/>
                <a:gd name="T44" fmla="*/ 75 w 147"/>
                <a:gd name="T45" fmla="*/ 291 h 291"/>
                <a:gd name="T46" fmla="*/ 74 w 147"/>
                <a:gd name="T47" fmla="*/ 277 h 291"/>
                <a:gd name="T48" fmla="*/ 35 w 147"/>
                <a:gd name="T49" fmla="*/ 271 h 291"/>
                <a:gd name="T50" fmla="*/ 8 w 147"/>
                <a:gd name="T51" fmla="*/ 265 h 291"/>
                <a:gd name="T52" fmla="*/ 3 w 147"/>
                <a:gd name="T53" fmla="*/ 253 h 291"/>
                <a:gd name="T54" fmla="*/ 32 w 147"/>
                <a:gd name="T55" fmla="*/ 19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7" h="291">
                  <a:moveTo>
                    <a:pt x="32" y="190"/>
                  </a:moveTo>
                  <a:cubicBezTo>
                    <a:pt x="40" y="190"/>
                    <a:pt x="47" y="191"/>
                    <a:pt x="56" y="191"/>
                  </a:cubicBezTo>
                  <a:cubicBezTo>
                    <a:pt x="47" y="187"/>
                    <a:pt x="40" y="185"/>
                    <a:pt x="34" y="181"/>
                  </a:cubicBezTo>
                  <a:cubicBezTo>
                    <a:pt x="28" y="179"/>
                    <a:pt x="27" y="174"/>
                    <a:pt x="30" y="168"/>
                  </a:cubicBezTo>
                  <a:cubicBezTo>
                    <a:pt x="38" y="149"/>
                    <a:pt x="46" y="130"/>
                    <a:pt x="55" y="111"/>
                  </a:cubicBezTo>
                  <a:cubicBezTo>
                    <a:pt x="55" y="109"/>
                    <a:pt x="59" y="108"/>
                    <a:pt x="61" y="108"/>
                  </a:cubicBezTo>
                  <a:cubicBezTo>
                    <a:pt x="67" y="107"/>
                    <a:pt x="73" y="108"/>
                    <a:pt x="81" y="108"/>
                  </a:cubicBezTo>
                  <a:cubicBezTo>
                    <a:pt x="73" y="105"/>
                    <a:pt x="66" y="103"/>
                    <a:pt x="60" y="100"/>
                  </a:cubicBezTo>
                  <a:cubicBezTo>
                    <a:pt x="49" y="94"/>
                    <a:pt x="48" y="92"/>
                    <a:pt x="53" y="81"/>
                  </a:cubicBezTo>
                  <a:cubicBezTo>
                    <a:pt x="64" y="57"/>
                    <a:pt x="75" y="32"/>
                    <a:pt x="86" y="8"/>
                  </a:cubicBezTo>
                  <a:cubicBezTo>
                    <a:pt x="88" y="5"/>
                    <a:pt x="91" y="3"/>
                    <a:pt x="94" y="0"/>
                  </a:cubicBezTo>
                  <a:cubicBezTo>
                    <a:pt x="96" y="3"/>
                    <a:pt x="99" y="5"/>
                    <a:pt x="101" y="8"/>
                  </a:cubicBezTo>
                  <a:cubicBezTo>
                    <a:pt x="112" y="32"/>
                    <a:pt x="122" y="56"/>
                    <a:pt x="133" y="80"/>
                  </a:cubicBezTo>
                  <a:cubicBezTo>
                    <a:pt x="138" y="92"/>
                    <a:pt x="138" y="92"/>
                    <a:pt x="128" y="101"/>
                  </a:cubicBezTo>
                  <a:cubicBezTo>
                    <a:pt x="136" y="111"/>
                    <a:pt x="130" y="120"/>
                    <a:pt x="125" y="129"/>
                  </a:cubicBezTo>
                  <a:cubicBezTo>
                    <a:pt x="121" y="138"/>
                    <a:pt x="118" y="147"/>
                    <a:pt x="123" y="157"/>
                  </a:cubicBezTo>
                  <a:cubicBezTo>
                    <a:pt x="124" y="159"/>
                    <a:pt x="123" y="162"/>
                    <a:pt x="121" y="165"/>
                  </a:cubicBezTo>
                  <a:cubicBezTo>
                    <a:pt x="111" y="186"/>
                    <a:pt x="100" y="206"/>
                    <a:pt x="90" y="227"/>
                  </a:cubicBezTo>
                  <a:cubicBezTo>
                    <a:pt x="82" y="241"/>
                    <a:pt x="86" y="252"/>
                    <a:pt x="101" y="258"/>
                  </a:cubicBezTo>
                  <a:cubicBezTo>
                    <a:pt x="116" y="263"/>
                    <a:pt x="131" y="267"/>
                    <a:pt x="147" y="273"/>
                  </a:cubicBezTo>
                  <a:cubicBezTo>
                    <a:pt x="134" y="274"/>
                    <a:pt x="123" y="276"/>
                    <a:pt x="111" y="277"/>
                  </a:cubicBezTo>
                  <a:cubicBezTo>
                    <a:pt x="111" y="282"/>
                    <a:pt x="111" y="286"/>
                    <a:pt x="111" y="291"/>
                  </a:cubicBezTo>
                  <a:cubicBezTo>
                    <a:pt x="99" y="291"/>
                    <a:pt x="87" y="291"/>
                    <a:pt x="75" y="291"/>
                  </a:cubicBezTo>
                  <a:cubicBezTo>
                    <a:pt x="75" y="286"/>
                    <a:pt x="74" y="282"/>
                    <a:pt x="74" y="277"/>
                  </a:cubicBezTo>
                  <a:cubicBezTo>
                    <a:pt x="61" y="275"/>
                    <a:pt x="48" y="274"/>
                    <a:pt x="35" y="271"/>
                  </a:cubicBezTo>
                  <a:cubicBezTo>
                    <a:pt x="26" y="270"/>
                    <a:pt x="17" y="267"/>
                    <a:pt x="8" y="265"/>
                  </a:cubicBezTo>
                  <a:cubicBezTo>
                    <a:pt x="3" y="263"/>
                    <a:pt x="0" y="259"/>
                    <a:pt x="3" y="253"/>
                  </a:cubicBezTo>
                  <a:cubicBezTo>
                    <a:pt x="12" y="232"/>
                    <a:pt x="22" y="210"/>
                    <a:pt x="32" y="1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FDDF1E2-342F-4DB1-8EF5-E3DDDA18E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5563" y="2684463"/>
              <a:ext cx="650875" cy="1223963"/>
            </a:xfrm>
            <a:custGeom>
              <a:avLst/>
              <a:gdLst>
                <a:gd name="T0" fmla="*/ 64 w 115"/>
                <a:gd name="T1" fmla="*/ 74 h 216"/>
                <a:gd name="T2" fmla="*/ 72 w 115"/>
                <a:gd name="T3" fmla="*/ 73 h 216"/>
                <a:gd name="T4" fmla="*/ 94 w 115"/>
                <a:gd name="T5" fmla="*/ 122 h 216"/>
                <a:gd name="T6" fmla="*/ 89 w 115"/>
                <a:gd name="T7" fmla="*/ 132 h 216"/>
                <a:gd name="T8" fmla="*/ 77 w 115"/>
                <a:gd name="T9" fmla="*/ 137 h 216"/>
                <a:gd name="T10" fmla="*/ 77 w 115"/>
                <a:gd name="T11" fmla="*/ 138 h 216"/>
                <a:gd name="T12" fmla="*/ 98 w 115"/>
                <a:gd name="T13" fmla="*/ 152 h 216"/>
                <a:gd name="T14" fmla="*/ 111 w 115"/>
                <a:gd name="T15" fmla="*/ 182 h 216"/>
                <a:gd name="T16" fmla="*/ 104 w 115"/>
                <a:gd name="T17" fmla="*/ 196 h 216"/>
                <a:gd name="T18" fmla="*/ 64 w 115"/>
                <a:gd name="T19" fmla="*/ 206 h 216"/>
                <a:gd name="T20" fmla="*/ 63 w 115"/>
                <a:gd name="T21" fmla="*/ 216 h 216"/>
                <a:gd name="T22" fmla="*/ 29 w 115"/>
                <a:gd name="T23" fmla="*/ 216 h 216"/>
                <a:gd name="T24" fmla="*/ 28 w 115"/>
                <a:gd name="T25" fmla="*/ 205 h 216"/>
                <a:gd name="T26" fmla="*/ 0 w 115"/>
                <a:gd name="T27" fmla="*/ 200 h 216"/>
                <a:gd name="T28" fmla="*/ 0 w 115"/>
                <a:gd name="T29" fmla="*/ 198 h 216"/>
                <a:gd name="T30" fmla="*/ 23 w 115"/>
                <a:gd name="T31" fmla="*/ 192 h 216"/>
                <a:gd name="T32" fmla="*/ 47 w 115"/>
                <a:gd name="T33" fmla="*/ 182 h 216"/>
                <a:gd name="T34" fmla="*/ 58 w 115"/>
                <a:gd name="T35" fmla="*/ 153 h 216"/>
                <a:gd name="T36" fmla="*/ 26 w 115"/>
                <a:gd name="T37" fmla="*/ 90 h 216"/>
                <a:gd name="T38" fmla="*/ 26 w 115"/>
                <a:gd name="T39" fmla="*/ 79 h 216"/>
                <a:gd name="T40" fmla="*/ 24 w 115"/>
                <a:gd name="T41" fmla="*/ 58 h 216"/>
                <a:gd name="T42" fmla="*/ 24 w 115"/>
                <a:gd name="T43" fmla="*/ 42 h 216"/>
                <a:gd name="T44" fmla="*/ 38 w 115"/>
                <a:gd name="T45" fmla="*/ 9 h 216"/>
                <a:gd name="T46" fmla="*/ 46 w 115"/>
                <a:gd name="T47" fmla="*/ 0 h 216"/>
                <a:gd name="T48" fmla="*/ 53 w 115"/>
                <a:gd name="T49" fmla="*/ 9 h 216"/>
                <a:gd name="T50" fmla="*/ 73 w 115"/>
                <a:gd name="T51" fmla="*/ 53 h 216"/>
                <a:gd name="T52" fmla="*/ 66 w 115"/>
                <a:gd name="T53" fmla="*/ 71 h 216"/>
                <a:gd name="T54" fmla="*/ 63 w 115"/>
                <a:gd name="T55" fmla="*/ 73 h 216"/>
                <a:gd name="T56" fmla="*/ 64 w 115"/>
                <a:gd name="T57" fmla="*/ 7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5" h="216">
                  <a:moveTo>
                    <a:pt x="64" y="74"/>
                  </a:moveTo>
                  <a:cubicBezTo>
                    <a:pt x="66" y="74"/>
                    <a:pt x="69" y="73"/>
                    <a:pt x="72" y="73"/>
                  </a:cubicBezTo>
                  <a:cubicBezTo>
                    <a:pt x="79" y="89"/>
                    <a:pt x="87" y="106"/>
                    <a:pt x="94" y="122"/>
                  </a:cubicBezTo>
                  <a:cubicBezTo>
                    <a:pt x="95" y="125"/>
                    <a:pt x="92" y="130"/>
                    <a:pt x="89" y="132"/>
                  </a:cubicBezTo>
                  <a:cubicBezTo>
                    <a:pt x="86" y="135"/>
                    <a:pt x="81" y="135"/>
                    <a:pt x="77" y="137"/>
                  </a:cubicBezTo>
                  <a:cubicBezTo>
                    <a:pt x="77" y="137"/>
                    <a:pt x="77" y="138"/>
                    <a:pt x="77" y="138"/>
                  </a:cubicBezTo>
                  <a:cubicBezTo>
                    <a:pt x="89" y="135"/>
                    <a:pt x="94" y="142"/>
                    <a:pt x="98" y="152"/>
                  </a:cubicBezTo>
                  <a:cubicBezTo>
                    <a:pt x="101" y="162"/>
                    <a:pt x="107" y="172"/>
                    <a:pt x="111" y="182"/>
                  </a:cubicBezTo>
                  <a:cubicBezTo>
                    <a:pt x="115" y="191"/>
                    <a:pt x="114" y="194"/>
                    <a:pt x="104" y="196"/>
                  </a:cubicBezTo>
                  <a:cubicBezTo>
                    <a:pt x="91" y="200"/>
                    <a:pt x="78" y="202"/>
                    <a:pt x="64" y="206"/>
                  </a:cubicBezTo>
                  <a:cubicBezTo>
                    <a:pt x="64" y="208"/>
                    <a:pt x="63" y="212"/>
                    <a:pt x="63" y="216"/>
                  </a:cubicBezTo>
                  <a:cubicBezTo>
                    <a:pt x="52" y="216"/>
                    <a:pt x="40" y="216"/>
                    <a:pt x="29" y="216"/>
                  </a:cubicBezTo>
                  <a:cubicBezTo>
                    <a:pt x="28" y="212"/>
                    <a:pt x="28" y="208"/>
                    <a:pt x="28" y="205"/>
                  </a:cubicBezTo>
                  <a:cubicBezTo>
                    <a:pt x="18" y="203"/>
                    <a:pt x="9" y="201"/>
                    <a:pt x="0" y="200"/>
                  </a:cubicBezTo>
                  <a:cubicBezTo>
                    <a:pt x="0" y="199"/>
                    <a:pt x="0" y="199"/>
                    <a:pt x="0" y="198"/>
                  </a:cubicBezTo>
                  <a:cubicBezTo>
                    <a:pt x="7" y="196"/>
                    <a:pt x="15" y="194"/>
                    <a:pt x="23" y="192"/>
                  </a:cubicBezTo>
                  <a:cubicBezTo>
                    <a:pt x="31" y="189"/>
                    <a:pt x="39" y="186"/>
                    <a:pt x="47" y="182"/>
                  </a:cubicBezTo>
                  <a:cubicBezTo>
                    <a:pt x="61" y="177"/>
                    <a:pt x="65" y="166"/>
                    <a:pt x="58" y="153"/>
                  </a:cubicBezTo>
                  <a:cubicBezTo>
                    <a:pt x="48" y="132"/>
                    <a:pt x="37" y="111"/>
                    <a:pt x="26" y="90"/>
                  </a:cubicBezTo>
                  <a:cubicBezTo>
                    <a:pt x="25" y="87"/>
                    <a:pt x="24" y="82"/>
                    <a:pt x="26" y="79"/>
                  </a:cubicBezTo>
                  <a:cubicBezTo>
                    <a:pt x="28" y="72"/>
                    <a:pt x="27" y="65"/>
                    <a:pt x="24" y="58"/>
                  </a:cubicBezTo>
                  <a:cubicBezTo>
                    <a:pt x="21" y="53"/>
                    <a:pt x="21" y="48"/>
                    <a:pt x="24" y="42"/>
                  </a:cubicBezTo>
                  <a:cubicBezTo>
                    <a:pt x="29" y="31"/>
                    <a:pt x="33" y="20"/>
                    <a:pt x="38" y="9"/>
                  </a:cubicBezTo>
                  <a:cubicBezTo>
                    <a:pt x="40" y="5"/>
                    <a:pt x="43" y="3"/>
                    <a:pt x="46" y="0"/>
                  </a:cubicBezTo>
                  <a:cubicBezTo>
                    <a:pt x="49" y="3"/>
                    <a:pt x="52" y="5"/>
                    <a:pt x="53" y="9"/>
                  </a:cubicBezTo>
                  <a:cubicBezTo>
                    <a:pt x="60" y="23"/>
                    <a:pt x="66" y="38"/>
                    <a:pt x="73" y="53"/>
                  </a:cubicBezTo>
                  <a:cubicBezTo>
                    <a:pt x="77" y="64"/>
                    <a:pt x="77" y="65"/>
                    <a:pt x="66" y="71"/>
                  </a:cubicBezTo>
                  <a:cubicBezTo>
                    <a:pt x="65" y="72"/>
                    <a:pt x="64" y="72"/>
                    <a:pt x="63" y="73"/>
                  </a:cubicBezTo>
                  <a:cubicBezTo>
                    <a:pt x="63" y="73"/>
                    <a:pt x="63" y="74"/>
                    <a:pt x="64" y="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18ABF1B2-2693-4F8C-8677-A787CC1F3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0663" y="1885950"/>
              <a:ext cx="1404937" cy="2022475"/>
            </a:xfrm>
            <a:custGeom>
              <a:avLst/>
              <a:gdLst>
                <a:gd name="T0" fmla="*/ 243 w 248"/>
                <a:gd name="T1" fmla="*/ 297 h 357"/>
                <a:gd name="T2" fmla="*/ 237 w 248"/>
                <a:gd name="T3" fmla="*/ 286 h 357"/>
                <a:gd name="T4" fmla="*/ 207 w 248"/>
                <a:gd name="T5" fmla="*/ 228 h 357"/>
                <a:gd name="T6" fmla="*/ 178 w 248"/>
                <a:gd name="T7" fmla="*/ 236 h 357"/>
                <a:gd name="T8" fmla="*/ 178 w 248"/>
                <a:gd name="T9" fmla="*/ 234 h 357"/>
                <a:gd name="T10" fmla="*/ 205 w 248"/>
                <a:gd name="T11" fmla="*/ 221 h 357"/>
                <a:gd name="T12" fmla="*/ 210 w 248"/>
                <a:gd name="T13" fmla="*/ 205 h 357"/>
                <a:gd name="T14" fmla="*/ 172 w 248"/>
                <a:gd name="T15" fmla="*/ 121 h 357"/>
                <a:gd name="T16" fmla="*/ 170 w 248"/>
                <a:gd name="T17" fmla="*/ 116 h 357"/>
                <a:gd name="T18" fmla="*/ 145 w 248"/>
                <a:gd name="T19" fmla="*/ 116 h 357"/>
                <a:gd name="T20" fmla="*/ 157 w 248"/>
                <a:gd name="T21" fmla="*/ 112 h 357"/>
                <a:gd name="T22" fmla="*/ 168 w 248"/>
                <a:gd name="T23" fmla="*/ 107 h 357"/>
                <a:gd name="T24" fmla="*/ 174 w 248"/>
                <a:gd name="T25" fmla="*/ 89 h 357"/>
                <a:gd name="T26" fmla="*/ 132 w 248"/>
                <a:gd name="T27" fmla="*/ 8 h 357"/>
                <a:gd name="T28" fmla="*/ 125 w 248"/>
                <a:gd name="T29" fmla="*/ 0 h 357"/>
                <a:gd name="T30" fmla="*/ 116 w 248"/>
                <a:gd name="T31" fmla="*/ 8 h 357"/>
                <a:gd name="T32" fmla="*/ 76 w 248"/>
                <a:gd name="T33" fmla="*/ 85 h 357"/>
                <a:gd name="T34" fmla="*/ 81 w 248"/>
                <a:gd name="T35" fmla="*/ 109 h 357"/>
                <a:gd name="T36" fmla="*/ 79 w 248"/>
                <a:gd name="T37" fmla="*/ 115 h 357"/>
                <a:gd name="T38" fmla="*/ 41 w 248"/>
                <a:gd name="T39" fmla="*/ 201 h 357"/>
                <a:gd name="T40" fmla="*/ 44 w 248"/>
                <a:gd name="T41" fmla="*/ 222 h 357"/>
                <a:gd name="T42" fmla="*/ 6 w 248"/>
                <a:gd name="T43" fmla="*/ 296 h 357"/>
                <a:gd name="T44" fmla="*/ 13 w 248"/>
                <a:gd name="T45" fmla="*/ 315 h 357"/>
                <a:gd name="T46" fmla="*/ 97 w 248"/>
                <a:gd name="T47" fmla="*/ 334 h 357"/>
                <a:gd name="T48" fmla="*/ 104 w 248"/>
                <a:gd name="T49" fmla="*/ 342 h 357"/>
                <a:gd name="T50" fmla="*/ 104 w 248"/>
                <a:gd name="T51" fmla="*/ 357 h 357"/>
                <a:gd name="T52" fmla="*/ 145 w 248"/>
                <a:gd name="T53" fmla="*/ 357 h 357"/>
                <a:gd name="T54" fmla="*/ 145 w 248"/>
                <a:gd name="T55" fmla="*/ 335 h 357"/>
                <a:gd name="T56" fmla="*/ 154 w 248"/>
                <a:gd name="T57" fmla="*/ 334 h 357"/>
                <a:gd name="T58" fmla="*/ 237 w 248"/>
                <a:gd name="T59" fmla="*/ 314 h 357"/>
                <a:gd name="T60" fmla="*/ 243 w 248"/>
                <a:gd name="T61" fmla="*/ 29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8" h="357">
                  <a:moveTo>
                    <a:pt x="243" y="297"/>
                  </a:moveTo>
                  <a:cubicBezTo>
                    <a:pt x="241" y="293"/>
                    <a:pt x="239" y="290"/>
                    <a:pt x="237" y="286"/>
                  </a:cubicBezTo>
                  <a:cubicBezTo>
                    <a:pt x="227" y="266"/>
                    <a:pt x="217" y="247"/>
                    <a:pt x="207" y="228"/>
                  </a:cubicBezTo>
                  <a:cubicBezTo>
                    <a:pt x="197" y="231"/>
                    <a:pt x="187" y="234"/>
                    <a:pt x="178" y="236"/>
                  </a:cubicBezTo>
                  <a:cubicBezTo>
                    <a:pt x="178" y="236"/>
                    <a:pt x="178" y="235"/>
                    <a:pt x="178" y="234"/>
                  </a:cubicBezTo>
                  <a:cubicBezTo>
                    <a:pt x="187" y="230"/>
                    <a:pt x="196" y="226"/>
                    <a:pt x="205" y="221"/>
                  </a:cubicBezTo>
                  <a:cubicBezTo>
                    <a:pt x="212" y="218"/>
                    <a:pt x="213" y="212"/>
                    <a:pt x="210" y="205"/>
                  </a:cubicBezTo>
                  <a:cubicBezTo>
                    <a:pt x="197" y="177"/>
                    <a:pt x="185" y="149"/>
                    <a:pt x="172" y="121"/>
                  </a:cubicBezTo>
                  <a:cubicBezTo>
                    <a:pt x="172" y="119"/>
                    <a:pt x="171" y="117"/>
                    <a:pt x="170" y="116"/>
                  </a:cubicBezTo>
                  <a:cubicBezTo>
                    <a:pt x="161" y="116"/>
                    <a:pt x="153" y="116"/>
                    <a:pt x="145" y="116"/>
                  </a:cubicBezTo>
                  <a:cubicBezTo>
                    <a:pt x="149" y="114"/>
                    <a:pt x="153" y="113"/>
                    <a:pt x="157" y="112"/>
                  </a:cubicBezTo>
                  <a:cubicBezTo>
                    <a:pt x="161" y="111"/>
                    <a:pt x="164" y="109"/>
                    <a:pt x="168" y="107"/>
                  </a:cubicBezTo>
                  <a:cubicBezTo>
                    <a:pt x="178" y="102"/>
                    <a:pt x="179" y="99"/>
                    <a:pt x="174" y="89"/>
                  </a:cubicBezTo>
                  <a:cubicBezTo>
                    <a:pt x="160" y="62"/>
                    <a:pt x="146" y="35"/>
                    <a:pt x="132" y="8"/>
                  </a:cubicBezTo>
                  <a:cubicBezTo>
                    <a:pt x="131" y="4"/>
                    <a:pt x="127" y="0"/>
                    <a:pt x="125" y="0"/>
                  </a:cubicBezTo>
                  <a:cubicBezTo>
                    <a:pt x="121" y="1"/>
                    <a:pt x="118" y="4"/>
                    <a:pt x="116" y="8"/>
                  </a:cubicBezTo>
                  <a:cubicBezTo>
                    <a:pt x="103" y="33"/>
                    <a:pt x="90" y="59"/>
                    <a:pt x="76" y="85"/>
                  </a:cubicBezTo>
                  <a:cubicBezTo>
                    <a:pt x="70" y="99"/>
                    <a:pt x="69" y="99"/>
                    <a:pt x="81" y="109"/>
                  </a:cubicBezTo>
                  <a:cubicBezTo>
                    <a:pt x="80" y="111"/>
                    <a:pt x="79" y="113"/>
                    <a:pt x="79" y="115"/>
                  </a:cubicBezTo>
                  <a:cubicBezTo>
                    <a:pt x="66" y="144"/>
                    <a:pt x="53" y="172"/>
                    <a:pt x="41" y="201"/>
                  </a:cubicBezTo>
                  <a:cubicBezTo>
                    <a:pt x="37" y="209"/>
                    <a:pt x="34" y="216"/>
                    <a:pt x="44" y="222"/>
                  </a:cubicBezTo>
                  <a:cubicBezTo>
                    <a:pt x="31" y="247"/>
                    <a:pt x="19" y="272"/>
                    <a:pt x="6" y="296"/>
                  </a:cubicBezTo>
                  <a:cubicBezTo>
                    <a:pt x="0" y="307"/>
                    <a:pt x="2" y="310"/>
                    <a:pt x="13" y="315"/>
                  </a:cubicBezTo>
                  <a:cubicBezTo>
                    <a:pt x="40" y="325"/>
                    <a:pt x="68" y="331"/>
                    <a:pt x="97" y="334"/>
                  </a:cubicBezTo>
                  <a:cubicBezTo>
                    <a:pt x="103" y="334"/>
                    <a:pt x="104" y="337"/>
                    <a:pt x="104" y="342"/>
                  </a:cubicBezTo>
                  <a:cubicBezTo>
                    <a:pt x="104" y="347"/>
                    <a:pt x="104" y="352"/>
                    <a:pt x="104" y="357"/>
                  </a:cubicBezTo>
                  <a:cubicBezTo>
                    <a:pt x="118" y="357"/>
                    <a:pt x="131" y="357"/>
                    <a:pt x="145" y="357"/>
                  </a:cubicBezTo>
                  <a:cubicBezTo>
                    <a:pt x="145" y="349"/>
                    <a:pt x="145" y="342"/>
                    <a:pt x="145" y="335"/>
                  </a:cubicBezTo>
                  <a:cubicBezTo>
                    <a:pt x="149" y="335"/>
                    <a:pt x="151" y="335"/>
                    <a:pt x="154" y="334"/>
                  </a:cubicBezTo>
                  <a:cubicBezTo>
                    <a:pt x="183" y="332"/>
                    <a:pt x="210" y="325"/>
                    <a:pt x="237" y="314"/>
                  </a:cubicBezTo>
                  <a:cubicBezTo>
                    <a:pt x="247" y="310"/>
                    <a:pt x="248" y="307"/>
                    <a:pt x="243" y="2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265214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8" name="Google Shape;2968;p70"/>
          <p:cNvSpPr txBox="1">
            <a:spLocks noGrp="1"/>
          </p:cNvSpPr>
          <p:nvPr>
            <p:ph type="title"/>
          </p:nvPr>
        </p:nvSpPr>
        <p:spPr>
          <a:xfrm>
            <a:off x="1262115" y="287370"/>
            <a:ext cx="206966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 dirty="0">
                <a:solidFill>
                  <a:srgbClr val="67BB8C"/>
                </a:solidFill>
              </a:rPr>
              <a:t>RESOURCES</a:t>
            </a:r>
            <a:endParaRPr sz="3000" b="0" dirty="0">
              <a:solidFill>
                <a:srgbClr val="67BB8C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D4D68EC-68F8-42FC-809F-156A34136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573720"/>
            <a:ext cx="4337769" cy="4305300"/>
          </a:xfrm>
          <a:prstGeom prst="rect">
            <a:avLst/>
          </a:prstGeom>
        </p:spPr>
      </p:pic>
      <p:grpSp>
        <p:nvGrpSpPr>
          <p:cNvPr id="3246" name="Grupo 3245">
            <a:extLst>
              <a:ext uri="{FF2B5EF4-FFF2-40B4-BE49-F238E27FC236}">
                <a16:creationId xmlns:a16="http://schemas.microsoft.com/office/drawing/2014/main" id="{BD0E8538-78F2-436B-B3BB-BE00C058CC05}"/>
              </a:ext>
            </a:extLst>
          </p:cNvPr>
          <p:cNvGrpSpPr/>
          <p:nvPr/>
        </p:nvGrpSpPr>
        <p:grpSpPr>
          <a:xfrm>
            <a:off x="190334" y="1004888"/>
            <a:ext cx="4213226" cy="3976687"/>
            <a:chOff x="-881063" y="1779588"/>
            <a:chExt cx="4213226" cy="3976687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F338888-980F-47E1-8F73-F75D49844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-857250" y="2735263"/>
              <a:ext cx="752475" cy="825500"/>
            </a:xfrm>
            <a:custGeom>
              <a:avLst/>
              <a:gdLst>
                <a:gd name="T0" fmla="*/ 229 w 422"/>
                <a:gd name="T1" fmla="*/ 359 h 462"/>
                <a:gd name="T2" fmla="*/ 234 w 422"/>
                <a:gd name="T3" fmla="*/ 358 h 462"/>
                <a:gd name="T4" fmla="*/ 240 w 422"/>
                <a:gd name="T5" fmla="*/ 359 h 462"/>
                <a:gd name="T6" fmla="*/ 240 w 422"/>
                <a:gd name="T7" fmla="*/ 392 h 462"/>
                <a:gd name="T8" fmla="*/ 256 w 422"/>
                <a:gd name="T9" fmla="*/ 391 h 462"/>
                <a:gd name="T10" fmla="*/ 256 w 422"/>
                <a:gd name="T11" fmla="*/ 388 h 462"/>
                <a:gd name="T12" fmla="*/ 261 w 422"/>
                <a:gd name="T13" fmla="*/ 393 h 462"/>
                <a:gd name="T14" fmla="*/ 272 w 422"/>
                <a:gd name="T15" fmla="*/ 387 h 462"/>
                <a:gd name="T16" fmla="*/ 272 w 422"/>
                <a:gd name="T17" fmla="*/ 365 h 462"/>
                <a:gd name="T18" fmla="*/ 275 w 422"/>
                <a:gd name="T19" fmla="*/ 363 h 462"/>
                <a:gd name="T20" fmla="*/ 280 w 422"/>
                <a:gd name="T21" fmla="*/ 370 h 462"/>
                <a:gd name="T22" fmla="*/ 280 w 422"/>
                <a:gd name="T23" fmla="*/ 387 h 462"/>
                <a:gd name="T24" fmla="*/ 287 w 422"/>
                <a:gd name="T25" fmla="*/ 394 h 462"/>
                <a:gd name="T26" fmla="*/ 294 w 422"/>
                <a:gd name="T27" fmla="*/ 387 h 462"/>
                <a:gd name="T28" fmla="*/ 294 w 422"/>
                <a:gd name="T29" fmla="*/ 370 h 462"/>
                <a:gd name="T30" fmla="*/ 302 w 422"/>
                <a:gd name="T31" fmla="*/ 379 h 462"/>
                <a:gd name="T32" fmla="*/ 316 w 422"/>
                <a:gd name="T33" fmla="*/ 394 h 462"/>
                <a:gd name="T34" fmla="*/ 317 w 422"/>
                <a:gd name="T35" fmla="*/ 386 h 462"/>
                <a:gd name="T36" fmla="*/ 317 w 422"/>
                <a:gd name="T37" fmla="*/ 378 h 462"/>
                <a:gd name="T38" fmla="*/ 320 w 422"/>
                <a:gd name="T39" fmla="*/ 376 h 462"/>
                <a:gd name="T40" fmla="*/ 327 w 422"/>
                <a:gd name="T41" fmla="*/ 385 h 462"/>
                <a:gd name="T42" fmla="*/ 331 w 422"/>
                <a:gd name="T43" fmla="*/ 394 h 462"/>
                <a:gd name="T44" fmla="*/ 344 w 422"/>
                <a:gd name="T45" fmla="*/ 391 h 462"/>
                <a:gd name="T46" fmla="*/ 343 w 422"/>
                <a:gd name="T47" fmla="*/ 388 h 462"/>
                <a:gd name="T48" fmla="*/ 366 w 422"/>
                <a:gd name="T49" fmla="*/ 401 h 462"/>
                <a:gd name="T50" fmla="*/ 365 w 422"/>
                <a:gd name="T51" fmla="*/ 403 h 462"/>
                <a:gd name="T52" fmla="*/ 356 w 422"/>
                <a:gd name="T53" fmla="*/ 404 h 462"/>
                <a:gd name="T54" fmla="*/ 352 w 422"/>
                <a:gd name="T55" fmla="*/ 410 h 462"/>
                <a:gd name="T56" fmla="*/ 356 w 422"/>
                <a:gd name="T57" fmla="*/ 416 h 462"/>
                <a:gd name="T58" fmla="*/ 371 w 422"/>
                <a:gd name="T59" fmla="*/ 416 h 462"/>
                <a:gd name="T60" fmla="*/ 392 w 422"/>
                <a:gd name="T61" fmla="*/ 422 h 462"/>
                <a:gd name="T62" fmla="*/ 422 w 422"/>
                <a:gd name="T63" fmla="*/ 459 h 462"/>
                <a:gd name="T64" fmla="*/ 420 w 422"/>
                <a:gd name="T65" fmla="*/ 462 h 462"/>
                <a:gd name="T66" fmla="*/ 0 w 422"/>
                <a:gd name="T67" fmla="*/ 462 h 462"/>
                <a:gd name="T68" fmla="*/ 28 w 422"/>
                <a:gd name="T69" fmla="*/ 427 h 462"/>
                <a:gd name="T70" fmla="*/ 133 w 422"/>
                <a:gd name="T71" fmla="*/ 368 h 462"/>
                <a:gd name="T72" fmla="*/ 143 w 422"/>
                <a:gd name="T73" fmla="*/ 355 h 462"/>
                <a:gd name="T74" fmla="*/ 142 w 422"/>
                <a:gd name="T75" fmla="*/ 298 h 462"/>
                <a:gd name="T76" fmla="*/ 94 w 422"/>
                <a:gd name="T77" fmla="*/ 225 h 462"/>
                <a:gd name="T78" fmla="*/ 121 w 422"/>
                <a:gd name="T79" fmla="*/ 64 h 462"/>
                <a:gd name="T80" fmla="*/ 143 w 422"/>
                <a:gd name="T81" fmla="*/ 10 h 462"/>
                <a:gd name="T82" fmla="*/ 151 w 422"/>
                <a:gd name="T83" fmla="*/ 0 h 462"/>
                <a:gd name="T84" fmla="*/ 160 w 422"/>
                <a:gd name="T85" fmla="*/ 9 h 462"/>
                <a:gd name="T86" fmla="*/ 208 w 422"/>
                <a:gd name="T87" fmla="*/ 170 h 462"/>
                <a:gd name="T88" fmla="*/ 204 w 422"/>
                <a:gd name="T89" fmla="*/ 255 h 462"/>
                <a:gd name="T90" fmla="*/ 161 w 422"/>
                <a:gd name="T91" fmla="*/ 297 h 462"/>
                <a:gd name="T92" fmla="*/ 161 w 422"/>
                <a:gd name="T93" fmla="*/ 361 h 462"/>
                <a:gd name="T94" fmla="*/ 173 w 422"/>
                <a:gd name="T95" fmla="*/ 361 h 462"/>
                <a:gd name="T96" fmla="*/ 176 w 422"/>
                <a:gd name="T97" fmla="*/ 393 h 462"/>
                <a:gd name="T98" fmla="*/ 190 w 422"/>
                <a:gd name="T99" fmla="*/ 391 h 462"/>
                <a:gd name="T100" fmla="*/ 192 w 422"/>
                <a:gd name="T101" fmla="*/ 387 h 462"/>
                <a:gd name="T102" fmla="*/ 195 w 422"/>
                <a:gd name="T103" fmla="*/ 392 h 462"/>
                <a:gd name="T104" fmla="*/ 207 w 422"/>
                <a:gd name="T105" fmla="*/ 387 h 462"/>
                <a:gd name="T106" fmla="*/ 207 w 422"/>
                <a:gd name="T107" fmla="*/ 362 h 462"/>
                <a:gd name="T108" fmla="*/ 210 w 422"/>
                <a:gd name="T109" fmla="*/ 357 h 462"/>
                <a:gd name="T110" fmla="*/ 214 w 422"/>
                <a:gd name="T111" fmla="*/ 363 h 462"/>
                <a:gd name="T112" fmla="*/ 215 w 422"/>
                <a:gd name="T113" fmla="*/ 385 h 462"/>
                <a:gd name="T114" fmla="*/ 222 w 422"/>
                <a:gd name="T115" fmla="*/ 394 h 462"/>
                <a:gd name="T116" fmla="*/ 229 w 422"/>
                <a:gd name="T117" fmla="*/ 384 h 462"/>
                <a:gd name="T118" fmla="*/ 229 w 422"/>
                <a:gd name="T119" fmla="*/ 35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2" h="462">
                  <a:moveTo>
                    <a:pt x="229" y="359"/>
                  </a:moveTo>
                  <a:cubicBezTo>
                    <a:pt x="231" y="359"/>
                    <a:pt x="233" y="358"/>
                    <a:pt x="234" y="358"/>
                  </a:cubicBezTo>
                  <a:cubicBezTo>
                    <a:pt x="236" y="358"/>
                    <a:pt x="238" y="359"/>
                    <a:pt x="240" y="359"/>
                  </a:cubicBezTo>
                  <a:cubicBezTo>
                    <a:pt x="233" y="371"/>
                    <a:pt x="229" y="382"/>
                    <a:pt x="240" y="392"/>
                  </a:cubicBezTo>
                  <a:cubicBezTo>
                    <a:pt x="243" y="394"/>
                    <a:pt x="250" y="392"/>
                    <a:pt x="256" y="391"/>
                  </a:cubicBezTo>
                  <a:cubicBezTo>
                    <a:pt x="256" y="390"/>
                    <a:pt x="256" y="389"/>
                    <a:pt x="256" y="388"/>
                  </a:cubicBezTo>
                  <a:cubicBezTo>
                    <a:pt x="258" y="390"/>
                    <a:pt x="259" y="392"/>
                    <a:pt x="261" y="393"/>
                  </a:cubicBezTo>
                  <a:cubicBezTo>
                    <a:pt x="267" y="396"/>
                    <a:pt x="272" y="394"/>
                    <a:pt x="272" y="387"/>
                  </a:cubicBezTo>
                  <a:cubicBezTo>
                    <a:pt x="272" y="380"/>
                    <a:pt x="272" y="372"/>
                    <a:pt x="272" y="365"/>
                  </a:cubicBezTo>
                  <a:cubicBezTo>
                    <a:pt x="273" y="364"/>
                    <a:pt x="274" y="364"/>
                    <a:pt x="275" y="363"/>
                  </a:cubicBezTo>
                  <a:cubicBezTo>
                    <a:pt x="276" y="365"/>
                    <a:pt x="279" y="368"/>
                    <a:pt x="280" y="370"/>
                  </a:cubicBezTo>
                  <a:cubicBezTo>
                    <a:pt x="280" y="376"/>
                    <a:pt x="280" y="381"/>
                    <a:pt x="280" y="387"/>
                  </a:cubicBezTo>
                  <a:cubicBezTo>
                    <a:pt x="279" y="392"/>
                    <a:pt x="282" y="395"/>
                    <a:pt x="287" y="394"/>
                  </a:cubicBezTo>
                  <a:cubicBezTo>
                    <a:pt x="290" y="393"/>
                    <a:pt x="294" y="390"/>
                    <a:pt x="294" y="387"/>
                  </a:cubicBezTo>
                  <a:cubicBezTo>
                    <a:pt x="295" y="382"/>
                    <a:pt x="294" y="376"/>
                    <a:pt x="294" y="370"/>
                  </a:cubicBezTo>
                  <a:cubicBezTo>
                    <a:pt x="302" y="370"/>
                    <a:pt x="303" y="372"/>
                    <a:pt x="302" y="379"/>
                  </a:cubicBezTo>
                  <a:cubicBezTo>
                    <a:pt x="301" y="392"/>
                    <a:pt x="301" y="392"/>
                    <a:pt x="316" y="394"/>
                  </a:cubicBezTo>
                  <a:cubicBezTo>
                    <a:pt x="316" y="391"/>
                    <a:pt x="317" y="388"/>
                    <a:pt x="317" y="386"/>
                  </a:cubicBezTo>
                  <a:cubicBezTo>
                    <a:pt x="317" y="383"/>
                    <a:pt x="317" y="380"/>
                    <a:pt x="317" y="378"/>
                  </a:cubicBezTo>
                  <a:cubicBezTo>
                    <a:pt x="318" y="377"/>
                    <a:pt x="319" y="377"/>
                    <a:pt x="320" y="376"/>
                  </a:cubicBezTo>
                  <a:cubicBezTo>
                    <a:pt x="322" y="379"/>
                    <a:pt x="325" y="382"/>
                    <a:pt x="327" y="385"/>
                  </a:cubicBezTo>
                  <a:cubicBezTo>
                    <a:pt x="328" y="388"/>
                    <a:pt x="329" y="394"/>
                    <a:pt x="331" y="394"/>
                  </a:cubicBezTo>
                  <a:cubicBezTo>
                    <a:pt x="335" y="394"/>
                    <a:pt x="339" y="392"/>
                    <a:pt x="344" y="391"/>
                  </a:cubicBezTo>
                  <a:cubicBezTo>
                    <a:pt x="344" y="390"/>
                    <a:pt x="344" y="389"/>
                    <a:pt x="343" y="388"/>
                  </a:cubicBezTo>
                  <a:cubicBezTo>
                    <a:pt x="351" y="392"/>
                    <a:pt x="358" y="397"/>
                    <a:pt x="366" y="401"/>
                  </a:cubicBezTo>
                  <a:cubicBezTo>
                    <a:pt x="366" y="402"/>
                    <a:pt x="365" y="403"/>
                    <a:pt x="365" y="403"/>
                  </a:cubicBezTo>
                  <a:cubicBezTo>
                    <a:pt x="362" y="404"/>
                    <a:pt x="359" y="403"/>
                    <a:pt x="356" y="404"/>
                  </a:cubicBezTo>
                  <a:cubicBezTo>
                    <a:pt x="354" y="405"/>
                    <a:pt x="352" y="408"/>
                    <a:pt x="352" y="410"/>
                  </a:cubicBezTo>
                  <a:cubicBezTo>
                    <a:pt x="352" y="413"/>
                    <a:pt x="354" y="416"/>
                    <a:pt x="356" y="416"/>
                  </a:cubicBezTo>
                  <a:cubicBezTo>
                    <a:pt x="361" y="417"/>
                    <a:pt x="367" y="418"/>
                    <a:pt x="371" y="416"/>
                  </a:cubicBezTo>
                  <a:cubicBezTo>
                    <a:pt x="380" y="412"/>
                    <a:pt x="386" y="416"/>
                    <a:pt x="392" y="422"/>
                  </a:cubicBezTo>
                  <a:cubicBezTo>
                    <a:pt x="402" y="434"/>
                    <a:pt x="412" y="447"/>
                    <a:pt x="422" y="459"/>
                  </a:cubicBezTo>
                  <a:cubicBezTo>
                    <a:pt x="421" y="460"/>
                    <a:pt x="421" y="461"/>
                    <a:pt x="420" y="462"/>
                  </a:cubicBezTo>
                  <a:cubicBezTo>
                    <a:pt x="281" y="462"/>
                    <a:pt x="143" y="462"/>
                    <a:pt x="0" y="462"/>
                  </a:cubicBezTo>
                  <a:cubicBezTo>
                    <a:pt x="10" y="449"/>
                    <a:pt x="18" y="437"/>
                    <a:pt x="28" y="427"/>
                  </a:cubicBezTo>
                  <a:cubicBezTo>
                    <a:pt x="57" y="396"/>
                    <a:pt x="93" y="378"/>
                    <a:pt x="133" y="368"/>
                  </a:cubicBezTo>
                  <a:cubicBezTo>
                    <a:pt x="141" y="366"/>
                    <a:pt x="143" y="362"/>
                    <a:pt x="143" y="355"/>
                  </a:cubicBezTo>
                  <a:cubicBezTo>
                    <a:pt x="142" y="336"/>
                    <a:pt x="142" y="317"/>
                    <a:pt x="142" y="298"/>
                  </a:cubicBezTo>
                  <a:cubicBezTo>
                    <a:pt x="102" y="290"/>
                    <a:pt x="98" y="258"/>
                    <a:pt x="94" y="225"/>
                  </a:cubicBezTo>
                  <a:cubicBezTo>
                    <a:pt x="88" y="169"/>
                    <a:pt x="103" y="117"/>
                    <a:pt x="121" y="64"/>
                  </a:cubicBezTo>
                  <a:cubicBezTo>
                    <a:pt x="128" y="46"/>
                    <a:pt x="135" y="28"/>
                    <a:pt x="143" y="10"/>
                  </a:cubicBezTo>
                  <a:cubicBezTo>
                    <a:pt x="144" y="6"/>
                    <a:pt x="148" y="4"/>
                    <a:pt x="151" y="0"/>
                  </a:cubicBezTo>
                  <a:cubicBezTo>
                    <a:pt x="154" y="3"/>
                    <a:pt x="158" y="6"/>
                    <a:pt x="160" y="9"/>
                  </a:cubicBezTo>
                  <a:cubicBezTo>
                    <a:pt x="182" y="61"/>
                    <a:pt x="202" y="114"/>
                    <a:pt x="208" y="170"/>
                  </a:cubicBezTo>
                  <a:cubicBezTo>
                    <a:pt x="212" y="198"/>
                    <a:pt x="211" y="227"/>
                    <a:pt x="204" y="255"/>
                  </a:cubicBezTo>
                  <a:cubicBezTo>
                    <a:pt x="198" y="277"/>
                    <a:pt x="186" y="294"/>
                    <a:pt x="161" y="297"/>
                  </a:cubicBezTo>
                  <a:cubicBezTo>
                    <a:pt x="161" y="318"/>
                    <a:pt x="161" y="339"/>
                    <a:pt x="161" y="361"/>
                  </a:cubicBezTo>
                  <a:cubicBezTo>
                    <a:pt x="165" y="361"/>
                    <a:pt x="169" y="361"/>
                    <a:pt x="173" y="361"/>
                  </a:cubicBezTo>
                  <a:cubicBezTo>
                    <a:pt x="168" y="372"/>
                    <a:pt x="164" y="384"/>
                    <a:pt x="176" y="393"/>
                  </a:cubicBezTo>
                  <a:cubicBezTo>
                    <a:pt x="179" y="395"/>
                    <a:pt x="185" y="392"/>
                    <a:pt x="190" y="391"/>
                  </a:cubicBezTo>
                  <a:cubicBezTo>
                    <a:pt x="191" y="389"/>
                    <a:pt x="192" y="388"/>
                    <a:pt x="192" y="387"/>
                  </a:cubicBezTo>
                  <a:cubicBezTo>
                    <a:pt x="193" y="389"/>
                    <a:pt x="194" y="391"/>
                    <a:pt x="195" y="392"/>
                  </a:cubicBezTo>
                  <a:cubicBezTo>
                    <a:pt x="201" y="397"/>
                    <a:pt x="207" y="394"/>
                    <a:pt x="207" y="387"/>
                  </a:cubicBezTo>
                  <a:cubicBezTo>
                    <a:pt x="207" y="379"/>
                    <a:pt x="207" y="370"/>
                    <a:pt x="207" y="362"/>
                  </a:cubicBezTo>
                  <a:cubicBezTo>
                    <a:pt x="207" y="361"/>
                    <a:pt x="209" y="359"/>
                    <a:pt x="210" y="357"/>
                  </a:cubicBezTo>
                  <a:cubicBezTo>
                    <a:pt x="212" y="359"/>
                    <a:pt x="214" y="361"/>
                    <a:pt x="214" y="363"/>
                  </a:cubicBezTo>
                  <a:cubicBezTo>
                    <a:pt x="215" y="370"/>
                    <a:pt x="215" y="377"/>
                    <a:pt x="215" y="385"/>
                  </a:cubicBezTo>
                  <a:cubicBezTo>
                    <a:pt x="215" y="390"/>
                    <a:pt x="214" y="394"/>
                    <a:pt x="222" y="394"/>
                  </a:cubicBezTo>
                  <a:cubicBezTo>
                    <a:pt x="229" y="394"/>
                    <a:pt x="229" y="390"/>
                    <a:pt x="229" y="384"/>
                  </a:cubicBezTo>
                  <a:cubicBezTo>
                    <a:pt x="229" y="376"/>
                    <a:pt x="229" y="368"/>
                    <a:pt x="229" y="35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1930F23-8527-4B55-9B6D-60CD830071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7750" y="4924425"/>
              <a:ext cx="538163" cy="730250"/>
            </a:xfrm>
            <a:custGeom>
              <a:avLst/>
              <a:gdLst>
                <a:gd name="T0" fmla="*/ 160 w 301"/>
                <a:gd name="T1" fmla="*/ 239 h 409"/>
                <a:gd name="T2" fmla="*/ 160 w 301"/>
                <a:gd name="T3" fmla="*/ 332 h 409"/>
                <a:gd name="T4" fmla="*/ 162 w 301"/>
                <a:gd name="T5" fmla="*/ 333 h 409"/>
                <a:gd name="T6" fmla="*/ 190 w 301"/>
                <a:gd name="T7" fmla="*/ 347 h 409"/>
                <a:gd name="T8" fmla="*/ 206 w 301"/>
                <a:gd name="T9" fmla="*/ 398 h 409"/>
                <a:gd name="T10" fmla="*/ 206 w 301"/>
                <a:gd name="T11" fmla="*/ 409 h 409"/>
                <a:gd name="T12" fmla="*/ 14 w 301"/>
                <a:gd name="T13" fmla="*/ 409 h 409"/>
                <a:gd name="T14" fmla="*/ 38 w 301"/>
                <a:gd name="T15" fmla="*/ 389 h 409"/>
                <a:gd name="T16" fmla="*/ 132 w 301"/>
                <a:gd name="T17" fmla="*/ 342 h 409"/>
                <a:gd name="T18" fmla="*/ 142 w 301"/>
                <a:gd name="T19" fmla="*/ 329 h 409"/>
                <a:gd name="T20" fmla="*/ 142 w 301"/>
                <a:gd name="T21" fmla="*/ 241 h 409"/>
                <a:gd name="T22" fmla="*/ 95 w 301"/>
                <a:gd name="T23" fmla="*/ 232 h 409"/>
                <a:gd name="T24" fmla="*/ 36 w 301"/>
                <a:gd name="T25" fmla="*/ 204 h 409"/>
                <a:gd name="T26" fmla="*/ 51 w 301"/>
                <a:gd name="T27" fmla="*/ 106 h 409"/>
                <a:gd name="T28" fmla="*/ 67 w 301"/>
                <a:gd name="T29" fmla="*/ 85 h 409"/>
                <a:gd name="T30" fmla="*/ 125 w 301"/>
                <a:gd name="T31" fmla="*/ 11 h 409"/>
                <a:gd name="T32" fmla="*/ 211 w 301"/>
                <a:gd name="T33" fmla="*/ 32 h 409"/>
                <a:gd name="T34" fmla="*/ 235 w 301"/>
                <a:gd name="T35" fmla="*/ 87 h 409"/>
                <a:gd name="T36" fmla="*/ 248 w 301"/>
                <a:gd name="T37" fmla="*/ 105 h 409"/>
                <a:gd name="T38" fmla="*/ 265 w 301"/>
                <a:gd name="T39" fmla="*/ 204 h 409"/>
                <a:gd name="T40" fmla="*/ 171 w 301"/>
                <a:gd name="T41" fmla="*/ 239 h 409"/>
                <a:gd name="T42" fmla="*/ 160 w 301"/>
                <a:gd name="T43" fmla="*/ 239 h 409"/>
                <a:gd name="T44" fmla="*/ 160 w 301"/>
                <a:gd name="T45" fmla="*/ 156 h 409"/>
                <a:gd name="T46" fmla="*/ 160 w 301"/>
                <a:gd name="T47" fmla="*/ 109 h 409"/>
                <a:gd name="T48" fmla="*/ 150 w 301"/>
                <a:gd name="T49" fmla="*/ 92 h 409"/>
                <a:gd name="T50" fmla="*/ 142 w 301"/>
                <a:gd name="T51" fmla="*/ 109 h 409"/>
                <a:gd name="T52" fmla="*/ 142 w 301"/>
                <a:gd name="T53" fmla="*/ 185 h 409"/>
                <a:gd name="T54" fmla="*/ 99 w 301"/>
                <a:gd name="T55" fmla="*/ 153 h 409"/>
                <a:gd name="T56" fmla="*/ 90 w 301"/>
                <a:gd name="T57" fmla="*/ 142 h 409"/>
                <a:gd name="T58" fmla="*/ 81 w 301"/>
                <a:gd name="T59" fmla="*/ 155 h 409"/>
                <a:gd name="T60" fmla="*/ 123 w 301"/>
                <a:gd name="T61" fmla="*/ 203 h 409"/>
                <a:gd name="T62" fmla="*/ 142 w 301"/>
                <a:gd name="T63" fmla="*/ 205 h 409"/>
                <a:gd name="T64" fmla="*/ 142 w 301"/>
                <a:gd name="T65" fmla="*/ 235 h 409"/>
                <a:gd name="T66" fmla="*/ 160 w 301"/>
                <a:gd name="T67" fmla="*/ 235 h 409"/>
                <a:gd name="T68" fmla="*/ 160 w 301"/>
                <a:gd name="T69" fmla="*/ 206 h 409"/>
                <a:gd name="T70" fmla="*/ 160 w 301"/>
                <a:gd name="T71" fmla="*/ 176 h 409"/>
                <a:gd name="T72" fmla="*/ 170 w 301"/>
                <a:gd name="T73" fmla="*/ 174 h 409"/>
                <a:gd name="T74" fmla="*/ 216 w 301"/>
                <a:gd name="T75" fmla="*/ 126 h 409"/>
                <a:gd name="T76" fmla="*/ 209 w 301"/>
                <a:gd name="T77" fmla="*/ 113 h 409"/>
                <a:gd name="T78" fmla="*/ 198 w 301"/>
                <a:gd name="T79" fmla="*/ 124 h 409"/>
                <a:gd name="T80" fmla="*/ 160 w 301"/>
                <a:gd name="T81" fmla="*/ 156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1" h="409">
                  <a:moveTo>
                    <a:pt x="160" y="239"/>
                  </a:moveTo>
                  <a:cubicBezTo>
                    <a:pt x="160" y="271"/>
                    <a:pt x="160" y="302"/>
                    <a:pt x="160" y="332"/>
                  </a:cubicBezTo>
                  <a:cubicBezTo>
                    <a:pt x="161" y="333"/>
                    <a:pt x="162" y="333"/>
                    <a:pt x="162" y="333"/>
                  </a:cubicBezTo>
                  <a:cubicBezTo>
                    <a:pt x="181" y="330"/>
                    <a:pt x="182" y="330"/>
                    <a:pt x="190" y="347"/>
                  </a:cubicBezTo>
                  <a:cubicBezTo>
                    <a:pt x="197" y="363"/>
                    <a:pt x="201" y="381"/>
                    <a:pt x="206" y="398"/>
                  </a:cubicBezTo>
                  <a:cubicBezTo>
                    <a:pt x="207" y="401"/>
                    <a:pt x="206" y="405"/>
                    <a:pt x="206" y="409"/>
                  </a:cubicBezTo>
                  <a:cubicBezTo>
                    <a:pt x="142" y="409"/>
                    <a:pt x="79" y="409"/>
                    <a:pt x="14" y="409"/>
                  </a:cubicBezTo>
                  <a:cubicBezTo>
                    <a:pt x="23" y="401"/>
                    <a:pt x="30" y="394"/>
                    <a:pt x="38" y="389"/>
                  </a:cubicBezTo>
                  <a:cubicBezTo>
                    <a:pt x="66" y="367"/>
                    <a:pt x="98" y="352"/>
                    <a:pt x="132" y="342"/>
                  </a:cubicBezTo>
                  <a:cubicBezTo>
                    <a:pt x="140" y="340"/>
                    <a:pt x="142" y="337"/>
                    <a:pt x="142" y="329"/>
                  </a:cubicBezTo>
                  <a:cubicBezTo>
                    <a:pt x="141" y="299"/>
                    <a:pt x="142" y="270"/>
                    <a:pt x="142" y="241"/>
                  </a:cubicBezTo>
                  <a:cubicBezTo>
                    <a:pt x="126" y="238"/>
                    <a:pt x="110" y="236"/>
                    <a:pt x="95" y="232"/>
                  </a:cubicBezTo>
                  <a:cubicBezTo>
                    <a:pt x="74" y="227"/>
                    <a:pt x="54" y="218"/>
                    <a:pt x="36" y="204"/>
                  </a:cubicBezTo>
                  <a:cubicBezTo>
                    <a:pt x="0" y="175"/>
                    <a:pt x="15" y="120"/>
                    <a:pt x="51" y="106"/>
                  </a:cubicBezTo>
                  <a:cubicBezTo>
                    <a:pt x="62" y="102"/>
                    <a:pt x="66" y="97"/>
                    <a:pt x="67" y="85"/>
                  </a:cubicBezTo>
                  <a:cubicBezTo>
                    <a:pt x="71" y="49"/>
                    <a:pt x="90" y="23"/>
                    <a:pt x="125" y="11"/>
                  </a:cubicBezTo>
                  <a:cubicBezTo>
                    <a:pt x="157" y="0"/>
                    <a:pt x="187" y="8"/>
                    <a:pt x="211" y="32"/>
                  </a:cubicBezTo>
                  <a:cubicBezTo>
                    <a:pt x="226" y="47"/>
                    <a:pt x="234" y="66"/>
                    <a:pt x="235" y="87"/>
                  </a:cubicBezTo>
                  <a:cubicBezTo>
                    <a:pt x="235" y="96"/>
                    <a:pt x="238" y="102"/>
                    <a:pt x="248" y="105"/>
                  </a:cubicBezTo>
                  <a:cubicBezTo>
                    <a:pt x="288" y="116"/>
                    <a:pt x="301" y="176"/>
                    <a:pt x="265" y="204"/>
                  </a:cubicBezTo>
                  <a:cubicBezTo>
                    <a:pt x="238" y="226"/>
                    <a:pt x="206" y="235"/>
                    <a:pt x="171" y="239"/>
                  </a:cubicBezTo>
                  <a:cubicBezTo>
                    <a:pt x="168" y="239"/>
                    <a:pt x="165" y="239"/>
                    <a:pt x="160" y="239"/>
                  </a:cubicBezTo>
                  <a:close/>
                  <a:moveTo>
                    <a:pt x="160" y="156"/>
                  </a:moveTo>
                  <a:cubicBezTo>
                    <a:pt x="160" y="140"/>
                    <a:pt x="160" y="125"/>
                    <a:pt x="160" y="109"/>
                  </a:cubicBezTo>
                  <a:cubicBezTo>
                    <a:pt x="160" y="102"/>
                    <a:pt x="162" y="92"/>
                    <a:pt x="150" y="92"/>
                  </a:cubicBezTo>
                  <a:cubicBezTo>
                    <a:pt x="140" y="92"/>
                    <a:pt x="142" y="102"/>
                    <a:pt x="142" y="109"/>
                  </a:cubicBezTo>
                  <a:cubicBezTo>
                    <a:pt x="142" y="134"/>
                    <a:pt x="142" y="160"/>
                    <a:pt x="142" y="185"/>
                  </a:cubicBezTo>
                  <a:cubicBezTo>
                    <a:pt x="118" y="188"/>
                    <a:pt x="102" y="176"/>
                    <a:pt x="99" y="153"/>
                  </a:cubicBezTo>
                  <a:cubicBezTo>
                    <a:pt x="98" y="147"/>
                    <a:pt x="97" y="142"/>
                    <a:pt x="90" y="142"/>
                  </a:cubicBezTo>
                  <a:cubicBezTo>
                    <a:pt x="82" y="143"/>
                    <a:pt x="81" y="148"/>
                    <a:pt x="81" y="155"/>
                  </a:cubicBezTo>
                  <a:cubicBezTo>
                    <a:pt x="83" y="178"/>
                    <a:pt x="100" y="198"/>
                    <a:pt x="123" y="203"/>
                  </a:cubicBezTo>
                  <a:cubicBezTo>
                    <a:pt x="129" y="204"/>
                    <a:pt x="135" y="204"/>
                    <a:pt x="142" y="205"/>
                  </a:cubicBezTo>
                  <a:cubicBezTo>
                    <a:pt x="142" y="216"/>
                    <a:pt x="142" y="226"/>
                    <a:pt x="142" y="235"/>
                  </a:cubicBezTo>
                  <a:cubicBezTo>
                    <a:pt x="148" y="235"/>
                    <a:pt x="154" y="235"/>
                    <a:pt x="160" y="235"/>
                  </a:cubicBezTo>
                  <a:cubicBezTo>
                    <a:pt x="160" y="225"/>
                    <a:pt x="160" y="216"/>
                    <a:pt x="160" y="206"/>
                  </a:cubicBezTo>
                  <a:cubicBezTo>
                    <a:pt x="160" y="196"/>
                    <a:pt x="160" y="186"/>
                    <a:pt x="160" y="176"/>
                  </a:cubicBezTo>
                  <a:cubicBezTo>
                    <a:pt x="164" y="175"/>
                    <a:pt x="167" y="174"/>
                    <a:pt x="170" y="174"/>
                  </a:cubicBezTo>
                  <a:cubicBezTo>
                    <a:pt x="195" y="171"/>
                    <a:pt x="214" y="151"/>
                    <a:pt x="216" y="126"/>
                  </a:cubicBezTo>
                  <a:cubicBezTo>
                    <a:pt x="217" y="120"/>
                    <a:pt x="216" y="114"/>
                    <a:pt x="209" y="113"/>
                  </a:cubicBezTo>
                  <a:cubicBezTo>
                    <a:pt x="201" y="112"/>
                    <a:pt x="199" y="117"/>
                    <a:pt x="198" y="124"/>
                  </a:cubicBezTo>
                  <a:cubicBezTo>
                    <a:pt x="196" y="145"/>
                    <a:pt x="183" y="156"/>
                    <a:pt x="160" y="156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AFC06BC7-28B3-4DCC-91CF-585E66599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525" y="2003425"/>
              <a:ext cx="600075" cy="415925"/>
            </a:xfrm>
            <a:custGeom>
              <a:avLst/>
              <a:gdLst>
                <a:gd name="T0" fmla="*/ 231 w 336"/>
                <a:gd name="T1" fmla="*/ 25 h 233"/>
                <a:gd name="T2" fmla="*/ 192 w 336"/>
                <a:gd name="T3" fmla="*/ 65 h 233"/>
                <a:gd name="T4" fmla="*/ 132 w 336"/>
                <a:gd name="T5" fmla="*/ 108 h 233"/>
                <a:gd name="T6" fmla="*/ 150 w 336"/>
                <a:gd name="T7" fmla="*/ 129 h 233"/>
                <a:gd name="T8" fmla="*/ 276 w 336"/>
                <a:gd name="T9" fmla="*/ 129 h 233"/>
                <a:gd name="T10" fmla="*/ 289 w 336"/>
                <a:gd name="T11" fmla="*/ 137 h 233"/>
                <a:gd name="T12" fmla="*/ 328 w 336"/>
                <a:gd name="T13" fmla="*/ 211 h 233"/>
                <a:gd name="T14" fmla="*/ 315 w 336"/>
                <a:gd name="T15" fmla="*/ 233 h 233"/>
                <a:gd name="T16" fmla="*/ 127 w 336"/>
                <a:gd name="T17" fmla="*/ 233 h 233"/>
                <a:gd name="T18" fmla="*/ 113 w 336"/>
                <a:gd name="T19" fmla="*/ 225 h 233"/>
                <a:gd name="T20" fmla="*/ 102 w 336"/>
                <a:gd name="T21" fmla="*/ 218 h 233"/>
                <a:gd name="T22" fmla="*/ 92 w 336"/>
                <a:gd name="T23" fmla="*/ 225 h 233"/>
                <a:gd name="T24" fmla="*/ 78 w 336"/>
                <a:gd name="T25" fmla="*/ 233 h 233"/>
                <a:gd name="T26" fmla="*/ 17 w 336"/>
                <a:gd name="T27" fmla="*/ 233 h 233"/>
                <a:gd name="T28" fmla="*/ 6 w 336"/>
                <a:gd name="T29" fmla="*/ 214 h 233"/>
                <a:gd name="T30" fmla="*/ 105 w 336"/>
                <a:gd name="T31" fmla="*/ 7 h 233"/>
                <a:gd name="T32" fmla="*/ 116 w 336"/>
                <a:gd name="T33" fmla="*/ 0 h 233"/>
                <a:gd name="T34" fmla="*/ 207 w 336"/>
                <a:gd name="T35" fmla="*/ 0 h 233"/>
                <a:gd name="T36" fmla="*/ 223 w 336"/>
                <a:gd name="T37" fmla="*/ 10 h 233"/>
                <a:gd name="T38" fmla="*/ 231 w 336"/>
                <a:gd name="T39" fmla="*/ 25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6" h="233">
                  <a:moveTo>
                    <a:pt x="231" y="25"/>
                  </a:moveTo>
                  <a:cubicBezTo>
                    <a:pt x="212" y="34"/>
                    <a:pt x="199" y="47"/>
                    <a:pt x="192" y="65"/>
                  </a:cubicBezTo>
                  <a:cubicBezTo>
                    <a:pt x="159" y="63"/>
                    <a:pt x="136" y="79"/>
                    <a:pt x="132" y="108"/>
                  </a:cubicBezTo>
                  <a:cubicBezTo>
                    <a:pt x="130" y="124"/>
                    <a:pt x="134" y="129"/>
                    <a:pt x="150" y="129"/>
                  </a:cubicBezTo>
                  <a:cubicBezTo>
                    <a:pt x="192" y="129"/>
                    <a:pt x="234" y="129"/>
                    <a:pt x="276" y="129"/>
                  </a:cubicBezTo>
                  <a:cubicBezTo>
                    <a:pt x="283" y="129"/>
                    <a:pt x="286" y="131"/>
                    <a:pt x="289" y="137"/>
                  </a:cubicBezTo>
                  <a:cubicBezTo>
                    <a:pt x="302" y="162"/>
                    <a:pt x="315" y="186"/>
                    <a:pt x="328" y="211"/>
                  </a:cubicBezTo>
                  <a:cubicBezTo>
                    <a:pt x="336" y="227"/>
                    <a:pt x="333" y="233"/>
                    <a:pt x="315" y="233"/>
                  </a:cubicBezTo>
                  <a:cubicBezTo>
                    <a:pt x="252" y="233"/>
                    <a:pt x="189" y="233"/>
                    <a:pt x="127" y="233"/>
                  </a:cubicBezTo>
                  <a:cubicBezTo>
                    <a:pt x="121" y="233"/>
                    <a:pt x="116" y="233"/>
                    <a:pt x="113" y="225"/>
                  </a:cubicBezTo>
                  <a:cubicBezTo>
                    <a:pt x="112" y="222"/>
                    <a:pt x="106" y="218"/>
                    <a:pt x="102" y="218"/>
                  </a:cubicBezTo>
                  <a:cubicBezTo>
                    <a:pt x="99" y="218"/>
                    <a:pt x="93" y="222"/>
                    <a:pt x="92" y="225"/>
                  </a:cubicBezTo>
                  <a:cubicBezTo>
                    <a:pt x="89" y="232"/>
                    <a:pt x="85" y="233"/>
                    <a:pt x="78" y="233"/>
                  </a:cubicBezTo>
                  <a:cubicBezTo>
                    <a:pt x="58" y="232"/>
                    <a:pt x="38" y="233"/>
                    <a:pt x="17" y="233"/>
                  </a:cubicBezTo>
                  <a:cubicBezTo>
                    <a:pt x="4" y="232"/>
                    <a:pt x="0" y="226"/>
                    <a:pt x="6" y="214"/>
                  </a:cubicBezTo>
                  <a:cubicBezTo>
                    <a:pt x="39" y="145"/>
                    <a:pt x="72" y="76"/>
                    <a:pt x="105" y="7"/>
                  </a:cubicBezTo>
                  <a:cubicBezTo>
                    <a:pt x="107" y="1"/>
                    <a:pt x="111" y="0"/>
                    <a:pt x="116" y="0"/>
                  </a:cubicBezTo>
                  <a:cubicBezTo>
                    <a:pt x="147" y="0"/>
                    <a:pt x="177" y="1"/>
                    <a:pt x="207" y="0"/>
                  </a:cubicBezTo>
                  <a:cubicBezTo>
                    <a:pt x="215" y="0"/>
                    <a:pt x="220" y="2"/>
                    <a:pt x="223" y="10"/>
                  </a:cubicBezTo>
                  <a:cubicBezTo>
                    <a:pt x="225" y="15"/>
                    <a:pt x="228" y="19"/>
                    <a:pt x="231" y="2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D6F07645-8BE7-4636-B781-9F26F63BB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100" y="4930775"/>
              <a:ext cx="244475" cy="661988"/>
            </a:xfrm>
            <a:custGeom>
              <a:avLst/>
              <a:gdLst>
                <a:gd name="T0" fmla="*/ 137 w 137"/>
                <a:gd name="T1" fmla="*/ 305 h 370"/>
                <a:gd name="T2" fmla="*/ 137 w 137"/>
                <a:gd name="T3" fmla="*/ 370 h 370"/>
                <a:gd name="T4" fmla="*/ 77 w 137"/>
                <a:gd name="T5" fmla="*/ 370 h 370"/>
                <a:gd name="T6" fmla="*/ 77 w 137"/>
                <a:gd name="T7" fmla="*/ 345 h 370"/>
                <a:gd name="T8" fmla="*/ 68 w 137"/>
                <a:gd name="T9" fmla="*/ 333 h 370"/>
                <a:gd name="T10" fmla="*/ 60 w 137"/>
                <a:gd name="T11" fmla="*/ 345 h 370"/>
                <a:gd name="T12" fmla="*/ 60 w 137"/>
                <a:gd name="T13" fmla="*/ 370 h 370"/>
                <a:gd name="T14" fmla="*/ 0 w 137"/>
                <a:gd name="T15" fmla="*/ 370 h 370"/>
                <a:gd name="T16" fmla="*/ 0 w 137"/>
                <a:gd name="T17" fmla="*/ 0 h 370"/>
                <a:gd name="T18" fmla="*/ 137 w 137"/>
                <a:gd name="T19" fmla="*/ 0 h 370"/>
                <a:gd name="T20" fmla="*/ 137 w 137"/>
                <a:gd name="T21" fmla="*/ 51 h 370"/>
                <a:gd name="T22" fmla="*/ 126 w 137"/>
                <a:gd name="T23" fmla="*/ 51 h 370"/>
                <a:gd name="T24" fmla="*/ 51 w 137"/>
                <a:gd name="T25" fmla="*/ 51 h 370"/>
                <a:gd name="T26" fmla="*/ 38 w 137"/>
                <a:gd name="T27" fmla="*/ 60 h 370"/>
                <a:gd name="T28" fmla="*/ 51 w 137"/>
                <a:gd name="T29" fmla="*/ 69 h 370"/>
                <a:gd name="T30" fmla="*/ 126 w 137"/>
                <a:gd name="T31" fmla="*/ 69 h 370"/>
                <a:gd name="T32" fmla="*/ 137 w 137"/>
                <a:gd name="T33" fmla="*/ 69 h 370"/>
                <a:gd name="T34" fmla="*/ 137 w 137"/>
                <a:gd name="T35" fmla="*/ 108 h 370"/>
                <a:gd name="T36" fmla="*/ 126 w 137"/>
                <a:gd name="T37" fmla="*/ 108 h 370"/>
                <a:gd name="T38" fmla="*/ 51 w 137"/>
                <a:gd name="T39" fmla="*/ 108 h 370"/>
                <a:gd name="T40" fmla="*/ 38 w 137"/>
                <a:gd name="T41" fmla="*/ 117 h 370"/>
                <a:gd name="T42" fmla="*/ 51 w 137"/>
                <a:gd name="T43" fmla="*/ 126 h 370"/>
                <a:gd name="T44" fmla="*/ 126 w 137"/>
                <a:gd name="T45" fmla="*/ 126 h 370"/>
                <a:gd name="T46" fmla="*/ 137 w 137"/>
                <a:gd name="T47" fmla="*/ 126 h 370"/>
                <a:gd name="T48" fmla="*/ 137 w 137"/>
                <a:gd name="T49" fmla="*/ 167 h 370"/>
                <a:gd name="T50" fmla="*/ 63 w 137"/>
                <a:gd name="T51" fmla="*/ 167 h 370"/>
                <a:gd name="T52" fmla="*/ 48 w 137"/>
                <a:gd name="T53" fmla="*/ 167 h 370"/>
                <a:gd name="T54" fmla="*/ 38 w 137"/>
                <a:gd name="T55" fmla="*/ 176 h 370"/>
                <a:gd name="T56" fmla="*/ 48 w 137"/>
                <a:gd name="T57" fmla="*/ 185 h 370"/>
                <a:gd name="T58" fmla="*/ 57 w 137"/>
                <a:gd name="T59" fmla="*/ 186 h 370"/>
                <a:gd name="T60" fmla="*/ 45 w 137"/>
                <a:gd name="T61" fmla="*/ 205 h 370"/>
                <a:gd name="T62" fmla="*/ 53 w 137"/>
                <a:gd name="T63" fmla="*/ 213 h 370"/>
                <a:gd name="T64" fmla="*/ 69 w 137"/>
                <a:gd name="T65" fmla="*/ 211 h 370"/>
                <a:gd name="T66" fmla="*/ 69 w 137"/>
                <a:gd name="T67" fmla="*/ 186 h 370"/>
                <a:gd name="T68" fmla="*/ 137 w 137"/>
                <a:gd name="T69" fmla="*/ 186 h 370"/>
                <a:gd name="T70" fmla="*/ 137 w 137"/>
                <a:gd name="T71" fmla="*/ 225 h 370"/>
                <a:gd name="T72" fmla="*/ 105 w 137"/>
                <a:gd name="T73" fmla="*/ 225 h 370"/>
                <a:gd name="T74" fmla="*/ 51 w 137"/>
                <a:gd name="T75" fmla="*/ 225 h 370"/>
                <a:gd name="T76" fmla="*/ 38 w 137"/>
                <a:gd name="T77" fmla="*/ 234 h 370"/>
                <a:gd name="T78" fmla="*/ 51 w 137"/>
                <a:gd name="T79" fmla="*/ 243 h 370"/>
                <a:gd name="T80" fmla="*/ 126 w 137"/>
                <a:gd name="T81" fmla="*/ 243 h 370"/>
                <a:gd name="T82" fmla="*/ 136 w 137"/>
                <a:gd name="T83" fmla="*/ 243 h 370"/>
                <a:gd name="T84" fmla="*/ 136 w 137"/>
                <a:gd name="T85" fmla="*/ 286 h 370"/>
                <a:gd name="T86" fmla="*/ 127 w 137"/>
                <a:gd name="T87" fmla="*/ 287 h 370"/>
                <a:gd name="T88" fmla="*/ 53 w 137"/>
                <a:gd name="T89" fmla="*/ 287 h 370"/>
                <a:gd name="T90" fmla="*/ 38 w 137"/>
                <a:gd name="T91" fmla="*/ 295 h 370"/>
                <a:gd name="T92" fmla="*/ 53 w 137"/>
                <a:gd name="T93" fmla="*/ 305 h 370"/>
                <a:gd name="T94" fmla="*/ 125 w 137"/>
                <a:gd name="T95" fmla="*/ 305 h 370"/>
                <a:gd name="T96" fmla="*/ 137 w 137"/>
                <a:gd name="T97" fmla="*/ 305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7" h="370">
                  <a:moveTo>
                    <a:pt x="137" y="305"/>
                  </a:moveTo>
                  <a:cubicBezTo>
                    <a:pt x="137" y="327"/>
                    <a:pt x="137" y="348"/>
                    <a:pt x="137" y="370"/>
                  </a:cubicBezTo>
                  <a:cubicBezTo>
                    <a:pt x="117" y="370"/>
                    <a:pt x="98" y="370"/>
                    <a:pt x="77" y="370"/>
                  </a:cubicBezTo>
                  <a:cubicBezTo>
                    <a:pt x="77" y="361"/>
                    <a:pt x="77" y="353"/>
                    <a:pt x="77" y="345"/>
                  </a:cubicBezTo>
                  <a:cubicBezTo>
                    <a:pt x="77" y="338"/>
                    <a:pt x="75" y="333"/>
                    <a:pt x="68" y="333"/>
                  </a:cubicBezTo>
                  <a:cubicBezTo>
                    <a:pt x="61" y="333"/>
                    <a:pt x="59" y="339"/>
                    <a:pt x="60" y="345"/>
                  </a:cubicBezTo>
                  <a:cubicBezTo>
                    <a:pt x="60" y="353"/>
                    <a:pt x="60" y="361"/>
                    <a:pt x="60" y="370"/>
                  </a:cubicBezTo>
                  <a:cubicBezTo>
                    <a:pt x="39" y="370"/>
                    <a:pt x="20" y="370"/>
                    <a:pt x="0" y="370"/>
                  </a:cubicBezTo>
                  <a:cubicBezTo>
                    <a:pt x="0" y="247"/>
                    <a:pt x="0" y="124"/>
                    <a:pt x="0" y="0"/>
                  </a:cubicBezTo>
                  <a:cubicBezTo>
                    <a:pt x="45" y="0"/>
                    <a:pt x="91" y="0"/>
                    <a:pt x="137" y="0"/>
                  </a:cubicBezTo>
                  <a:cubicBezTo>
                    <a:pt x="137" y="17"/>
                    <a:pt x="137" y="33"/>
                    <a:pt x="137" y="51"/>
                  </a:cubicBezTo>
                  <a:cubicBezTo>
                    <a:pt x="133" y="51"/>
                    <a:pt x="129" y="51"/>
                    <a:pt x="126" y="51"/>
                  </a:cubicBezTo>
                  <a:cubicBezTo>
                    <a:pt x="101" y="51"/>
                    <a:pt x="76" y="51"/>
                    <a:pt x="51" y="51"/>
                  </a:cubicBezTo>
                  <a:cubicBezTo>
                    <a:pt x="44" y="51"/>
                    <a:pt x="38" y="52"/>
                    <a:pt x="38" y="60"/>
                  </a:cubicBezTo>
                  <a:cubicBezTo>
                    <a:pt x="38" y="68"/>
                    <a:pt x="44" y="69"/>
                    <a:pt x="51" y="69"/>
                  </a:cubicBezTo>
                  <a:cubicBezTo>
                    <a:pt x="76" y="69"/>
                    <a:pt x="101" y="69"/>
                    <a:pt x="126" y="69"/>
                  </a:cubicBezTo>
                  <a:cubicBezTo>
                    <a:pt x="129" y="69"/>
                    <a:pt x="133" y="69"/>
                    <a:pt x="137" y="69"/>
                  </a:cubicBezTo>
                  <a:cubicBezTo>
                    <a:pt x="137" y="82"/>
                    <a:pt x="137" y="95"/>
                    <a:pt x="137" y="108"/>
                  </a:cubicBezTo>
                  <a:cubicBezTo>
                    <a:pt x="133" y="108"/>
                    <a:pt x="129" y="108"/>
                    <a:pt x="126" y="108"/>
                  </a:cubicBezTo>
                  <a:cubicBezTo>
                    <a:pt x="101" y="108"/>
                    <a:pt x="76" y="108"/>
                    <a:pt x="51" y="108"/>
                  </a:cubicBezTo>
                  <a:cubicBezTo>
                    <a:pt x="44" y="108"/>
                    <a:pt x="38" y="110"/>
                    <a:pt x="38" y="117"/>
                  </a:cubicBezTo>
                  <a:cubicBezTo>
                    <a:pt x="38" y="125"/>
                    <a:pt x="44" y="127"/>
                    <a:pt x="51" y="126"/>
                  </a:cubicBezTo>
                  <a:cubicBezTo>
                    <a:pt x="76" y="126"/>
                    <a:pt x="101" y="126"/>
                    <a:pt x="126" y="126"/>
                  </a:cubicBezTo>
                  <a:cubicBezTo>
                    <a:pt x="129" y="126"/>
                    <a:pt x="133" y="126"/>
                    <a:pt x="137" y="126"/>
                  </a:cubicBezTo>
                  <a:cubicBezTo>
                    <a:pt x="137" y="140"/>
                    <a:pt x="137" y="153"/>
                    <a:pt x="137" y="167"/>
                  </a:cubicBezTo>
                  <a:cubicBezTo>
                    <a:pt x="112" y="167"/>
                    <a:pt x="88" y="167"/>
                    <a:pt x="63" y="167"/>
                  </a:cubicBezTo>
                  <a:cubicBezTo>
                    <a:pt x="58" y="167"/>
                    <a:pt x="53" y="166"/>
                    <a:pt x="48" y="167"/>
                  </a:cubicBezTo>
                  <a:cubicBezTo>
                    <a:pt x="44" y="169"/>
                    <a:pt x="41" y="173"/>
                    <a:pt x="38" y="176"/>
                  </a:cubicBezTo>
                  <a:cubicBezTo>
                    <a:pt x="41" y="179"/>
                    <a:pt x="45" y="182"/>
                    <a:pt x="48" y="185"/>
                  </a:cubicBezTo>
                  <a:cubicBezTo>
                    <a:pt x="50" y="186"/>
                    <a:pt x="53" y="186"/>
                    <a:pt x="57" y="186"/>
                  </a:cubicBezTo>
                  <a:cubicBezTo>
                    <a:pt x="48" y="190"/>
                    <a:pt x="43" y="197"/>
                    <a:pt x="45" y="205"/>
                  </a:cubicBezTo>
                  <a:cubicBezTo>
                    <a:pt x="45" y="208"/>
                    <a:pt x="50" y="212"/>
                    <a:pt x="53" y="213"/>
                  </a:cubicBezTo>
                  <a:cubicBezTo>
                    <a:pt x="58" y="214"/>
                    <a:pt x="63" y="212"/>
                    <a:pt x="69" y="211"/>
                  </a:cubicBezTo>
                  <a:cubicBezTo>
                    <a:pt x="69" y="204"/>
                    <a:pt x="69" y="195"/>
                    <a:pt x="69" y="186"/>
                  </a:cubicBezTo>
                  <a:cubicBezTo>
                    <a:pt x="92" y="186"/>
                    <a:pt x="114" y="186"/>
                    <a:pt x="137" y="186"/>
                  </a:cubicBezTo>
                  <a:cubicBezTo>
                    <a:pt x="137" y="198"/>
                    <a:pt x="137" y="211"/>
                    <a:pt x="137" y="225"/>
                  </a:cubicBezTo>
                  <a:cubicBezTo>
                    <a:pt x="126" y="225"/>
                    <a:pt x="115" y="225"/>
                    <a:pt x="105" y="225"/>
                  </a:cubicBezTo>
                  <a:cubicBezTo>
                    <a:pt x="87" y="225"/>
                    <a:pt x="69" y="225"/>
                    <a:pt x="51" y="225"/>
                  </a:cubicBezTo>
                  <a:cubicBezTo>
                    <a:pt x="44" y="225"/>
                    <a:pt x="38" y="227"/>
                    <a:pt x="38" y="234"/>
                  </a:cubicBezTo>
                  <a:cubicBezTo>
                    <a:pt x="38" y="242"/>
                    <a:pt x="44" y="243"/>
                    <a:pt x="51" y="243"/>
                  </a:cubicBezTo>
                  <a:cubicBezTo>
                    <a:pt x="76" y="243"/>
                    <a:pt x="101" y="243"/>
                    <a:pt x="126" y="243"/>
                  </a:cubicBezTo>
                  <a:cubicBezTo>
                    <a:pt x="129" y="243"/>
                    <a:pt x="132" y="243"/>
                    <a:pt x="136" y="243"/>
                  </a:cubicBezTo>
                  <a:cubicBezTo>
                    <a:pt x="136" y="258"/>
                    <a:pt x="136" y="271"/>
                    <a:pt x="136" y="286"/>
                  </a:cubicBezTo>
                  <a:cubicBezTo>
                    <a:pt x="133" y="287"/>
                    <a:pt x="130" y="287"/>
                    <a:pt x="127" y="287"/>
                  </a:cubicBezTo>
                  <a:cubicBezTo>
                    <a:pt x="102" y="287"/>
                    <a:pt x="77" y="287"/>
                    <a:pt x="53" y="287"/>
                  </a:cubicBezTo>
                  <a:cubicBezTo>
                    <a:pt x="46" y="287"/>
                    <a:pt x="38" y="287"/>
                    <a:pt x="38" y="295"/>
                  </a:cubicBezTo>
                  <a:cubicBezTo>
                    <a:pt x="38" y="305"/>
                    <a:pt x="46" y="305"/>
                    <a:pt x="53" y="305"/>
                  </a:cubicBezTo>
                  <a:cubicBezTo>
                    <a:pt x="77" y="305"/>
                    <a:pt x="101" y="305"/>
                    <a:pt x="125" y="305"/>
                  </a:cubicBezTo>
                  <a:cubicBezTo>
                    <a:pt x="129" y="305"/>
                    <a:pt x="133" y="305"/>
                    <a:pt x="137" y="30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B8551ECA-D521-420D-A604-2260FCB04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42937" y="1779588"/>
              <a:ext cx="601663" cy="588963"/>
            </a:xfrm>
            <a:custGeom>
              <a:avLst/>
              <a:gdLst>
                <a:gd name="T0" fmla="*/ 153 w 337"/>
                <a:gd name="T1" fmla="*/ 83 h 329"/>
                <a:gd name="T2" fmla="*/ 139 w 337"/>
                <a:gd name="T3" fmla="*/ 82 h 329"/>
                <a:gd name="T4" fmla="*/ 49 w 337"/>
                <a:gd name="T5" fmla="*/ 82 h 329"/>
                <a:gd name="T6" fmla="*/ 31 w 337"/>
                <a:gd name="T7" fmla="*/ 72 h 329"/>
                <a:gd name="T8" fmla="*/ 39 w 337"/>
                <a:gd name="T9" fmla="*/ 53 h 329"/>
                <a:gd name="T10" fmla="*/ 283 w 337"/>
                <a:gd name="T11" fmla="*/ 53 h 329"/>
                <a:gd name="T12" fmla="*/ 292 w 337"/>
                <a:gd name="T13" fmla="*/ 72 h 329"/>
                <a:gd name="T14" fmla="*/ 273 w 337"/>
                <a:gd name="T15" fmla="*/ 82 h 329"/>
                <a:gd name="T16" fmla="*/ 184 w 337"/>
                <a:gd name="T17" fmla="*/ 82 h 329"/>
                <a:gd name="T18" fmla="*/ 171 w 337"/>
                <a:gd name="T19" fmla="*/ 82 h 329"/>
                <a:gd name="T20" fmla="*/ 171 w 337"/>
                <a:gd name="T21" fmla="*/ 224 h 329"/>
                <a:gd name="T22" fmla="*/ 241 w 337"/>
                <a:gd name="T23" fmla="*/ 238 h 329"/>
                <a:gd name="T24" fmla="*/ 326 w 337"/>
                <a:gd name="T25" fmla="*/ 292 h 329"/>
                <a:gd name="T26" fmla="*/ 321 w 337"/>
                <a:gd name="T27" fmla="*/ 319 h 329"/>
                <a:gd name="T28" fmla="*/ 284 w 337"/>
                <a:gd name="T29" fmla="*/ 319 h 329"/>
                <a:gd name="T30" fmla="*/ 230 w 337"/>
                <a:gd name="T31" fmla="*/ 319 h 329"/>
                <a:gd name="T32" fmla="*/ 195 w 337"/>
                <a:gd name="T33" fmla="*/ 319 h 329"/>
                <a:gd name="T34" fmla="*/ 140 w 337"/>
                <a:gd name="T35" fmla="*/ 319 h 329"/>
                <a:gd name="T36" fmla="*/ 105 w 337"/>
                <a:gd name="T37" fmla="*/ 319 h 329"/>
                <a:gd name="T38" fmla="*/ 49 w 337"/>
                <a:gd name="T39" fmla="*/ 319 h 329"/>
                <a:gd name="T40" fmla="*/ 6 w 337"/>
                <a:gd name="T41" fmla="*/ 314 h 329"/>
                <a:gd name="T42" fmla="*/ 7 w 337"/>
                <a:gd name="T43" fmla="*/ 294 h 329"/>
                <a:gd name="T44" fmla="*/ 98 w 337"/>
                <a:gd name="T45" fmla="*/ 237 h 329"/>
                <a:gd name="T46" fmla="*/ 145 w 337"/>
                <a:gd name="T47" fmla="*/ 228 h 329"/>
                <a:gd name="T48" fmla="*/ 153 w 337"/>
                <a:gd name="T49" fmla="*/ 221 h 329"/>
                <a:gd name="T50" fmla="*/ 153 w 337"/>
                <a:gd name="T51" fmla="*/ 83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7" h="329">
                  <a:moveTo>
                    <a:pt x="153" y="83"/>
                  </a:moveTo>
                  <a:cubicBezTo>
                    <a:pt x="147" y="83"/>
                    <a:pt x="143" y="82"/>
                    <a:pt x="139" y="82"/>
                  </a:cubicBezTo>
                  <a:cubicBezTo>
                    <a:pt x="109" y="82"/>
                    <a:pt x="79" y="82"/>
                    <a:pt x="49" y="82"/>
                  </a:cubicBezTo>
                  <a:cubicBezTo>
                    <a:pt x="41" y="82"/>
                    <a:pt x="34" y="81"/>
                    <a:pt x="31" y="72"/>
                  </a:cubicBezTo>
                  <a:cubicBezTo>
                    <a:pt x="28" y="64"/>
                    <a:pt x="33" y="58"/>
                    <a:pt x="39" y="53"/>
                  </a:cubicBezTo>
                  <a:cubicBezTo>
                    <a:pt x="105" y="1"/>
                    <a:pt x="217" y="0"/>
                    <a:pt x="283" y="53"/>
                  </a:cubicBezTo>
                  <a:cubicBezTo>
                    <a:pt x="289" y="58"/>
                    <a:pt x="295" y="63"/>
                    <a:pt x="292" y="72"/>
                  </a:cubicBezTo>
                  <a:cubicBezTo>
                    <a:pt x="289" y="81"/>
                    <a:pt x="281" y="82"/>
                    <a:pt x="273" y="82"/>
                  </a:cubicBezTo>
                  <a:cubicBezTo>
                    <a:pt x="243" y="82"/>
                    <a:pt x="213" y="82"/>
                    <a:pt x="184" y="82"/>
                  </a:cubicBezTo>
                  <a:cubicBezTo>
                    <a:pt x="180" y="82"/>
                    <a:pt x="176" y="82"/>
                    <a:pt x="171" y="82"/>
                  </a:cubicBezTo>
                  <a:cubicBezTo>
                    <a:pt x="171" y="131"/>
                    <a:pt x="171" y="178"/>
                    <a:pt x="171" y="224"/>
                  </a:cubicBezTo>
                  <a:cubicBezTo>
                    <a:pt x="195" y="229"/>
                    <a:pt x="219" y="232"/>
                    <a:pt x="241" y="238"/>
                  </a:cubicBezTo>
                  <a:cubicBezTo>
                    <a:pt x="275" y="248"/>
                    <a:pt x="303" y="266"/>
                    <a:pt x="326" y="292"/>
                  </a:cubicBezTo>
                  <a:cubicBezTo>
                    <a:pt x="337" y="304"/>
                    <a:pt x="335" y="311"/>
                    <a:pt x="321" y="319"/>
                  </a:cubicBezTo>
                  <a:cubicBezTo>
                    <a:pt x="309" y="325"/>
                    <a:pt x="297" y="326"/>
                    <a:pt x="284" y="319"/>
                  </a:cubicBezTo>
                  <a:cubicBezTo>
                    <a:pt x="266" y="309"/>
                    <a:pt x="248" y="309"/>
                    <a:pt x="230" y="319"/>
                  </a:cubicBezTo>
                  <a:cubicBezTo>
                    <a:pt x="219" y="326"/>
                    <a:pt x="207" y="326"/>
                    <a:pt x="195" y="319"/>
                  </a:cubicBezTo>
                  <a:cubicBezTo>
                    <a:pt x="177" y="309"/>
                    <a:pt x="159" y="309"/>
                    <a:pt x="140" y="319"/>
                  </a:cubicBezTo>
                  <a:cubicBezTo>
                    <a:pt x="129" y="325"/>
                    <a:pt x="117" y="326"/>
                    <a:pt x="105" y="319"/>
                  </a:cubicBezTo>
                  <a:cubicBezTo>
                    <a:pt x="87" y="309"/>
                    <a:pt x="68" y="309"/>
                    <a:pt x="49" y="319"/>
                  </a:cubicBezTo>
                  <a:cubicBezTo>
                    <a:pt x="32" y="329"/>
                    <a:pt x="18" y="322"/>
                    <a:pt x="6" y="314"/>
                  </a:cubicBezTo>
                  <a:cubicBezTo>
                    <a:pt x="0" y="310"/>
                    <a:pt x="0" y="302"/>
                    <a:pt x="7" y="294"/>
                  </a:cubicBezTo>
                  <a:cubicBezTo>
                    <a:pt x="31" y="265"/>
                    <a:pt x="63" y="247"/>
                    <a:pt x="98" y="237"/>
                  </a:cubicBezTo>
                  <a:cubicBezTo>
                    <a:pt x="114" y="232"/>
                    <a:pt x="130" y="230"/>
                    <a:pt x="145" y="228"/>
                  </a:cubicBezTo>
                  <a:cubicBezTo>
                    <a:pt x="150" y="227"/>
                    <a:pt x="153" y="226"/>
                    <a:pt x="153" y="221"/>
                  </a:cubicBezTo>
                  <a:cubicBezTo>
                    <a:pt x="153" y="175"/>
                    <a:pt x="153" y="130"/>
                    <a:pt x="153" y="83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E237ED28-FF29-4E97-B0D1-EAFEDEF1C5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00100" y="5010150"/>
              <a:ext cx="525463" cy="417513"/>
            </a:xfrm>
            <a:custGeom>
              <a:avLst/>
              <a:gdLst>
                <a:gd name="T0" fmla="*/ 135 w 295"/>
                <a:gd name="T1" fmla="*/ 233 h 234"/>
                <a:gd name="T2" fmla="*/ 39 w 295"/>
                <a:gd name="T3" fmla="*/ 205 h 234"/>
                <a:gd name="T4" fmla="*/ 22 w 295"/>
                <a:gd name="T5" fmla="*/ 118 h 234"/>
                <a:gd name="T6" fmla="*/ 48 w 295"/>
                <a:gd name="T7" fmla="*/ 99 h 234"/>
                <a:gd name="T8" fmla="*/ 60 w 295"/>
                <a:gd name="T9" fmla="*/ 82 h 234"/>
                <a:gd name="T10" fmla="*/ 143 w 295"/>
                <a:gd name="T11" fmla="*/ 1 h 234"/>
                <a:gd name="T12" fmla="*/ 228 w 295"/>
                <a:gd name="T13" fmla="*/ 81 h 234"/>
                <a:gd name="T14" fmla="*/ 241 w 295"/>
                <a:gd name="T15" fmla="*/ 99 h 234"/>
                <a:gd name="T16" fmla="*/ 259 w 295"/>
                <a:gd name="T17" fmla="*/ 198 h 234"/>
                <a:gd name="T18" fmla="*/ 175 w 295"/>
                <a:gd name="T19" fmla="*/ 231 h 234"/>
                <a:gd name="T20" fmla="*/ 153 w 295"/>
                <a:gd name="T21" fmla="*/ 233 h 234"/>
                <a:gd name="T22" fmla="*/ 154 w 295"/>
                <a:gd name="T23" fmla="*/ 234 h 234"/>
                <a:gd name="T24" fmla="*/ 154 w 295"/>
                <a:gd name="T25" fmla="*/ 199 h 234"/>
                <a:gd name="T26" fmla="*/ 163 w 295"/>
                <a:gd name="T27" fmla="*/ 198 h 234"/>
                <a:gd name="T28" fmla="*/ 209 w 295"/>
                <a:gd name="T29" fmla="*/ 152 h 234"/>
                <a:gd name="T30" fmla="*/ 202 w 295"/>
                <a:gd name="T31" fmla="*/ 136 h 234"/>
                <a:gd name="T32" fmla="*/ 192 w 295"/>
                <a:gd name="T33" fmla="*/ 149 h 234"/>
                <a:gd name="T34" fmla="*/ 153 w 295"/>
                <a:gd name="T35" fmla="*/ 179 h 234"/>
                <a:gd name="T36" fmla="*/ 153 w 295"/>
                <a:gd name="T37" fmla="*/ 126 h 234"/>
                <a:gd name="T38" fmla="*/ 144 w 295"/>
                <a:gd name="T39" fmla="*/ 113 h 234"/>
                <a:gd name="T40" fmla="*/ 135 w 295"/>
                <a:gd name="T41" fmla="*/ 126 h 234"/>
                <a:gd name="T42" fmla="*/ 135 w 295"/>
                <a:gd name="T43" fmla="*/ 180 h 234"/>
                <a:gd name="T44" fmla="*/ 99 w 295"/>
                <a:gd name="T45" fmla="*/ 146 h 234"/>
                <a:gd name="T46" fmla="*/ 89 w 295"/>
                <a:gd name="T47" fmla="*/ 136 h 234"/>
                <a:gd name="T48" fmla="*/ 81 w 295"/>
                <a:gd name="T49" fmla="*/ 148 h 234"/>
                <a:gd name="T50" fmla="*/ 98 w 295"/>
                <a:gd name="T51" fmla="*/ 183 h 234"/>
                <a:gd name="T52" fmla="*/ 135 w 295"/>
                <a:gd name="T53" fmla="*/ 203 h 234"/>
                <a:gd name="T54" fmla="*/ 135 w 295"/>
                <a:gd name="T55" fmla="*/ 234 h 234"/>
                <a:gd name="T56" fmla="*/ 135 w 295"/>
                <a:gd name="T57" fmla="*/ 233 h 234"/>
                <a:gd name="T58" fmla="*/ 242 w 295"/>
                <a:gd name="T59" fmla="*/ 167 h 234"/>
                <a:gd name="T60" fmla="*/ 242 w 295"/>
                <a:gd name="T61" fmla="*/ 133 h 234"/>
                <a:gd name="T62" fmla="*/ 229 w 295"/>
                <a:gd name="T63" fmla="*/ 123 h 234"/>
                <a:gd name="T64" fmla="*/ 218 w 295"/>
                <a:gd name="T65" fmla="*/ 137 h 234"/>
                <a:gd name="T66" fmla="*/ 225 w 295"/>
                <a:gd name="T67" fmla="*/ 135 h 234"/>
                <a:gd name="T68" fmla="*/ 233 w 295"/>
                <a:gd name="T69" fmla="*/ 132 h 234"/>
                <a:gd name="T70" fmla="*/ 229 w 295"/>
                <a:gd name="T71" fmla="*/ 142 h 234"/>
                <a:gd name="T72" fmla="*/ 219 w 295"/>
                <a:gd name="T73" fmla="*/ 153 h 234"/>
                <a:gd name="T74" fmla="*/ 219 w 295"/>
                <a:gd name="T75" fmla="*/ 166 h 234"/>
                <a:gd name="T76" fmla="*/ 227 w 295"/>
                <a:gd name="T77" fmla="*/ 169 h 234"/>
                <a:gd name="T78" fmla="*/ 242 w 295"/>
                <a:gd name="T79" fmla="*/ 16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5" h="234">
                  <a:moveTo>
                    <a:pt x="135" y="233"/>
                  </a:moveTo>
                  <a:cubicBezTo>
                    <a:pt x="101" y="231"/>
                    <a:pt x="68" y="224"/>
                    <a:pt x="39" y="205"/>
                  </a:cubicBezTo>
                  <a:cubicBezTo>
                    <a:pt x="0" y="180"/>
                    <a:pt x="3" y="143"/>
                    <a:pt x="22" y="118"/>
                  </a:cubicBezTo>
                  <a:cubicBezTo>
                    <a:pt x="28" y="110"/>
                    <a:pt x="38" y="104"/>
                    <a:pt x="48" y="99"/>
                  </a:cubicBezTo>
                  <a:cubicBezTo>
                    <a:pt x="55" y="95"/>
                    <a:pt x="60" y="91"/>
                    <a:pt x="60" y="82"/>
                  </a:cubicBezTo>
                  <a:cubicBezTo>
                    <a:pt x="62" y="37"/>
                    <a:pt x="99" y="1"/>
                    <a:pt x="143" y="1"/>
                  </a:cubicBezTo>
                  <a:cubicBezTo>
                    <a:pt x="188" y="0"/>
                    <a:pt x="226" y="36"/>
                    <a:pt x="228" y="81"/>
                  </a:cubicBezTo>
                  <a:cubicBezTo>
                    <a:pt x="229" y="91"/>
                    <a:pt x="232" y="96"/>
                    <a:pt x="241" y="99"/>
                  </a:cubicBezTo>
                  <a:cubicBezTo>
                    <a:pt x="280" y="109"/>
                    <a:pt x="295" y="169"/>
                    <a:pt x="259" y="198"/>
                  </a:cubicBezTo>
                  <a:cubicBezTo>
                    <a:pt x="234" y="218"/>
                    <a:pt x="206" y="227"/>
                    <a:pt x="175" y="231"/>
                  </a:cubicBezTo>
                  <a:cubicBezTo>
                    <a:pt x="167" y="232"/>
                    <a:pt x="160" y="233"/>
                    <a:pt x="153" y="233"/>
                  </a:cubicBezTo>
                  <a:cubicBezTo>
                    <a:pt x="154" y="234"/>
                    <a:pt x="154" y="234"/>
                    <a:pt x="154" y="234"/>
                  </a:cubicBezTo>
                  <a:cubicBezTo>
                    <a:pt x="154" y="222"/>
                    <a:pt x="154" y="211"/>
                    <a:pt x="154" y="199"/>
                  </a:cubicBezTo>
                  <a:cubicBezTo>
                    <a:pt x="157" y="198"/>
                    <a:pt x="160" y="198"/>
                    <a:pt x="163" y="198"/>
                  </a:cubicBezTo>
                  <a:cubicBezTo>
                    <a:pt x="188" y="194"/>
                    <a:pt x="205" y="177"/>
                    <a:pt x="209" y="152"/>
                  </a:cubicBezTo>
                  <a:cubicBezTo>
                    <a:pt x="210" y="145"/>
                    <a:pt x="210" y="138"/>
                    <a:pt x="202" y="136"/>
                  </a:cubicBezTo>
                  <a:cubicBezTo>
                    <a:pt x="194" y="135"/>
                    <a:pt x="192" y="142"/>
                    <a:pt x="192" y="149"/>
                  </a:cubicBezTo>
                  <a:cubicBezTo>
                    <a:pt x="189" y="169"/>
                    <a:pt x="172" y="182"/>
                    <a:pt x="153" y="179"/>
                  </a:cubicBezTo>
                  <a:cubicBezTo>
                    <a:pt x="153" y="161"/>
                    <a:pt x="153" y="144"/>
                    <a:pt x="153" y="126"/>
                  </a:cubicBezTo>
                  <a:cubicBezTo>
                    <a:pt x="153" y="119"/>
                    <a:pt x="152" y="112"/>
                    <a:pt x="144" y="113"/>
                  </a:cubicBezTo>
                  <a:cubicBezTo>
                    <a:pt x="136" y="113"/>
                    <a:pt x="135" y="119"/>
                    <a:pt x="135" y="126"/>
                  </a:cubicBezTo>
                  <a:cubicBezTo>
                    <a:pt x="135" y="144"/>
                    <a:pt x="135" y="162"/>
                    <a:pt x="135" y="180"/>
                  </a:cubicBezTo>
                  <a:cubicBezTo>
                    <a:pt x="115" y="179"/>
                    <a:pt x="103" y="169"/>
                    <a:pt x="99" y="146"/>
                  </a:cubicBezTo>
                  <a:cubicBezTo>
                    <a:pt x="98" y="140"/>
                    <a:pt x="96" y="135"/>
                    <a:pt x="89" y="136"/>
                  </a:cubicBezTo>
                  <a:cubicBezTo>
                    <a:pt x="83" y="137"/>
                    <a:pt x="81" y="142"/>
                    <a:pt x="81" y="148"/>
                  </a:cubicBezTo>
                  <a:cubicBezTo>
                    <a:pt x="82" y="162"/>
                    <a:pt x="87" y="175"/>
                    <a:pt x="98" y="183"/>
                  </a:cubicBezTo>
                  <a:cubicBezTo>
                    <a:pt x="109" y="191"/>
                    <a:pt x="121" y="195"/>
                    <a:pt x="135" y="203"/>
                  </a:cubicBezTo>
                  <a:cubicBezTo>
                    <a:pt x="135" y="211"/>
                    <a:pt x="135" y="222"/>
                    <a:pt x="135" y="234"/>
                  </a:cubicBezTo>
                  <a:lnTo>
                    <a:pt x="135" y="233"/>
                  </a:lnTo>
                  <a:close/>
                  <a:moveTo>
                    <a:pt x="242" y="167"/>
                  </a:moveTo>
                  <a:cubicBezTo>
                    <a:pt x="242" y="157"/>
                    <a:pt x="243" y="145"/>
                    <a:pt x="242" y="133"/>
                  </a:cubicBezTo>
                  <a:cubicBezTo>
                    <a:pt x="242" y="126"/>
                    <a:pt x="236" y="122"/>
                    <a:pt x="229" y="123"/>
                  </a:cubicBezTo>
                  <a:cubicBezTo>
                    <a:pt x="222" y="123"/>
                    <a:pt x="216" y="127"/>
                    <a:pt x="218" y="137"/>
                  </a:cubicBezTo>
                  <a:cubicBezTo>
                    <a:pt x="221" y="136"/>
                    <a:pt x="223" y="136"/>
                    <a:pt x="225" y="135"/>
                  </a:cubicBezTo>
                  <a:cubicBezTo>
                    <a:pt x="228" y="134"/>
                    <a:pt x="230" y="133"/>
                    <a:pt x="233" y="132"/>
                  </a:cubicBezTo>
                  <a:cubicBezTo>
                    <a:pt x="232" y="135"/>
                    <a:pt x="231" y="139"/>
                    <a:pt x="229" y="142"/>
                  </a:cubicBezTo>
                  <a:cubicBezTo>
                    <a:pt x="226" y="146"/>
                    <a:pt x="221" y="149"/>
                    <a:pt x="219" y="153"/>
                  </a:cubicBezTo>
                  <a:cubicBezTo>
                    <a:pt x="217" y="157"/>
                    <a:pt x="218" y="162"/>
                    <a:pt x="219" y="166"/>
                  </a:cubicBezTo>
                  <a:cubicBezTo>
                    <a:pt x="220" y="168"/>
                    <a:pt x="224" y="169"/>
                    <a:pt x="227" y="169"/>
                  </a:cubicBezTo>
                  <a:cubicBezTo>
                    <a:pt x="231" y="169"/>
                    <a:pt x="235" y="168"/>
                    <a:pt x="242" y="167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0A60EC03-D14C-4D85-9339-517D570DB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563" y="5384800"/>
              <a:ext cx="768350" cy="217488"/>
            </a:xfrm>
            <a:custGeom>
              <a:avLst/>
              <a:gdLst>
                <a:gd name="T0" fmla="*/ 0 w 430"/>
                <a:gd name="T1" fmla="*/ 105 h 122"/>
                <a:gd name="T2" fmla="*/ 70 w 430"/>
                <a:gd name="T3" fmla="*/ 40 h 122"/>
                <a:gd name="T4" fmla="*/ 268 w 430"/>
                <a:gd name="T5" fmla="*/ 10 h 122"/>
                <a:gd name="T6" fmla="*/ 399 w 430"/>
                <a:gd name="T7" fmla="*/ 67 h 122"/>
                <a:gd name="T8" fmla="*/ 430 w 430"/>
                <a:gd name="T9" fmla="*/ 106 h 122"/>
                <a:gd name="T10" fmla="*/ 377 w 430"/>
                <a:gd name="T11" fmla="*/ 119 h 122"/>
                <a:gd name="T12" fmla="*/ 332 w 430"/>
                <a:gd name="T13" fmla="*/ 113 h 122"/>
                <a:gd name="T14" fmla="*/ 251 w 430"/>
                <a:gd name="T15" fmla="*/ 113 h 122"/>
                <a:gd name="T16" fmla="*/ 180 w 430"/>
                <a:gd name="T17" fmla="*/ 113 h 122"/>
                <a:gd name="T18" fmla="*/ 96 w 430"/>
                <a:gd name="T19" fmla="*/ 114 h 122"/>
                <a:gd name="T20" fmla="*/ 32 w 430"/>
                <a:gd name="T21" fmla="*/ 115 h 122"/>
                <a:gd name="T22" fmla="*/ 0 w 430"/>
                <a:gd name="T23" fmla="*/ 10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0" h="122">
                  <a:moveTo>
                    <a:pt x="0" y="105"/>
                  </a:moveTo>
                  <a:cubicBezTo>
                    <a:pt x="16" y="75"/>
                    <a:pt x="41" y="55"/>
                    <a:pt x="70" y="40"/>
                  </a:cubicBezTo>
                  <a:cubicBezTo>
                    <a:pt x="133" y="7"/>
                    <a:pt x="199" y="0"/>
                    <a:pt x="268" y="10"/>
                  </a:cubicBezTo>
                  <a:cubicBezTo>
                    <a:pt x="317" y="18"/>
                    <a:pt x="362" y="34"/>
                    <a:pt x="399" y="67"/>
                  </a:cubicBezTo>
                  <a:cubicBezTo>
                    <a:pt x="412" y="78"/>
                    <a:pt x="423" y="90"/>
                    <a:pt x="430" y="106"/>
                  </a:cubicBezTo>
                  <a:cubicBezTo>
                    <a:pt x="412" y="111"/>
                    <a:pt x="395" y="117"/>
                    <a:pt x="377" y="119"/>
                  </a:cubicBezTo>
                  <a:cubicBezTo>
                    <a:pt x="362" y="120"/>
                    <a:pt x="346" y="117"/>
                    <a:pt x="332" y="113"/>
                  </a:cubicBezTo>
                  <a:cubicBezTo>
                    <a:pt x="304" y="104"/>
                    <a:pt x="278" y="103"/>
                    <a:pt x="251" y="113"/>
                  </a:cubicBezTo>
                  <a:cubicBezTo>
                    <a:pt x="227" y="122"/>
                    <a:pt x="204" y="122"/>
                    <a:pt x="180" y="113"/>
                  </a:cubicBezTo>
                  <a:cubicBezTo>
                    <a:pt x="152" y="103"/>
                    <a:pt x="124" y="103"/>
                    <a:pt x="96" y="114"/>
                  </a:cubicBezTo>
                  <a:cubicBezTo>
                    <a:pt x="75" y="122"/>
                    <a:pt x="53" y="122"/>
                    <a:pt x="32" y="115"/>
                  </a:cubicBezTo>
                  <a:cubicBezTo>
                    <a:pt x="21" y="112"/>
                    <a:pt x="11" y="109"/>
                    <a:pt x="0" y="10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4C48F8A8-03CF-4042-8420-F39AD3FBB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563" y="4084638"/>
              <a:ext cx="531813" cy="300038"/>
            </a:xfrm>
            <a:custGeom>
              <a:avLst/>
              <a:gdLst>
                <a:gd name="T0" fmla="*/ 298 w 298"/>
                <a:gd name="T1" fmla="*/ 168 h 168"/>
                <a:gd name="T2" fmla="*/ 0 w 298"/>
                <a:gd name="T3" fmla="*/ 168 h 168"/>
                <a:gd name="T4" fmla="*/ 4 w 298"/>
                <a:gd name="T5" fmla="*/ 159 h 168"/>
                <a:gd name="T6" fmla="*/ 89 w 298"/>
                <a:gd name="T7" fmla="*/ 9 h 168"/>
                <a:gd name="T8" fmla="*/ 103 w 298"/>
                <a:gd name="T9" fmla="*/ 5 h 168"/>
                <a:gd name="T10" fmla="*/ 140 w 298"/>
                <a:gd name="T11" fmla="*/ 22 h 168"/>
                <a:gd name="T12" fmla="*/ 158 w 298"/>
                <a:gd name="T13" fmla="*/ 21 h 168"/>
                <a:gd name="T14" fmla="*/ 202 w 298"/>
                <a:gd name="T15" fmla="*/ 0 h 168"/>
                <a:gd name="T16" fmla="*/ 298 w 298"/>
                <a:gd name="T17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168">
                  <a:moveTo>
                    <a:pt x="298" y="168"/>
                  </a:moveTo>
                  <a:cubicBezTo>
                    <a:pt x="198" y="168"/>
                    <a:pt x="99" y="168"/>
                    <a:pt x="0" y="168"/>
                  </a:cubicBezTo>
                  <a:cubicBezTo>
                    <a:pt x="1" y="164"/>
                    <a:pt x="2" y="162"/>
                    <a:pt x="4" y="159"/>
                  </a:cubicBezTo>
                  <a:cubicBezTo>
                    <a:pt x="32" y="109"/>
                    <a:pt x="61" y="60"/>
                    <a:pt x="89" y="9"/>
                  </a:cubicBezTo>
                  <a:cubicBezTo>
                    <a:pt x="93" y="3"/>
                    <a:pt x="96" y="1"/>
                    <a:pt x="103" y="5"/>
                  </a:cubicBezTo>
                  <a:cubicBezTo>
                    <a:pt x="115" y="11"/>
                    <a:pt x="128" y="16"/>
                    <a:pt x="140" y="22"/>
                  </a:cubicBezTo>
                  <a:cubicBezTo>
                    <a:pt x="146" y="25"/>
                    <a:pt x="152" y="24"/>
                    <a:pt x="158" y="21"/>
                  </a:cubicBezTo>
                  <a:cubicBezTo>
                    <a:pt x="172" y="14"/>
                    <a:pt x="187" y="7"/>
                    <a:pt x="202" y="0"/>
                  </a:cubicBezTo>
                  <a:cubicBezTo>
                    <a:pt x="234" y="56"/>
                    <a:pt x="266" y="111"/>
                    <a:pt x="298" y="16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BF05E23D-E386-41B4-BA57-B2E52763F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4788" y="2011363"/>
              <a:ext cx="595313" cy="444500"/>
            </a:xfrm>
            <a:custGeom>
              <a:avLst/>
              <a:gdLst>
                <a:gd name="T0" fmla="*/ 240 w 333"/>
                <a:gd name="T1" fmla="*/ 60 h 249"/>
                <a:gd name="T2" fmla="*/ 258 w 333"/>
                <a:gd name="T3" fmla="*/ 17 h 249"/>
                <a:gd name="T4" fmla="*/ 306 w 333"/>
                <a:gd name="T5" fmla="*/ 22 h 249"/>
                <a:gd name="T6" fmla="*/ 333 w 333"/>
                <a:gd name="T7" fmla="*/ 58 h 249"/>
                <a:gd name="T8" fmla="*/ 333 w 333"/>
                <a:gd name="T9" fmla="*/ 236 h 249"/>
                <a:gd name="T10" fmla="*/ 328 w 333"/>
                <a:gd name="T11" fmla="*/ 247 h 249"/>
                <a:gd name="T12" fmla="*/ 316 w 333"/>
                <a:gd name="T13" fmla="*/ 245 h 249"/>
                <a:gd name="T14" fmla="*/ 243 w 333"/>
                <a:gd name="T15" fmla="*/ 224 h 249"/>
                <a:gd name="T16" fmla="*/ 199 w 333"/>
                <a:gd name="T17" fmla="*/ 223 h 249"/>
                <a:gd name="T18" fmla="*/ 187 w 333"/>
                <a:gd name="T19" fmla="*/ 218 h 249"/>
                <a:gd name="T20" fmla="*/ 167 w 333"/>
                <a:gd name="T21" fmla="*/ 219 h 249"/>
                <a:gd name="T22" fmla="*/ 156 w 333"/>
                <a:gd name="T23" fmla="*/ 223 h 249"/>
                <a:gd name="T24" fmla="*/ 52 w 333"/>
                <a:gd name="T25" fmla="*/ 223 h 249"/>
                <a:gd name="T26" fmla="*/ 18 w 333"/>
                <a:gd name="T27" fmla="*/ 212 h 249"/>
                <a:gd name="T28" fmla="*/ 0 w 333"/>
                <a:gd name="T29" fmla="*/ 179 h 249"/>
                <a:gd name="T30" fmla="*/ 0 w 333"/>
                <a:gd name="T31" fmla="*/ 16 h 249"/>
                <a:gd name="T32" fmla="*/ 5 w 333"/>
                <a:gd name="T33" fmla="*/ 2 h 249"/>
                <a:gd name="T34" fmla="*/ 19 w 333"/>
                <a:gd name="T35" fmla="*/ 5 h 249"/>
                <a:gd name="T36" fmla="*/ 72 w 333"/>
                <a:gd name="T37" fmla="*/ 18 h 249"/>
                <a:gd name="T38" fmla="*/ 83 w 333"/>
                <a:gd name="T39" fmla="*/ 27 h 249"/>
                <a:gd name="T40" fmla="*/ 97 w 333"/>
                <a:gd name="T41" fmla="*/ 62 h 249"/>
                <a:gd name="T42" fmla="*/ 62 w 333"/>
                <a:gd name="T43" fmla="*/ 54 h 249"/>
                <a:gd name="T44" fmla="*/ 44 w 333"/>
                <a:gd name="T45" fmla="*/ 65 h 249"/>
                <a:gd name="T46" fmla="*/ 44 w 333"/>
                <a:gd name="T47" fmla="*/ 156 h 249"/>
                <a:gd name="T48" fmla="*/ 53 w 333"/>
                <a:gd name="T49" fmla="*/ 172 h 249"/>
                <a:gd name="T50" fmla="*/ 84 w 333"/>
                <a:gd name="T51" fmla="*/ 179 h 249"/>
                <a:gd name="T52" fmla="*/ 242 w 333"/>
                <a:gd name="T53" fmla="*/ 180 h 249"/>
                <a:gd name="T54" fmla="*/ 275 w 333"/>
                <a:gd name="T55" fmla="*/ 188 h 249"/>
                <a:gd name="T56" fmla="*/ 288 w 333"/>
                <a:gd name="T57" fmla="*/ 181 h 249"/>
                <a:gd name="T58" fmla="*/ 288 w 333"/>
                <a:gd name="T59" fmla="*/ 82 h 249"/>
                <a:gd name="T60" fmla="*/ 280 w 333"/>
                <a:gd name="T61" fmla="*/ 70 h 249"/>
                <a:gd name="T62" fmla="*/ 240 w 333"/>
                <a:gd name="T63" fmla="*/ 6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3" h="249">
                  <a:moveTo>
                    <a:pt x="240" y="60"/>
                  </a:moveTo>
                  <a:cubicBezTo>
                    <a:pt x="245" y="47"/>
                    <a:pt x="251" y="33"/>
                    <a:pt x="258" y="17"/>
                  </a:cubicBezTo>
                  <a:cubicBezTo>
                    <a:pt x="273" y="19"/>
                    <a:pt x="290" y="19"/>
                    <a:pt x="306" y="22"/>
                  </a:cubicBezTo>
                  <a:cubicBezTo>
                    <a:pt x="324" y="26"/>
                    <a:pt x="333" y="39"/>
                    <a:pt x="333" y="58"/>
                  </a:cubicBezTo>
                  <a:cubicBezTo>
                    <a:pt x="333" y="117"/>
                    <a:pt x="333" y="177"/>
                    <a:pt x="333" y="236"/>
                  </a:cubicBezTo>
                  <a:cubicBezTo>
                    <a:pt x="333" y="240"/>
                    <a:pt x="331" y="246"/>
                    <a:pt x="328" y="247"/>
                  </a:cubicBezTo>
                  <a:cubicBezTo>
                    <a:pt x="325" y="249"/>
                    <a:pt x="319" y="247"/>
                    <a:pt x="316" y="245"/>
                  </a:cubicBezTo>
                  <a:cubicBezTo>
                    <a:pt x="294" y="230"/>
                    <a:pt x="270" y="223"/>
                    <a:pt x="243" y="224"/>
                  </a:cubicBezTo>
                  <a:cubicBezTo>
                    <a:pt x="228" y="224"/>
                    <a:pt x="214" y="224"/>
                    <a:pt x="199" y="223"/>
                  </a:cubicBezTo>
                  <a:cubicBezTo>
                    <a:pt x="195" y="223"/>
                    <a:pt x="190" y="221"/>
                    <a:pt x="187" y="218"/>
                  </a:cubicBezTo>
                  <a:cubicBezTo>
                    <a:pt x="179" y="212"/>
                    <a:pt x="174" y="212"/>
                    <a:pt x="167" y="219"/>
                  </a:cubicBezTo>
                  <a:cubicBezTo>
                    <a:pt x="164" y="221"/>
                    <a:pt x="160" y="223"/>
                    <a:pt x="156" y="223"/>
                  </a:cubicBezTo>
                  <a:cubicBezTo>
                    <a:pt x="121" y="224"/>
                    <a:pt x="87" y="225"/>
                    <a:pt x="52" y="223"/>
                  </a:cubicBezTo>
                  <a:cubicBezTo>
                    <a:pt x="41" y="223"/>
                    <a:pt x="28" y="218"/>
                    <a:pt x="18" y="212"/>
                  </a:cubicBezTo>
                  <a:cubicBezTo>
                    <a:pt x="6" y="206"/>
                    <a:pt x="0" y="195"/>
                    <a:pt x="0" y="179"/>
                  </a:cubicBezTo>
                  <a:cubicBezTo>
                    <a:pt x="1" y="125"/>
                    <a:pt x="0" y="70"/>
                    <a:pt x="0" y="16"/>
                  </a:cubicBezTo>
                  <a:cubicBezTo>
                    <a:pt x="0" y="11"/>
                    <a:pt x="2" y="5"/>
                    <a:pt x="5" y="2"/>
                  </a:cubicBezTo>
                  <a:cubicBezTo>
                    <a:pt x="8" y="0"/>
                    <a:pt x="15" y="3"/>
                    <a:pt x="19" y="5"/>
                  </a:cubicBezTo>
                  <a:cubicBezTo>
                    <a:pt x="35" y="16"/>
                    <a:pt x="53" y="20"/>
                    <a:pt x="72" y="18"/>
                  </a:cubicBezTo>
                  <a:cubicBezTo>
                    <a:pt x="79" y="18"/>
                    <a:pt x="81" y="20"/>
                    <a:pt x="83" y="27"/>
                  </a:cubicBezTo>
                  <a:cubicBezTo>
                    <a:pt x="87" y="39"/>
                    <a:pt x="92" y="50"/>
                    <a:pt x="97" y="62"/>
                  </a:cubicBezTo>
                  <a:cubicBezTo>
                    <a:pt x="84" y="66"/>
                    <a:pt x="73" y="60"/>
                    <a:pt x="62" y="54"/>
                  </a:cubicBezTo>
                  <a:cubicBezTo>
                    <a:pt x="49" y="47"/>
                    <a:pt x="44" y="49"/>
                    <a:pt x="44" y="65"/>
                  </a:cubicBezTo>
                  <a:cubicBezTo>
                    <a:pt x="44" y="95"/>
                    <a:pt x="45" y="126"/>
                    <a:pt x="44" y="156"/>
                  </a:cubicBezTo>
                  <a:cubicBezTo>
                    <a:pt x="44" y="164"/>
                    <a:pt x="46" y="169"/>
                    <a:pt x="53" y="172"/>
                  </a:cubicBezTo>
                  <a:cubicBezTo>
                    <a:pt x="63" y="175"/>
                    <a:pt x="74" y="179"/>
                    <a:pt x="84" y="179"/>
                  </a:cubicBezTo>
                  <a:cubicBezTo>
                    <a:pt x="137" y="180"/>
                    <a:pt x="189" y="179"/>
                    <a:pt x="242" y="180"/>
                  </a:cubicBezTo>
                  <a:cubicBezTo>
                    <a:pt x="253" y="180"/>
                    <a:pt x="264" y="184"/>
                    <a:pt x="275" y="188"/>
                  </a:cubicBezTo>
                  <a:cubicBezTo>
                    <a:pt x="284" y="191"/>
                    <a:pt x="288" y="190"/>
                    <a:pt x="288" y="181"/>
                  </a:cubicBezTo>
                  <a:cubicBezTo>
                    <a:pt x="288" y="148"/>
                    <a:pt x="289" y="115"/>
                    <a:pt x="288" y="82"/>
                  </a:cubicBezTo>
                  <a:cubicBezTo>
                    <a:pt x="288" y="78"/>
                    <a:pt x="284" y="72"/>
                    <a:pt x="280" y="70"/>
                  </a:cubicBezTo>
                  <a:cubicBezTo>
                    <a:pt x="268" y="66"/>
                    <a:pt x="254" y="63"/>
                    <a:pt x="240" y="6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7E76159B-E60C-48C1-A66D-4430C85FE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500" y="2997200"/>
              <a:ext cx="339725" cy="576263"/>
            </a:xfrm>
            <a:custGeom>
              <a:avLst/>
              <a:gdLst>
                <a:gd name="T0" fmla="*/ 15 w 190"/>
                <a:gd name="T1" fmla="*/ 215 h 323"/>
                <a:gd name="T2" fmla="*/ 62 w 190"/>
                <a:gd name="T3" fmla="*/ 136 h 323"/>
                <a:gd name="T4" fmla="*/ 69 w 190"/>
                <a:gd name="T5" fmla="*/ 117 h 323"/>
                <a:gd name="T6" fmla="*/ 49 w 190"/>
                <a:gd name="T7" fmla="*/ 112 h 323"/>
                <a:gd name="T8" fmla="*/ 32 w 190"/>
                <a:gd name="T9" fmla="*/ 112 h 323"/>
                <a:gd name="T10" fmla="*/ 95 w 190"/>
                <a:gd name="T11" fmla="*/ 0 h 323"/>
                <a:gd name="T12" fmla="*/ 158 w 190"/>
                <a:gd name="T13" fmla="*/ 112 h 323"/>
                <a:gd name="T14" fmla="*/ 132 w 190"/>
                <a:gd name="T15" fmla="*/ 112 h 323"/>
                <a:gd name="T16" fmla="*/ 123 w 190"/>
                <a:gd name="T17" fmla="*/ 129 h 323"/>
                <a:gd name="T18" fmla="*/ 167 w 190"/>
                <a:gd name="T19" fmla="*/ 202 h 323"/>
                <a:gd name="T20" fmla="*/ 175 w 190"/>
                <a:gd name="T21" fmla="*/ 215 h 323"/>
                <a:gd name="T22" fmla="*/ 143 w 190"/>
                <a:gd name="T23" fmla="*/ 215 h 323"/>
                <a:gd name="T24" fmla="*/ 134 w 190"/>
                <a:gd name="T25" fmla="*/ 233 h 323"/>
                <a:gd name="T26" fmla="*/ 186 w 190"/>
                <a:gd name="T27" fmla="*/ 316 h 323"/>
                <a:gd name="T28" fmla="*/ 190 w 190"/>
                <a:gd name="T29" fmla="*/ 323 h 323"/>
                <a:gd name="T30" fmla="*/ 0 w 190"/>
                <a:gd name="T31" fmla="*/ 323 h 323"/>
                <a:gd name="T32" fmla="*/ 5 w 190"/>
                <a:gd name="T33" fmla="*/ 314 h 323"/>
                <a:gd name="T34" fmla="*/ 55 w 190"/>
                <a:gd name="T35" fmla="*/ 234 h 323"/>
                <a:gd name="T36" fmla="*/ 58 w 190"/>
                <a:gd name="T37" fmla="*/ 221 h 323"/>
                <a:gd name="T38" fmla="*/ 45 w 190"/>
                <a:gd name="T39" fmla="*/ 216 h 323"/>
                <a:gd name="T40" fmla="*/ 15 w 190"/>
                <a:gd name="T41" fmla="*/ 21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0" h="323">
                  <a:moveTo>
                    <a:pt x="15" y="215"/>
                  </a:moveTo>
                  <a:cubicBezTo>
                    <a:pt x="31" y="187"/>
                    <a:pt x="47" y="162"/>
                    <a:pt x="62" y="136"/>
                  </a:cubicBezTo>
                  <a:cubicBezTo>
                    <a:pt x="66" y="130"/>
                    <a:pt x="67" y="123"/>
                    <a:pt x="69" y="117"/>
                  </a:cubicBezTo>
                  <a:cubicBezTo>
                    <a:pt x="62" y="115"/>
                    <a:pt x="56" y="113"/>
                    <a:pt x="49" y="112"/>
                  </a:cubicBezTo>
                  <a:cubicBezTo>
                    <a:pt x="44" y="111"/>
                    <a:pt x="39" y="112"/>
                    <a:pt x="32" y="112"/>
                  </a:cubicBezTo>
                  <a:cubicBezTo>
                    <a:pt x="53" y="74"/>
                    <a:pt x="73" y="38"/>
                    <a:pt x="95" y="0"/>
                  </a:cubicBezTo>
                  <a:cubicBezTo>
                    <a:pt x="116" y="37"/>
                    <a:pt x="136" y="74"/>
                    <a:pt x="158" y="112"/>
                  </a:cubicBezTo>
                  <a:cubicBezTo>
                    <a:pt x="148" y="112"/>
                    <a:pt x="140" y="112"/>
                    <a:pt x="132" y="112"/>
                  </a:cubicBezTo>
                  <a:cubicBezTo>
                    <a:pt x="120" y="112"/>
                    <a:pt x="117" y="118"/>
                    <a:pt x="123" y="129"/>
                  </a:cubicBezTo>
                  <a:cubicBezTo>
                    <a:pt x="138" y="153"/>
                    <a:pt x="153" y="178"/>
                    <a:pt x="167" y="202"/>
                  </a:cubicBezTo>
                  <a:cubicBezTo>
                    <a:pt x="169" y="206"/>
                    <a:pt x="172" y="210"/>
                    <a:pt x="175" y="215"/>
                  </a:cubicBezTo>
                  <a:cubicBezTo>
                    <a:pt x="163" y="215"/>
                    <a:pt x="153" y="215"/>
                    <a:pt x="143" y="215"/>
                  </a:cubicBezTo>
                  <a:cubicBezTo>
                    <a:pt x="130" y="216"/>
                    <a:pt x="127" y="222"/>
                    <a:pt x="134" y="233"/>
                  </a:cubicBezTo>
                  <a:cubicBezTo>
                    <a:pt x="151" y="261"/>
                    <a:pt x="169" y="288"/>
                    <a:pt x="186" y="316"/>
                  </a:cubicBezTo>
                  <a:cubicBezTo>
                    <a:pt x="187" y="318"/>
                    <a:pt x="188" y="320"/>
                    <a:pt x="190" y="323"/>
                  </a:cubicBezTo>
                  <a:cubicBezTo>
                    <a:pt x="127" y="323"/>
                    <a:pt x="64" y="323"/>
                    <a:pt x="0" y="323"/>
                  </a:cubicBezTo>
                  <a:cubicBezTo>
                    <a:pt x="1" y="320"/>
                    <a:pt x="3" y="317"/>
                    <a:pt x="5" y="314"/>
                  </a:cubicBezTo>
                  <a:cubicBezTo>
                    <a:pt x="22" y="287"/>
                    <a:pt x="39" y="260"/>
                    <a:pt x="55" y="234"/>
                  </a:cubicBezTo>
                  <a:cubicBezTo>
                    <a:pt x="57" y="230"/>
                    <a:pt x="60" y="223"/>
                    <a:pt x="58" y="221"/>
                  </a:cubicBezTo>
                  <a:cubicBezTo>
                    <a:pt x="56" y="218"/>
                    <a:pt x="50" y="216"/>
                    <a:pt x="45" y="216"/>
                  </a:cubicBezTo>
                  <a:cubicBezTo>
                    <a:pt x="36" y="215"/>
                    <a:pt x="26" y="215"/>
                    <a:pt x="15" y="21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85D32FA2-01EC-4E49-98B4-5E0DAAC52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8575" y="4314825"/>
              <a:ext cx="838200" cy="155575"/>
            </a:xfrm>
            <a:custGeom>
              <a:avLst/>
              <a:gdLst>
                <a:gd name="T0" fmla="*/ 470 w 470"/>
                <a:gd name="T1" fmla="*/ 87 h 87"/>
                <a:gd name="T2" fmla="*/ 0 w 470"/>
                <a:gd name="T3" fmla="*/ 87 h 87"/>
                <a:gd name="T4" fmla="*/ 39 w 470"/>
                <a:gd name="T5" fmla="*/ 34 h 87"/>
                <a:gd name="T6" fmla="*/ 154 w 470"/>
                <a:gd name="T7" fmla="*/ 1 h 87"/>
                <a:gd name="T8" fmla="*/ 255 w 470"/>
                <a:gd name="T9" fmla="*/ 30 h 87"/>
                <a:gd name="T10" fmla="*/ 271 w 470"/>
                <a:gd name="T11" fmla="*/ 31 h 87"/>
                <a:gd name="T12" fmla="*/ 420 w 470"/>
                <a:gd name="T13" fmla="*/ 37 h 87"/>
                <a:gd name="T14" fmla="*/ 470 w 470"/>
                <a:gd name="T1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0" h="87">
                  <a:moveTo>
                    <a:pt x="470" y="87"/>
                  </a:moveTo>
                  <a:cubicBezTo>
                    <a:pt x="313" y="87"/>
                    <a:pt x="157" y="87"/>
                    <a:pt x="0" y="87"/>
                  </a:cubicBezTo>
                  <a:cubicBezTo>
                    <a:pt x="7" y="64"/>
                    <a:pt x="21" y="48"/>
                    <a:pt x="39" y="34"/>
                  </a:cubicBezTo>
                  <a:cubicBezTo>
                    <a:pt x="73" y="9"/>
                    <a:pt x="112" y="0"/>
                    <a:pt x="154" y="1"/>
                  </a:cubicBezTo>
                  <a:cubicBezTo>
                    <a:pt x="190" y="1"/>
                    <a:pt x="224" y="11"/>
                    <a:pt x="255" y="30"/>
                  </a:cubicBezTo>
                  <a:cubicBezTo>
                    <a:pt x="259" y="33"/>
                    <a:pt x="266" y="32"/>
                    <a:pt x="271" y="31"/>
                  </a:cubicBezTo>
                  <a:cubicBezTo>
                    <a:pt x="321" y="14"/>
                    <a:pt x="371" y="14"/>
                    <a:pt x="420" y="37"/>
                  </a:cubicBezTo>
                  <a:cubicBezTo>
                    <a:pt x="442" y="47"/>
                    <a:pt x="460" y="62"/>
                    <a:pt x="470" y="87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951BCE5-F220-4F33-87F8-E1B94B27E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863" y="2070100"/>
              <a:ext cx="461963" cy="233363"/>
            </a:xfrm>
            <a:custGeom>
              <a:avLst/>
              <a:gdLst>
                <a:gd name="T0" fmla="*/ 129 w 259"/>
                <a:gd name="T1" fmla="*/ 131 h 131"/>
                <a:gd name="T2" fmla="*/ 23 w 259"/>
                <a:gd name="T3" fmla="*/ 131 h 131"/>
                <a:gd name="T4" fmla="*/ 3 w 259"/>
                <a:gd name="T5" fmla="*/ 107 h 131"/>
                <a:gd name="T6" fmla="*/ 127 w 259"/>
                <a:gd name="T7" fmla="*/ 0 h 131"/>
                <a:gd name="T8" fmla="*/ 255 w 259"/>
                <a:gd name="T9" fmla="*/ 105 h 131"/>
                <a:gd name="T10" fmla="*/ 235 w 259"/>
                <a:gd name="T11" fmla="*/ 131 h 131"/>
                <a:gd name="T12" fmla="*/ 129 w 259"/>
                <a:gd name="T1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131">
                  <a:moveTo>
                    <a:pt x="129" y="131"/>
                  </a:moveTo>
                  <a:cubicBezTo>
                    <a:pt x="94" y="131"/>
                    <a:pt x="58" y="131"/>
                    <a:pt x="23" y="131"/>
                  </a:cubicBezTo>
                  <a:cubicBezTo>
                    <a:pt x="6" y="131"/>
                    <a:pt x="0" y="124"/>
                    <a:pt x="3" y="107"/>
                  </a:cubicBezTo>
                  <a:cubicBezTo>
                    <a:pt x="16" y="46"/>
                    <a:pt x="68" y="1"/>
                    <a:pt x="127" y="0"/>
                  </a:cubicBezTo>
                  <a:cubicBezTo>
                    <a:pt x="189" y="0"/>
                    <a:pt x="242" y="43"/>
                    <a:pt x="255" y="105"/>
                  </a:cubicBezTo>
                  <a:cubicBezTo>
                    <a:pt x="259" y="124"/>
                    <a:pt x="253" y="131"/>
                    <a:pt x="235" y="131"/>
                  </a:cubicBezTo>
                  <a:cubicBezTo>
                    <a:pt x="199" y="131"/>
                    <a:pt x="164" y="131"/>
                    <a:pt x="129" y="13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C2B634EA-E4FF-47BC-B050-B6A20DAF7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475" y="3987800"/>
              <a:ext cx="293688" cy="471488"/>
            </a:xfrm>
            <a:custGeom>
              <a:avLst/>
              <a:gdLst>
                <a:gd name="T0" fmla="*/ 14 w 165"/>
                <a:gd name="T1" fmla="*/ 165 h 264"/>
                <a:gd name="T2" fmla="*/ 50 w 165"/>
                <a:gd name="T3" fmla="*/ 101 h 264"/>
                <a:gd name="T4" fmla="*/ 37 w 165"/>
                <a:gd name="T5" fmla="*/ 69 h 264"/>
                <a:gd name="T6" fmla="*/ 72 w 165"/>
                <a:gd name="T7" fmla="*/ 10 h 264"/>
                <a:gd name="T8" fmla="*/ 94 w 165"/>
                <a:gd name="T9" fmla="*/ 11 h 264"/>
                <a:gd name="T10" fmla="*/ 127 w 165"/>
                <a:gd name="T11" fmla="*/ 68 h 264"/>
                <a:gd name="T12" fmla="*/ 125 w 165"/>
                <a:gd name="T13" fmla="*/ 70 h 264"/>
                <a:gd name="T14" fmla="*/ 113 w 165"/>
                <a:gd name="T15" fmla="*/ 99 h 264"/>
                <a:gd name="T16" fmla="*/ 145 w 165"/>
                <a:gd name="T17" fmla="*/ 156 h 264"/>
                <a:gd name="T18" fmla="*/ 151 w 165"/>
                <a:gd name="T19" fmla="*/ 166 h 264"/>
                <a:gd name="T20" fmla="*/ 142 w 165"/>
                <a:gd name="T21" fmla="*/ 168 h 264"/>
                <a:gd name="T22" fmla="*/ 128 w 165"/>
                <a:gd name="T23" fmla="*/ 204 h 264"/>
                <a:gd name="T24" fmla="*/ 165 w 165"/>
                <a:gd name="T25" fmla="*/ 264 h 264"/>
                <a:gd name="T26" fmla="*/ 0 w 165"/>
                <a:gd name="T27" fmla="*/ 264 h 264"/>
                <a:gd name="T28" fmla="*/ 35 w 165"/>
                <a:gd name="T29" fmla="*/ 206 h 264"/>
                <a:gd name="T30" fmla="*/ 32 w 165"/>
                <a:gd name="T31" fmla="*/ 173 h 264"/>
                <a:gd name="T32" fmla="*/ 14 w 165"/>
                <a:gd name="T33" fmla="*/ 16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5" h="264">
                  <a:moveTo>
                    <a:pt x="14" y="165"/>
                  </a:moveTo>
                  <a:cubicBezTo>
                    <a:pt x="26" y="144"/>
                    <a:pt x="38" y="123"/>
                    <a:pt x="50" y="101"/>
                  </a:cubicBezTo>
                  <a:cubicBezTo>
                    <a:pt x="59" y="85"/>
                    <a:pt x="56" y="75"/>
                    <a:pt x="37" y="69"/>
                  </a:cubicBezTo>
                  <a:cubicBezTo>
                    <a:pt x="48" y="49"/>
                    <a:pt x="60" y="29"/>
                    <a:pt x="72" y="10"/>
                  </a:cubicBezTo>
                  <a:cubicBezTo>
                    <a:pt x="78" y="0"/>
                    <a:pt x="88" y="1"/>
                    <a:pt x="94" y="11"/>
                  </a:cubicBezTo>
                  <a:cubicBezTo>
                    <a:pt x="105" y="29"/>
                    <a:pt x="116" y="49"/>
                    <a:pt x="127" y="68"/>
                  </a:cubicBezTo>
                  <a:cubicBezTo>
                    <a:pt x="126" y="69"/>
                    <a:pt x="126" y="70"/>
                    <a:pt x="125" y="70"/>
                  </a:cubicBezTo>
                  <a:cubicBezTo>
                    <a:pt x="110" y="75"/>
                    <a:pt x="106" y="85"/>
                    <a:pt x="113" y="99"/>
                  </a:cubicBezTo>
                  <a:cubicBezTo>
                    <a:pt x="124" y="118"/>
                    <a:pt x="135" y="137"/>
                    <a:pt x="145" y="156"/>
                  </a:cubicBezTo>
                  <a:cubicBezTo>
                    <a:pt x="147" y="159"/>
                    <a:pt x="149" y="162"/>
                    <a:pt x="151" y="166"/>
                  </a:cubicBezTo>
                  <a:cubicBezTo>
                    <a:pt x="148" y="167"/>
                    <a:pt x="145" y="167"/>
                    <a:pt x="142" y="168"/>
                  </a:cubicBezTo>
                  <a:cubicBezTo>
                    <a:pt x="126" y="172"/>
                    <a:pt x="119" y="189"/>
                    <a:pt x="128" y="204"/>
                  </a:cubicBezTo>
                  <a:cubicBezTo>
                    <a:pt x="140" y="224"/>
                    <a:pt x="152" y="243"/>
                    <a:pt x="165" y="264"/>
                  </a:cubicBezTo>
                  <a:cubicBezTo>
                    <a:pt x="110" y="264"/>
                    <a:pt x="55" y="264"/>
                    <a:pt x="0" y="264"/>
                  </a:cubicBezTo>
                  <a:cubicBezTo>
                    <a:pt x="12" y="244"/>
                    <a:pt x="24" y="225"/>
                    <a:pt x="35" y="206"/>
                  </a:cubicBezTo>
                  <a:cubicBezTo>
                    <a:pt x="43" y="193"/>
                    <a:pt x="42" y="181"/>
                    <a:pt x="32" y="173"/>
                  </a:cubicBezTo>
                  <a:cubicBezTo>
                    <a:pt x="28" y="169"/>
                    <a:pt x="21" y="168"/>
                    <a:pt x="14" y="16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617DA31-8DB3-4F18-AE3C-11A678CB6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5600" y="4862513"/>
              <a:ext cx="206375" cy="614363"/>
            </a:xfrm>
            <a:custGeom>
              <a:avLst/>
              <a:gdLst>
                <a:gd name="T0" fmla="*/ 64 w 116"/>
                <a:gd name="T1" fmla="*/ 344 h 344"/>
                <a:gd name="T2" fmla="*/ 64 w 116"/>
                <a:gd name="T3" fmla="*/ 306 h 344"/>
                <a:gd name="T4" fmla="*/ 55 w 116"/>
                <a:gd name="T5" fmla="*/ 293 h 344"/>
                <a:gd name="T6" fmla="*/ 46 w 116"/>
                <a:gd name="T7" fmla="*/ 306 h 344"/>
                <a:gd name="T8" fmla="*/ 46 w 116"/>
                <a:gd name="T9" fmla="*/ 343 h 344"/>
                <a:gd name="T10" fmla="*/ 6 w 116"/>
                <a:gd name="T11" fmla="*/ 306 h 344"/>
                <a:gd name="T12" fmla="*/ 48 w 116"/>
                <a:gd name="T13" fmla="*/ 235 h 344"/>
                <a:gd name="T14" fmla="*/ 0 w 116"/>
                <a:gd name="T15" fmla="*/ 165 h 344"/>
                <a:gd name="T16" fmla="*/ 30 w 116"/>
                <a:gd name="T17" fmla="*/ 60 h 344"/>
                <a:gd name="T18" fmla="*/ 48 w 116"/>
                <a:gd name="T19" fmla="*/ 8 h 344"/>
                <a:gd name="T20" fmla="*/ 55 w 116"/>
                <a:gd name="T21" fmla="*/ 0 h 344"/>
                <a:gd name="T22" fmla="*/ 62 w 116"/>
                <a:gd name="T23" fmla="*/ 8 h 344"/>
                <a:gd name="T24" fmla="*/ 113 w 116"/>
                <a:gd name="T25" fmla="*/ 205 h 344"/>
                <a:gd name="T26" fmla="*/ 107 w 116"/>
                <a:gd name="T27" fmla="*/ 296 h 344"/>
                <a:gd name="T28" fmla="*/ 68 w 116"/>
                <a:gd name="T29" fmla="*/ 344 h 344"/>
                <a:gd name="T30" fmla="*/ 64 w 116"/>
                <a:gd name="T31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344">
                  <a:moveTo>
                    <a:pt x="64" y="344"/>
                  </a:moveTo>
                  <a:cubicBezTo>
                    <a:pt x="64" y="331"/>
                    <a:pt x="64" y="318"/>
                    <a:pt x="64" y="306"/>
                  </a:cubicBezTo>
                  <a:cubicBezTo>
                    <a:pt x="64" y="299"/>
                    <a:pt x="63" y="293"/>
                    <a:pt x="55" y="293"/>
                  </a:cubicBezTo>
                  <a:cubicBezTo>
                    <a:pt x="47" y="293"/>
                    <a:pt x="46" y="299"/>
                    <a:pt x="46" y="306"/>
                  </a:cubicBezTo>
                  <a:cubicBezTo>
                    <a:pt x="46" y="318"/>
                    <a:pt x="46" y="331"/>
                    <a:pt x="46" y="343"/>
                  </a:cubicBezTo>
                  <a:cubicBezTo>
                    <a:pt x="27" y="343"/>
                    <a:pt x="14" y="330"/>
                    <a:pt x="6" y="306"/>
                  </a:cubicBezTo>
                  <a:cubicBezTo>
                    <a:pt x="31" y="289"/>
                    <a:pt x="50" y="268"/>
                    <a:pt x="48" y="235"/>
                  </a:cubicBezTo>
                  <a:cubicBezTo>
                    <a:pt x="46" y="203"/>
                    <a:pt x="33" y="179"/>
                    <a:pt x="0" y="165"/>
                  </a:cubicBezTo>
                  <a:cubicBezTo>
                    <a:pt x="10" y="130"/>
                    <a:pt x="19" y="95"/>
                    <a:pt x="30" y="60"/>
                  </a:cubicBezTo>
                  <a:cubicBezTo>
                    <a:pt x="35" y="42"/>
                    <a:pt x="42" y="25"/>
                    <a:pt x="48" y="8"/>
                  </a:cubicBezTo>
                  <a:cubicBezTo>
                    <a:pt x="49" y="5"/>
                    <a:pt x="53" y="3"/>
                    <a:pt x="55" y="0"/>
                  </a:cubicBezTo>
                  <a:cubicBezTo>
                    <a:pt x="58" y="3"/>
                    <a:pt x="61" y="5"/>
                    <a:pt x="62" y="8"/>
                  </a:cubicBezTo>
                  <a:cubicBezTo>
                    <a:pt x="86" y="72"/>
                    <a:pt x="107" y="137"/>
                    <a:pt x="113" y="205"/>
                  </a:cubicBezTo>
                  <a:cubicBezTo>
                    <a:pt x="116" y="236"/>
                    <a:pt x="114" y="266"/>
                    <a:pt x="107" y="296"/>
                  </a:cubicBezTo>
                  <a:cubicBezTo>
                    <a:pt x="102" y="318"/>
                    <a:pt x="93" y="338"/>
                    <a:pt x="68" y="344"/>
                  </a:cubicBezTo>
                  <a:cubicBezTo>
                    <a:pt x="67" y="344"/>
                    <a:pt x="66" y="344"/>
                    <a:pt x="64" y="34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E84C1AAA-5F38-4E59-B928-93EC779EED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5150" y="4686300"/>
              <a:ext cx="654050" cy="465138"/>
            </a:xfrm>
            <a:custGeom>
              <a:avLst/>
              <a:gdLst>
                <a:gd name="T0" fmla="*/ 127 w 366"/>
                <a:gd name="T1" fmla="*/ 0 h 260"/>
                <a:gd name="T2" fmla="*/ 219 w 366"/>
                <a:gd name="T3" fmla="*/ 69 h 260"/>
                <a:gd name="T4" fmla="*/ 244 w 366"/>
                <a:gd name="T5" fmla="*/ 82 h 260"/>
                <a:gd name="T6" fmla="*/ 308 w 366"/>
                <a:gd name="T7" fmla="*/ 81 h 260"/>
                <a:gd name="T8" fmla="*/ 366 w 366"/>
                <a:gd name="T9" fmla="*/ 114 h 260"/>
                <a:gd name="T10" fmla="*/ 314 w 366"/>
                <a:gd name="T11" fmla="*/ 108 h 260"/>
                <a:gd name="T12" fmla="*/ 254 w 366"/>
                <a:gd name="T13" fmla="*/ 112 h 260"/>
                <a:gd name="T14" fmla="*/ 241 w 366"/>
                <a:gd name="T15" fmla="*/ 121 h 260"/>
                <a:gd name="T16" fmla="*/ 249 w 366"/>
                <a:gd name="T17" fmla="*/ 134 h 260"/>
                <a:gd name="T18" fmla="*/ 283 w 366"/>
                <a:gd name="T19" fmla="*/ 237 h 260"/>
                <a:gd name="T20" fmla="*/ 281 w 366"/>
                <a:gd name="T21" fmla="*/ 248 h 260"/>
                <a:gd name="T22" fmla="*/ 279 w 366"/>
                <a:gd name="T23" fmla="*/ 260 h 260"/>
                <a:gd name="T24" fmla="*/ 274 w 366"/>
                <a:gd name="T25" fmla="*/ 247 h 260"/>
                <a:gd name="T26" fmla="*/ 222 w 366"/>
                <a:gd name="T27" fmla="*/ 162 h 260"/>
                <a:gd name="T28" fmla="*/ 209 w 366"/>
                <a:gd name="T29" fmla="*/ 152 h 260"/>
                <a:gd name="T30" fmla="*/ 159 w 366"/>
                <a:gd name="T31" fmla="*/ 146 h 260"/>
                <a:gd name="T32" fmla="*/ 71 w 366"/>
                <a:gd name="T33" fmla="*/ 214 h 260"/>
                <a:gd name="T34" fmla="*/ 57 w 366"/>
                <a:gd name="T35" fmla="*/ 231 h 260"/>
                <a:gd name="T36" fmla="*/ 126 w 366"/>
                <a:gd name="T37" fmla="*/ 127 h 260"/>
                <a:gd name="T38" fmla="*/ 133 w 366"/>
                <a:gd name="T39" fmla="*/ 119 h 260"/>
                <a:gd name="T40" fmla="*/ 126 w 366"/>
                <a:gd name="T41" fmla="*/ 109 h 260"/>
                <a:gd name="T42" fmla="*/ 78 w 366"/>
                <a:gd name="T43" fmla="*/ 100 h 260"/>
                <a:gd name="T44" fmla="*/ 1 w 366"/>
                <a:gd name="T45" fmla="*/ 99 h 260"/>
                <a:gd name="T46" fmla="*/ 0 w 366"/>
                <a:gd name="T47" fmla="*/ 94 h 260"/>
                <a:gd name="T48" fmla="*/ 58 w 366"/>
                <a:gd name="T49" fmla="*/ 79 h 260"/>
                <a:gd name="T50" fmla="*/ 150 w 366"/>
                <a:gd name="T51" fmla="*/ 80 h 260"/>
                <a:gd name="T52" fmla="*/ 164 w 366"/>
                <a:gd name="T53" fmla="*/ 69 h 260"/>
                <a:gd name="T54" fmla="*/ 137 w 366"/>
                <a:gd name="T55" fmla="*/ 10 h 260"/>
                <a:gd name="T56" fmla="*/ 127 w 366"/>
                <a:gd name="T57" fmla="*/ 0 h 260"/>
                <a:gd name="T58" fmla="*/ 191 w 366"/>
                <a:gd name="T59" fmla="*/ 96 h 260"/>
                <a:gd name="T60" fmla="*/ 178 w 366"/>
                <a:gd name="T61" fmla="*/ 103 h 260"/>
                <a:gd name="T62" fmla="*/ 189 w 366"/>
                <a:gd name="T63" fmla="*/ 114 h 260"/>
                <a:gd name="T64" fmla="*/ 207 w 366"/>
                <a:gd name="T65" fmla="*/ 115 h 260"/>
                <a:gd name="T66" fmla="*/ 209 w 366"/>
                <a:gd name="T67" fmla="*/ 104 h 260"/>
                <a:gd name="T68" fmla="*/ 191 w 366"/>
                <a:gd name="T69" fmla="*/ 96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6" h="260">
                  <a:moveTo>
                    <a:pt x="127" y="0"/>
                  </a:moveTo>
                  <a:cubicBezTo>
                    <a:pt x="169" y="12"/>
                    <a:pt x="200" y="32"/>
                    <a:pt x="219" y="69"/>
                  </a:cubicBezTo>
                  <a:cubicBezTo>
                    <a:pt x="227" y="85"/>
                    <a:pt x="226" y="83"/>
                    <a:pt x="244" y="82"/>
                  </a:cubicBezTo>
                  <a:cubicBezTo>
                    <a:pt x="265" y="80"/>
                    <a:pt x="287" y="79"/>
                    <a:pt x="308" y="81"/>
                  </a:cubicBezTo>
                  <a:cubicBezTo>
                    <a:pt x="331" y="84"/>
                    <a:pt x="350" y="96"/>
                    <a:pt x="366" y="114"/>
                  </a:cubicBezTo>
                  <a:cubicBezTo>
                    <a:pt x="348" y="112"/>
                    <a:pt x="331" y="109"/>
                    <a:pt x="314" y="108"/>
                  </a:cubicBezTo>
                  <a:cubicBezTo>
                    <a:pt x="294" y="108"/>
                    <a:pt x="274" y="110"/>
                    <a:pt x="254" y="112"/>
                  </a:cubicBezTo>
                  <a:cubicBezTo>
                    <a:pt x="249" y="112"/>
                    <a:pt x="243" y="117"/>
                    <a:pt x="241" y="121"/>
                  </a:cubicBezTo>
                  <a:cubicBezTo>
                    <a:pt x="240" y="124"/>
                    <a:pt x="245" y="130"/>
                    <a:pt x="249" y="134"/>
                  </a:cubicBezTo>
                  <a:cubicBezTo>
                    <a:pt x="281" y="162"/>
                    <a:pt x="287" y="198"/>
                    <a:pt x="283" y="237"/>
                  </a:cubicBezTo>
                  <a:cubicBezTo>
                    <a:pt x="283" y="241"/>
                    <a:pt x="282" y="245"/>
                    <a:pt x="281" y="248"/>
                  </a:cubicBezTo>
                  <a:cubicBezTo>
                    <a:pt x="281" y="251"/>
                    <a:pt x="280" y="254"/>
                    <a:pt x="279" y="260"/>
                  </a:cubicBezTo>
                  <a:cubicBezTo>
                    <a:pt x="276" y="254"/>
                    <a:pt x="275" y="251"/>
                    <a:pt x="274" y="247"/>
                  </a:cubicBezTo>
                  <a:cubicBezTo>
                    <a:pt x="263" y="215"/>
                    <a:pt x="247" y="185"/>
                    <a:pt x="222" y="162"/>
                  </a:cubicBezTo>
                  <a:cubicBezTo>
                    <a:pt x="218" y="158"/>
                    <a:pt x="213" y="155"/>
                    <a:pt x="209" y="152"/>
                  </a:cubicBezTo>
                  <a:cubicBezTo>
                    <a:pt x="193" y="139"/>
                    <a:pt x="177" y="139"/>
                    <a:pt x="159" y="146"/>
                  </a:cubicBezTo>
                  <a:cubicBezTo>
                    <a:pt x="123" y="159"/>
                    <a:pt x="95" y="184"/>
                    <a:pt x="71" y="214"/>
                  </a:cubicBezTo>
                  <a:cubicBezTo>
                    <a:pt x="66" y="219"/>
                    <a:pt x="62" y="225"/>
                    <a:pt x="57" y="231"/>
                  </a:cubicBezTo>
                  <a:cubicBezTo>
                    <a:pt x="65" y="187"/>
                    <a:pt x="79" y="146"/>
                    <a:pt x="126" y="127"/>
                  </a:cubicBezTo>
                  <a:cubicBezTo>
                    <a:pt x="129" y="126"/>
                    <a:pt x="133" y="121"/>
                    <a:pt x="133" y="119"/>
                  </a:cubicBezTo>
                  <a:cubicBezTo>
                    <a:pt x="133" y="115"/>
                    <a:pt x="129" y="110"/>
                    <a:pt x="126" y="109"/>
                  </a:cubicBezTo>
                  <a:cubicBezTo>
                    <a:pt x="110" y="105"/>
                    <a:pt x="94" y="101"/>
                    <a:pt x="78" y="100"/>
                  </a:cubicBezTo>
                  <a:cubicBezTo>
                    <a:pt x="52" y="98"/>
                    <a:pt x="26" y="99"/>
                    <a:pt x="1" y="99"/>
                  </a:cubicBezTo>
                  <a:cubicBezTo>
                    <a:pt x="1" y="97"/>
                    <a:pt x="0" y="96"/>
                    <a:pt x="0" y="94"/>
                  </a:cubicBezTo>
                  <a:cubicBezTo>
                    <a:pt x="19" y="89"/>
                    <a:pt x="38" y="83"/>
                    <a:pt x="58" y="79"/>
                  </a:cubicBezTo>
                  <a:cubicBezTo>
                    <a:pt x="89" y="73"/>
                    <a:pt x="119" y="73"/>
                    <a:pt x="150" y="80"/>
                  </a:cubicBezTo>
                  <a:cubicBezTo>
                    <a:pt x="161" y="83"/>
                    <a:pt x="164" y="80"/>
                    <a:pt x="164" y="69"/>
                  </a:cubicBezTo>
                  <a:cubicBezTo>
                    <a:pt x="164" y="45"/>
                    <a:pt x="153" y="27"/>
                    <a:pt x="137" y="10"/>
                  </a:cubicBezTo>
                  <a:cubicBezTo>
                    <a:pt x="134" y="8"/>
                    <a:pt x="132" y="5"/>
                    <a:pt x="127" y="0"/>
                  </a:cubicBezTo>
                  <a:close/>
                  <a:moveTo>
                    <a:pt x="191" y="96"/>
                  </a:moveTo>
                  <a:cubicBezTo>
                    <a:pt x="186" y="99"/>
                    <a:pt x="182" y="101"/>
                    <a:pt x="178" y="103"/>
                  </a:cubicBezTo>
                  <a:cubicBezTo>
                    <a:pt x="182" y="107"/>
                    <a:pt x="184" y="112"/>
                    <a:pt x="189" y="114"/>
                  </a:cubicBezTo>
                  <a:cubicBezTo>
                    <a:pt x="194" y="116"/>
                    <a:pt x="201" y="116"/>
                    <a:pt x="207" y="115"/>
                  </a:cubicBezTo>
                  <a:cubicBezTo>
                    <a:pt x="214" y="114"/>
                    <a:pt x="215" y="108"/>
                    <a:pt x="209" y="104"/>
                  </a:cubicBezTo>
                  <a:cubicBezTo>
                    <a:pt x="204" y="101"/>
                    <a:pt x="198" y="99"/>
                    <a:pt x="191" y="96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FCAE7A8B-72C1-40BC-A53A-6E46912FA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-382587" y="3219450"/>
              <a:ext cx="563563" cy="342900"/>
            </a:xfrm>
            <a:custGeom>
              <a:avLst/>
              <a:gdLst>
                <a:gd name="T0" fmla="*/ 101 w 316"/>
                <a:gd name="T1" fmla="*/ 111 h 192"/>
                <a:gd name="T2" fmla="*/ 96 w 316"/>
                <a:gd name="T3" fmla="*/ 100 h 192"/>
                <a:gd name="T4" fmla="*/ 96 w 316"/>
                <a:gd name="T5" fmla="*/ 63 h 192"/>
                <a:gd name="T6" fmla="*/ 88 w 316"/>
                <a:gd name="T7" fmla="*/ 53 h 192"/>
                <a:gd name="T8" fmla="*/ 81 w 316"/>
                <a:gd name="T9" fmla="*/ 64 h 192"/>
                <a:gd name="T10" fmla="*/ 81 w 316"/>
                <a:gd name="T11" fmla="*/ 97 h 192"/>
                <a:gd name="T12" fmla="*/ 78 w 316"/>
                <a:gd name="T13" fmla="*/ 98 h 192"/>
                <a:gd name="T14" fmla="*/ 75 w 316"/>
                <a:gd name="T15" fmla="*/ 89 h 192"/>
                <a:gd name="T16" fmla="*/ 74 w 316"/>
                <a:gd name="T17" fmla="*/ 67 h 192"/>
                <a:gd name="T18" fmla="*/ 54 w 316"/>
                <a:gd name="T19" fmla="*/ 58 h 192"/>
                <a:gd name="T20" fmla="*/ 51 w 316"/>
                <a:gd name="T21" fmla="*/ 61 h 192"/>
                <a:gd name="T22" fmla="*/ 33 w 316"/>
                <a:gd name="T23" fmla="*/ 57 h 192"/>
                <a:gd name="T24" fmla="*/ 19 w 316"/>
                <a:gd name="T25" fmla="*/ 54 h 192"/>
                <a:gd name="T26" fmla="*/ 14 w 316"/>
                <a:gd name="T27" fmla="*/ 63 h 192"/>
                <a:gd name="T28" fmla="*/ 13 w 316"/>
                <a:gd name="T29" fmla="*/ 75 h 192"/>
                <a:gd name="T30" fmla="*/ 0 w 316"/>
                <a:gd name="T31" fmla="*/ 57 h 192"/>
                <a:gd name="T32" fmla="*/ 316 w 316"/>
                <a:gd name="T33" fmla="*/ 191 h 192"/>
                <a:gd name="T34" fmla="*/ 308 w 316"/>
                <a:gd name="T35" fmla="*/ 191 h 192"/>
                <a:gd name="T36" fmla="*/ 184 w 316"/>
                <a:gd name="T37" fmla="*/ 192 h 192"/>
                <a:gd name="T38" fmla="*/ 172 w 316"/>
                <a:gd name="T39" fmla="*/ 184 h 192"/>
                <a:gd name="T40" fmla="*/ 127 w 316"/>
                <a:gd name="T41" fmla="*/ 129 h 192"/>
                <a:gd name="T42" fmla="*/ 120 w 316"/>
                <a:gd name="T43" fmla="*/ 114 h 192"/>
                <a:gd name="T44" fmla="*/ 120 w 316"/>
                <a:gd name="T45" fmla="*/ 63 h 192"/>
                <a:gd name="T46" fmla="*/ 113 w 316"/>
                <a:gd name="T47" fmla="*/ 53 h 192"/>
                <a:gd name="T48" fmla="*/ 105 w 316"/>
                <a:gd name="T49" fmla="*/ 63 h 192"/>
                <a:gd name="T50" fmla="*/ 105 w 316"/>
                <a:gd name="T51" fmla="*/ 109 h 192"/>
                <a:gd name="T52" fmla="*/ 101 w 316"/>
                <a:gd name="T53" fmla="*/ 11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6" h="192">
                  <a:moveTo>
                    <a:pt x="101" y="111"/>
                  </a:moveTo>
                  <a:cubicBezTo>
                    <a:pt x="99" y="107"/>
                    <a:pt x="96" y="104"/>
                    <a:pt x="96" y="100"/>
                  </a:cubicBezTo>
                  <a:cubicBezTo>
                    <a:pt x="95" y="88"/>
                    <a:pt x="96" y="76"/>
                    <a:pt x="96" y="63"/>
                  </a:cubicBezTo>
                  <a:cubicBezTo>
                    <a:pt x="96" y="58"/>
                    <a:pt x="96" y="53"/>
                    <a:pt x="88" y="53"/>
                  </a:cubicBezTo>
                  <a:cubicBezTo>
                    <a:pt x="80" y="54"/>
                    <a:pt x="81" y="59"/>
                    <a:pt x="81" y="64"/>
                  </a:cubicBezTo>
                  <a:cubicBezTo>
                    <a:pt x="81" y="75"/>
                    <a:pt x="81" y="86"/>
                    <a:pt x="81" y="97"/>
                  </a:cubicBezTo>
                  <a:cubicBezTo>
                    <a:pt x="80" y="97"/>
                    <a:pt x="79" y="97"/>
                    <a:pt x="78" y="98"/>
                  </a:cubicBezTo>
                  <a:cubicBezTo>
                    <a:pt x="77" y="95"/>
                    <a:pt x="76" y="92"/>
                    <a:pt x="75" y="89"/>
                  </a:cubicBezTo>
                  <a:cubicBezTo>
                    <a:pt x="75" y="81"/>
                    <a:pt x="75" y="74"/>
                    <a:pt x="74" y="67"/>
                  </a:cubicBezTo>
                  <a:cubicBezTo>
                    <a:pt x="72" y="52"/>
                    <a:pt x="66" y="50"/>
                    <a:pt x="54" y="58"/>
                  </a:cubicBezTo>
                  <a:cubicBezTo>
                    <a:pt x="53" y="59"/>
                    <a:pt x="52" y="60"/>
                    <a:pt x="51" y="61"/>
                  </a:cubicBezTo>
                  <a:cubicBezTo>
                    <a:pt x="42" y="51"/>
                    <a:pt x="40" y="51"/>
                    <a:pt x="33" y="57"/>
                  </a:cubicBezTo>
                  <a:cubicBezTo>
                    <a:pt x="27" y="56"/>
                    <a:pt x="22" y="53"/>
                    <a:pt x="19" y="54"/>
                  </a:cubicBezTo>
                  <a:cubicBezTo>
                    <a:pt x="16" y="55"/>
                    <a:pt x="15" y="60"/>
                    <a:pt x="14" y="63"/>
                  </a:cubicBezTo>
                  <a:cubicBezTo>
                    <a:pt x="13" y="67"/>
                    <a:pt x="14" y="71"/>
                    <a:pt x="13" y="75"/>
                  </a:cubicBezTo>
                  <a:cubicBezTo>
                    <a:pt x="1" y="74"/>
                    <a:pt x="7" y="61"/>
                    <a:pt x="0" y="57"/>
                  </a:cubicBezTo>
                  <a:cubicBezTo>
                    <a:pt x="112" y="0"/>
                    <a:pt x="275" y="59"/>
                    <a:pt x="316" y="191"/>
                  </a:cubicBezTo>
                  <a:cubicBezTo>
                    <a:pt x="313" y="191"/>
                    <a:pt x="310" y="191"/>
                    <a:pt x="308" y="191"/>
                  </a:cubicBezTo>
                  <a:cubicBezTo>
                    <a:pt x="267" y="191"/>
                    <a:pt x="226" y="191"/>
                    <a:pt x="184" y="192"/>
                  </a:cubicBezTo>
                  <a:cubicBezTo>
                    <a:pt x="178" y="192"/>
                    <a:pt x="175" y="190"/>
                    <a:pt x="172" y="184"/>
                  </a:cubicBezTo>
                  <a:cubicBezTo>
                    <a:pt x="161" y="162"/>
                    <a:pt x="146" y="144"/>
                    <a:pt x="127" y="129"/>
                  </a:cubicBezTo>
                  <a:cubicBezTo>
                    <a:pt x="122" y="125"/>
                    <a:pt x="120" y="120"/>
                    <a:pt x="120" y="114"/>
                  </a:cubicBezTo>
                  <a:cubicBezTo>
                    <a:pt x="120" y="97"/>
                    <a:pt x="120" y="80"/>
                    <a:pt x="120" y="63"/>
                  </a:cubicBezTo>
                  <a:cubicBezTo>
                    <a:pt x="120" y="58"/>
                    <a:pt x="121" y="54"/>
                    <a:pt x="113" y="53"/>
                  </a:cubicBezTo>
                  <a:cubicBezTo>
                    <a:pt x="105" y="53"/>
                    <a:pt x="105" y="58"/>
                    <a:pt x="105" y="63"/>
                  </a:cubicBezTo>
                  <a:cubicBezTo>
                    <a:pt x="105" y="79"/>
                    <a:pt x="105" y="94"/>
                    <a:pt x="105" y="109"/>
                  </a:cubicBezTo>
                  <a:cubicBezTo>
                    <a:pt x="104" y="109"/>
                    <a:pt x="102" y="110"/>
                    <a:pt x="101" y="11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04301FD-8FC1-49A3-AF83-DA45F350D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7987" y="2994025"/>
              <a:ext cx="574675" cy="180975"/>
            </a:xfrm>
            <a:custGeom>
              <a:avLst/>
              <a:gdLst>
                <a:gd name="T0" fmla="*/ 322 w 322"/>
                <a:gd name="T1" fmla="*/ 102 h 102"/>
                <a:gd name="T2" fmla="*/ 311 w 322"/>
                <a:gd name="T3" fmla="*/ 102 h 102"/>
                <a:gd name="T4" fmla="*/ 12 w 322"/>
                <a:gd name="T5" fmla="*/ 102 h 102"/>
                <a:gd name="T6" fmla="*/ 0 w 322"/>
                <a:gd name="T7" fmla="*/ 90 h 102"/>
                <a:gd name="T8" fmla="*/ 31 w 322"/>
                <a:gd name="T9" fmla="*/ 35 h 102"/>
                <a:gd name="T10" fmla="*/ 92 w 322"/>
                <a:gd name="T11" fmla="*/ 37 h 102"/>
                <a:gd name="T12" fmla="*/ 119 w 322"/>
                <a:gd name="T13" fmla="*/ 32 h 102"/>
                <a:gd name="T14" fmla="*/ 186 w 322"/>
                <a:gd name="T15" fmla="*/ 4 h 102"/>
                <a:gd name="T16" fmla="*/ 245 w 322"/>
                <a:gd name="T17" fmla="*/ 53 h 102"/>
                <a:gd name="T18" fmla="*/ 269 w 322"/>
                <a:gd name="T19" fmla="*/ 65 h 102"/>
                <a:gd name="T20" fmla="*/ 322 w 322"/>
                <a:gd name="T2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2" h="102">
                  <a:moveTo>
                    <a:pt x="322" y="102"/>
                  </a:moveTo>
                  <a:cubicBezTo>
                    <a:pt x="318" y="102"/>
                    <a:pt x="314" y="102"/>
                    <a:pt x="311" y="102"/>
                  </a:cubicBezTo>
                  <a:cubicBezTo>
                    <a:pt x="211" y="102"/>
                    <a:pt x="112" y="101"/>
                    <a:pt x="12" y="102"/>
                  </a:cubicBezTo>
                  <a:cubicBezTo>
                    <a:pt x="3" y="102"/>
                    <a:pt x="0" y="98"/>
                    <a:pt x="0" y="90"/>
                  </a:cubicBezTo>
                  <a:cubicBezTo>
                    <a:pt x="0" y="66"/>
                    <a:pt x="10" y="47"/>
                    <a:pt x="31" y="35"/>
                  </a:cubicBezTo>
                  <a:cubicBezTo>
                    <a:pt x="51" y="24"/>
                    <a:pt x="72" y="25"/>
                    <a:pt x="92" y="37"/>
                  </a:cubicBezTo>
                  <a:cubicBezTo>
                    <a:pt x="107" y="47"/>
                    <a:pt x="108" y="47"/>
                    <a:pt x="119" y="32"/>
                  </a:cubicBezTo>
                  <a:cubicBezTo>
                    <a:pt x="136" y="10"/>
                    <a:pt x="158" y="0"/>
                    <a:pt x="186" y="4"/>
                  </a:cubicBezTo>
                  <a:cubicBezTo>
                    <a:pt x="215" y="8"/>
                    <a:pt x="235" y="25"/>
                    <a:pt x="245" y="53"/>
                  </a:cubicBezTo>
                  <a:cubicBezTo>
                    <a:pt x="250" y="69"/>
                    <a:pt x="252" y="70"/>
                    <a:pt x="269" y="65"/>
                  </a:cubicBezTo>
                  <a:cubicBezTo>
                    <a:pt x="294" y="58"/>
                    <a:pt x="317" y="73"/>
                    <a:pt x="322" y="102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32E730F1-3843-4BAE-8416-EFB064F67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263" y="2163763"/>
              <a:ext cx="363538" cy="255588"/>
            </a:xfrm>
            <a:custGeom>
              <a:avLst/>
              <a:gdLst>
                <a:gd name="T0" fmla="*/ 83 w 203"/>
                <a:gd name="T1" fmla="*/ 143 h 143"/>
                <a:gd name="T2" fmla="*/ 18 w 203"/>
                <a:gd name="T3" fmla="*/ 143 h 143"/>
                <a:gd name="T4" fmla="*/ 7 w 203"/>
                <a:gd name="T5" fmla="*/ 123 h 143"/>
                <a:gd name="T6" fmla="*/ 72 w 203"/>
                <a:gd name="T7" fmla="*/ 7 h 143"/>
                <a:gd name="T8" fmla="*/ 81 w 203"/>
                <a:gd name="T9" fmla="*/ 1 h 143"/>
                <a:gd name="T10" fmla="*/ 172 w 203"/>
                <a:gd name="T11" fmla="*/ 1 h 143"/>
                <a:gd name="T12" fmla="*/ 182 w 203"/>
                <a:gd name="T13" fmla="*/ 7 h 143"/>
                <a:gd name="T14" fmla="*/ 201 w 203"/>
                <a:gd name="T15" fmla="*/ 38 h 143"/>
                <a:gd name="T16" fmla="*/ 201 w 203"/>
                <a:gd name="T17" fmla="*/ 49 h 143"/>
                <a:gd name="T18" fmla="*/ 160 w 203"/>
                <a:gd name="T19" fmla="*/ 136 h 143"/>
                <a:gd name="T20" fmla="*/ 149 w 203"/>
                <a:gd name="T21" fmla="*/ 143 h 143"/>
                <a:gd name="T22" fmla="*/ 83 w 203"/>
                <a:gd name="T2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143">
                  <a:moveTo>
                    <a:pt x="83" y="143"/>
                  </a:moveTo>
                  <a:cubicBezTo>
                    <a:pt x="62" y="143"/>
                    <a:pt x="40" y="143"/>
                    <a:pt x="18" y="143"/>
                  </a:cubicBezTo>
                  <a:cubicBezTo>
                    <a:pt x="4" y="142"/>
                    <a:pt x="0" y="136"/>
                    <a:pt x="7" y="123"/>
                  </a:cubicBezTo>
                  <a:cubicBezTo>
                    <a:pt x="28" y="84"/>
                    <a:pt x="50" y="45"/>
                    <a:pt x="72" y="7"/>
                  </a:cubicBezTo>
                  <a:cubicBezTo>
                    <a:pt x="73" y="4"/>
                    <a:pt x="78" y="1"/>
                    <a:pt x="81" y="1"/>
                  </a:cubicBezTo>
                  <a:cubicBezTo>
                    <a:pt x="112" y="0"/>
                    <a:pt x="142" y="0"/>
                    <a:pt x="172" y="1"/>
                  </a:cubicBezTo>
                  <a:cubicBezTo>
                    <a:pt x="175" y="1"/>
                    <a:pt x="180" y="4"/>
                    <a:pt x="182" y="7"/>
                  </a:cubicBezTo>
                  <a:cubicBezTo>
                    <a:pt x="189" y="17"/>
                    <a:pt x="195" y="27"/>
                    <a:pt x="201" y="38"/>
                  </a:cubicBezTo>
                  <a:cubicBezTo>
                    <a:pt x="202" y="41"/>
                    <a:pt x="203" y="46"/>
                    <a:pt x="201" y="49"/>
                  </a:cubicBezTo>
                  <a:cubicBezTo>
                    <a:pt x="188" y="78"/>
                    <a:pt x="174" y="107"/>
                    <a:pt x="160" y="136"/>
                  </a:cubicBezTo>
                  <a:cubicBezTo>
                    <a:pt x="158" y="141"/>
                    <a:pt x="155" y="143"/>
                    <a:pt x="149" y="143"/>
                  </a:cubicBezTo>
                  <a:cubicBezTo>
                    <a:pt x="127" y="142"/>
                    <a:pt x="105" y="143"/>
                    <a:pt x="83" y="143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615F7C96-152A-4D2F-AFAA-539F471FA3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35000" y="4221163"/>
              <a:ext cx="514350" cy="233363"/>
            </a:xfrm>
            <a:custGeom>
              <a:avLst/>
              <a:gdLst>
                <a:gd name="T0" fmla="*/ 89 w 288"/>
                <a:gd name="T1" fmla="*/ 0 h 131"/>
                <a:gd name="T2" fmla="*/ 153 w 288"/>
                <a:gd name="T3" fmla="*/ 36 h 131"/>
                <a:gd name="T4" fmla="*/ 234 w 288"/>
                <a:gd name="T5" fmla="*/ 58 h 131"/>
                <a:gd name="T6" fmla="*/ 287 w 288"/>
                <a:gd name="T7" fmla="*/ 57 h 131"/>
                <a:gd name="T8" fmla="*/ 285 w 288"/>
                <a:gd name="T9" fmla="*/ 59 h 131"/>
                <a:gd name="T10" fmla="*/ 241 w 288"/>
                <a:gd name="T11" fmla="*/ 123 h 131"/>
                <a:gd name="T12" fmla="*/ 231 w 288"/>
                <a:gd name="T13" fmla="*/ 131 h 131"/>
                <a:gd name="T14" fmla="*/ 6 w 288"/>
                <a:gd name="T15" fmla="*/ 130 h 131"/>
                <a:gd name="T16" fmla="*/ 0 w 288"/>
                <a:gd name="T17" fmla="*/ 130 h 131"/>
                <a:gd name="T18" fmla="*/ 30 w 288"/>
                <a:gd name="T19" fmla="*/ 81 h 131"/>
                <a:gd name="T20" fmla="*/ 49 w 288"/>
                <a:gd name="T21" fmla="*/ 72 h 131"/>
                <a:gd name="T22" fmla="*/ 89 w 288"/>
                <a:gd name="T23" fmla="*/ 8 h 131"/>
                <a:gd name="T24" fmla="*/ 89 w 288"/>
                <a:gd name="T25" fmla="*/ 0 h 131"/>
                <a:gd name="T26" fmla="*/ 149 w 288"/>
                <a:gd name="T27" fmla="*/ 80 h 131"/>
                <a:gd name="T28" fmla="*/ 149 w 288"/>
                <a:gd name="T29" fmla="*/ 46 h 131"/>
                <a:gd name="T30" fmla="*/ 137 w 288"/>
                <a:gd name="T31" fmla="*/ 36 h 131"/>
                <a:gd name="T32" fmla="*/ 125 w 288"/>
                <a:gd name="T33" fmla="*/ 51 h 131"/>
                <a:gd name="T34" fmla="*/ 133 w 288"/>
                <a:gd name="T35" fmla="*/ 46 h 131"/>
                <a:gd name="T36" fmla="*/ 139 w 288"/>
                <a:gd name="T37" fmla="*/ 44 h 131"/>
                <a:gd name="T38" fmla="*/ 140 w 288"/>
                <a:gd name="T39" fmla="*/ 51 h 131"/>
                <a:gd name="T40" fmla="*/ 132 w 288"/>
                <a:gd name="T41" fmla="*/ 57 h 131"/>
                <a:gd name="T42" fmla="*/ 125 w 288"/>
                <a:gd name="T43" fmla="*/ 75 h 131"/>
                <a:gd name="T44" fmla="*/ 134 w 288"/>
                <a:gd name="T45" fmla="*/ 82 h 131"/>
                <a:gd name="T46" fmla="*/ 149 w 288"/>
                <a:gd name="T47" fmla="*/ 8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8" h="131">
                  <a:moveTo>
                    <a:pt x="89" y="0"/>
                  </a:moveTo>
                  <a:cubicBezTo>
                    <a:pt x="111" y="12"/>
                    <a:pt x="133" y="23"/>
                    <a:pt x="153" y="36"/>
                  </a:cubicBezTo>
                  <a:cubicBezTo>
                    <a:pt x="178" y="51"/>
                    <a:pt x="205" y="58"/>
                    <a:pt x="234" y="58"/>
                  </a:cubicBezTo>
                  <a:cubicBezTo>
                    <a:pt x="252" y="57"/>
                    <a:pt x="270" y="57"/>
                    <a:pt x="287" y="57"/>
                  </a:cubicBezTo>
                  <a:cubicBezTo>
                    <a:pt x="288" y="57"/>
                    <a:pt x="287" y="58"/>
                    <a:pt x="285" y="59"/>
                  </a:cubicBezTo>
                  <a:cubicBezTo>
                    <a:pt x="265" y="77"/>
                    <a:pt x="250" y="98"/>
                    <a:pt x="241" y="123"/>
                  </a:cubicBezTo>
                  <a:cubicBezTo>
                    <a:pt x="240" y="128"/>
                    <a:pt x="237" y="131"/>
                    <a:pt x="231" y="131"/>
                  </a:cubicBezTo>
                  <a:cubicBezTo>
                    <a:pt x="156" y="130"/>
                    <a:pt x="81" y="131"/>
                    <a:pt x="6" y="130"/>
                  </a:cubicBezTo>
                  <a:cubicBezTo>
                    <a:pt x="4" y="130"/>
                    <a:pt x="2" y="130"/>
                    <a:pt x="0" y="130"/>
                  </a:cubicBezTo>
                  <a:cubicBezTo>
                    <a:pt x="2" y="108"/>
                    <a:pt x="11" y="92"/>
                    <a:pt x="30" y="81"/>
                  </a:cubicBezTo>
                  <a:cubicBezTo>
                    <a:pt x="36" y="78"/>
                    <a:pt x="42" y="75"/>
                    <a:pt x="49" y="72"/>
                  </a:cubicBezTo>
                  <a:cubicBezTo>
                    <a:pt x="76" y="59"/>
                    <a:pt x="89" y="37"/>
                    <a:pt x="89" y="8"/>
                  </a:cubicBezTo>
                  <a:cubicBezTo>
                    <a:pt x="89" y="6"/>
                    <a:pt x="89" y="4"/>
                    <a:pt x="89" y="0"/>
                  </a:cubicBezTo>
                  <a:close/>
                  <a:moveTo>
                    <a:pt x="149" y="80"/>
                  </a:moveTo>
                  <a:cubicBezTo>
                    <a:pt x="149" y="70"/>
                    <a:pt x="149" y="58"/>
                    <a:pt x="149" y="46"/>
                  </a:cubicBezTo>
                  <a:cubicBezTo>
                    <a:pt x="149" y="39"/>
                    <a:pt x="143" y="35"/>
                    <a:pt x="137" y="36"/>
                  </a:cubicBezTo>
                  <a:cubicBezTo>
                    <a:pt x="130" y="37"/>
                    <a:pt x="123" y="39"/>
                    <a:pt x="125" y="51"/>
                  </a:cubicBezTo>
                  <a:cubicBezTo>
                    <a:pt x="128" y="49"/>
                    <a:pt x="131" y="48"/>
                    <a:pt x="133" y="46"/>
                  </a:cubicBezTo>
                  <a:cubicBezTo>
                    <a:pt x="135" y="46"/>
                    <a:pt x="137" y="45"/>
                    <a:pt x="139" y="44"/>
                  </a:cubicBezTo>
                  <a:cubicBezTo>
                    <a:pt x="139" y="47"/>
                    <a:pt x="140" y="49"/>
                    <a:pt x="140" y="51"/>
                  </a:cubicBezTo>
                  <a:cubicBezTo>
                    <a:pt x="138" y="53"/>
                    <a:pt x="135" y="55"/>
                    <a:pt x="132" y="57"/>
                  </a:cubicBezTo>
                  <a:cubicBezTo>
                    <a:pt x="126" y="62"/>
                    <a:pt x="122" y="68"/>
                    <a:pt x="125" y="75"/>
                  </a:cubicBezTo>
                  <a:cubicBezTo>
                    <a:pt x="126" y="78"/>
                    <a:pt x="130" y="81"/>
                    <a:pt x="134" y="82"/>
                  </a:cubicBezTo>
                  <a:cubicBezTo>
                    <a:pt x="138" y="82"/>
                    <a:pt x="142" y="81"/>
                    <a:pt x="149" y="8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C8A170FC-A6F1-4662-8E67-CD896C91F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488" y="3203575"/>
              <a:ext cx="303213" cy="376238"/>
            </a:xfrm>
            <a:custGeom>
              <a:avLst/>
              <a:gdLst>
                <a:gd name="T0" fmla="*/ 0 w 170"/>
                <a:gd name="T1" fmla="*/ 117 h 210"/>
                <a:gd name="T2" fmla="*/ 24 w 170"/>
                <a:gd name="T3" fmla="*/ 117 h 210"/>
                <a:gd name="T4" fmla="*/ 41 w 170"/>
                <a:gd name="T5" fmla="*/ 113 h 210"/>
                <a:gd name="T6" fmla="*/ 36 w 170"/>
                <a:gd name="T7" fmla="*/ 95 h 210"/>
                <a:gd name="T8" fmla="*/ 17 w 170"/>
                <a:gd name="T9" fmla="*/ 63 h 210"/>
                <a:gd name="T10" fmla="*/ 91 w 170"/>
                <a:gd name="T11" fmla="*/ 0 h 210"/>
                <a:gd name="T12" fmla="*/ 170 w 170"/>
                <a:gd name="T13" fmla="*/ 68 h 210"/>
                <a:gd name="T14" fmla="*/ 140 w 170"/>
                <a:gd name="T15" fmla="*/ 83 h 210"/>
                <a:gd name="T16" fmla="*/ 124 w 170"/>
                <a:gd name="T17" fmla="*/ 151 h 210"/>
                <a:gd name="T18" fmla="*/ 116 w 170"/>
                <a:gd name="T19" fmla="*/ 188 h 210"/>
                <a:gd name="T20" fmla="*/ 83 w 170"/>
                <a:gd name="T21" fmla="*/ 207 h 210"/>
                <a:gd name="T22" fmla="*/ 58 w 170"/>
                <a:gd name="T23" fmla="*/ 208 h 210"/>
                <a:gd name="T24" fmla="*/ 49 w 170"/>
                <a:gd name="T25" fmla="*/ 197 h 210"/>
                <a:gd name="T26" fmla="*/ 1 w 170"/>
                <a:gd name="T27" fmla="*/ 121 h 210"/>
                <a:gd name="T28" fmla="*/ 0 w 170"/>
                <a:gd name="T29" fmla="*/ 11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0" h="210">
                  <a:moveTo>
                    <a:pt x="0" y="117"/>
                  </a:moveTo>
                  <a:cubicBezTo>
                    <a:pt x="8" y="117"/>
                    <a:pt x="16" y="118"/>
                    <a:pt x="24" y="117"/>
                  </a:cubicBezTo>
                  <a:cubicBezTo>
                    <a:pt x="30" y="116"/>
                    <a:pt x="36" y="114"/>
                    <a:pt x="41" y="113"/>
                  </a:cubicBezTo>
                  <a:cubicBezTo>
                    <a:pt x="40" y="107"/>
                    <a:pt x="39" y="101"/>
                    <a:pt x="36" y="95"/>
                  </a:cubicBezTo>
                  <a:cubicBezTo>
                    <a:pt x="31" y="85"/>
                    <a:pt x="24" y="75"/>
                    <a:pt x="17" y="63"/>
                  </a:cubicBezTo>
                  <a:cubicBezTo>
                    <a:pt x="42" y="42"/>
                    <a:pt x="66" y="21"/>
                    <a:pt x="91" y="0"/>
                  </a:cubicBezTo>
                  <a:cubicBezTo>
                    <a:pt x="118" y="23"/>
                    <a:pt x="144" y="45"/>
                    <a:pt x="170" y="68"/>
                  </a:cubicBezTo>
                  <a:cubicBezTo>
                    <a:pt x="160" y="73"/>
                    <a:pt x="150" y="78"/>
                    <a:pt x="140" y="83"/>
                  </a:cubicBezTo>
                  <a:cubicBezTo>
                    <a:pt x="112" y="101"/>
                    <a:pt x="107" y="123"/>
                    <a:pt x="124" y="151"/>
                  </a:cubicBezTo>
                  <a:cubicBezTo>
                    <a:pt x="135" y="170"/>
                    <a:pt x="134" y="175"/>
                    <a:pt x="116" y="188"/>
                  </a:cubicBezTo>
                  <a:cubicBezTo>
                    <a:pt x="105" y="195"/>
                    <a:pt x="95" y="202"/>
                    <a:pt x="83" y="207"/>
                  </a:cubicBezTo>
                  <a:cubicBezTo>
                    <a:pt x="76" y="210"/>
                    <a:pt x="66" y="209"/>
                    <a:pt x="58" y="208"/>
                  </a:cubicBezTo>
                  <a:cubicBezTo>
                    <a:pt x="54" y="207"/>
                    <a:pt x="51" y="201"/>
                    <a:pt x="49" y="197"/>
                  </a:cubicBezTo>
                  <a:cubicBezTo>
                    <a:pt x="33" y="172"/>
                    <a:pt x="17" y="147"/>
                    <a:pt x="1" y="121"/>
                  </a:cubicBezTo>
                  <a:cubicBezTo>
                    <a:pt x="0" y="120"/>
                    <a:pt x="0" y="120"/>
                    <a:pt x="0" y="117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5E4C1609-50D7-447B-AD72-695D08A71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713" y="5157788"/>
              <a:ext cx="146050" cy="434975"/>
            </a:xfrm>
            <a:custGeom>
              <a:avLst/>
              <a:gdLst>
                <a:gd name="T0" fmla="*/ 0 w 81"/>
                <a:gd name="T1" fmla="*/ 0 h 243"/>
                <a:gd name="T2" fmla="*/ 81 w 81"/>
                <a:gd name="T3" fmla="*/ 0 h 243"/>
                <a:gd name="T4" fmla="*/ 81 w 81"/>
                <a:gd name="T5" fmla="*/ 40 h 243"/>
                <a:gd name="T6" fmla="*/ 43 w 81"/>
                <a:gd name="T7" fmla="*/ 40 h 243"/>
                <a:gd name="T8" fmla="*/ 32 w 81"/>
                <a:gd name="T9" fmla="*/ 46 h 243"/>
                <a:gd name="T10" fmla="*/ 42 w 81"/>
                <a:gd name="T11" fmla="*/ 58 h 243"/>
                <a:gd name="T12" fmla="*/ 81 w 81"/>
                <a:gd name="T13" fmla="*/ 58 h 243"/>
                <a:gd name="T14" fmla="*/ 81 w 81"/>
                <a:gd name="T15" fmla="*/ 98 h 243"/>
                <a:gd name="T16" fmla="*/ 45 w 81"/>
                <a:gd name="T17" fmla="*/ 98 h 243"/>
                <a:gd name="T18" fmla="*/ 32 w 81"/>
                <a:gd name="T19" fmla="*/ 107 h 243"/>
                <a:gd name="T20" fmla="*/ 46 w 81"/>
                <a:gd name="T21" fmla="*/ 116 h 243"/>
                <a:gd name="T22" fmla="*/ 81 w 81"/>
                <a:gd name="T23" fmla="*/ 116 h 243"/>
                <a:gd name="T24" fmla="*/ 81 w 81"/>
                <a:gd name="T25" fmla="*/ 160 h 243"/>
                <a:gd name="T26" fmla="*/ 45 w 81"/>
                <a:gd name="T27" fmla="*/ 160 h 243"/>
                <a:gd name="T28" fmla="*/ 32 w 81"/>
                <a:gd name="T29" fmla="*/ 169 h 243"/>
                <a:gd name="T30" fmla="*/ 45 w 81"/>
                <a:gd name="T31" fmla="*/ 178 h 243"/>
                <a:gd name="T32" fmla="*/ 81 w 81"/>
                <a:gd name="T33" fmla="*/ 178 h 243"/>
                <a:gd name="T34" fmla="*/ 81 w 81"/>
                <a:gd name="T35" fmla="*/ 243 h 243"/>
                <a:gd name="T36" fmla="*/ 0 w 81"/>
                <a:gd name="T37" fmla="*/ 243 h 243"/>
                <a:gd name="T38" fmla="*/ 0 w 81"/>
                <a:gd name="T39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1" h="243">
                  <a:moveTo>
                    <a:pt x="0" y="0"/>
                  </a:moveTo>
                  <a:cubicBezTo>
                    <a:pt x="27" y="0"/>
                    <a:pt x="54" y="0"/>
                    <a:pt x="81" y="0"/>
                  </a:cubicBezTo>
                  <a:cubicBezTo>
                    <a:pt x="81" y="13"/>
                    <a:pt x="81" y="26"/>
                    <a:pt x="81" y="40"/>
                  </a:cubicBezTo>
                  <a:cubicBezTo>
                    <a:pt x="68" y="40"/>
                    <a:pt x="56" y="40"/>
                    <a:pt x="43" y="40"/>
                  </a:cubicBezTo>
                  <a:cubicBezTo>
                    <a:pt x="39" y="41"/>
                    <a:pt x="34" y="43"/>
                    <a:pt x="32" y="46"/>
                  </a:cubicBezTo>
                  <a:cubicBezTo>
                    <a:pt x="29" y="52"/>
                    <a:pt x="34" y="57"/>
                    <a:pt x="42" y="58"/>
                  </a:cubicBezTo>
                  <a:cubicBezTo>
                    <a:pt x="55" y="58"/>
                    <a:pt x="68" y="58"/>
                    <a:pt x="81" y="58"/>
                  </a:cubicBezTo>
                  <a:cubicBezTo>
                    <a:pt x="81" y="72"/>
                    <a:pt x="81" y="84"/>
                    <a:pt x="81" y="98"/>
                  </a:cubicBezTo>
                  <a:cubicBezTo>
                    <a:pt x="69" y="98"/>
                    <a:pt x="57" y="98"/>
                    <a:pt x="45" y="98"/>
                  </a:cubicBezTo>
                  <a:cubicBezTo>
                    <a:pt x="39" y="98"/>
                    <a:pt x="32" y="99"/>
                    <a:pt x="32" y="107"/>
                  </a:cubicBezTo>
                  <a:cubicBezTo>
                    <a:pt x="32" y="116"/>
                    <a:pt x="39" y="116"/>
                    <a:pt x="46" y="116"/>
                  </a:cubicBezTo>
                  <a:cubicBezTo>
                    <a:pt x="57" y="116"/>
                    <a:pt x="68" y="116"/>
                    <a:pt x="81" y="116"/>
                  </a:cubicBezTo>
                  <a:cubicBezTo>
                    <a:pt x="81" y="131"/>
                    <a:pt x="81" y="145"/>
                    <a:pt x="81" y="160"/>
                  </a:cubicBezTo>
                  <a:cubicBezTo>
                    <a:pt x="68" y="160"/>
                    <a:pt x="57" y="160"/>
                    <a:pt x="45" y="160"/>
                  </a:cubicBezTo>
                  <a:cubicBezTo>
                    <a:pt x="38" y="160"/>
                    <a:pt x="32" y="160"/>
                    <a:pt x="32" y="169"/>
                  </a:cubicBezTo>
                  <a:cubicBezTo>
                    <a:pt x="32" y="177"/>
                    <a:pt x="38" y="178"/>
                    <a:pt x="45" y="178"/>
                  </a:cubicBezTo>
                  <a:cubicBezTo>
                    <a:pt x="57" y="178"/>
                    <a:pt x="69" y="178"/>
                    <a:pt x="81" y="178"/>
                  </a:cubicBezTo>
                  <a:cubicBezTo>
                    <a:pt x="81" y="200"/>
                    <a:pt x="81" y="221"/>
                    <a:pt x="81" y="243"/>
                  </a:cubicBezTo>
                  <a:cubicBezTo>
                    <a:pt x="54" y="243"/>
                    <a:pt x="27" y="243"/>
                    <a:pt x="0" y="243"/>
                  </a:cubicBezTo>
                  <a:cubicBezTo>
                    <a:pt x="0" y="162"/>
                    <a:pt x="0" y="81"/>
                    <a:pt x="0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BFA36B83-BFA0-4AF3-B668-25320C441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3500" y="3849688"/>
              <a:ext cx="400050" cy="438150"/>
            </a:xfrm>
            <a:custGeom>
              <a:avLst/>
              <a:gdLst>
                <a:gd name="T0" fmla="*/ 126 w 224"/>
                <a:gd name="T1" fmla="*/ 243 h 246"/>
                <a:gd name="T2" fmla="*/ 93 w 224"/>
                <a:gd name="T3" fmla="*/ 246 h 246"/>
                <a:gd name="T4" fmla="*/ 93 w 224"/>
                <a:gd name="T5" fmla="*/ 222 h 246"/>
                <a:gd name="T6" fmla="*/ 93 w 224"/>
                <a:gd name="T7" fmla="*/ 161 h 246"/>
                <a:gd name="T8" fmla="*/ 80 w 224"/>
                <a:gd name="T9" fmla="*/ 148 h 246"/>
                <a:gd name="T10" fmla="*/ 48 w 224"/>
                <a:gd name="T11" fmla="*/ 148 h 246"/>
                <a:gd name="T12" fmla="*/ 0 w 224"/>
                <a:gd name="T13" fmla="*/ 101 h 246"/>
                <a:gd name="T14" fmla="*/ 1 w 224"/>
                <a:gd name="T15" fmla="*/ 79 h 246"/>
                <a:gd name="T16" fmla="*/ 17 w 224"/>
                <a:gd name="T17" fmla="*/ 62 h 246"/>
                <a:gd name="T18" fmla="*/ 34 w 224"/>
                <a:gd name="T19" fmla="*/ 78 h 246"/>
                <a:gd name="T20" fmla="*/ 34 w 224"/>
                <a:gd name="T21" fmla="*/ 94 h 246"/>
                <a:gd name="T22" fmla="*/ 55 w 224"/>
                <a:gd name="T23" fmla="*/ 114 h 246"/>
                <a:gd name="T24" fmla="*/ 80 w 224"/>
                <a:gd name="T25" fmla="*/ 114 h 246"/>
                <a:gd name="T26" fmla="*/ 93 w 224"/>
                <a:gd name="T27" fmla="*/ 101 h 246"/>
                <a:gd name="T28" fmla="*/ 93 w 224"/>
                <a:gd name="T29" fmla="*/ 22 h 246"/>
                <a:gd name="T30" fmla="*/ 106 w 224"/>
                <a:gd name="T31" fmla="*/ 2 h 246"/>
                <a:gd name="T32" fmla="*/ 126 w 224"/>
                <a:gd name="T33" fmla="*/ 22 h 246"/>
                <a:gd name="T34" fmla="*/ 126 w 224"/>
                <a:gd name="T35" fmla="*/ 141 h 246"/>
                <a:gd name="T36" fmla="*/ 144 w 224"/>
                <a:gd name="T37" fmla="*/ 158 h 246"/>
                <a:gd name="T38" fmla="*/ 182 w 224"/>
                <a:gd name="T39" fmla="*/ 121 h 246"/>
                <a:gd name="T40" fmla="*/ 183 w 224"/>
                <a:gd name="T41" fmla="*/ 109 h 246"/>
                <a:gd name="T42" fmla="*/ 199 w 224"/>
                <a:gd name="T43" fmla="*/ 93 h 246"/>
                <a:gd name="T44" fmla="*/ 216 w 224"/>
                <a:gd name="T45" fmla="*/ 108 h 246"/>
                <a:gd name="T46" fmla="*/ 147 w 224"/>
                <a:gd name="T47" fmla="*/ 192 h 246"/>
                <a:gd name="T48" fmla="*/ 138 w 224"/>
                <a:gd name="T49" fmla="*/ 192 h 246"/>
                <a:gd name="T50" fmla="*/ 126 w 224"/>
                <a:gd name="T51" fmla="*/ 203 h 246"/>
                <a:gd name="T52" fmla="*/ 126 w 224"/>
                <a:gd name="T53" fmla="*/ 24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4" h="246">
                  <a:moveTo>
                    <a:pt x="126" y="243"/>
                  </a:moveTo>
                  <a:cubicBezTo>
                    <a:pt x="115" y="244"/>
                    <a:pt x="105" y="245"/>
                    <a:pt x="93" y="246"/>
                  </a:cubicBezTo>
                  <a:cubicBezTo>
                    <a:pt x="93" y="238"/>
                    <a:pt x="93" y="230"/>
                    <a:pt x="93" y="222"/>
                  </a:cubicBezTo>
                  <a:cubicBezTo>
                    <a:pt x="93" y="201"/>
                    <a:pt x="92" y="181"/>
                    <a:pt x="93" y="161"/>
                  </a:cubicBezTo>
                  <a:cubicBezTo>
                    <a:pt x="93" y="152"/>
                    <a:pt x="89" y="148"/>
                    <a:pt x="80" y="148"/>
                  </a:cubicBezTo>
                  <a:cubicBezTo>
                    <a:pt x="69" y="148"/>
                    <a:pt x="58" y="148"/>
                    <a:pt x="48" y="148"/>
                  </a:cubicBezTo>
                  <a:cubicBezTo>
                    <a:pt x="19" y="147"/>
                    <a:pt x="1" y="129"/>
                    <a:pt x="0" y="101"/>
                  </a:cubicBezTo>
                  <a:cubicBezTo>
                    <a:pt x="0" y="93"/>
                    <a:pt x="0" y="86"/>
                    <a:pt x="1" y="79"/>
                  </a:cubicBezTo>
                  <a:cubicBezTo>
                    <a:pt x="1" y="69"/>
                    <a:pt x="8" y="62"/>
                    <a:pt x="17" y="62"/>
                  </a:cubicBezTo>
                  <a:cubicBezTo>
                    <a:pt x="26" y="62"/>
                    <a:pt x="32" y="68"/>
                    <a:pt x="34" y="78"/>
                  </a:cubicBezTo>
                  <a:cubicBezTo>
                    <a:pt x="34" y="83"/>
                    <a:pt x="34" y="89"/>
                    <a:pt x="34" y="94"/>
                  </a:cubicBezTo>
                  <a:cubicBezTo>
                    <a:pt x="35" y="106"/>
                    <a:pt x="43" y="114"/>
                    <a:pt x="55" y="114"/>
                  </a:cubicBezTo>
                  <a:cubicBezTo>
                    <a:pt x="63" y="114"/>
                    <a:pt x="72" y="114"/>
                    <a:pt x="80" y="114"/>
                  </a:cubicBezTo>
                  <a:cubicBezTo>
                    <a:pt x="89" y="115"/>
                    <a:pt x="93" y="110"/>
                    <a:pt x="93" y="101"/>
                  </a:cubicBezTo>
                  <a:cubicBezTo>
                    <a:pt x="92" y="75"/>
                    <a:pt x="92" y="48"/>
                    <a:pt x="93" y="22"/>
                  </a:cubicBezTo>
                  <a:cubicBezTo>
                    <a:pt x="93" y="10"/>
                    <a:pt x="97" y="4"/>
                    <a:pt x="106" y="2"/>
                  </a:cubicBezTo>
                  <a:cubicBezTo>
                    <a:pt x="118" y="0"/>
                    <a:pt x="126" y="8"/>
                    <a:pt x="126" y="22"/>
                  </a:cubicBezTo>
                  <a:cubicBezTo>
                    <a:pt x="127" y="62"/>
                    <a:pt x="126" y="101"/>
                    <a:pt x="126" y="141"/>
                  </a:cubicBezTo>
                  <a:cubicBezTo>
                    <a:pt x="126" y="157"/>
                    <a:pt x="128" y="159"/>
                    <a:pt x="144" y="158"/>
                  </a:cubicBezTo>
                  <a:cubicBezTo>
                    <a:pt x="168" y="158"/>
                    <a:pt x="182" y="145"/>
                    <a:pt x="182" y="121"/>
                  </a:cubicBezTo>
                  <a:cubicBezTo>
                    <a:pt x="182" y="117"/>
                    <a:pt x="182" y="113"/>
                    <a:pt x="183" y="109"/>
                  </a:cubicBezTo>
                  <a:cubicBezTo>
                    <a:pt x="184" y="99"/>
                    <a:pt x="190" y="94"/>
                    <a:pt x="199" y="93"/>
                  </a:cubicBezTo>
                  <a:cubicBezTo>
                    <a:pt x="207" y="93"/>
                    <a:pt x="214" y="99"/>
                    <a:pt x="216" y="108"/>
                  </a:cubicBezTo>
                  <a:cubicBezTo>
                    <a:pt x="224" y="151"/>
                    <a:pt x="191" y="191"/>
                    <a:pt x="147" y="192"/>
                  </a:cubicBezTo>
                  <a:cubicBezTo>
                    <a:pt x="144" y="192"/>
                    <a:pt x="141" y="192"/>
                    <a:pt x="138" y="192"/>
                  </a:cubicBezTo>
                  <a:cubicBezTo>
                    <a:pt x="130" y="192"/>
                    <a:pt x="126" y="195"/>
                    <a:pt x="126" y="203"/>
                  </a:cubicBezTo>
                  <a:cubicBezTo>
                    <a:pt x="127" y="216"/>
                    <a:pt x="126" y="229"/>
                    <a:pt x="126" y="243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EDF4B5B2-8FD7-44FC-A8EB-09747D08B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-771525" y="5426075"/>
              <a:ext cx="565150" cy="306388"/>
            </a:xfrm>
            <a:custGeom>
              <a:avLst/>
              <a:gdLst>
                <a:gd name="T0" fmla="*/ 137 w 317"/>
                <a:gd name="T1" fmla="*/ 0 h 171"/>
                <a:gd name="T2" fmla="*/ 137 w 317"/>
                <a:gd name="T3" fmla="*/ 108 h 171"/>
                <a:gd name="T4" fmla="*/ 208 w 317"/>
                <a:gd name="T5" fmla="*/ 99 h 171"/>
                <a:gd name="T6" fmla="*/ 279 w 317"/>
                <a:gd name="T7" fmla="*/ 95 h 171"/>
                <a:gd name="T8" fmla="*/ 280 w 317"/>
                <a:gd name="T9" fmla="*/ 37 h 171"/>
                <a:gd name="T10" fmla="*/ 285 w 317"/>
                <a:gd name="T11" fmla="*/ 27 h 171"/>
                <a:gd name="T12" fmla="*/ 297 w 317"/>
                <a:gd name="T13" fmla="*/ 36 h 171"/>
                <a:gd name="T14" fmla="*/ 297 w 317"/>
                <a:gd name="T15" fmla="*/ 85 h 171"/>
                <a:gd name="T16" fmla="*/ 297 w 317"/>
                <a:gd name="T17" fmla="*/ 96 h 171"/>
                <a:gd name="T18" fmla="*/ 317 w 317"/>
                <a:gd name="T19" fmla="*/ 98 h 171"/>
                <a:gd name="T20" fmla="*/ 303 w 317"/>
                <a:gd name="T21" fmla="*/ 104 h 171"/>
                <a:gd name="T22" fmla="*/ 215 w 317"/>
                <a:gd name="T23" fmla="*/ 165 h 171"/>
                <a:gd name="T24" fmla="*/ 206 w 317"/>
                <a:gd name="T25" fmla="*/ 170 h 171"/>
                <a:gd name="T26" fmla="*/ 4 w 317"/>
                <a:gd name="T27" fmla="*/ 170 h 171"/>
                <a:gd name="T28" fmla="*/ 0 w 317"/>
                <a:gd name="T29" fmla="*/ 169 h 171"/>
                <a:gd name="T30" fmla="*/ 119 w 317"/>
                <a:gd name="T31" fmla="*/ 113 h 171"/>
                <a:gd name="T32" fmla="*/ 119 w 317"/>
                <a:gd name="T33" fmla="*/ 0 h 171"/>
                <a:gd name="T34" fmla="*/ 119 w 317"/>
                <a:gd name="T35" fmla="*/ 1 h 171"/>
                <a:gd name="T36" fmla="*/ 138 w 317"/>
                <a:gd name="T37" fmla="*/ 1 h 171"/>
                <a:gd name="T38" fmla="*/ 137 w 317"/>
                <a:gd name="T3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7" h="171">
                  <a:moveTo>
                    <a:pt x="137" y="0"/>
                  </a:moveTo>
                  <a:cubicBezTo>
                    <a:pt x="137" y="36"/>
                    <a:pt x="137" y="72"/>
                    <a:pt x="137" y="108"/>
                  </a:cubicBezTo>
                  <a:cubicBezTo>
                    <a:pt x="161" y="105"/>
                    <a:pt x="185" y="102"/>
                    <a:pt x="208" y="99"/>
                  </a:cubicBezTo>
                  <a:cubicBezTo>
                    <a:pt x="231" y="97"/>
                    <a:pt x="255" y="97"/>
                    <a:pt x="279" y="95"/>
                  </a:cubicBezTo>
                  <a:cubicBezTo>
                    <a:pt x="279" y="76"/>
                    <a:pt x="279" y="56"/>
                    <a:pt x="280" y="37"/>
                  </a:cubicBezTo>
                  <a:cubicBezTo>
                    <a:pt x="280" y="33"/>
                    <a:pt x="283" y="28"/>
                    <a:pt x="285" y="27"/>
                  </a:cubicBezTo>
                  <a:cubicBezTo>
                    <a:pt x="292" y="25"/>
                    <a:pt x="297" y="27"/>
                    <a:pt x="297" y="36"/>
                  </a:cubicBezTo>
                  <a:cubicBezTo>
                    <a:pt x="297" y="52"/>
                    <a:pt x="297" y="69"/>
                    <a:pt x="297" y="85"/>
                  </a:cubicBezTo>
                  <a:cubicBezTo>
                    <a:pt x="297" y="88"/>
                    <a:pt x="297" y="92"/>
                    <a:pt x="297" y="96"/>
                  </a:cubicBezTo>
                  <a:cubicBezTo>
                    <a:pt x="303" y="97"/>
                    <a:pt x="309" y="97"/>
                    <a:pt x="317" y="98"/>
                  </a:cubicBezTo>
                  <a:cubicBezTo>
                    <a:pt x="311" y="101"/>
                    <a:pt x="307" y="102"/>
                    <a:pt x="303" y="104"/>
                  </a:cubicBezTo>
                  <a:cubicBezTo>
                    <a:pt x="269" y="117"/>
                    <a:pt x="239" y="136"/>
                    <a:pt x="215" y="165"/>
                  </a:cubicBezTo>
                  <a:cubicBezTo>
                    <a:pt x="213" y="168"/>
                    <a:pt x="209" y="170"/>
                    <a:pt x="206" y="170"/>
                  </a:cubicBezTo>
                  <a:cubicBezTo>
                    <a:pt x="139" y="171"/>
                    <a:pt x="71" y="170"/>
                    <a:pt x="4" y="170"/>
                  </a:cubicBezTo>
                  <a:cubicBezTo>
                    <a:pt x="3" y="170"/>
                    <a:pt x="3" y="170"/>
                    <a:pt x="0" y="169"/>
                  </a:cubicBezTo>
                  <a:cubicBezTo>
                    <a:pt x="35" y="139"/>
                    <a:pt x="76" y="125"/>
                    <a:pt x="119" y="113"/>
                  </a:cubicBezTo>
                  <a:cubicBezTo>
                    <a:pt x="119" y="75"/>
                    <a:pt x="119" y="38"/>
                    <a:pt x="119" y="0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5" y="1"/>
                    <a:pt x="131" y="1"/>
                    <a:pt x="138" y="1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4F095896-0345-485F-859E-EFD6D5C104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30363" y="1851025"/>
              <a:ext cx="277813" cy="387350"/>
            </a:xfrm>
            <a:custGeom>
              <a:avLst/>
              <a:gdLst>
                <a:gd name="T0" fmla="*/ 82 w 156"/>
                <a:gd name="T1" fmla="*/ 216 h 216"/>
                <a:gd name="T2" fmla="*/ 14 w 156"/>
                <a:gd name="T3" fmla="*/ 119 h 216"/>
                <a:gd name="T4" fmla="*/ 41 w 156"/>
                <a:gd name="T5" fmla="*/ 24 h 216"/>
                <a:gd name="T6" fmla="*/ 154 w 156"/>
                <a:gd name="T7" fmla="*/ 83 h 216"/>
                <a:gd name="T8" fmla="*/ 135 w 156"/>
                <a:gd name="T9" fmla="*/ 146 h 216"/>
                <a:gd name="T10" fmla="*/ 114 w 156"/>
                <a:gd name="T11" fmla="*/ 178 h 216"/>
                <a:gd name="T12" fmla="*/ 82 w 156"/>
                <a:gd name="T13" fmla="*/ 216 h 216"/>
                <a:gd name="T14" fmla="*/ 118 w 156"/>
                <a:gd name="T15" fmla="*/ 89 h 216"/>
                <a:gd name="T16" fmla="*/ 81 w 156"/>
                <a:gd name="T17" fmla="*/ 52 h 216"/>
                <a:gd name="T18" fmla="*/ 44 w 156"/>
                <a:gd name="T19" fmla="*/ 89 h 216"/>
                <a:gd name="T20" fmla="*/ 82 w 156"/>
                <a:gd name="T21" fmla="*/ 126 h 216"/>
                <a:gd name="T22" fmla="*/ 118 w 156"/>
                <a:gd name="T23" fmla="*/ 8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6" h="216">
                  <a:moveTo>
                    <a:pt x="82" y="216"/>
                  </a:moveTo>
                  <a:cubicBezTo>
                    <a:pt x="54" y="186"/>
                    <a:pt x="28" y="157"/>
                    <a:pt x="14" y="119"/>
                  </a:cubicBezTo>
                  <a:cubicBezTo>
                    <a:pt x="0" y="83"/>
                    <a:pt x="11" y="42"/>
                    <a:pt x="41" y="24"/>
                  </a:cubicBezTo>
                  <a:cubicBezTo>
                    <a:pt x="81" y="0"/>
                    <a:pt x="150" y="14"/>
                    <a:pt x="154" y="83"/>
                  </a:cubicBezTo>
                  <a:cubicBezTo>
                    <a:pt x="156" y="107"/>
                    <a:pt x="147" y="127"/>
                    <a:pt x="135" y="146"/>
                  </a:cubicBezTo>
                  <a:cubicBezTo>
                    <a:pt x="129" y="157"/>
                    <a:pt x="122" y="168"/>
                    <a:pt x="114" y="178"/>
                  </a:cubicBezTo>
                  <a:cubicBezTo>
                    <a:pt x="104" y="191"/>
                    <a:pt x="93" y="203"/>
                    <a:pt x="82" y="216"/>
                  </a:cubicBezTo>
                  <a:close/>
                  <a:moveTo>
                    <a:pt x="118" y="89"/>
                  </a:moveTo>
                  <a:cubicBezTo>
                    <a:pt x="118" y="69"/>
                    <a:pt x="101" y="52"/>
                    <a:pt x="81" y="52"/>
                  </a:cubicBezTo>
                  <a:cubicBezTo>
                    <a:pt x="61" y="52"/>
                    <a:pt x="44" y="69"/>
                    <a:pt x="44" y="89"/>
                  </a:cubicBezTo>
                  <a:cubicBezTo>
                    <a:pt x="44" y="109"/>
                    <a:pt x="61" y="126"/>
                    <a:pt x="82" y="126"/>
                  </a:cubicBezTo>
                  <a:cubicBezTo>
                    <a:pt x="102" y="126"/>
                    <a:pt x="118" y="109"/>
                    <a:pt x="118" y="8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1A3A0519-25FF-4407-8E65-260B1B791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2575" y="4151313"/>
              <a:ext cx="344488" cy="233363"/>
            </a:xfrm>
            <a:custGeom>
              <a:avLst/>
              <a:gdLst>
                <a:gd name="T0" fmla="*/ 25 w 193"/>
                <a:gd name="T1" fmla="*/ 0 h 131"/>
                <a:gd name="T2" fmla="*/ 61 w 193"/>
                <a:gd name="T3" fmla="*/ 12 h 131"/>
                <a:gd name="T4" fmla="*/ 82 w 193"/>
                <a:gd name="T5" fmla="*/ 12 h 131"/>
                <a:gd name="T6" fmla="*/ 114 w 193"/>
                <a:gd name="T7" fmla="*/ 0 h 131"/>
                <a:gd name="T8" fmla="*/ 193 w 193"/>
                <a:gd name="T9" fmla="*/ 130 h 131"/>
                <a:gd name="T10" fmla="*/ 185 w 193"/>
                <a:gd name="T11" fmla="*/ 131 h 131"/>
                <a:gd name="T12" fmla="*/ 58 w 193"/>
                <a:gd name="T13" fmla="*/ 131 h 131"/>
                <a:gd name="T14" fmla="*/ 45 w 193"/>
                <a:gd name="T15" fmla="*/ 117 h 131"/>
                <a:gd name="T16" fmla="*/ 45 w 193"/>
                <a:gd name="T17" fmla="*/ 95 h 131"/>
                <a:gd name="T18" fmla="*/ 20 w 193"/>
                <a:gd name="T19" fmla="*/ 79 h 131"/>
                <a:gd name="T20" fmla="*/ 1 w 193"/>
                <a:gd name="T21" fmla="*/ 46 h 131"/>
                <a:gd name="T22" fmla="*/ 2 w 193"/>
                <a:gd name="T23" fmla="*/ 38 h 131"/>
                <a:gd name="T24" fmla="*/ 25 w 193"/>
                <a:gd name="T2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31">
                  <a:moveTo>
                    <a:pt x="25" y="0"/>
                  </a:moveTo>
                  <a:cubicBezTo>
                    <a:pt x="38" y="5"/>
                    <a:pt x="49" y="9"/>
                    <a:pt x="61" y="12"/>
                  </a:cubicBezTo>
                  <a:cubicBezTo>
                    <a:pt x="68" y="14"/>
                    <a:pt x="75" y="14"/>
                    <a:pt x="82" y="12"/>
                  </a:cubicBezTo>
                  <a:cubicBezTo>
                    <a:pt x="92" y="9"/>
                    <a:pt x="103" y="4"/>
                    <a:pt x="114" y="0"/>
                  </a:cubicBezTo>
                  <a:cubicBezTo>
                    <a:pt x="140" y="43"/>
                    <a:pt x="166" y="86"/>
                    <a:pt x="193" y="130"/>
                  </a:cubicBezTo>
                  <a:cubicBezTo>
                    <a:pt x="190" y="131"/>
                    <a:pt x="187" y="131"/>
                    <a:pt x="185" y="131"/>
                  </a:cubicBezTo>
                  <a:cubicBezTo>
                    <a:pt x="143" y="131"/>
                    <a:pt x="101" y="131"/>
                    <a:pt x="58" y="131"/>
                  </a:cubicBezTo>
                  <a:cubicBezTo>
                    <a:pt x="48" y="131"/>
                    <a:pt x="45" y="128"/>
                    <a:pt x="45" y="117"/>
                  </a:cubicBezTo>
                  <a:cubicBezTo>
                    <a:pt x="45" y="110"/>
                    <a:pt x="45" y="102"/>
                    <a:pt x="45" y="95"/>
                  </a:cubicBezTo>
                  <a:cubicBezTo>
                    <a:pt x="45" y="74"/>
                    <a:pt x="39" y="70"/>
                    <a:pt x="20" y="79"/>
                  </a:cubicBezTo>
                  <a:cubicBezTo>
                    <a:pt x="14" y="68"/>
                    <a:pt x="7" y="57"/>
                    <a:pt x="1" y="46"/>
                  </a:cubicBezTo>
                  <a:cubicBezTo>
                    <a:pt x="0" y="44"/>
                    <a:pt x="1" y="40"/>
                    <a:pt x="2" y="38"/>
                  </a:cubicBezTo>
                  <a:cubicBezTo>
                    <a:pt x="9" y="26"/>
                    <a:pt x="17" y="13"/>
                    <a:pt x="25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C4AD8CE5-B9AE-4BE7-9529-B77628C02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200" y="2925763"/>
              <a:ext cx="376238" cy="246063"/>
            </a:xfrm>
            <a:custGeom>
              <a:avLst/>
              <a:gdLst>
                <a:gd name="T0" fmla="*/ 114 w 211"/>
                <a:gd name="T1" fmla="*/ 90 h 138"/>
                <a:gd name="T2" fmla="*/ 114 w 211"/>
                <a:gd name="T3" fmla="*/ 62 h 138"/>
                <a:gd name="T4" fmla="*/ 105 w 211"/>
                <a:gd name="T5" fmla="*/ 51 h 138"/>
                <a:gd name="T6" fmla="*/ 96 w 211"/>
                <a:gd name="T7" fmla="*/ 62 h 138"/>
                <a:gd name="T8" fmla="*/ 96 w 211"/>
                <a:gd name="T9" fmla="*/ 94 h 138"/>
                <a:gd name="T10" fmla="*/ 78 w 211"/>
                <a:gd name="T11" fmla="*/ 80 h 138"/>
                <a:gd name="T12" fmla="*/ 69 w 211"/>
                <a:gd name="T13" fmla="*/ 73 h 138"/>
                <a:gd name="T14" fmla="*/ 56 w 211"/>
                <a:gd name="T15" fmla="*/ 75 h 138"/>
                <a:gd name="T16" fmla="*/ 58 w 211"/>
                <a:gd name="T17" fmla="*/ 87 h 138"/>
                <a:gd name="T18" fmla="*/ 85 w 211"/>
                <a:gd name="T19" fmla="*/ 108 h 138"/>
                <a:gd name="T20" fmla="*/ 95 w 211"/>
                <a:gd name="T21" fmla="*/ 138 h 138"/>
                <a:gd name="T22" fmla="*/ 21 w 211"/>
                <a:gd name="T23" fmla="*/ 117 h 138"/>
                <a:gd name="T24" fmla="*/ 25 w 211"/>
                <a:gd name="T25" fmla="*/ 65 h 138"/>
                <a:gd name="T26" fmla="*/ 35 w 211"/>
                <a:gd name="T27" fmla="*/ 61 h 138"/>
                <a:gd name="T28" fmla="*/ 44 w 211"/>
                <a:gd name="T29" fmla="*/ 49 h 138"/>
                <a:gd name="T30" fmla="*/ 106 w 211"/>
                <a:gd name="T31" fmla="*/ 0 h 138"/>
                <a:gd name="T32" fmla="*/ 167 w 211"/>
                <a:gd name="T33" fmla="*/ 50 h 138"/>
                <a:gd name="T34" fmla="*/ 176 w 211"/>
                <a:gd name="T35" fmla="*/ 60 h 138"/>
                <a:gd name="T36" fmla="*/ 187 w 211"/>
                <a:gd name="T37" fmla="*/ 65 h 138"/>
                <a:gd name="T38" fmla="*/ 193 w 211"/>
                <a:gd name="T39" fmla="*/ 115 h 138"/>
                <a:gd name="T40" fmla="*/ 134 w 211"/>
                <a:gd name="T41" fmla="*/ 136 h 138"/>
                <a:gd name="T42" fmla="*/ 115 w 211"/>
                <a:gd name="T43" fmla="*/ 138 h 138"/>
                <a:gd name="T44" fmla="*/ 115 w 211"/>
                <a:gd name="T45" fmla="*/ 115 h 138"/>
                <a:gd name="T46" fmla="*/ 119 w 211"/>
                <a:gd name="T47" fmla="*/ 109 h 138"/>
                <a:gd name="T48" fmla="*/ 145 w 211"/>
                <a:gd name="T49" fmla="*/ 92 h 138"/>
                <a:gd name="T50" fmla="*/ 150 w 211"/>
                <a:gd name="T51" fmla="*/ 77 h 138"/>
                <a:gd name="T52" fmla="*/ 135 w 211"/>
                <a:gd name="T53" fmla="*/ 77 h 138"/>
                <a:gd name="T54" fmla="*/ 114 w 211"/>
                <a:gd name="T55" fmla="*/ 9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138">
                  <a:moveTo>
                    <a:pt x="114" y="90"/>
                  </a:moveTo>
                  <a:cubicBezTo>
                    <a:pt x="114" y="80"/>
                    <a:pt x="114" y="71"/>
                    <a:pt x="114" y="62"/>
                  </a:cubicBezTo>
                  <a:cubicBezTo>
                    <a:pt x="114" y="56"/>
                    <a:pt x="112" y="50"/>
                    <a:pt x="105" y="51"/>
                  </a:cubicBezTo>
                  <a:cubicBezTo>
                    <a:pt x="98" y="51"/>
                    <a:pt x="96" y="56"/>
                    <a:pt x="96" y="62"/>
                  </a:cubicBezTo>
                  <a:cubicBezTo>
                    <a:pt x="96" y="72"/>
                    <a:pt x="96" y="82"/>
                    <a:pt x="96" y="94"/>
                  </a:cubicBezTo>
                  <a:cubicBezTo>
                    <a:pt x="89" y="88"/>
                    <a:pt x="83" y="84"/>
                    <a:pt x="78" y="80"/>
                  </a:cubicBezTo>
                  <a:cubicBezTo>
                    <a:pt x="75" y="78"/>
                    <a:pt x="72" y="74"/>
                    <a:pt x="69" y="73"/>
                  </a:cubicBezTo>
                  <a:cubicBezTo>
                    <a:pt x="65" y="73"/>
                    <a:pt x="60" y="74"/>
                    <a:pt x="56" y="75"/>
                  </a:cubicBezTo>
                  <a:cubicBezTo>
                    <a:pt x="57" y="79"/>
                    <a:pt x="56" y="85"/>
                    <a:pt x="58" y="87"/>
                  </a:cubicBezTo>
                  <a:cubicBezTo>
                    <a:pt x="67" y="95"/>
                    <a:pt x="75" y="102"/>
                    <a:pt x="85" y="108"/>
                  </a:cubicBezTo>
                  <a:cubicBezTo>
                    <a:pt x="97" y="115"/>
                    <a:pt x="98" y="125"/>
                    <a:pt x="95" y="138"/>
                  </a:cubicBezTo>
                  <a:cubicBezTo>
                    <a:pt x="69" y="136"/>
                    <a:pt x="44" y="132"/>
                    <a:pt x="21" y="117"/>
                  </a:cubicBezTo>
                  <a:cubicBezTo>
                    <a:pt x="0" y="102"/>
                    <a:pt x="2" y="77"/>
                    <a:pt x="25" y="65"/>
                  </a:cubicBezTo>
                  <a:cubicBezTo>
                    <a:pt x="28" y="63"/>
                    <a:pt x="32" y="63"/>
                    <a:pt x="35" y="61"/>
                  </a:cubicBezTo>
                  <a:cubicBezTo>
                    <a:pt x="39" y="57"/>
                    <a:pt x="44" y="53"/>
                    <a:pt x="44" y="49"/>
                  </a:cubicBezTo>
                  <a:cubicBezTo>
                    <a:pt x="45" y="24"/>
                    <a:pt x="70" y="0"/>
                    <a:pt x="106" y="0"/>
                  </a:cubicBezTo>
                  <a:cubicBezTo>
                    <a:pt x="136" y="0"/>
                    <a:pt x="164" y="19"/>
                    <a:pt x="167" y="50"/>
                  </a:cubicBezTo>
                  <a:cubicBezTo>
                    <a:pt x="168" y="53"/>
                    <a:pt x="172" y="57"/>
                    <a:pt x="176" y="60"/>
                  </a:cubicBezTo>
                  <a:cubicBezTo>
                    <a:pt x="179" y="63"/>
                    <a:pt x="183" y="63"/>
                    <a:pt x="187" y="65"/>
                  </a:cubicBezTo>
                  <a:cubicBezTo>
                    <a:pt x="208" y="75"/>
                    <a:pt x="211" y="100"/>
                    <a:pt x="193" y="115"/>
                  </a:cubicBezTo>
                  <a:cubicBezTo>
                    <a:pt x="176" y="128"/>
                    <a:pt x="155" y="133"/>
                    <a:pt x="134" y="136"/>
                  </a:cubicBezTo>
                  <a:cubicBezTo>
                    <a:pt x="128" y="137"/>
                    <a:pt x="122" y="137"/>
                    <a:pt x="115" y="138"/>
                  </a:cubicBezTo>
                  <a:cubicBezTo>
                    <a:pt x="115" y="130"/>
                    <a:pt x="114" y="122"/>
                    <a:pt x="115" y="115"/>
                  </a:cubicBezTo>
                  <a:cubicBezTo>
                    <a:pt x="115" y="113"/>
                    <a:pt x="117" y="110"/>
                    <a:pt x="119" y="109"/>
                  </a:cubicBezTo>
                  <a:cubicBezTo>
                    <a:pt x="128" y="103"/>
                    <a:pt x="136" y="98"/>
                    <a:pt x="145" y="92"/>
                  </a:cubicBezTo>
                  <a:cubicBezTo>
                    <a:pt x="150" y="88"/>
                    <a:pt x="155" y="84"/>
                    <a:pt x="150" y="77"/>
                  </a:cubicBezTo>
                  <a:cubicBezTo>
                    <a:pt x="146" y="71"/>
                    <a:pt x="140" y="73"/>
                    <a:pt x="135" y="77"/>
                  </a:cubicBezTo>
                  <a:cubicBezTo>
                    <a:pt x="129" y="81"/>
                    <a:pt x="123" y="85"/>
                    <a:pt x="114" y="9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B59A9D61-5ECB-4DF2-B287-48D12056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13" y="4278313"/>
              <a:ext cx="446088" cy="187325"/>
            </a:xfrm>
            <a:custGeom>
              <a:avLst/>
              <a:gdLst>
                <a:gd name="T0" fmla="*/ 249 w 249"/>
                <a:gd name="T1" fmla="*/ 104 h 105"/>
                <a:gd name="T2" fmla="*/ 228 w 249"/>
                <a:gd name="T3" fmla="*/ 104 h 105"/>
                <a:gd name="T4" fmla="*/ 16 w 249"/>
                <a:gd name="T5" fmla="*/ 104 h 105"/>
                <a:gd name="T6" fmla="*/ 9 w 249"/>
                <a:gd name="T7" fmla="*/ 104 h 105"/>
                <a:gd name="T8" fmla="*/ 1 w 249"/>
                <a:gd name="T9" fmla="*/ 98 h 105"/>
                <a:gd name="T10" fmla="*/ 3 w 249"/>
                <a:gd name="T11" fmla="*/ 91 h 105"/>
                <a:gd name="T12" fmla="*/ 61 w 249"/>
                <a:gd name="T13" fmla="*/ 31 h 105"/>
                <a:gd name="T14" fmla="*/ 180 w 249"/>
                <a:gd name="T15" fmla="*/ 33 h 105"/>
                <a:gd name="T16" fmla="*/ 249 w 249"/>
                <a:gd name="T17" fmla="*/ 10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9" h="105">
                  <a:moveTo>
                    <a:pt x="249" y="104"/>
                  </a:moveTo>
                  <a:cubicBezTo>
                    <a:pt x="240" y="104"/>
                    <a:pt x="234" y="104"/>
                    <a:pt x="228" y="104"/>
                  </a:cubicBezTo>
                  <a:cubicBezTo>
                    <a:pt x="157" y="104"/>
                    <a:pt x="87" y="104"/>
                    <a:pt x="16" y="104"/>
                  </a:cubicBezTo>
                  <a:cubicBezTo>
                    <a:pt x="13" y="104"/>
                    <a:pt x="11" y="105"/>
                    <a:pt x="9" y="104"/>
                  </a:cubicBezTo>
                  <a:cubicBezTo>
                    <a:pt x="6" y="103"/>
                    <a:pt x="3" y="101"/>
                    <a:pt x="1" y="98"/>
                  </a:cubicBezTo>
                  <a:cubicBezTo>
                    <a:pt x="0" y="97"/>
                    <a:pt x="1" y="92"/>
                    <a:pt x="3" y="91"/>
                  </a:cubicBezTo>
                  <a:cubicBezTo>
                    <a:pt x="22" y="71"/>
                    <a:pt x="40" y="50"/>
                    <a:pt x="61" y="31"/>
                  </a:cubicBezTo>
                  <a:cubicBezTo>
                    <a:pt x="94" y="0"/>
                    <a:pt x="148" y="1"/>
                    <a:pt x="180" y="33"/>
                  </a:cubicBezTo>
                  <a:cubicBezTo>
                    <a:pt x="203" y="55"/>
                    <a:pt x="225" y="79"/>
                    <a:pt x="249" y="10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1395EE1E-8E00-4A22-82D6-B9A2BA6FD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2250" y="5499100"/>
              <a:ext cx="569913" cy="157163"/>
            </a:xfrm>
            <a:custGeom>
              <a:avLst/>
              <a:gdLst>
                <a:gd name="T0" fmla="*/ 263 w 319"/>
                <a:gd name="T1" fmla="*/ 28 h 88"/>
                <a:gd name="T2" fmla="*/ 277 w 319"/>
                <a:gd name="T3" fmla="*/ 32 h 88"/>
                <a:gd name="T4" fmla="*/ 319 w 319"/>
                <a:gd name="T5" fmla="*/ 87 h 88"/>
                <a:gd name="T6" fmla="*/ 309 w 319"/>
                <a:gd name="T7" fmla="*/ 88 h 88"/>
                <a:gd name="T8" fmla="*/ 91 w 319"/>
                <a:gd name="T9" fmla="*/ 88 h 88"/>
                <a:gd name="T10" fmla="*/ 78 w 319"/>
                <a:gd name="T11" fmla="*/ 80 h 88"/>
                <a:gd name="T12" fmla="*/ 11 w 319"/>
                <a:gd name="T13" fmla="*/ 7 h 88"/>
                <a:gd name="T14" fmla="*/ 0 w 319"/>
                <a:gd name="T15" fmla="*/ 0 h 88"/>
                <a:gd name="T16" fmla="*/ 67 w 319"/>
                <a:gd name="T17" fmla="*/ 0 h 88"/>
                <a:gd name="T18" fmla="*/ 69 w 319"/>
                <a:gd name="T19" fmla="*/ 21 h 88"/>
                <a:gd name="T20" fmla="*/ 87 w 319"/>
                <a:gd name="T21" fmla="*/ 31 h 88"/>
                <a:gd name="T22" fmla="*/ 98 w 319"/>
                <a:gd name="T23" fmla="*/ 51 h 88"/>
                <a:gd name="T24" fmla="*/ 108 w 319"/>
                <a:gd name="T25" fmla="*/ 30 h 88"/>
                <a:gd name="T26" fmla="*/ 245 w 319"/>
                <a:gd name="T27" fmla="*/ 30 h 88"/>
                <a:gd name="T28" fmla="*/ 246 w 319"/>
                <a:gd name="T29" fmla="*/ 41 h 88"/>
                <a:gd name="T30" fmla="*/ 255 w 319"/>
                <a:gd name="T31" fmla="*/ 51 h 88"/>
                <a:gd name="T32" fmla="*/ 263 w 319"/>
                <a:gd name="T33" fmla="*/ 41 h 88"/>
                <a:gd name="T34" fmla="*/ 263 w 319"/>
                <a:gd name="T35" fmla="*/ 2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9" h="88">
                  <a:moveTo>
                    <a:pt x="263" y="28"/>
                  </a:moveTo>
                  <a:cubicBezTo>
                    <a:pt x="269" y="29"/>
                    <a:pt x="274" y="29"/>
                    <a:pt x="277" y="32"/>
                  </a:cubicBezTo>
                  <a:cubicBezTo>
                    <a:pt x="296" y="45"/>
                    <a:pt x="309" y="64"/>
                    <a:pt x="319" y="87"/>
                  </a:cubicBezTo>
                  <a:cubicBezTo>
                    <a:pt x="315" y="87"/>
                    <a:pt x="312" y="88"/>
                    <a:pt x="309" y="88"/>
                  </a:cubicBezTo>
                  <a:cubicBezTo>
                    <a:pt x="236" y="88"/>
                    <a:pt x="164" y="87"/>
                    <a:pt x="91" y="88"/>
                  </a:cubicBezTo>
                  <a:cubicBezTo>
                    <a:pt x="85" y="88"/>
                    <a:pt x="81" y="86"/>
                    <a:pt x="78" y="80"/>
                  </a:cubicBezTo>
                  <a:cubicBezTo>
                    <a:pt x="61" y="50"/>
                    <a:pt x="38" y="27"/>
                    <a:pt x="11" y="7"/>
                  </a:cubicBezTo>
                  <a:cubicBezTo>
                    <a:pt x="8" y="5"/>
                    <a:pt x="6" y="3"/>
                    <a:pt x="0" y="0"/>
                  </a:cubicBezTo>
                  <a:cubicBezTo>
                    <a:pt x="24" y="0"/>
                    <a:pt x="45" y="0"/>
                    <a:pt x="67" y="0"/>
                  </a:cubicBezTo>
                  <a:cubicBezTo>
                    <a:pt x="68" y="6"/>
                    <a:pt x="66" y="15"/>
                    <a:pt x="69" y="21"/>
                  </a:cubicBezTo>
                  <a:cubicBezTo>
                    <a:pt x="72" y="26"/>
                    <a:pt x="81" y="28"/>
                    <a:pt x="87" y="31"/>
                  </a:cubicBezTo>
                  <a:cubicBezTo>
                    <a:pt x="92" y="37"/>
                    <a:pt x="84" y="51"/>
                    <a:pt x="98" y="51"/>
                  </a:cubicBezTo>
                  <a:cubicBezTo>
                    <a:pt x="111" y="50"/>
                    <a:pt x="104" y="37"/>
                    <a:pt x="108" y="30"/>
                  </a:cubicBezTo>
                  <a:cubicBezTo>
                    <a:pt x="153" y="30"/>
                    <a:pt x="198" y="30"/>
                    <a:pt x="245" y="30"/>
                  </a:cubicBezTo>
                  <a:cubicBezTo>
                    <a:pt x="245" y="33"/>
                    <a:pt x="244" y="38"/>
                    <a:pt x="246" y="41"/>
                  </a:cubicBezTo>
                  <a:cubicBezTo>
                    <a:pt x="248" y="45"/>
                    <a:pt x="252" y="48"/>
                    <a:pt x="255" y="51"/>
                  </a:cubicBezTo>
                  <a:cubicBezTo>
                    <a:pt x="258" y="48"/>
                    <a:pt x="261" y="45"/>
                    <a:pt x="263" y="41"/>
                  </a:cubicBezTo>
                  <a:cubicBezTo>
                    <a:pt x="264" y="38"/>
                    <a:pt x="263" y="33"/>
                    <a:pt x="263" y="2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E067A0D0-B179-483F-9A10-B72BB2514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2144713"/>
              <a:ext cx="381000" cy="160338"/>
            </a:xfrm>
            <a:custGeom>
              <a:avLst/>
              <a:gdLst>
                <a:gd name="T0" fmla="*/ 213 w 213"/>
                <a:gd name="T1" fmla="*/ 90 h 90"/>
                <a:gd name="T2" fmla="*/ 159 w 213"/>
                <a:gd name="T3" fmla="*/ 89 h 90"/>
                <a:gd name="T4" fmla="*/ 27 w 213"/>
                <a:gd name="T5" fmla="*/ 89 h 90"/>
                <a:gd name="T6" fmla="*/ 16 w 213"/>
                <a:gd name="T7" fmla="*/ 88 h 90"/>
                <a:gd name="T8" fmla="*/ 0 w 213"/>
                <a:gd name="T9" fmla="*/ 70 h 90"/>
                <a:gd name="T10" fmla="*/ 0 w 213"/>
                <a:gd name="T11" fmla="*/ 0 h 90"/>
                <a:gd name="T12" fmla="*/ 44 w 213"/>
                <a:gd name="T13" fmla="*/ 4 h 90"/>
                <a:gd name="T14" fmla="*/ 52 w 213"/>
                <a:gd name="T15" fmla="*/ 9 h 90"/>
                <a:gd name="T16" fmla="*/ 101 w 213"/>
                <a:gd name="T17" fmla="*/ 68 h 90"/>
                <a:gd name="T18" fmla="*/ 115 w 213"/>
                <a:gd name="T19" fmla="*/ 68 h 90"/>
                <a:gd name="T20" fmla="*/ 165 w 213"/>
                <a:gd name="T21" fmla="*/ 9 h 90"/>
                <a:gd name="T22" fmla="*/ 166 w 213"/>
                <a:gd name="T23" fmla="*/ 6 h 90"/>
                <a:gd name="T24" fmla="*/ 211 w 213"/>
                <a:gd name="T25" fmla="*/ 9 h 90"/>
                <a:gd name="T26" fmla="*/ 213 w 213"/>
                <a:gd name="T27" fmla="*/ 12 h 90"/>
                <a:gd name="T28" fmla="*/ 213 w 213"/>
                <a:gd name="T2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3" h="90">
                  <a:moveTo>
                    <a:pt x="213" y="90"/>
                  </a:moveTo>
                  <a:cubicBezTo>
                    <a:pt x="194" y="90"/>
                    <a:pt x="177" y="89"/>
                    <a:pt x="159" y="89"/>
                  </a:cubicBezTo>
                  <a:cubicBezTo>
                    <a:pt x="115" y="89"/>
                    <a:pt x="71" y="89"/>
                    <a:pt x="27" y="89"/>
                  </a:cubicBezTo>
                  <a:cubicBezTo>
                    <a:pt x="23" y="89"/>
                    <a:pt x="20" y="89"/>
                    <a:pt x="16" y="88"/>
                  </a:cubicBezTo>
                  <a:cubicBezTo>
                    <a:pt x="3" y="87"/>
                    <a:pt x="0" y="84"/>
                    <a:pt x="0" y="70"/>
                  </a:cubicBezTo>
                  <a:cubicBezTo>
                    <a:pt x="0" y="46"/>
                    <a:pt x="0" y="22"/>
                    <a:pt x="0" y="0"/>
                  </a:cubicBezTo>
                  <a:cubicBezTo>
                    <a:pt x="15" y="2"/>
                    <a:pt x="30" y="3"/>
                    <a:pt x="44" y="4"/>
                  </a:cubicBezTo>
                  <a:cubicBezTo>
                    <a:pt x="47" y="5"/>
                    <a:pt x="50" y="7"/>
                    <a:pt x="52" y="9"/>
                  </a:cubicBezTo>
                  <a:cubicBezTo>
                    <a:pt x="68" y="29"/>
                    <a:pt x="85" y="48"/>
                    <a:pt x="101" y="68"/>
                  </a:cubicBezTo>
                  <a:cubicBezTo>
                    <a:pt x="106" y="74"/>
                    <a:pt x="110" y="75"/>
                    <a:pt x="115" y="68"/>
                  </a:cubicBezTo>
                  <a:cubicBezTo>
                    <a:pt x="132" y="48"/>
                    <a:pt x="148" y="29"/>
                    <a:pt x="165" y="9"/>
                  </a:cubicBezTo>
                  <a:cubicBezTo>
                    <a:pt x="165" y="8"/>
                    <a:pt x="166" y="7"/>
                    <a:pt x="166" y="6"/>
                  </a:cubicBezTo>
                  <a:cubicBezTo>
                    <a:pt x="171" y="1"/>
                    <a:pt x="207" y="3"/>
                    <a:pt x="211" y="9"/>
                  </a:cubicBezTo>
                  <a:cubicBezTo>
                    <a:pt x="212" y="10"/>
                    <a:pt x="213" y="11"/>
                    <a:pt x="213" y="12"/>
                  </a:cubicBezTo>
                  <a:cubicBezTo>
                    <a:pt x="213" y="39"/>
                    <a:pt x="213" y="66"/>
                    <a:pt x="213" y="9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B55BDDDF-A52A-4BAC-805E-CEBFAC69C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913" y="5264150"/>
              <a:ext cx="146050" cy="328613"/>
            </a:xfrm>
            <a:custGeom>
              <a:avLst/>
              <a:gdLst>
                <a:gd name="T0" fmla="*/ 0 w 81"/>
                <a:gd name="T1" fmla="*/ 184 h 184"/>
                <a:gd name="T2" fmla="*/ 0 w 81"/>
                <a:gd name="T3" fmla="*/ 0 h 184"/>
                <a:gd name="T4" fmla="*/ 81 w 81"/>
                <a:gd name="T5" fmla="*/ 0 h 184"/>
                <a:gd name="T6" fmla="*/ 81 w 81"/>
                <a:gd name="T7" fmla="*/ 39 h 184"/>
                <a:gd name="T8" fmla="*/ 51 w 81"/>
                <a:gd name="T9" fmla="*/ 39 h 184"/>
                <a:gd name="T10" fmla="*/ 42 w 81"/>
                <a:gd name="T11" fmla="*/ 39 h 184"/>
                <a:gd name="T12" fmla="*/ 32 w 81"/>
                <a:gd name="T13" fmla="*/ 48 h 184"/>
                <a:gd name="T14" fmla="*/ 42 w 81"/>
                <a:gd name="T15" fmla="*/ 57 h 184"/>
                <a:gd name="T16" fmla="*/ 70 w 81"/>
                <a:gd name="T17" fmla="*/ 57 h 184"/>
                <a:gd name="T18" fmla="*/ 81 w 81"/>
                <a:gd name="T19" fmla="*/ 57 h 184"/>
                <a:gd name="T20" fmla="*/ 81 w 81"/>
                <a:gd name="T21" fmla="*/ 101 h 184"/>
                <a:gd name="T22" fmla="*/ 45 w 81"/>
                <a:gd name="T23" fmla="*/ 101 h 184"/>
                <a:gd name="T24" fmla="*/ 32 w 81"/>
                <a:gd name="T25" fmla="*/ 109 h 184"/>
                <a:gd name="T26" fmla="*/ 44 w 81"/>
                <a:gd name="T27" fmla="*/ 119 h 184"/>
                <a:gd name="T28" fmla="*/ 81 w 81"/>
                <a:gd name="T29" fmla="*/ 119 h 184"/>
                <a:gd name="T30" fmla="*/ 81 w 81"/>
                <a:gd name="T31" fmla="*/ 184 h 184"/>
                <a:gd name="T32" fmla="*/ 0 w 81"/>
                <a:gd name="T3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184">
                  <a:moveTo>
                    <a:pt x="0" y="184"/>
                  </a:moveTo>
                  <a:cubicBezTo>
                    <a:pt x="0" y="122"/>
                    <a:pt x="0" y="61"/>
                    <a:pt x="0" y="0"/>
                  </a:cubicBezTo>
                  <a:cubicBezTo>
                    <a:pt x="27" y="0"/>
                    <a:pt x="54" y="0"/>
                    <a:pt x="81" y="0"/>
                  </a:cubicBezTo>
                  <a:cubicBezTo>
                    <a:pt x="81" y="12"/>
                    <a:pt x="81" y="25"/>
                    <a:pt x="81" y="39"/>
                  </a:cubicBezTo>
                  <a:cubicBezTo>
                    <a:pt x="71" y="39"/>
                    <a:pt x="61" y="39"/>
                    <a:pt x="51" y="39"/>
                  </a:cubicBezTo>
                  <a:cubicBezTo>
                    <a:pt x="48" y="39"/>
                    <a:pt x="44" y="38"/>
                    <a:pt x="42" y="39"/>
                  </a:cubicBezTo>
                  <a:cubicBezTo>
                    <a:pt x="38" y="41"/>
                    <a:pt x="35" y="45"/>
                    <a:pt x="32" y="48"/>
                  </a:cubicBezTo>
                  <a:cubicBezTo>
                    <a:pt x="35" y="51"/>
                    <a:pt x="38" y="56"/>
                    <a:pt x="42" y="57"/>
                  </a:cubicBezTo>
                  <a:cubicBezTo>
                    <a:pt x="51" y="58"/>
                    <a:pt x="61" y="57"/>
                    <a:pt x="70" y="57"/>
                  </a:cubicBezTo>
                  <a:cubicBezTo>
                    <a:pt x="74" y="57"/>
                    <a:pt x="77" y="57"/>
                    <a:pt x="81" y="57"/>
                  </a:cubicBezTo>
                  <a:cubicBezTo>
                    <a:pt x="81" y="72"/>
                    <a:pt x="81" y="86"/>
                    <a:pt x="81" y="101"/>
                  </a:cubicBezTo>
                  <a:cubicBezTo>
                    <a:pt x="69" y="101"/>
                    <a:pt x="57" y="101"/>
                    <a:pt x="45" y="101"/>
                  </a:cubicBezTo>
                  <a:cubicBezTo>
                    <a:pt x="38" y="101"/>
                    <a:pt x="32" y="101"/>
                    <a:pt x="32" y="109"/>
                  </a:cubicBezTo>
                  <a:cubicBezTo>
                    <a:pt x="31" y="118"/>
                    <a:pt x="38" y="119"/>
                    <a:pt x="44" y="119"/>
                  </a:cubicBezTo>
                  <a:cubicBezTo>
                    <a:pt x="56" y="119"/>
                    <a:pt x="68" y="119"/>
                    <a:pt x="81" y="119"/>
                  </a:cubicBezTo>
                  <a:cubicBezTo>
                    <a:pt x="81" y="141"/>
                    <a:pt x="81" y="162"/>
                    <a:pt x="81" y="184"/>
                  </a:cubicBezTo>
                  <a:cubicBezTo>
                    <a:pt x="54" y="184"/>
                    <a:pt x="27" y="184"/>
                    <a:pt x="0" y="18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0CA118C2-BA5C-4A5B-A230-571BF3D34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5412" y="5265738"/>
              <a:ext cx="319088" cy="234950"/>
            </a:xfrm>
            <a:custGeom>
              <a:avLst/>
              <a:gdLst>
                <a:gd name="T0" fmla="*/ 76 w 179"/>
                <a:gd name="T1" fmla="*/ 132 h 132"/>
                <a:gd name="T2" fmla="*/ 35 w 179"/>
                <a:gd name="T3" fmla="*/ 118 h 132"/>
                <a:gd name="T4" fmla="*/ 1 w 179"/>
                <a:gd name="T5" fmla="*/ 71 h 132"/>
                <a:gd name="T6" fmla="*/ 26 w 179"/>
                <a:gd name="T7" fmla="*/ 24 h 132"/>
                <a:gd name="T8" fmla="*/ 145 w 179"/>
                <a:gd name="T9" fmla="*/ 24 h 132"/>
                <a:gd name="T10" fmla="*/ 145 w 179"/>
                <a:gd name="T11" fmla="*/ 113 h 132"/>
                <a:gd name="T12" fmla="*/ 96 w 179"/>
                <a:gd name="T13" fmla="*/ 131 h 132"/>
                <a:gd name="T14" fmla="*/ 104 w 179"/>
                <a:gd name="T15" fmla="*/ 105 h 132"/>
                <a:gd name="T16" fmla="*/ 135 w 179"/>
                <a:gd name="T17" fmla="*/ 83 h 132"/>
                <a:gd name="T18" fmla="*/ 139 w 179"/>
                <a:gd name="T19" fmla="*/ 69 h 132"/>
                <a:gd name="T20" fmla="*/ 125 w 179"/>
                <a:gd name="T21" fmla="*/ 69 h 132"/>
                <a:gd name="T22" fmla="*/ 94 w 179"/>
                <a:gd name="T23" fmla="*/ 90 h 132"/>
                <a:gd name="T24" fmla="*/ 94 w 179"/>
                <a:gd name="T25" fmla="*/ 58 h 132"/>
                <a:gd name="T26" fmla="*/ 94 w 179"/>
                <a:gd name="T27" fmla="*/ 49 h 132"/>
                <a:gd name="T28" fmla="*/ 85 w 179"/>
                <a:gd name="T29" fmla="*/ 41 h 132"/>
                <a:gd name="T30" fmla="*/ 77 w 179"/>
                <a:gd name="T31" fmla="*/ 50 h 132"/>
                <a:gd name="T32" fmla="*/ 76 w 179"/>
                <a:gd name="T33" fmla="*/ 90 h 132"/>
                <a:gd name="T34" fmla="*/ 46 w 179"/>
                <a:gd name="T35" fmla="*/ 69 h 132"/>
                <a:gd name="T36" fmla="*/ 31 w 179"/>
                <a:gd name="T37" fmla="*/ 69 h 132"/>
                <a:gd name="T38" fmla="*/ 35 w 179"/>
                <a:gd name="T39" fmla="*/ 83 h 132"/>
                <a:gd name="T40" fmla="*/ 66 w 179"/>
                <a:gd name="T41" fmla="*/ 105 h 132"/>
                <a:gd name="T42" fmla="*/ 76 w 179"/>
                <a:gd name="T43" fmla="*/ 125 h 132"/>
                <a:gd name="T44" fmla="*/ 76 w 179"/>
                <a:gd name="T4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" h="132">
                  <a:moveTo>
                    <a:pt x="76" y="132"/>
                  </a:moveTo>
                  <a:cubicBezTo>
                    <a:pt x="62" y="128"/>
                    <a:pt x="48" y="125"/>
                    <a:pt x="35" y="118"/>
                  </a:cubicBezTo>
                  <a:cubicBezTo>
                    <a:pt x="16" y="109"/>
                    <a:pt x="3" y="94"/>
                    <a:pt x="1" y="71"/>
                  </a:cubicBezTo>
                  <a:cubicBezTo>
                    <a:pt x="0" y="50"/>
                    <a:pt x="10" y="35"/>
                    <a:pt x="26" y="24"/>
                  </a:cubicBezTo>
                  <a:cubicBezTo>
                    <a:pt x="60" y="0"/>
                    <a:pt x="111" y="0"/>
                    <a:pt x="145" y="24"/>
                  </a:cubicBezTo>
                  <a:cubicBezTo>
                    <a:pt x="179" y="48"/>
                    <a:pt x="178" y="89"/>
                    <a:pt x="145" y="113"/>
                  </a:cubicBezTo>
                  <a:cubicBezTo>
                    <a:pt x="130" y="124"/>
                    <a:pt x="113" y="129"/>
                    <a:pt x="96" y="131"/>
                  </a:cubicBezTo>
                  <a:cubicBezTo>
                    <a:pt x="92" y="116"/>
                    <a:pt x="93" y="113"/>
                    <a:pt x="104" y="105"/>
                  </a:cubicBezTo>
                  <a:cubicBezTo>
                    <a:pt x="115" y="98"/>
                    <a:pt x="125" y="91"/>
                    <a:pt x="135" y="83"/>
                  </a:cubicBezTo>
                  <a:cubicBezTo>
                    <a:pt x="140" y="80"/>
                    <a:pt x="144" y="75"/>
                    <a:pt x="139" y="69"/>
                  </a:cubicBezTo>
                  <a:cubicBezTo>
                    <a:pt x="135" y="63"/>
                    <a:pt x="130" y="65"/>
                    <a:pt x="125" y="69"/>
                  </a:cubicBezTo>
                  <a:cubicBezTo>
                    <a:pt x="115" y="76"/>
                    <a:pt x="106" y="82"/>
                    <a:pt x="94" y="90"/>
                  </a:cubicBezTo>
                  <a:cubicBezTo>
                    <a:pt x="94" y="79"/>
                    <a:pt x="94" y="68"/>
                    <a:pt x="94" y="58"/>
                  </a:cubicBezTo>
                  <a:cubicBezTo>
                    <a:pt x="94" y="55"/>
                    <a:pt x="95" y="51"/>
                    <a:pt x="94" y="49"/>
                  </a:cubicBezTo>
                  <a:cubicBezTo>
                    <a:pt x="92" y="46"/>
                    <a:pt x="87" y="41"/>
                    <a:pt x="85" y="41"/>
                  </a:cubicBezTo>
                  <a:cubicBezTo>
                    <a:pt x="82" y="42"/>
                    <a:pt x="77" y="47"/>
                    <a:pt x="77" y="50"/>
                  </a:cubicBezTo>
                  <a:cubicBezTo>
                    <a:pt x="76" y="63"/>
                    <a:pt x="76" y="76"/>
                    <a:pt x="76" y="90"/>
                  </a:cubicBezTo>
                  <a:cubicBezTo>
                    <a:pt x="65" y="82"/>
                    <a:pt x="55" y="76"/>
                    <a:pt x="46" y="69"/>
                  </a:cubicBezTo>
                  <a:cubicBezTo>
                    <a:pt x="41" y="65"/>
                    <a:pt x="35" y="63"/>
                    <a:pt x="31" y="69"/>
                  </a:cubicBezTo>
                  <a:cubicBezTo>
                    <a:pt x="26" y="75"/>
                    <a:pt x="30" y="80"/>
                    <a:pt x="35" y="83"/>
                  </a:cubicBezTo>
                  <a:cubicBezTo>
                    <a:pt x="46" y="91"/>
                    <a:pt x="55" y="99"/>
                    <a:pt x="66" y="105"/>
                  </a:cubicBezTo>
                  <a:cubicBezTo>
                    <a:pt x="75" y="110"/>
                    <a:pt x="78" y="116"/>
                    <a:pt x="76" y="125"/>
                  </a:cubicBezTo>
                  <a:cubicBezTo>
                    <a:pt x="76" y="128"/>
                    <a:pt x="76" y="130"/>
                    <a:pt x="76" y="132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063A50B6-9EFC-4CF3-A68B-4BE5A31D7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368675"/>
              <a:ext cx="384175" cy="201613"/>
            </a:xfrm>
            <a:custGeom>
              <a:avLst/>
              <a:gdLst>
                <a:gd name="T0" fmla="*/ 18 w 215"/>
                <a:gd name="T1" fmla="*/ 1 h 113"/>
                <a:gd name="T2" fmla="*/ 7 w 215"/>
                <a:gd name="T3" fmla="*/ 32 h 113"/>
                <a:gd name="T4" fmla="*/ 23 w 215"/>
                <a:gd name="T5" fmla="*/ 39 h 113"/>
                <a:gd name="T6" fmla="*/ 31 w 215"/>
                <a:gd name="T7" fmla="*/ 38 h 113"/>
                <a:gd name="T8" fmla="*/ 44 w 215"/>
                <a:gd name="T9" fmla="*/ 37 h 113"/>
                <a:gd name="T10" fmla="*/ 51 w 215"/>
                <a:gd name="T11" fmla="*/ 37 h 113"/>
                <a:gd name="T12" fmla="*/ 66 w 215"/>
                <a:gd name="T13" fmla="*/ 37 h 113"/>
                <a:gd name="T14" fmla="*/ 73 w 215"/>
                <a:gd name="T15" fmla="*/ 38 h 113"/>
                <a:gd name="T16" fmla="*/ 113 w 215"/>
                <a:gd name="T17" fmla="*/ 38 h 113"/>
                <a:gd name="T18" fmla="*/ 119 w 215"/>
                <a:gd name="T19" fmla="*/ 37 h 113"/>
                <a:gd name="T20" fmla="*/ 142 w 215"/>
                <a:gd name="T21" fmla="*/ 40 h 113"/>
                <a:gd name="T22" fmla="*/ 132 w 215"/>
                <a:gd name="T23" fmla="*/ 50 h 113"/>
                <a:gd name="T24" fmla="*/ 123 w 215"/>
                <a:gd name="T25" fmla="*/ 58 h 113"/>
                <a:gd name="T26" fmla="*/ 127 w 215"/>
                <a:gd name="T27" fmla="*/ 62 h 113"/>
                <a:gd name="T28" fmla="*/ 158 w 215"/>
                <a:gd name="T29" fmla="*/ 42 h 113"/>
                <a:gd name="T30" fmla="*/ 160 w 215"/>
                <a:gd name="T31" fmla="*/ 35 h 113"/>
                <a:gd name="T32" fmla="*/ 166 w 215"/>
                <a:gd name="T33" fmla="*/ 39 h 113"/>
                <a:gd name="T34" fmla="*/ 215 w 215"/>
                <a:gd name="T35" fmla="*/ 112 h 113"/>
                <a:gd name="T36" fmla="*/ 207 w 215"/>
                <a:gd name="T37" fmla="*/ 113 h 113"/>
                <a:gd name="T38" fmla="*/ 39 w 215"/>
                <a:gd name="T39" fmla="*/ 113 h 113"/>
                <a:gd name="T40" fmla="*/ 27 w 215"/>
                <a:gd name="T41" fmla="*/ 105 h 113"/>
                <a:gd name="T42" fmla="*/ 3 w 215"/>
                <a:gd name="T43" fmla="*/ 48 h 113"/>
                <a:gd name="T44" fmla="*/ 1 w 215"/>
                <a:gd name="T45" fmla="*/ 38 h 113"/>
                <a:gd name="T46" fmla="*/ 1 w 215"/>
                <a:gd name="T47" fmla="*/ 14 h 113"/>
                <a:gd name="T48" fmla="*/ 18 w 215"/>
                <a:gd name="T49" fmla="*/ 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5" h="113">
                  <a:moveTo>
                    <a:pt x="18" y="1"/>
                  </a:moveTo>
                  <a:cubicBezTo>
                    <a:pt x="7" y="10"/>
                    <a:pt x="2" y="19"/>
                    <a:pt x="7" y="32"/>
                  </a:cubicBezTo>
                  <a:cubicBezTo>
                    <a:pt x="9" y="39"/>
                    <a:pt x="14" y="43"/>
                    <a:pt x="23" y="39"/>
                  </a:cubicBezTo>
                  <a:cubicBezTo>
                    <a:pt x="25" y="38"/>
                    <a:pt x="28" y="38"/>
                    <a:pt x="31" y="38"/>
                  </a:cubicBezTo>
                  <a:cubicBezTo>
                    <a:pt x="35" y="38"/>
                    <a:pt x="40" y="37"/>
                    <a:pt x="44" y="37"/>
                  </a:cubicBezTo>
                  <a:cubicBezTo>
                    <a:pt x="46" y="37"/>
                    <a:pt x="48" y="37"/>
                    <a:pt x="51" y="37"/>
                  </a:cubicBezTo>
                  <a:cubicBezTo>
                    <a:pt x="56" y="37"/>
                    <a:pt x="61" y="37"/>
                    <a:pt x="66" y="37"/>
                  </a:cubicBezTo>
                  <a:cubicBezTo>
                    <a:pt x="69" y="38"/>
                    <a:pt x="71" y="38"/>
                    <a:pt x="73" y="38"/>
                  </a:cubicBezTo>
                  <a:cubicBezTo>
                    <a:pt x="87" y="38"/>
                    <a:pt x="100" y="38"/>
                    <a:pt x="113" y="38"/>
                  </a:cubicBezTo>
                  <a:cubicBezTo>
                    <a:pt x="115" y="38"/>
                    <a:pt x="117" y="37"/>
                    <a:pt x="119" y="37"/>
                  </a:cubicBezTo>
                  <a:cubicBezTo>
                    <a:pt x="127" y="37"/>
                    <a:pt x="134" y="38"/>
                    <a:pt x="142" y="40"/>
                  </a:cubicBezTo>
                  <a:cubicBezTo>
                    <a:pt x="144" y="47"/>
                    <a:pt x="143" y="49"/>
                    <a:pt x="132" y="50"/>
                  </a:cubicBezTo>
                  <a:cubicBezTo>
                    <a:pt x="127" y="50"/>
                    <a:pt x="121" y="50"/>
                    <a:pt x="123" y="58"/>
                  </a:cubicBezTo>
                  <a:cubicBezTo>
                    <a:pt x="123" y="59"/>
                    <a:pt x="125" y="62"/>
                    <a:pt x="127" y="62"/>
                  </a:cubicBezTo>
                  <a:cubicBezTo>
                    <a:pt x="143" y="67"/>
                    <a:pt x="155" y="59"/>
                    <a:pt x="158" y="42"/>
                  </a:cubicBezTo>
                  <a:cubicBezTo>
                    <a:pt x="158" y="40"/>
                    <a:pt x="159" y="38"/>
                    <a:pt x="160" y="35"/>
                  </a:cubicBezTo>
                  <a:cubicBezTo>
                    <a:pt x="162" y="36"/>
                    <a:pt x="165" y="37"/>
                    <a:pt x="166" y="39"/>
                  </a:cubicBezTo>
                  <a:cubicBezTo>
                    <a:pt x="187" y="56"/>
                    <a:pt x="207" y="86"/>
                    <a:pt x="215" y="112"/>
                  </a:cubicBezTo>
                  <a:cubicBezTo>
                    <a:pt x="212" y="112"/>
                    <a:pt x="210" y="113"/>
                    <a:pt x="207" y="113"/>
                  </a:cubicBezTo>
                  <a:cubicBezTo>
                    <a:pt x="151" y="113"/>
                    <a:pt x="95" y="113"/>
                    <a:pt x="39" y="113"/>
                  </a:cubicBezTo>
                  <a:cubicBezTo>
                    <a:pt x="33" y="113"/>
                    <a:pt x="30" y="111"/>
                    <a:pt x="27" y="105"/>
                  </a:cubicBezTo>
                  <a:cubicBezTo>
                    <a:pt x="20" y="85"/>
                    <a:pt x="11" y="67"/>
                    <a:pt x="3" y="48"/>
                  </a:cubicBezTo>
                  <a:cubicBezTo>
                    <a:pt x="1" y="45"/>
                    <a:pt x="1" y="41"/>
                    <a:pt x="1" y="38"/>
                  </a:cubicBezTo>
                  <a:cubicBezTo>
                    <a:pt x="0" y="30"/>
                    <a:pt x="1" y="22"/>
                    <a:pt x="1" y="14"/>
                  </a:cubicBezTo>
                  <a:cubicBezTo>
                    <a:pt x="1" y="0"/>
                    <a:pt x="1" y="0"/>
                    <a:pt x="18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0E0E879F-206A-44D2-B8FA-10E6D706C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400" y="2066925"/>
              <a:ext cx="431800" cy="134938"/>
            </a:xfrm>
            <a:custGeom>
              <a:avLst/>
              <a:gdLst>
                <a:gd name="T0" fmla="*/ 239 w 242"/>
                <a:gd name="T1" fmla="*/ 76 h 76"/>
                <a:gd name="T2" fmla="*/ 0 w 242"/>
                <a:gd name="T3" fmla="*/ 76 h 76"/>
                <a:gd name="T4" fmla="*/ 38 w 242"/>
                <a:gd name="T5" fmla="*/ 49 h 76"/>
                <a:gd name="T6" fmla="*/ 57 w 242"/>
                <a:gd name="T7" fmla="*/ 39 h 76"/>
                <a:gd name="T8" fmla="*/ 100 w 242"/>
                <a:gd name="T9" fmla="*/ 3 h 76"/>
                <a:gd name="T10" fmla="*/ 151 w 242"/>
                <a:gd name="T11" fmla="*/ 24 h 76"/>
                <a:gd name="T12" fmla="*/ 170 w 242"/>
                <a:gd name="T13" fmla="*/ 29 h 76"/>
                <a:gd name="T14" fmla="*/ 220 w 242"/>
                <a:gd name="T15" fmla="*/ 28 h 76"/>
                <a:gd name="T16" fmla="*/ 239 w 242"/>
                <a:gd name="T17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2" h="76">
                  <a:moveTo>
                    <a:pt x="239" y="76"/>
                  </a:moveTo>
                  <a:cubicBezTo>
                    <a:pt x="158" y="76"/>
                    <a:pt x="79" y="76"/>
                    <a:pt x="0" y="76"/>
                  </a:cubicBezTo>
                  <a:cubicBezTo>
                    <a:pt x="1" y="56"/>
                    <a:pt x="20" y="44"/>
                    <a:pt x="38" y="49"/>
                  </a:cubicBezTo>
                  <a:cubicBezTo>
                    <a:pt x="52" y="53"/>
                    <a:pt x="52" y="53"/>
                    <a:pt x="57" y="39"/>
                  </a:cubicBezTo>
                  <a:cubicBezTo>
                    <a:pt x="64" y="19"/>
                    <a:pt x="79" y="6"/>
                    <a:pt x="100" y="3"/>
                  </a:cubicBezTo>
                  <a:cubicBezTo>
                    <a:pt x="121" y="0"/>
                    <a:pt x="138" y="7"/>
                    <a:pt x="151" y="24"/>
                  </a:cubicBezTo>
                  <a:cubicBezTo>
                    <a:pt x="156" y="32"/>
                    <a:pt x="161" y="35"/>
                    <a:pt x="170" y="29"/>
                  </a:cubicBezTo>
                  <a:cubicBezTo>
                    <a:pt x="187" y="18"/>
                    <a:pt x="204" y="18"/>
                    <a:pt x="220" y="28"/>
                  </a:cubicBezTo>
                  <a:cubicBezTo>
                    <a:pt x="236" y="39"/>
                    <a:pt x="242" y="55"/>
                    <a:pt x="239" y="76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5120D3FD-97F6-487B-B884-7F9CEDD50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6813" y="3171825"/>
              <a:ext cx="369888" cy="398463"/>
            </a:xfrm>
            <a:custGeom>
              <a:avLst/>
              <a:gdLst>
                <a:gd name="T0" fmla="*/ 159 w 207"/>
                <a:gd name="T1" fmla="*/ 144 h 223"/>
                <a:gd name="T2" fmla="*/ 206 w 207"/>
                <a:gd name="T3" fmla="*/ 215 h 223"/>
                <a:gd name="T4" fmla="*/ 207 w 207"/>
                <a:gd name="T5" fmla="*/ 220 h 223"/>
                <a:gd name="T6" fmla="*/ 207 w 207"/>
                <a:gd name="T7" fmla="*/ 223 h 223"/>
                <a:gd name="T8" fmla="*/ 149 w 207"/>
                <a:gd name="T9" fmla="*/ 223 h 223"/>
                <a:gd name="T10" fmla="*/ 143 w 207"/>
                <a:gd name="T11" fmla="*/ 219 h 223"/>
                <a:gd name="T12" fmla="*/ 5 w 207"/>
                <a:gd name="T13" fmla="*/ 79 h 223"/>
                <a:gd name="T14" fmla="*/ 0 w 207"/>
                <a:gd name="T15" fmla="*/ 75 h 223"/>
                <a:gd name="T16" fmla="*/ 18 w 207"/>
                <a:gd name="T17" fmla="*/ 73 h 223"/>
                <a:gd name="T18" fmla="*/ 35 w 207"/>
                <a:gd name="T19" fmla="*/ 73 h 223"/>
                <a:gd name="T20" fmla="*/ 54 w 207"/>
                <a:gd name="T21" fmla="*/ 74 h 223"/>
                <a:gd name="T22" fmla="*/ 54 w 207"/>
                <a:gd name="T23" fmla="*/ 65 h 223"/>
                <a:gd name="T24" fmla="*/ 54 w 207"/>
                <a:gd name="T25" fmla="*/ 14 h 223"/>
                <a:gd name="T26" fmla="*/ 64 w 207"/>
                <a:gd name="T27" fmla="*/ 0 h 223"/>
                <a:gd name="T28" fmla="*/ 72 w 207"/>
                <a:gd name="T29" fmla="*/ 14 h 223"/>
                <a:gd name="T30" fmla="*/ 72 w 207"/>
                <a:gd name="T31" fmla="*/ 71 h 223"/>
                <a:gd name="T32" fmla="*/ 79 w 207"/>
                <a:gd name="T33" fmla="*/ 81 h 223"/>
                <a:gd name="T34" fmla="*/ 136 w 207"/>
                <a:gd name="T35" fmla="*/ 112 h 223"/>
                <a:gd name="T36" fmla="*/ 139 w 207"/>
                <a:gd name="T37" fmla="*/ 123 h 223"/>
                <a:gd name="T38" fmla="*/ 138 w 207"/>
                <a:gd name="T39" fmla="*/ 138 h 223"/>
                <a:gd name="T40" fmla="*/ 159 w 207"/>
                <a:gd name="T41" fmla="*/ 14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7" h="223">
                  <a:moveTo>
                    <a:pt x="159" y="144"/>
                  </a:moveTo>
                  <a:cubicBezTo>
                    <a:pt x="189" y="160"/>
                    <a:pt x="195" y="189"/>
                    <a:pt x="206" y="215"/>
                  </a:cubicBezTo>
                  <a:cubicBezTo>
                    <a:pt x="207" y="217"/>
                    <a:pt x="207" y="218"/>
                    <a:pt x="207" y="220"/>
                  </a:cubicBezTo>
                  <a:cubicBezTo>
                    <a:pt x="207" y="221"/>
                    <a:pt x="207" y="221"/>
                    <a:pt x="207" y="223"/>
                  </a:cubicBezTo>
                  <a:cubicBezTo>
                    <a:pt x="188" y="223"/>
                    <a:pt x="168" y="223"/>
                    <a:pt x="149" y="223"/>
                  </a:cubicBezTo>
                  <a:cubicBezTo>
                    <a:pt x="147" y="223"/>
                    <a:pt x="144" y="221"/>
                    <a:pt x="143" y="219"/>
                  </a:cubicBezTo>
                  <a:cubicBezTo>
                    <a:pt x="112" y="158"/>
                    <a:pt x="66" y="110"/>
                    <a:pt x="5" y="79"/>
                  </a:cubicBezTo>
                  <a:cubicBezTo>
                    <a:pt x="4" y="78"/>
                    <a:pt x="3" y="78"/>
                    <a:pt x="0" y="75"/>
                  </a:cubicBezTo>
                  <a:cubicBezTo>
                    <a:pt x="8" y="75"/>
                    <a:pt x="13" y="74"/>
                    <a:pt x="18" y="73"/>
                  </a:cubicBezTo>
                  <a:cubicBezTo>
                    <a:pt x="24" y="73"/>
                    <a:pt x="30" y="73"/>
                    <a:pt x="35" y="73"/>
                  </a:cubicBezTo>
                  <a:cubicBezTo>
                    <a:pt x="41" y="73"/>
                    <a:pt x="47" y="74"/>
                    <a:pt x="54" y="74"/>
                  </a:cubicBezTo>
                  <a:cubicBezTo>
                    <a:pt x="54" y="71"/>
                    <a:pt x="54" y="68"/>
                    <a:pt x="54" y="65"/>
                  </a:cubicBezTo>
                  <a:cubicBezTo>
                    <a:pt x="54" y="48"/>
                    <a:pt x="54" y="31"/>
                    <a:pt x="54" y="14"/>
                  </a:cubicBezTo>
                  <a:cubicBezTo>
                    <a:pt x="54" y="8"/>
                    <a:pt x="53" y="0"/>
                    <a:pt x="64" y="0"/>
                  </a:cubicBezTo>
                  <a:cubicBezTo>
                    <a:pt x="74" y="0"/>
                    <a:pt x="72" y="7"/>
                    <a:pt x="72" y="14"/>
                  </a:cubicBezTo>
                  <a:cubicBezTo>
                    <a:pt x="72" y="33"/>
                    <a:pt x="73" y="52"/>
                    <a:pt x="72" y="71"/>
                  </a:cubicBezTo>
                  <a:cubicBezTo>
                    <a:pt x="72" y="76"/>
                    <a:pt x="74" y="78"/>
                    <a:pt x="79" y="81"/>
                  </a:cubicBezTo>
                  <a:cubicBezTo>
                    <a:pt x="99" y="90"/>
                    <a:pt x="117" y="101"/>
                    <a:pt x="136" y="112"/>
                  </a:cubicBezTo>
                  <a:cubicBezTo>
                    <a:pt x="141" y="114"/>
                    <a:pt x="142" y="118"/>
                    <a:pt x="139" y="123"/>
                  </a:cubicBezTo>
                  <a:cubicBezTo>
                    <a:pt x="137" y="127"/>
                    <a:pt x="137" y="133"/>
                    <a:pt x="138" y="138"/>
                  </a:cubicBezTo>
                  <a:cubicBezTo>
                    <a:pt x="141" y="152"/>
                    <a:pt x="149" y="154"/>
                    <a:pt x="159" y="14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133EEF1F-B2BE-4F2A-B91D-A934D7155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813" y="3319463"/>
              <a:ext cx="349250" cy="250825"/>
            </a:xfrm>
            <a:custGeom>
              <a:avLst/>
              <a:gdLst>
                <a:gd name="T0" fmla="*/ 195 w 195"/>
                <a:gd name="T1" fmla="*/ 140 h 140"/>
                <a:gd name="T2" fmla="*/ 112 w 195"/>
                <a:gd name="T3" fmla="*/ 140 h 140"/>
                <a:gd name="T4" fmla="*/ 106 w 195"/>
                <a:gd name="T5" fmla="*/ 136 h 140"/>
                <a:gd name="T6" fmla="*/ 3 w 195"/>
                <a:gd name="T7" fmla="*/ 25 h 140"/>
                <a:gd name="T8" fmla="*/ 0 w 195"/>
                <a:gd name="T9" fmla="*/ 22 h 140"/>
                <a:gd name="T10" fmla="*/ 41 w 195"/>
                <a:gd name="T11" fmla="*/ 1 h 140"/>
                <a:gd name="T12" fmla="*/ 48 w 195"/>
                <a:gd name="T13" fmla="*/ 2 h 140"/>
                <a:gd name="T14" fmla="*/ 195 w 195"/>
                <a:gd name="T1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" h="140">
                  <a:moveTo>
                    <a:pt x="195" y="140"/>
                  </a:moveTo>
                  <a:cubicBezTo>
                    <a:pt x="167" y="140"/>
                    <a:pt x="140" y="140"/>
                    <a:pt x="112" y="140"/>
                  </a:cubicBezTo>
                  <a:cubicBezTo>
                    <a:pt x="110" y="140"/>
                    <a:pt x="107" y="138"/>
                    <a:pt x="106" y="136"/>
                  </a:cubicBezTo>
                  <a:cubicBezTo>
                    <a:pt x="82" y="90"/>
                    <a:pt x="47" y="53"/>
                    <a:pt x="3" y="25"/>
                  </a:cubicBezTo>
                  <a:cubicBezTo>
                    <a:pt x="2" y="25"/>
                    <a:pt x="2" y="25"/>
                    <a:pt x="0" y="22"/>
                  </a:cubicBezTo>
                  <a:cubicBezTo>
                    <a:pt x="14" y="15"/>
                    <a:pt x="27" y="8"/>
                    <a:pt x="41" y="1"/>
                  </a:cubicBezTo>
                  <a:cubicBezTo>
                    <a:pt x="43" y="0"/>
                    <a:pt x="46" y="1"/>
                    <a:pt x="48" y="2"/>
                  </a:cubicBezTo>
                  <a:cubicBezTo>
                    <a:pt x="103" y="21"/>
                    <a:pt x="173" y="86"/>
                    <a:pt x="195" y="14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555838B4-55D4-4CB7-99A9-23519DE09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4625" y="4303713"/>
              <a:ext cx="384175" cy="149225"/>
            </a:xfrm>
            <a:custGeom>
              <a:avLst/>
              <a:gdLst>
                <a:gd name="T0" fmla="*/ 215 w 215"/>
                <a:gd name="T1" fmla="*/ 83 h 83"/>
                <a:gd name="T2" fmla="*/ 0 w 215"/>
                <a:gd name="T3" fmla="*/ 83 h 83"/>
                <a:gd name="T4" fmla="*/ 43 w 215"/>
                <a:gd name="T5" fmla="*/ 22 h 83"/>
                <a:gd name="T6" fmla="*/ 113 w 215"/>
                <a:gd name="T7" fmla="*/ 11 h 83"/>
                <a:gd name="T8" fmla="*/ 211 w 215"/>
                <a:gd name="T9" fmla="*/ 76 h 83"/>
                <a:gd name="T10" fmla="*/ 215 w 215"/>
                <a:gd name="T11" fmla="*/ 80 h 83"/>
                <a:gd name="T12" fmla="*/ 215 w 215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83">
                  <a:moveTo>
                    <a:pt x="215" y="83"/>
                  </a:moveTo>
                  <a:cubicBezTo>
                    <a:pt x="144" y="83"/>
                    <a:pt x="72" y="83"/>
                    <a:pt x="0" y="83"/>
                  </a:cubicBezTo>
                  <a:cubicBezTo>
                    <a:pt x="9" y="58"/>
                    <a:pt x="24" y="39"/>
                    <a:pt x="43" y="22"/>
                  </a:cubicBezTo>
                  <a:cubicBezTo>
                    <a:pt x="65" y="4"/>
                    <a:pt x="86" y="0"/>
                    <a:pt x="113" y="11"/>
                  </a:cubicBezTo>
                  <a:cubicBezTo>
                    <a:pt x="150" y="27"/>
                    <a:pt x="184" y="47"/>
                    <a:pt x="211" y="76"/>
                  </a:cubicBezTo>
                  <a:cubicBezTo>
                    <a:pt x="212" y="78"/>
                    <a:pt x="213" y="79"/>
                    <a:pt x="215" y="80"/>
                  </a:cubicBezTo>
                  <a:cubicBezTo>
                    <a:pt x="215" y="81"/>
                    <a:pt x="215" y="81"/>
                    <a:pt x="215" y="83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26541B20-5147-4528-9E04-DB35FF5F7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550" y="2908300"/>
              <a:ext cx="347663" cy="111125"/>
            </a:xfrm>
            <a:custGeom>
              <a:avLst/>
              <a:gdLst>
                <a:gd name="T0" fmla="*/ 0 w 195"/>
                <a:gd name="T1" fmla="*/ 63 h 63"/>
                <a:gd name="T2" fmla="*/ 0 w 195"/>
                <a:gd name="T3" fmla="*/ 0 h 63"/>
                <a:gd name="T4" fmla="*/ 12 w 195"/>
                <a:gd name="T5" fmla="*/ 0 h 63"/>
                <a:gd name="T6" fmla="*/ 144 w 195"/>
                <a:gd name="T7" fmla="*/ 0 h 63"/>
                <a:gd name="T8" fmla="*/ 161 w 195"/>
                <a:gd name="T9" fmla="*/ 6 h 63"/>
                <a:gd name="T10" fmla="*/ 188 w 195"/>
                <a:gd name="T11" fmla="*/ 24 h 63"/>
                <a:gd name="T12" fmla="*/ 188 w 195"/>
                <a:gd name="T13" fmla="*/ 39 h 63"/>
                <a:gd name="T14" fmla="*/ 158 w 195"/>
                <a:gd name="T15" fmla="*/ 60 h 63"/>
                <a:gd name="T16" fmla="*/ 148 w 195"/>
                <a:gd name="T17" fmla="*/ 63 h 63"/>
                <a:gd name="T18" fmla="*/ 6 w 195"/>
                <a:gd name="T19" fmla="*/ 63 h 63"/>
                <a:gd name="T20" fmla="*/ 0 w 195"/>
                <a:gd name="T2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5" h="63">
                  <a:moveTo>
                    <a:pt x="0" y="63"/>
                  </a:moveTo>
                  <a:cubicBezTo>
                    <a:pt x="0" y="41"/>
                    <a:pt x="0" y="21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ubicBezTo>
                    <a:pt x="56" y="0"/>
                    <a:pt x="100" y="0"/>
                    <a:pt x="144" y="0"/>
                  </a:cubicBezTo>
                  <a:cubicBezTo>
                    <a:pt x="150" y="0"/>
                    <a:pt x="156" y="3"/>
                    <a:pt x="161" y="6"/>
                  </a:cubicBezTo>
                  <a:cubicBezTo>
                    <a:pt x="171" y="11"/>
                    <a:pt x="179" y="18"/>
                    <a:pt x="188" y="24"/>
                  </a:cubicBezTo>
                  <a:cubicBezTo>
                    <a:pt x="195" y="29"/>
                    <a:pt x="195" y="34"/>
                    <a:pt x="188" y="39"/>
                  </a:cubicBezTo>
                  <a:cubicBezTo>
                    <a:pt x="178" y="46"/>
                    <a:pt x="168" y="53"/>
                    <a:pt x="158" y="60"/>
                  </a:cubicBezTo>
                  <a:cubicBezTo>
                    <a:pt x="155" y="62"/>
                    <a:pt x="151" y="63"/>
                    <a:pt x="148" y="63"/>
                  </a:cubicBezTo>
                  <a:cubicBezTo>
                    <a:pt x="101" y="63"/>
                    <a:pt x="53" y="63"/>
                    <a:pt x="6" y="63"/>
                  </a:cubicBezTo>
                  <a:cubicBezTo>
                    <a:pt x="4" y="63"/>
                    <a:pt x="3" y="63"/>
                    <a:pt x="0" y="63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17227DB6-FBEB-42CF-B733-4AC09A838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50" y="3055938"/>
              <a:ext cx="347663" cy="114300"/>
            </a:xfrm>
            <a:custGeom>
              <a:avLst/>
              <a:gdLst>
                <a:gd name="T0" fmla="*/ 195 w 195"/>
                <a:gd name="T1" fmla="*/ 0 h 64"/>
                <a:gd name="T2" fmla="*/ 195 w 195"/>
                <a:gd name="T3" fmla="*/ 64 h 64"/>
                <a:gd name="T4" fmla="*/ 183 w 195"/>
                <a:gd name="T5" fmla="*/ 64 h 64"/>
                <a:gd name="T6" fmla="*/ 51 w 195"/>
                <a:gd name="T7" fmla="*/ 63 h 64"/>
                <a:gd name="T8" fmla="*/ 35 w 195"/>
                <a:gd name="T9" fmla="*/ 58 h 64"/>
                <a:gd name="T10" fmla="*/ 8 w 195"/>
                <a:gd name="T11" fmla="*/ 39 h 64"/>
                <a:gd name="T12" fmla="*/ 8 w 195"/>
                <a:gd name="T13" fmla="*/ 24 h 64"/>
                <a:gd name="T14" fmla="*/ 37 w 195"/>
                <a:gd name="T15" fmla="*/ 3 h 64"/>
                <a:gd name="T16" fmla="*/ 45 w 195"/>
                <a:gd name="T17" fmla="*/ 0 h 64"/>
                <a:gd name="T18" fmla="*/ 195 w 195"/>
                <a:gd name="T1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64">
                  <a:moveTo>
                    <a:pt x="195" y="0"/>
                  </a:moveTo>
                  <a:cubicBezTo>
                    <a:pt x="195" y="22"/>
                    <a:pt x="195" y="42"/>
                    <a:pt x="195" y="64"/>
                  </a:cubicBezTo>
                  <a:cubicBezTo>
                    <a:pt x="191" y="64"/>
                    <a:pt x="187" y="64"/>
                    <a:pt x="183" y="64"/>
                  </a:cubicBezTo>
                  <a:cubicBezTo>
                    <a:pt x="139" y="64"/>
                    <a:pt x="95" y="64"/>
                    <a:pt x="51" y="63"/>
                  </a:cubicBezTo>
                  <a:cubicBezTo>
                    <a:pt x="46" y="63"/>
                    <a:pt x="39" y="61"/>
                    <a:pt x="35" y="58"/>
                  </a:cubicBezTo>
                  <a:cubicBezTo>
                    <a:pt x="25" y="52"/>
                    <a:pt x="17" y="46"/>
                    <a:pt x="8" y="39"/>
                  </a:cubicBezTo>
                  <a:cubicBezTo>
                    <a:pt x="0" y="33"/>
                    <a:pt x="0" y="30"/>
                    <a:pt x="8" y="24"/>
                  </a:cubicBezTo>
                  <a:cubicBezTo>
                    <a:pt x="18" y="17"/>
                    <a:pt x="28" y="10"/>
                    <a:pt x="37" y="3"/>
                  </a:cubicBezTo>
                  <a:cubicBezTo>
                    <a:pt x="40" y="2"/>
                    <a:pt x="43" y="0"/>
                    <a:pt x="45" y="0"/>
                  </a:cubicBezTo>
                  <a:cubicBezTo>
                    <a:pt x="95" y="0"/>
                    <a:pt x="144" y="0"/>
                    <a:pt x="195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7" name="Freeform 43">
              <a:extLst>
                <a:ext uri="{FF2B5EF4-FFF2-40B4-BE49-F238E27FC236}">
                  <a16:creationId xmlns:a16="http://schemas.microsoft.com/office/drawing/2014/main" id="{436A6F7D-18B5-48B1-803A-B30D8D059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800" y="3352800"/>
              <a:ext cx="230188" cy="222250"/>
            </a:xfrm>
            <a:custGeom>
              <a:avLst/>
              <a:gdLst>
                <a:gd name="T0" fmla="*/ 107 w 129"/>
                <a:gd name="T1" fmla="*/ 125 h 125"/>
                <a:gd name="T2" fmla="*/ 0 w 129"/>
                <a:gd name="T3" fmla="*/ 125 h 125"/>
                <a:gd name="T4" fmla="*/ 18 w 129"/>
                <a:gd name="T5" fmla="*/ 109 h 125"/>
                <a:gd name="T6" fmla="*/ 24 w 129"/>
                <a:gd name="T7" fmla="*/ 67 h 125"/>
                <a:gd name="T8" fmla="*/ 16 w 129"/>
                <a:gd name="T9" fmla="*/ 55 h 125"/>
                <a:gd name="T10" fmla="*/ 23 w 129"/>
                <a:gd name="T11" fmla="*/ 21 h 125"/>
                <a:gd name="T12" fmla="*/ 63 w 129"/>
                <a:gd name="T13" fmla="*/ 2 h 125"/>
                <a:gd name="T14" fmla="*/ 73 w 129"/>
                <a:gd name="T15" fmla="*/ 4 h 125"/>
                <a:gd name="T16" fmla="*/ 125 w 129"/>
                <a:gd name="T17" fmla="*/ 49 h 125"/>
                <a:gd name="T18" fmla="*/ 128 w 129"/>
                <a:gd name="T19" fmla="*/ 59 h 125"/>
                <a:gd name="T20" fmla="*/ 107 w 129"/>
                <a:gd name="T21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125">
                  <a:moveTo>
                    <a:pt x="107" y="125"/>
                  </a:moveTo>
                  <a:cubicBezTo>
                    <a:pt x="72" y="125"/>
                    <a:pt x="36" y="125"/>
                    <a:pt x="0" y="125"/>
                  </a:cubicBezTo>
                  <a:cubicBezTo>
                    <a:pt x="7" y="119"/>
                    <a:pt x="13" y="115"/>
                    <a:pt x="18" y="109"/>
                  </a:cubicBezTo>
                  <a:cubicBezTo>
                    <a:pt x="31" y="96"/>
                    <a:pt x="33" y="83"/>
                    <a:pt x="24" y="67"/>
                  </a:cubicBezTo>
                  <a:cubicBezTo>
                    <a:pt x="22" y="63"/>
                    <a:pt x="19" y="59"/>
                    <a:pt x="16" y="55"/>
                  </a:cubicBezTo>
                  <a:cubicBezTo>
                    <a:pt x="9" y="41"/>
                    <a:pt x="10" y="30"/>
                    <a:pt x="23" y="21"/>
                  </a:cubicBezTo>
                  <a:cubicBezTo>
                    <a:pt x="35" y="13"/>
                    <a:pt x="49" y="7"/>
                    <a:pt x="63" y="2"/>
                  </a:cubicBezTo>
                  <a:cubicBezTo>
                    <a:pt x="65" y="0"/>
                    <a:pt x="70" y="2"/>
                    <a:pt x="73" y="4"/>
                  </a:cubicBezTo>
                  <a:cubicBezTo>
                    <a:pt x="90" y="19"/>
                    <a:pt x="108" y="34"/>
                    <a:pt x="125" y="49"/>
                  </a:cubicBezTo>
                  <a:cubicBezTo>
                    <a:pt x="127" y="51"/>
                    <a:pt x="129" y="56"/>
                    <a:pt x="128" y="59"/>
                  </a:cubicBezTo>
                  <a:cubicBezTo>
                    <a:pt x="121" y="81"/>
                    <a:pt x="114" y="103"/>
                    <a:pt x="107" y="12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1013C06C-EBA0-43B1-A307-63745FC5E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-881063" y="4222750"/>
              <a:ext cx="377825" cy="231775"/>
            </a:xfrm>
            <a:custGeom>
              <a:avLst/>
              <a:gdLst>
                <a:gd name="T0" fmla="*/ 208 w 212"/>
                <a:gd name="T1" fmla="*/ 0 h 130"/>
                <a:gd name="T2" fmla="*/ 179 w 212"/>
                <a:gd name="T3" fmla="*/ 55 h 130"/>
                <a:gd name="T4" fmla="*/ 158 w 212"/>
                <a:gd name="T5" fmla="*/ 65 h 130"/>
                <a:gd name="T6" fmla="*/ 121 w 212"/>
                <a:gd name="T7" fmla="*/ 118 h 130"/>
                <a:gd name="T8" fmla="*/ 119 w 212"/>
                <a:gd name="T9" fmla="*/ 125 h 130"/>
                <a:gd name="T10" fmla="*/ 118 w 212"/>
                <a:gd name="T11" fmla="*/ 130 h 130"/>
                <a:gd name="T12" fmla="*/ 60 w 212"/>
                <a:gd name="T13" fmla="*/ 130 h 130"/>
                <a:gd name="T14" fmla="*/ 0 w 212"/>
                <a:gd name="T15" fmla="*/ 130 h 130"/>
                <a:gd name="T16" fmla="*/ 208 w 212"/>
                <a:gd name="T17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130">
                  <a:moveTo>
                    <a:pt x="208" y="0"/>
                  </a:moveTo>
                  <a:cubicBezTo>
                    <a:pt x="212" y="26"/>
                    <a:pt x="202" y="43"/>
                    <a:pt x="179" y="55"/>
                  </a:cubicBezTo>
                  <a:cubicBezTo>
                    <a:pt x="172" y="58"/>
                    <a:pt x="165" y="62"/>
                    <a:pt x="158" y="65"/>
                  </a:cubicBezTo>
                  <a:cubicBezTo>
                    <a:pt x="138" y="77"/>
                    <a:pt x="126" y="95"/>
                    <a:pt x="121" y="118"/>
                  </a:cubicBezTo>
                  <a:cubicBezTo>
                    <a:pt x="121" y="120"/>
                    <a:pt x="120" y="123"/>
                    <a:pt x="119" y="125"/>
                  </a:cubicBezTo>
                  <a:cubicBezTo>
                    <a:pt x="119" y="126"/>
                    <a:pt x="119" y="127"/>
                    <a:pt x="118" y="130"/>
                  </a:cubicBezTo>
                  <a:cubicBezTo>
                    <a:pt x="99" y="130"/>
                    <a:pt x="79" y="130"/>
                    <a:pt x="60" y="130"/>
                  </a:cubicBezTo>
                  <a:cubicBezTo>
                    <a:pt x="40" y="130"/>
                    <a:pt x="20" y="130"/>
                    <a:pt x="0" y="130"/>
                  </a:cubicBezTo>
                  <a:cubicBezTo>
                    <a:pt x="20" y="94"/>
                    <a:pt x="158" y="8"/>
                    <a:pt x="208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EB3F9731-456F-4CF1-94D4-B05B33094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0113" y="3386138"/>
              <a:ext cx="295275" cy="184150"/>
            </a:xfrm>
            <a:custGeom>
              <a:avLst/>
              <a:gdLst>
                <a:gd name="T0" fmla="*/ 166 w 166"/>
                <a:gd name="T1" fmla="*/ 103 h 103"/>
                <a:gd name="T2" fmla="*/ 0 w 166"/>
                <a:gd name="T3" fmla="*/ 103 h 103"/>
                <a:gd name="T4" fmla="*/ 21 w 166"/>
                <a:gd name="T5" fmla="*/ 54 h 103"/>
                <a:gd name="T6" fmla="*/ 60 w 166"/>
                <a:gd name="T7" fmla="*/ 3 h 103"/>
                <a:gd name="T8" fmla="*/ 69 w 166"/>
                <a:gd name="T9" fmla="*/ 1 h 103"/>
                <a:gd name="T10" fmla="*/ 166 w 166"/>
                <a:gd name="T1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" h="103">
                  <a:moveTo>
                    <a:pt x="166" y="103"/>
                  </a:moveTo>
                  <a:cubicBezTo>
                    <a:pt x="111" y="103"/>
                    <a:pt x="57" y="103"/>
                    <a:pt x="0" y="103"/>
                  </a:cubicBezTo>
                  <a:cubicBezTo>
                    <a:pt x="7" y="85"/>
                    <a:pt x="12" y="69"/>
                    <a:pt x="21" y="54"/>
                  </a:cubicBezTo>
                  <a:cubicBezTo>
                    <a:pt x="33" y="36"/>
                    <a:pt x="47" y="20"/>
                    <a:pt x="60" y="3"/>
                  </a:cubicBezTo>
                  <a:cubicBezTo>
                    <a:pt x="62" y="1"/>
                    <a:pt x="67" y="0"/>
                    <a:pt x="69" y="1"/>
                  </a:cubicBezTo>
                  <a:cubicBezTo>
                    <a:pt x="102" y="16"/>
                    <a:pt x="152" y="68"/>
                    <a:pt x="166" y="103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31F445B9-0BCA-4627-B5FB-9F29ACBEF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-760412" y="2354263"/>
              <a:ext cx="836613" cy="71438"/>
            </a:xfrm>
            <a:custGeom>
              <a:avLst/>
              <a:gdLst>
                <a:gd name="T0" fmla="*/ 191 w 468"/>
                <a:gd name="T1" fmla="*/ 39 h 40"/>
                <a:gd name="T2" fmla="*/ 164 w 468"/>
                <a:gd name="T3" fmla="*/ 31 h 40"/>
                <a:gd name="T4" fmla="*/ 121 w 468"/>
                <a:gd name="T5" fmla="*/ 32 h 40"/>
                <a:gd name="T6" fmla="*/ 73 w 468"/>
                <a:gd name="T7" fmla="*/ 31 h 40"/>
                <a:gd name="T8" fmla="*/ 18 w 468"/>
                <a:gd name="T9" fmla="*/ 33 h 40"/>
                <a:gd name="T10" fmla="*/ 12 w 468"/>
                <a:gd name="T11" fmla="*/ 35 h 40"/>
                <a:gd name="T12" fmla="*/ 0 w 468"/>
                <a:gd name="T13" fmla="*/ 33 h 40"/>
                <a:gd name="T14" fmla="*/ 3 w 468"/>
                <a:gd name="T15" fmla="*/ 21 h 40"/>
                <a:gd name="T16" fmla="*/ 75 w 468"/>
                <a:gd name="T17" fmla="*/ 13 h 40"/>
                <a:gd name="T18" fmla="*/ 119 w 468"/>
                <a:gd name="T19" fmla="*/ 13 h 40"/>
                <a:gd name="T20" fmla="*/ 167 w 468"/>
                <a:gd name="T21" fmla="*/ 13 h 40"/>
                <a:gd name="T22" fmla="*/ 207 w 468"/>
                <a:gd name="T23" fmla="*/ 14 h 40"/>
                <a:gd name="T24" fmla="*/ 258 w 468"/>
                <a:gd name="T25" fmla="*/ 14 h 40"/>
                <a:gd name="T26" fmla="*/ 296 w 468"/>
                <a:gd name="T27" fmla="*/ 14 h 40"/>
                <a:gd name="T28" fmla="*/ 349 w 468"/>
                <a:gd name="T29" fmla="*/ 14 h 40"/>
                <a:gd name="T30" fmla="*/ 385 w 468"/>
                <a:gd name="T31" fmla="*/ 15 h 40"/>
                <a:gd name="T32" fmla="*/ 461 w 468"/>
                <a:gd name="T33" fmla="*/ 21 h 40"/>
                <a:gd name="T34" fmla="*/ 465 w 468"/>
                <a:gd name="T35" fmla="*/ 35 h 40"/>
                <a:gd name="T36" fmla="*/ 451 w 468"/>
                <a:gd name="T37" fmla="*/ 36 h 40"/>
                <a:gd name="T38" fmla="*/ 423 w 468"/>
                <a:gd name="T39" fmla="*/ 26 h 40"/>
                <a:gd name="T40" fmla="*/ 395 w 468"/>
                <a:gd name="T41" fmla="*/ 31 h 40"/>
                <a:gd name="T42" fmla="*/ 340 w 468"/>
                <a:gd name="T43" fmla="*/ 30 h 40"/>
                <a:gd name="T44" fmla="*/ 304 w 468"/>
                <a:gd name="T45" fmla="*/ 30 h 40"/>
                <a:gd name="T46" fmla="*/ 250 w 468"/>
                <a:gd name="T47" fmla="*/ 30 h 40"/>
                <a:gd name="T48" fmla="*/ 224 w 468"/>
                <a:gd name="T49" fmla="*/ 26 h 40"/>
                <a:gd name="T50" fmla="*/ 217 w 468"/>
                <a:gd name="T51" fmla="*/ 26 h 40"/>
                <a:gd name="T52" fmla="*/ 191 w 468"/>
                <a:gd name="T5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8" h="40">
                  <a:moveTo>
                    <a:pt x="191" y="39"/>
                  </a:moveTo>
                  <a:cubicBezTo>
                    <a:pt x="182" y="37"/>
                    <a:pt x="172" y="36"/>
                    <a:pt x="164" y="31"/>
                  </a:cubicBezTo>
                  <a:cubicBezTo>
                    <a:pt x="149" y="23"/>
                    <a:pt x="136" y="23"/>
                    <a:pt x="121" y="32"/>
                  </a:cubicBezTo>
                  <a:cubicBezTo>
                    <a:pt x="105" y="40"/>
                    <a:pt x="89" y="40"/>
                    <a:pt x="73" y="31"/>
                  </a:cubicBezTo>
                  <a:cubicBezTo>
                    <a:pt x="54" y="21"/>
                    <a:pt x="36" y="23"/>
                    <a:pt x="18" y="33"/>
                  </a:cubicBezTo>
                  <a:cubicBezTo>
                    <a:pt x="16" y="33"/>
                    <a:pt x="14" y="36"/>
                    <a:pt x="12" y="35"/>
                  </a:cubicBezTo>
                  <a:cubicBezTo>
                    <a:pt x="8" y="35"/>
                    <a:pt x="4" y="34"/>
                    <a:pt x="0" y="33"/>
                  </a:cubicBezTo>
                  <a:cubicBezTo>
                    <a:pt x="1" y="29"/>
                    <a:pt x="0" y="23"/>
                    <a:pt x="3" y="21"/>
                  </a:cubicBezTo>
                  <a:cubicBezTo>
                    <a:pt x="25" y="6"/>
                    <a:pt x="50" y="1"/>
                    <a:pt x="75" y="13"/>
                  </a:cubicBezTo>
                  <a:cubicBezTo>
                    <a:pt x="91" y="20"/>
                    <a:pt x="104" y="21"/>
                    <a:pt x="119" y="13"/>
                  </a:cubicBezTo>
                  <a:cubicBezTo>
                    <a:pt x="135" y="4"/>
                    <a:pt x="151" y="5"/>
                    <a:pt x="167" y="13"/>
                  </a:cubicBezTo>
                  <a:cubicBezTo>
                    <a:pt x="181" y="21"/>
                    <a:pt x="194" y="21"/>
                    <a:pt x="207" y="14"/>
                  </a:cubicBezTo>
                  <a:cubicBezTo>
                    <a:pt x="224" y="4"/>
                    <a:pt x="241" y="4"/>
                    <a:pt x="258" y="14"/>
                  </a:cubicBezTo>
                  <a:cubicBezTo>
                    <a:pt x="271" y="21"/>
                    <a:pt x="283" y="21"/>
                    <a:pt x="296" y="14"/>
                  </a:cubicBezTo>
                  <a:cubicBezTo>
                    <a:pt x="314" y="4"/>
                    <a:pt x="331" y="4"/>
                    <a:pt x="349" y="14"/>
                  </a:cubicBezTo>
                  <a:cubicBezTo>
                    <a:pt x="361" y="21"/>
                    <a:pt x="373" y="21"/>
                    <a:pt x="385" y="15"/>
                  </a:cubicBezTo>
                  <a:cubicBezTo>
                    <a:pt x="412" y="0"/>
                    <a:pt x="437" y="8"/>
                    <a:pt x="461" y="21"/>
                  </a:cubicBezTo>
                  <a:cubicBezTo>
                    <a:pt x="466" y="24"/>
                    <a:pt x="468" y="29"/>
                    <a:pt x="465" y="35"/>
                  </a:cubicBezTo>
                  <a:cubicBezTo>
                    <a:pt x="461" y="40"/>
                    <a:pt x="456" y="39"/>
                    <a:pt x="451" y="36"/>
                  </a:cubicBezTo>
                  <a:cubicBezTo>
                    <a:pt x="442" y="32"/>
                    <a:pt x="432" y="27"/>
                    <a:pt x="423" y="26"/>
                  </a:cubicBezTo>
                  <a:cubicBezTo>
                    <a:pt x="414" y="25"/>
                    <a:pt x="403" y="27"/>
                    <a:pt x="395" y="31"/>
                  </a:cubicBezTo>
                  <a:cubicBezTo>
                    <a:pt x="376" y="39"/>
                    <a:pt x="358" y="40"/>
                    <a:pt x="340" y="30"/>
                  </a:cubicBezTo>
                  <a:cubicBezTo>
                    <a:pt x="328" y="23"/>
                    <a:pt x="316" y="23"/>
                    <a:pt x="304" y="30"/>
                  </a:cubicBezTo>
                  <a:cubicBezTo>
                    <a:pt x="286" y="40"/>
                    <a:pt x="269" y="39"/>
                    <a:pt x="250" y="30"/>
                  </a:cubicBezTo>
                  <a:cubicBezTo>
                    <a:pt x="242" y="27"/>
                    <a:pt x="233" y="27"/>
                    <a:pt x="224" y="26"/>
                  </a:cubicBezTo>
                  <a:cubicBezTo>
                    <a:pt x="222" y="26"/>
                    <a:pt x="219" y="27"/>
                    <a:pt x="217" y="26"/>
                  </a:cubicBezTo>
                  <a:cubicBezTo>
                    <a:pt x="200" y="21"/>
                    <a:pt x="198" y="21"/>
                    <a:pt x="191" y="3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95496AEF-DF64-4109-8625-67538964D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763" y="4956175"/>
              <a:ext cx="122238" cy="407988"/>
            </a:xfrm>
            <a:custGeom>
              <a:avLst/>
              <a:gdLst>
                <a:gd name="T0" fmla="*/ 52 w 68"/>
                <a:gd name="T1" fmla="*/ 228 h 228"/>
                <a:gd name="T2" fmla="*/ 1 w 68"/>
                <a:gd name="T3" fmla="*/ 228 h 228"/>
                <a:gd name="T4" fmla="*/ 0 w 68"/>
                <a:gd name="T5" fmla="*/ 199 h 228"/>
                <a:gd name="T6" fmla="*/ 29 w 68"/>
                <a:gd name="T7" fmla="*/ 43 h 228"/>
                <a:gd name="T8" fmla="*/ 42 w 68"/>
                <a:gd name="T9" fmla="*/ 16 h 228"/>
                <a:gd name="T10" fmla="*/ 68 w 68"/>
                <a:gd name="T11" fmla="*/ 4 h 228"/>
                <a:gd name="T12" fmla="*/ 52 w 68"/>
                <a:gd name="T13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228">
                  <a:moveTo>
                    <a:pt x="52" y="228"/>
                  </a:moveTo>
                  <a:cubicBezTo>
                    <a:pt x="35" y="228"/>
                    <a:pt x="19" y="228"/>
                    <a:pt x="1" y="228"/>
                  </a:cubicBezTo>
                  <a:cubicBezTo>
                    <a:pt x="1" y="219"/>
                    <a:pt x="0" y="209"/>
                    <a:pt x="0" y="199"/>
                  </a:cubicBezTo>
                  <a:cubicBezTo>
                    <a:pt x="1" y="146"/>
                    <a:pt x="9" y="93"/>
                    <a:pt x="29" y="43"/>
                  </a:cubicBezTo>
                  <a:cubicBezTo>
                    <a:pt x="32" y="34"/>
                    <a:pt x="38" y="25"/>
                    <a:pt x="42" y="16"/>
                  </a:cubicBezTo>
                  <a:cubicBezTo>
                    <a:pt x="47" y="5"/>
                    <a:pt x="55" y="0"/>
                    <a:pt x="68" y="4"/>
                  </a:cubicBezTo>
                  <a:cubicBezTo>
                    <a:pt x="41" y="77"/>
                    <a:pt x="39" y="152"/>
                    <a:pt x="52" y="22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EF45A6A9-B065-4691-9FC2-8A3217E8D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6388" y="3175000"/>
              <a:ext cx="204788" cy="227013"/>
            </a:xfrm>
            <a:custGeom>
              <a:avLst/>
              <a:gdLst>
                <a:gd name="T0" fmla="*/ 70 w 115"/>
                <a:gd name="T1" fmla="*/ 58 h 127"/>
                <a:gd name="T2" fmla="*/ 46 w 115"/>
                <a:gd name="T3" fmla="*/ 58 h 127"/>
                <a:gd name="T4" fmla="*/ 39 w 115"/>
                <a:gd name="T5" fmla="*/ 83 h 127"/>
                <a:gd name="T6" fmla="*/ 23 w 115"/>
                <a:gd name="T7" fmla="*/ 80 h 127"/>
                <a:gd name="T8" fmla="*/ 19 w 115"/>
                <a:gd name="T9" fmla="*/ 92 h 127"/>
                <a:gd name="T10" fmla="*/ 19 w 115"/>
                <a:gd name="T11" fmla="*/ 126 h 127"/>
                <a:gd name="T12" fmla="*/ 16 w 115"/>
                <a:gd name="T13" fmla="*/ 127 h 127"/>
                <a:gd name="T14" fmla="*/ 12 w 115"/>
                <a:gd name="T15" fmla="*/ 121 h 127"/>
                <a:gd name="T16" fmla="*/ 11 w 115"/>
                <a:gd name="T17" fmla="*/ 103 h 127"/>
                <a:gd name="T18" fmla="*/ 4 w 115"/>
                <a:gd name="T19" fmla="*/ 81 h 127"/>
                <a:gd name="T20" fmla="*/ 1 w 115"/>
                <a:gd name="T21" fmla="*/ 72 h 127"/>
                <a:gd name="T22" fmla="*/ 1 w 115"/>
                <a:gd name="T23" fmla="*/ 32 h 127"/>
                <a:gd name="T24" fmla="*/ 7 w 115"/>
                <a:gd name="T25" fmla="*/ 23 h 127"/>
                <a:gd name="T26" fmla="*/ 52 w 115"/>
                <a:gd name="T27" fmla="*/ 1 h 127"/>
                <a:gd name="T28" fmla="*/ 64 w 115"/>
                <a:gd name="T29" fmla="*/ 1 h 127"/>
                <a:gd name="T30" fmla="*/ 108 w 115"/>
                <a:gd name="T31" fmla="*/ 22 h 127"/>
                <a:gd name="T32" fmla="*/ 114 w 115"/>
                <a:gd name="T33" fmla="*/ 32 h 127"/>
                <a:gd name="T34" fmla="*/ 115 w 115"/>
                <a:gd name="T35" fmla="*/ 72 h 127"/>
                <a:gd name="T36" fmla="*/ 109 w 115"/>
                <a:gd name="T37" fmla="*/ 126 h 127"/>
                <a:gd name="T38" fmla="*/ 103 w 115"/>
                <a:gd name="T39" fmla="*/ 126 h 127"/>
                <a:gd name="T40" fmla="*/ 101 w 115"/>
                <a:gd name="T41" fmla="*/ 122 h 127"/>
                <a:gd name="T42" fmla="*/ 101 w 115"/>
                <a:gd name="T43" fmla="*/ 88 h 127"/>
                <a:gd name="T44" fmla="*/ 93 w 115"/>
                <a:gd name="T45" fmla="*/ 79 h 127"/>
                <a:gd name="T46" fmla="*/ 86 w 115"/>
                <a:gd name="T47" fmla="*/ 87 h 127"/>
                <a:gd name="T48" fmla="*/ 86 w 115"/>
                <a:gd name="T49" fmla="*/ 117 h 127"/>
                <a:gd name="T50" fmla="*/ 86 w 115"/>
                <a:gd name="T51" fmla="*/ 126 h 127"/>
                <a:gd name="T52" fmla="*/ 82 w 115"/>
                <a:gd name="T53" fmla="*/ 126 h 127"/>
                <a:gd name="T54" fmla="*/ 81 w 115"/>
                <a:gd name="T55" fmla="*/ 118 h 127"/>
                <a:gd name="T56" fmla="*/ 79 w 115"/>
                <a:gd name="T57" fmla="*/ 88 h 127"/>
                <a:gd name="T58" fmla="*/ 78 w 115"/>
                <a:gd name="T59" fmla="*/ 83 h 127"/>
                <a:gd name="T60" fmla="*/ 70 w 115"/>
                <a:gd name="T61" fmla="*/ 5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5" h="127">
                  <a:moveTo>
                    <a:pt x="70" y="58"/>
                  </a:moveTo>
                  <a:cubicBezTo>
                    <a:pt x="61" y="58"/>
                    <a:pt x="54" y="58"/>
                    <a:pt x="46" y="58"/>
                  </a:cubicBezTo>
                  <a:cubicBezTo>
                    <a:pt x="43" y="67"/>
                    <a:pt x="50" y="79"/>
                    <a:pt x="39" y="83"/>
                  </a:cubicBezTo>
                  <a:cubicBezTo>
                    <a:pt x="32" y="81"/>
                    <a:pt x="27" y="79"/>
                    <a:pt x="23" y="80"/>
                  </a:cubicBezTo>
                  <a:cubicBezTo>
                    <a:pt x="21" y="80"/>
                    <a:pt x="20" y="88"/>
                    <a:pt x="19" y="92"/>
                  </a:cubicBezTo>
                  <a:cubicBezTo>
                    <a:pt x="19" y="103"/>
                    <a:pt x="19" y="114"/>
                    <a:pt x="19" y="126"/>
                  </a:cubicBezTo>
                  <a:cubicBezTo>
                    <a:pt x="18" y="126"/>
                    <a:pt x="17" y="127"/>
                    <a:pt x="16" y="127"/>
                  </a:cubicBezTo>
                  <a:cubicBezTo>
                    <a:pt x="15" y="125"/>
                    <a:pt x="12" y="123"/>
                    <a:pt x="12" y="121"/>
                  </a:cubicBezTo>
                  <a:cubicBezTo>
                    <a:pt x="11" y="115"/>
                    <a:pt x="13" y="109"/>
                    <a:pt x="11" y="103"/>
                  </a:cubicBezTo>
                  <a:cubicBezTo>
                    <a:pt x="10" y="96"/>
                    <a:pt x="6" y="89"/>
                    <a:pt x="4" y="81"/>
                  </a:cubicBezTo>
                  <a:cubicBezTo>
                    <a:pt x="3" y="78"/>
                    <a:pt x="1" y="75"/>
                    <a:pt x="1" y="72"/>
                  </a:cubicBezTo>
                  <a:cubicBezTo>
                    <a:pt x="0" y="59"/>
                    <a:pt x="0" y="45"/>
                    <a:pt x="1" y="32"/>
                  </a:cubicBezTo>
                  <a:cubicBezTo>
                    <a:pt x="1" y="29"/>
                    <a:pt x="4" y="24"/>
                    <a:pt x="7" y="23"/>
                  </a:cubicBezTo>
                  <a:cubicBezTo>
                    <a:pt x="22" y="15"/>
                    <a:pt x="37" y="8"/>
                    <a:pt x="52" y="1"/>
                  </a:cubicBezTo>
                  <a:cubicBezTo>
                    <a:pt x="55" y="0"/>
                    <a:pt x="61" y="0"/>
                    <a:pt x="64" y="1"/>
                  </a:cubicBezTo>
                  <a:cubicBezTo>
                    <a:pt x="79" y="8"/>
                    <a:pt x="94" y="15"/>
                    <a:pt x="108" y="22"/>
                  </a:cubicBezTo>
                  <a:cubicBezTo>
                    <a:pt x="111" y="24"/>
                    <a:pt x="114" y="28"/>
                    <a:pt x="114" y="32"/>
                  </a:cubicBezTo>
                  <a:cubicBezTo>
                    <a:pt x="115" y="45"/>
                    <a:pt x="115" y="59"/>
                    <a:pt x="115" y="72"/>
                  </a:cubicBezTo>
                  <a:cubicBezTo>
                    <a:pt x="113" y="90"/>
                    <a:pt x="111" y="107"/>
                    <a:pt x="109" y="126"/>
                  </a:cubicBezTo>
                  <a:cubicBezTo>
                    <a:pt x="108" y="126"/>
                    <a:pt x="105" y="126"/>
                    <a:pt x="103" y="126"/>
                  </a:cubicBezTo>
                  <a:cubicBezTo>
                    <a:pt x="102" y="125"/>
                    <a:pt x="101" y="123"/>
                    <a:pt x="101" y="122"/>
                  </a:cubicBezTo>
                  <a:cubicBezTo>
                    <a:pt x="101" y="111"/>
                    <a:pt x="101" y="99"/>
                    <a:pt x="101" y="88"/>
                  </a:cubicBezTo>
                  <a:cubicBezTo>
                    <a:pt x="101" y="82"/>
                    <a:pt x="99" y="79"/>
                    <a:pt x="93" y="79"/>
                  </a:cubicBezTo>
                  <a:cubicBezTo>
                    <a:pt x="87" y="78"/>
                    <a:pt x="86" y="83"/>
                    <a:pt x="86" y="87"/>
                  </a:cubicBezTo>
                  <a:cubicBezTo>
                    <a:pt x="87" y="97"/>
                    <a:pt x="87" y="107"/>
                    <a:pt x="86" y="117"/>
                  </a:cubicBezTo>
                  <a:cubicBezTo>
                    <a:pt x="86" y="120"/>
                    <a:pt x="86" y="123"/>
                    <a:pt x="86" y="126"/>
                  </a:cubicBezTo>
                  <a:cubicBezTo>
                    <a:pt x="85" y="126"/>
                    <a:pt x="83" y="126"/>
                    <a:pt x="82" y="126"/>
                  </a:cubicBezTo>
                  <a:cubicBezTo>
                    <a:pt x="82" y="123"/>
                    <a:pt x="81" y="121"/>
                    <a:pt x="81" y="118"/>
                  </a:cubicBezTo>
                  <a:cubicBezTo>
                    <a:pt x="80" y="108"/>
                    <a:pt x="80" y="98"/>
                    <a:pt x="79" y="88"/>
                  </a:cubicBezTo>
                  <a:cubicBezTo>
                    <a:pt x="79" y="86"/>
                    <a:pt x="79" y="83"/>
                    <a:pt x="78" y="83"/>
                  </a:cubicBezTo>
                  <a:cubicBezTo>
                    <a:pt x="68" y="77"/>
                    <a:pt x="70" y="67"/>
                    <a:pt x="70" y="5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47B6124E-AA77-42CA-8FBA-DFB7734AC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4937" y="5494338"/>
              <a:ext cx="296863" cy="234950"/>
            </a:xfrm>
            <a:custGeom>
              <a:avLst/>
              <a:gdLst>
                <a:gd name="T0" fmla="*/ 81 w 166"/>
                <a:gd name="T1" fmla="*/ 4 h 132"/>
                <a:gd name="T2" fmla="*/ 94 w 166"/>
                <a:gd name="T3" fmla="*/ 1 h 132"/>
                <a:gd name="T4" fmla="*/ 99 w 166"/>
                <a:gd name="T5" fmla="*/ 13 h 132"/>
                <a:gd name="T6" fmla="*/ 99 w 166"/>
                <a:gd name="T7" fmla="*/ 75 h 132"/>
                <a:gd name="T8" fmla="*/ 108 w 166"/>
                <a:gd name="T9" fmla="*/ 87 h 132"/>
                <a:gd name="T10" fmla="*/ 156 w 166"/>
                <a:gd name="T11" fmla="*/ 108 h 132"/>
                <a:gd name="T12" fmla="*/ 166 w 166"/>
                <a:gd name="T13" fmla="*/ 116 h 132"/>
                <a:gd name="T14" fmla="*/ 149 w 166"/>
                <a:gd name="T15" fmla="*/ 132 h 132"/>
                <a:gd name="T16" fmla="*/ 0 w 166"/>
                <a:gd name="T17" fmla="*/ 132 h 132"/>
                <a:gd name="T18" fmla="*/ 81 w 166"/>
                <a:gd name="T19" fmla="*/ 78 h 132"/>
                <a:gd name="T20" fmla="*/ 81 w 166"/>
                <a:gd name="T21" fmla="*/ 4 h 132"/>
                <a:gd name="T22" fmla="*/ 81 w 166"/>
                <a:gd name="T23" fmla="*/ 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6" h="132">
                  <a:moveTo>
                    <a:pt x="81" y="4"/>
                  </a:moveTo>
                  <a:cubicBezTo>
                    <a:pt x="85" y="3"/>
                    <a:pt x="90" y="0"/>
                    <a:pt x="94" y="1"/>
                  </a:cubicBezTo>
                  <a:cubicBezTo>
                    <a:pt x="97" y="2"/>
                    <a:pt x="99" y="9"/>
                    <a:pt x="99" y="13"/>
                  </a:cubicBezTo>
                  <a:cubicBezTo>
                    <a:pt x="99" y="34"/>
                    <a:pt x="99" y="54"/>
                    <a:pt x="99" y="75"/>
                  </a:cubicBezTo>
                  <a:cubicBezTo>
                    <a:pt x="99" y="82"/>
                    <a:pt x="101" y="85"/>
                    <a:pt x="108" y="87"/>
                  </a:cubicBezTo>
                  <a:cubicBezTo>
                    <a:pt x="124" y="94"/>
                    <a:pt x="140" y="101"/>
                    <a:pt x="156" y="108"/>
                  </a:cubicBezTo>
                  <a:cubicBezTo>
                    <a:pt x="160" y="110"/>
                    <a:pt x="163" y="113"/>
                    <a:pt x="166" y="116"/>
                  </a:cubicBezTo>
                  <a:cubicBezTo>
                    <a:pt x="154" y="115"/>
                    <a:pt x="149" y="121"/>
                    <a:pt x="149" y="132"/>
                  </a:cubicBezTo>
                  <a:cubicBezTo>
                    <a:pt x="99" y="132"/>
                    <a:pt x="50" y="132"/>
                    <a:pt x="0" y="132"/>
                  </a:cubicBezTo>
                  <a:cubicBezTo>
                    <a:pt x="5" y="101"/>
                    <a:pt x="46" y="73"/>
                    <a:pt x="81" y="78"/>
                  </a:cubicBezTo>
                  <a:cubicBezTo>
                    <a:pt x="81" y="53"/>
                    <a:pt x="81" y="29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DD74C977-9E69-4BBC-9FC9-17B4307DA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6238" y="3043238"/>
              <a:ext cx="182563" cy="180975"/>
            </a:xfrm>
            <a:custGeom>
              <a:avLst/>
              <a:gdLst>
                <a:gd name="T0" fmla="*/ 0 w 102"/>
                <a:gd name="T1" fmla="*/ 51 h 101"/>
                <a:gd name="T2" fmla="*/ 50 w 102"/>
                <a:gd name="T3" fmla="*/ 0 h 101"/>
                <a:gd name="T4" fmla="*/ 101 w 102"/>
                <a:gd name="T5" fmla="*/ 51 h 101"/>
                <a:gd name="T6" fmla="*/ 52 w 102"/>
                <a:gd name="T7" fmla="*/ 101 h 101"/>
                <a:gd name="T8" fmla="*/ 0 w 102"/>
                <a:gd name="T9" fmla="*/ 5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1">
                  <a:moveTo>
                    <a:pt x="0" y="51"/>
                  </a:moveTo>
                  <a:cubicBezTo>
                    <a:pt x="0" y="23"/>
                    <a:pt x="22" y="1"/>
                    <a:pt x="50" y="0"/>
                  </a:cubicBezTo>
                  <a:cubicBezTo>
                    <a:pt x="79" y="0"/>
                    <a:pt x="102" y="23"/>
                    <a:pt x="101" y="51"/>
                  </a:cubicBezTo>
                  <a:cubicBezTo>
                    <a:pt x="101" y="79"/>
                    <a:pt x="79" y="101"/>
                    <a:pt x="52" y="101"/>
                  </a:cubicBezTo>
                  <a:cubicBezTo>
                    <a:pt x="23" y="101"/>
                    <a:pt x="0" y="80"/>
                    <a:pt x="0" y="5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5" name="Freeform 51">
              <a:extLst>
                <a:ext uri="{FF2B5EF4-FFF2-40B4-BE49-F238E27FC236}">
                  <a16:creationId xmlns:a16="http://schemas.microsoft.com/office/drawing/2014/main" id="{9917521F-DBDC-4B19-9DDF-1131B621D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225" y="3308350"/>
              <a:ext cx="176213" cy="266700"/>
            </a:xfrm>
            <a:custGeom>
              <a:avLst/>
              <a:gdLst>
                <a:gd name="T0" fmla="*/ 50 w 99"/>
                <a:gd name="T1" fmla="*/ 0 h 150"/>
                <a:gd name="T2" fmla="*/ 99 w 99"/>
                <a:gd name="T3" fmla="*/ 150 h 150"/>
                <a:gd name="T4" fmla="*/ 0 w 99"/>
                <a:gd name="T5" fmla="*/ 150 h 150"/>
                <a:gd name="T6" fmla="*/ 48 w 99"/>
                <a:gd name="T7" fmla="*/ 0 h 150"/>
                <a:gd name="T8" fmla="*/ 50 w 99"/>
                <a:gd name="T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50">
                  <a:moveTo>
                    <a:pt x="50" y="0"/>
                  </a:moveTo>
                  <a:cubicBezTo>
                    <a:pt x="66" y="50"/>
                    <a:pt x="82" y="99"/>
                    <a:pt x="99" y="150"/>
                  </a:cubicBezTo>
                  <a:cubicBezTo>
                    <a:pt x="65" y="150"/>
                    <a:pt x="33" y="150"/>
                    <a:pt x="0" y="150"/>
                  </a:cubicBezTo>
                  <a:cubicBezTo>
                    <a:pt x="16" y="100"/>
                    <a:pt x="32" y="50"/>
                    <a:pt x="48" y="0"/>
                  </a:cubicBezTo>
                  <a:cubicBezTo>
                    <a:pt x="49" y="0"/>
                    <a:pt x="50" y="0"/>
                    <a:pt x="50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4AF51024-D001-4429-A3CF-A0C04E164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413" y="2986088"/>
              <a:ext cx="320675" cy="114300"/>
            </a:xfrm>
            <a:custGeom>
              <a:avLst/>
              <a:gdLst>
                <a:gd name="T0" fmla="*/ 91 w 179"/>
                <a:gd name="T1" fmla="*/ 63 h 64"/>
                <a:gd name="T2" fmla="*/ 15 w 179"/>
                <a:gd name="T3" fmla="*/ 63 h 64"/>
                <a:gd name="T4" fmla="*/ 2 w 179"/>
                <a:gd name="T5" fmla="*/ 48 h 64"/>
                <a:gd name="T6" fmla="*/ 44 w 179"/>
                <a:gd name="T7" fmla="*/ 22 h 64"/>
                <a:gd name="T8" fmla="*/ 76 w 179"/>
                <a:gd name="T9" fmla="*/ 15 h 64"/>
                <a:gd name="T10" fmla="*/ 129 w 179"/>
                <a:gd name="T11" fmla="*/ 20 h 64"/>
                <a:gd name="T12" fmla="*/ 164 w 179"/>
                <a:gd name="T13" fmla="*/ 43 h 64"/>
                <a:gd name="T14" fmla="*/ 172 w 179"/>
                <a:gd name="T15" fmla="*/ 46 h 64"/>
                <a:gd name="T16" fmla="*/ 179 w 179"/>
                <a:gd name="T17" fmla="*/ 58 h 64"/>
                <a:gd name="T18" fmla="*/ 167 w 179"/>
                <a:gd name="T19" fmla="*/ 63 h 64"/>
                <a:gd name="T20" fmla="*/ 91 w 179"/>
                <a:gd name="T21" fmla="*/ 6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64">
                  <a:moveTo>
                    <a:pt x="91" y="63"/>
                  </a:moveTo>
                  <a:cubicBezTo>
                    <a:pt x="66" y="63"/>
                    <a:pt x="40" y="63"/>
                    <a:pt x="15" y="63"/>
                  </a:cubicBezTo>
                  <a:cubicBezTo>
                    <a:pt x="3" y="63"/>
                    <a:pt x="0" y="60"/>
                    <a:pt x="2" y="48"/>
                  </a:cubicBezTo>
                  <a:cubicBezTo>
                    <a:pt x="5" y="29"/>
                    <a:pt x="25" y="15"/>
                    <a:pt x="44" y="22"/>
                  </a:cubicBezTo>
                  <a:cubicBezTo>
                    <a:pt x="56" y="26"/>
                    <a:pt x="66" y="23"/>
                    <a:pt x="76" y="15"/>
                  </a:cubicBezTo>
                  <a:cubicBezTo>
                    <a:pt x="93" y="0"/>
                    <a:pt x="115" y="2"/>
                    <a:pt x="129" y="20"/>
                  </a:cubicBezTo>
                  <a:cubicBezTo>
                    <a:pt x="138" y="31"/>
                    <a:pt x="150" y="39"/>
                    <a:pt x="164" y="43"/>
                  </a:cubicBezTo>
                  <a:cubicBezTo>
                    <a:pt x="167" y="43"/>
                    <a:pt x="171" y="44"/>
                    <a:pt x="172" y="46"/>
                  </a:cubicBezTo>
                  <a:cubicBezTo>
                    <a:pt x="175" y="50"/>
                    <a:pt x="177" y="54"/>
                    <a:pt x="179" y="58"/>
                  </a:cubicBezTo>
                  <a:cubicBezTo>
                    <a:pt x="175" y="60"/>
                    <a:pt x="171" y="63"/>
                    <a:pt x="167" y="63"/>
                  </a:cubicBezTo>
                  <a:cubicBezTo>
                    <a:pt x="142" y="64"/>
                    <a:pt x="117" y="63"/>
                    <a:pt x="91" y="63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7" name="Freeform 53">
              <a:extLst>
                <a:ext uri="{FF2B5EF4-FFF2-40B4-BE49-F238E27FC236}">
                  <a16:creationId xmlns:a16="http://schemas.microsoft.com/office/drawing/2014/main" id="{097194AE-302B-4306-8500-9A3425B27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875" y="2828925"/>
              <a:ext cx="39688" cy="700088"/>
            </a:xfrm>
            <a:custGeom>
              <a:avLst/>
              <a:gdLst>
                <a:gd name="T0" fmla="*/ 1 w 22"/>
                <a:gd name="T1" fmla="*/ 195 h 392"/>
                <a:gd name="T2" fmla="*/ 1 w 22"/>
                <a:gd name="T3" fmla="*/ 15 h 392"/>
                <a:gd name="T4" fmla="*/ 1 w 22"/>
                <a:gd name="T5" fmla="*/ 6 h 392"/>
                <a:gd name="T6" fmla="*/ 9 w 22"/>
                <a:gd name="T7" fmla="*/ 0 h 392"/>
                <a:gd name="T8" fmla="*/ 18 w 22"/>
                <a:gd name="T9" fmla="*/ 7 h 392"/>
                <a:gd name="T10" fmla="*/ 18 w 22"/>
                <a:gd name="T11" fmla="*/ 16 h 392"/>
                <a:gd name="T12" fmla="*/ 18 w 22"/>
                <a:gd name="T13" fmla="*/ 276 h 392"/>
                <a:gd name="T14" fmla="*/ 16 w 22"/>
                <a:gd name="T15" fmla="*/ 292 h 392"/>
                <a:gd name="T16" fmla="*/ 17 w 22"/>
                <a:gd name="T17" fmla="*/ 300 h 392"/>
                <a:gd name="T18" fmla="*/ 18 w 22"/>
                <a:gd name="T19" fmla="*/ 306 h 392"/>
                <a:gd name="T20" fmla="*/ 19 w 22"/>
                <a:gd name="T21" fmla="*/ 378 h 392"/>
                <a:gd name="T22" fmla="*/ 10 w 22"/>
                <a:gd name="T23" fmla="*/ 392 h 392"/>
                <a:gd name="T24" fmla="*/ 1 w 22"/>
                <a:gd name="T25" fmla="*/ 378 h 392"/>
                <a:gd name="T26" fmla="*/ 1 w 22"/>
                <a:gd name="T27" fmla="*/ 195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392">
                  <a:moveTo>
                    <a:pt x="1" y="195"/>
                  </a:moveTo>
                  <a:cubicBezTo>
                    <a:pt x="1" y="135"/>
                    <a:pt x="1" y="75"/>
                    <a:pt x="1" y="15"/>
                  </a:cubicBezTo>
                  <a:cubicBezTo>
                    <a:pt x="1" y="12"/>
                    <a:pt x="0" y="8"/>
                    <a:pt x="1" y="6"/>
                  </a:cubicBezTo>
                  <a:cubicBezTo>
                    <a:pt x="3" y="3"/>
                    <a:pt x="7" y="0"/>
                    <a:pt x="9" y="0"/>
                  </a:cubicBezTo>
                  <a:cubicBezTo>
                    <a:pt x="13" y="0"/>
                    <a:pt x="16" y="4"/>
                    <a:pt x="18" y="7"/>
                  </a:cubicBezTo>
                  <a:cubicBezTo>
                    <a:pt x="19" y="9"/>
                    <a:pt x="18" y="13"/>
                    <a:pt x="18" y="16"/>
                  </a:cubicBezTo>
                  <a:cubicBezTo>
                    <a:pt x="18" y="102"/>
                    <a:pt x="19" y="189"/>
                    <a:pt x="18" y="276"/>
                  </a:cubicBezTo>
                  <a:cubicBezTo>
                    <a:pt x="18" y="281"/>
                    <a:pt x="17" y="286"/>
                    <a:pt x="16" y="292"/>
                  </a:cubicBezTo>
                  <a:cubicBezTo>
                    <a:pt x="16" y="294"/>
                    <a:pt x="17" y="297"/>
                    <a:pt x="17" y="300"/>
                  </a:cubicBezTo>
                  <a:cubicBezTo>
                    <a:pt x="17" y="302"/>
                    <a:pt x="19" y="304"/>
                    <a:pt x="18" y="306"/>
                  </a:cubicBezTo>
                  <a:cubicBezTo>
                    <a:pt x="13" y="330"/>
                    <a:pt x="22" y="354"/>
                    <a:pt x="19" y="378"/>
                  </a:cubicBezTo>
                  <a:cubicBezTo>
                    <a:pt x="18" y="384"/>
                    <a:pt x="19" y="392"/>
                    <a:pt x="10" y="392"/>
                  </a:cubicBezTo>
                  <a:cubicBezTo>
                    <a:pt x="1" y="392"/>
                    <a:pt x="1" y="384"/>
                    <a:pt x="1" y="378"/>
                  </a:cubicBezTo>
                  <a:cubicBezTo>
                    <a:pt x="1" y="317"/>
                    <a:pt x="1" y="256"/>
                    <a:pt x="1" y="19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id="{C2BBF839-60D2-43B6-92C6-C39669D6E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7987" y="2801938"/>
              <a:ext cx="161925" cy="163513"/>
            </a:xfrm>
            <a:custGeom>
              <a:avLst/>
              <a:gdLst>
                <a:gd name="T0" fmla="*/ 0 w 91"/>
                <a:gd name="T1" fmla="*/ 45 h 91"/>
                <a:gd name="T2" fmla="*/ 45 w 91"/>
                <a:gd name="T3" fmla="*/ 0 h 91"/>
                <a:gd name="T4" fmla="*/ 91 w 91"/>
                <a:gd name="T5" fmla="*/ 45 h 91"/>
                <a:gd name="T6" fmla="*/ 45 w 91"/>
                <a:gd name="T7" fmla="*/ 90 h 91"/>
                <a:gd name="T8" fmla="*/ 0 w 91"/>
                <a:gd name="T9" fmla="*/ 4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0" y="45"/>
                  </a:moveTo>
                  <a:cubicBezTo>
                    <a:pt x="0" y="20"/>
                    <a:pt x="20" y="0"/>
                    <a:pt x="45" y="0"/>
                  </a:cubicBezTo>
                  <a:cubicBezTo>
                    <a:pt x="71" y="0"/>
                    <a:pt x="91" y="20"/>
                    <a:pt x="91" y="45"/>
                  </a:cubicBezTo>
                  <a:cubicBezTo>
                    <a:pt x="91" y="70"/>
                    <a:pt x="71" y="91"/>
                    <a:pt x="45" y="90"/>
                  </a:cubicBezTo>
                  <a:cubicBezTo>
                    <a:pt x="20" y="90"/>
                    <a:pt x="0" y="70"/>
                    <a:pt x="0" y="4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59" name="Freeform 55">
              <a:extLst>
                <a:ext uri="{FF2B5EF4-FFF2-40B4-BE49-F238E27FC236}">
                  <a16:creationId xmlns:a16="http://schemas.microsoft.com/office/drawing/2014/main" id="{010566B5-0BCA-4FD0-AAFB-3BFCAFCE6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4950" y="5719763"/>
              <a:ext cx="608013" cy="34925"/>
            </a:xfrm>
            <a:custGeom>
              <a:avLst/>
              <a:gdLst>
                <a:gd name="T0" fmla="*/ 170 w 340"/>
                <a:gd name="T1" fmla="*/ 1 h 20"/>
                <a:gd name="T2" fmla="*/ 327 w 340"/>
                <a:gd name="T3" fmla="*/ 1 h 20"/>
                <a:gd name="T4" fmla="*/ 340 w 340"/>
                <a:gd name="T5" fmla="*/ 9 h 20"/>
                <a:gd name="T6" fmla="*/ 327 w 340"/>
                <a:gd name="T7" fmla="*/ 19 h 20"/>
                <a:gd name="T8" fmla="*/ 15 w 340"/>
                <a:gd name="T9" fmla="*/ 19 h 20"/>
                <a:gd name="T10" fmla="*/ 7 w 340"/>
                <a:gd name="T11" fmla="*/ 18 h 20"/>
                <a:gd name="T12" fmla="*/ 1 w 340"/>
                <a:gd name="T13" fmla="*/ 9 h 20"/>
                <a:gd name="T14" fmla="*/ 8 w 340"/>
                <a:gd name="T15" fmla="*/ 1 h 20"/>
                <a:gd name="T16" fmla="*/ 17 w 340"/>
                <a:gd name="T17" fmla="*/ 1 h 20"/>
                <a:gd name="T18" fmla="*/ 170 w 340"/>
                <a:gd name="T19" fmla="*/ 1 h 20"/>
                <a:gd name="T20" fmla="*/ 170 w 340"/>
                <a:gd name="T2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0" h="20">
                  <a:moveTo>
                    <a:pt x="170" y="1"/>
                  </a:moveTo>
                  <a:cubicBezTo>
                    <a:pt x="222" y="1"/>
                    <a:pt x="275" y="1"/>
                    <a:pt x="327" y="1"/>
                  </a:cubicBezTo>
                  <a:cubicBezTo>
                    <a:pt x="333" y="1"/>
                    <a:pt x="340" y="1"/>
                    <a:pt x="340" y="9"/>
                  </a:cubicBezTo>
                  <a:cubicBezTo>
                    <a:pt x="340" y="19"/>
                    <a:pt x="334" y="19"/>
                    <a:pt x="327" y="19"/>
                  </a:cubicBezTo>
                  <a:cubicBezTo>
                    <a:pt x="223" y="19"/>
                    <a:pt x="119" y="19"/>
                    <a:pt x="15" y="19"/>
                  </a:cubicBezTo>
                  <a:cubicBezTo>
                    <a:pt x="12" y="19"/>
                    <a:pt x="9" y="20"/>
                    <a:pt x="7" y="18"/>
                  </a:cubicBezTo>
                  <a:cubicBezTo>
                    <a:pt x="4" y="16"/>
                    <a:pt x="0" y="12"/>
                    <a:pt x="1" y="9"/>
                  </a:cubicBezTo>
                  <a:cubicBezTo>
                    <a:pt x="1" y="7"/>
                    <a:pt x="5" y="3"/>
                    <a:pt x="8" y="1"/>
                  </a:cubicBezTo>
                  <a:cubicBezTo>
                    <a:pt x="10" y="0"/>
                    <a:pt x="14" y="1"/>
                    <a:pt x="17" y="1"/>
                  </a:cubicBezTo>
                  <a:cubicBezTo>
                    <a:pt x="68" y="1"/>
                    <a:pt x="119" y="1"/>
                    <a:pt x="170" y="1"/>
                  </a:cubicBezTo>
                  <a:cubicBezTo>
                    <a:pt x="170" y="1"/>
                    <a:pt x="170" y="1"/>
                    <a:pt x="170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0" name="Freeform 56">
              <a:extLst>
                <a:ext uri="{FF2B5EF4-FFF2-40B4-BE49-F238E27FC236}">
                  <a16:creationId xmlns:a16="http://schemas.microsoft.com/office/drawing/2014/main" id="{1E4DCB99-8C0C-4ECD-B922-7D9CF2192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-350837" y="5594350"/>
              <a:ext cx="287338" cy="138113"/>
            </a:xfrm>
            <a:custGeom>
              <a:avLst/>
              <a:gdLst>
                <a:gd name="T0" fmla="*/ 0 w 161"/>
                <a:gd name="T1" fmla="*/ 77 h 77"/>
                <a:gd name="T2" fmla="*/ 161 w 161"/>
                <a:gd name="T3" fmla="*/ 13 h 77"/>
                <a:gd name="T4" fmla="*/ 132 w 161"/>
                <a:gd name="T5" fmla="*/ 32 h 77"/>
                <a:gd name="T6" fmla="*/ 103 w 161"/>
                <a:gd name="T7" fmla="*/ 69 h 77"/>
                <a:gd name="T8" fmla="*/ 95 w 161"/>
                <a:gd name="T9" fmla="*/ 76 h 77"/>
                <a:gd name="T10" fmla="*/ 0 w 161"/>
                <a:gd name="T1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1" h="77">
                  <a:moveTo>
                    <a:pt x="0" y="77"/>
                  </a:moveTo>
                  <a:cubicBezTo>
                    <a:pt x="40" y="21"/>
                    <a:pt x="113" y="0"/>
                    <a:pt x="161" y="13"/>
                  </a:cubicBezTo>
                  <a:cubicBezTo>
                    <a:pt x="151" y="19"/>
                    <a:pt x="140" y="24"/>
                    <a:pt x="132" y="32"/>
                  </a:cubicBezTo>
                  <a:cubicBezTo>
                    <a:pt x="121" y="43"/>
                    <a:pt x="112" y="57"/>
                    <a:pt x="103" y="69"/>
                  </a:cubicBezTo>
                  <a:cubicBezTo>
                    <a:pt x="100" y="72"/>
                    <a:pt x="98" y="76"/>
                    <a:pt x="95" y="76"/>
                  </a:cubicBezTo>
                  <a:cubicBezTo>
                    <a:pt x="64" y="77"/>
                    <a:pt x="33" y="77"/>
                    <a:pt x="0" y="77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1" name="Freeform 57">
              <a:extLst>
                <a:ext uri="{FF2B5EF4-FFF2-40B4-BE49-F238E27FC236}">
                  <a16:creationId xmlns:a16="http://schemas.microsoft.com/office/drawing/2014/main" id="{6BA115FD-B1BA-4FDD-A58F-8F59E53075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13" y="4183063"/>
              <a:ext cx="230188" cy="185738"/>
            </a:xfrm>
            <a:custGeom>
              <a:avLst/>
              <a:gdLst>
                <a:gd name="T0" fmla="*/ 24 w 129"/>
                <a:gd name="T1" fmla="*/ 63 h 104"/>
                <a:gd name="T2" fmla="*/ 8 w 129"/>
                <a:gd name="T3" fmla="*/ 29 h 104"/>
                <a:gd name="T4" fmla="*/ 0 w 129"/>
                <a:gd name="T5" fmla="*/ 14 h 104"/>
                <a:gd name="T6" fmla="*/ 129 w 129"/>
                <a:gd name="T7" fmla="*/ 47 h 104"/>
                <a:gd name="T8" fmla="*/ 116 w 129"/>
                <a:gd name="T9" fmla="*/ 51 h 104"/>
                <a:gd name="T10" fmla="*/ 71 w 129"/>
                <a:gd name="T11" fmla="*/ 84 h 104"/>
                <a:gd name="T12" fmla="*/ 50 w 129"/>
                <a:gd name="T13" fmla="*/ 104 h 104"/>
                <a:gd name="T14" fmla="*/ 51 w 129"/>
                <a:gd name="T15" fmla="*/ 104 h 104"/>
                <a:gd name="T16" fmla="*/ 50 w 129"/>
                <a:gd name="T17" fmla="*/ 72 h 104"/>
                <a:gd name="T18" fmla="*/ 43 w 129"/>
                <a:gd name="T19" fmla="*/ 58 h 104"/>
                <a:gd name="T20" fmla="*/ 28 w 129"/>
                <a:gd name="T21" fmla="*/ 61 h 104"/>
                <a:gd name="T22" fmla="*/ 24 w 129"/>
                <a:gd name="T23" fmla="*/ 6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104">
                  <a:moveTo>
                    <a:pt x="24" y="63"/>
                  </a:moveTo>
                  <a:cubicBezTo>
                    <a:pt x="19" y="52"/>
                    <a:pt x="14" y="40"/>
                    <a:pt x="8" y="29"/>
                  </a:cubicBezTo>
                  <a:cubicBezTo>
                    <a:pt x="6" y="23"/>
                    <a:pt x="3" y="19"/>
                    <a:pt x="0" y="14"/>
                  </a:cubicBezTo>
                  <a:cubicBezTo>
                    <a:pt x="35" y="0"/>
                    <a:pt x="95" y="12"/>
                    <a:pt x="129" y="47"/>
                  </a:cubicBezTo>
                  <a:cubicBezTo>
                    <a:pt x="124" y="49"/>
                    <a:pt x="120" y="50"/>
                    <a:pt x="116" y="51"/>
                  </a:cubicBezTo>
                  <a:cubicBezTo>
                    <a:pt x="98" y="58"/>
                    <a:pt x="84" y="70"/>
                    <a:pt x="71" y="84"/>
                  </a:cubicBezTo>
                  <a:cubicBezTo>
                    <a:pt x="64" y="91"/>
                    <a:pt x="57" y="97"/>
                    <a:pt x="50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0" y="93"/>
                    <a:pt x="51" y="83"/>
                    <a:pt x="50" y="72"/>
                  </a:cubicBezTo>
                  <a:cubicBezTo>
                    <a:pt x="49" y="67"/>
                    <a:pt x="47" y="62"/>
                    <a:pt x="43" y="58"/>
                  </a:cubicBezTo>
                  <a:cubicBezTo>
                    <a:pt x="38" y="53"/>
                    <a:pt x="33" y="57"/>
                    <a:pt x="28" y="61"/>
                  </a:cubicBezTo>
                  <a:cubicBezTo>
                    <a:pt x="27" y="61"/>
                    <a:pt x="25" y="62"/>
                    <a:pt x="24" y="63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2" name="Freeform 58">
              <a:extLst>
                <a:ext uri="{FF2B5EF4-FFF2-40B4-BE49-F238E27FC236}">
                  <a16:creationId xmlns:a16="http://schemas.microsoft.com/office/drawing/2014/main" id="{FE1C4016-3753-4631-A123-B607A04C7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4363" y="4017963"/>
              <a:ext cx="146050" cy="147638"/>
            </a:xfrm>
            <a:custGeom>
              <a:avLst/>
              <a:gdLst>
                <a:gd name="T0" fmla="*/ 0 w 82"/>
                <a:gd name="T1" fmla="*/ 41 h 82"/>
                <a:gd name="T2" fmla="*/ 41 w 82"/>
                <a:gd name="T3" fmla="*/ 0 h 82"/>
                <a:gd name="T4" fmla="*/ 82 w 82"/>
                <a:gd name="T5" fmla="*/ 41 h 82"/>
                <a:gd name="T6" fmla="*/ 40 w 82"/>
                <a:gd name="T7" fmla="*/ 82 h 82"/>
                <a:gd name="T8" fmla="*/ 0 w 82"/>
                <a:gd name="T9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2">
                  <a:moveTo>
                    <a:pt x="0" y="41"/>
                  </a:moveTo>
                  <a:cubicBezTo>
                    <a:pt x="0" y="18"/>
                    <a:pt x="18" y="0"/>
                    <a:pt x="41" y="0"/>
                  </a:cubicBezTo>
                  <a:cubicBezTo>
                    <a:pt x="64" y="0"/>
                    <a:pt x="82" y="18"/>
                    <a:pt x="82" y="41"/>
                  </a:cubicBezTo>
                  <a:cubicBezTo>
                    <a:pt x="81" y="64"/>
                    <a:pt x="63" y="82"/>
                    <a:pt x="40" y="82"/>
                  </a:cubicBezTo>
                  <a:cubicBezTo>
                    <a:pt x="18" y="82"/>
                    <a:pt x="0" y="63"/>
                    <a:pt x="0" y="4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63" name="Freeform 59">
              <a:extLst>
                <a:ext uri="{FF2B5EF4-FFF2-40B4-BE49-F238E27FC236}">
                  <a16:creationId xmlns:a16="http://schemas.microsoft.com/office/drawing/2014/main" id="{434FB370-0718-4A95-BC9B-B6827ED1C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7450" y="2344738"/>
              <a:ext cx="458788" cy="36513"/>
            </a:xfrm>
            <a:custGeom>
              <a:avLst/>
              <a:gdLst>
                <a:gd name="T0" fmla="*/ 129 w 257"/>
                <a:gd name="T1" fmla="*/ 20 h 20"/>
                <a:gd name="T2" fmla="*/ 13 w 257"/>
                <a:gd name="T3" fmla="*/ 20 h 20"/>
                <a:gd name="T4" fmla="*/ 0 w 257"/>
                <a:gd name="T5" fmla="*/ 10 h 20"/>
                <a:gd name="T6" fmla="*/ 13 w 257"/>
                <a:gd name="T7" fmla="*/ 0 h 20"/>
                <a:gd name="T8" fmla="*/ 244 w 257"/>
                <a:gd name="T9" fmla="*/ 0 h 20"/>
                <a:gd name="T10" fmla="*/ 257 w 257"/>
                <a:gd name="T11" fmla="*/ 10 h 20"/>
                <a:gd name="T12" fmla="*/ 244 w 257"/>
                <a:gd name="T13" fmla="*/ 20 h 20"/>
                <a:gd name="T14" fmla="*/ 129 w 257"/>
                <a:gd name="T1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7" h="20">
                  <a:moveTo>
                    <a:pt x="129" y="20"/>
                  </a:moveTo>
                  <a:cubicBezTo>
                    <a:pt x="90" y="20"/>
                    <a:pt x="51" y="20"/>
                    <a:pt x="13" y="20"/>
                  </a:cubicBezTo>
                  <a:cubicBezTo>
                    <a:pt x="5" y="20"/>
                    <a:pt x="0" y="18"/>
                    <a:pt x="0" y="10"/>
                  </a:cubicBezTo>
                  <a:cubicBezTo>
                    <a:pt x="0" y="1"/>
                    <a:pt x="5" y="0"/>
                    <a:pt x="13" y="0"/>
                  </a:cubicBezTo>
                  <a:cubicBezTo>
                    <a:pt x="90" y="0"/>
                    <a:pt x="167" y="0"/>
                    <a:pt x="244" y="0"/>
                  </a:cubicBezTo>
                  <a:cubicBezTo>
                    <a:pt x="251" y="0"/>
                    <a:pt x="257" y="1"/>
                    <a:pt x="257" y="10"/>
                  </a:cubicBezTo>
                  <a:cubicBezTo>
                    <a:pt x="257" y="20"/>
                    <a:pt x="250" y="20"/>
                    <a:pt x="244" y="20"/>
                  </a:cubicBezTo>
                  <a:cubicBezTo>
                    <a:pt x="205" y="20"/>
                    <a:pt x="167" y="20"/>
                    <a:pt x="129" y="2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6" name="Freeform 60">
              <a:extLst>
                <a:ext uri="{FF2B5EF4-FFF2-40B4-BE49-F238E27FC236}">
                  <a16:creationId xmlns:a16="http://schemas.microsoft.com/office/drawing/2014/main" id="{D034D58D-C022-41A2-B70F-9DC316ABB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-285750" y="4040188"/>
              <a:ext cx="142875" cy="142875"/>
            </a:xfrm>
            <a:custGeom>
              <a:avLst/>
              <a:gdLst>
                <a:gd name="T0" fmla="*/ 40 w 80"/>
                <a:gd name="T1" fmla="*/ 80 h 80"/>
                <a:gd name="T2" fmla="*/ 0 w 80"/>
                <a:gd name="T3" fmla="*/ 41 h 80"/>
                <a:gd name="T4" fmla="*/ 41 w 80"/>
                <a:gd name="T5" fmla="*/ 0 h 80"/>
                <a:gd name="T6" fmla="*/ 80 w 80"/>
                <a:gd name="T7" fmla="*/ 40 h 80"/>
                <a:gd name="T8" fmla="*/ 40 w 80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0">
                  <a:moveTo>
                    <a:pt x="40" y="80"/>
                  </a:moveTo>
                  <a:cubicBezTo>
                    <a:pt x="19" y="80"/>
                    <a:pt x="1" y="62"/>
                    <a:pt x="0" y="41"/>
                  </a:cubicBezTo>
                  <a:cubicBezTo>
                    <a:pt x="0" y="18"/>
                    <a:pt x="18" y="0"/>
                    <a:pt x="41" y="0"/>
                  </a:cubicBezTo>
                  <a:cubicBezTo>
                    <a:pt x="63" y="0"/>
                    <a:pt x="80" y="18"/>
                    <a:pt x="80" y="40"/>
                  </a:cubicBezTo>
                  <a:cubicBezTo>
                    <a:pt x="80" y="61"/>
                    <a:pt x="62" y="80"/>
                    <a:pt x="40" y="8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7" name="Freeform 61">
              <a:extLst>
                <a:ext uri="{FF2B5EF4-FFF2-40B4-BE49-F238E27FC236}">
                  <a16:creationId xmlns:a16="http://schemas.microsoft.com/office/drawing/2014/main" id="{B04D9880-8F12-4964-8B24-22C889F85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350" y="5502275"/>
              <a:ext cx="196850" cy="152400"/>
            </a:xfrm>
            <a:custGeom>
              <a:avLst/>
              <a:gdLst>
                <a:gd name="T0" fmla="*/ 110 w 110"/>
                <a:gd name="T1" fmla="*/ 85 h 85"/>
                <a:gd name="T2" fmla="*/ 25 w 110"/>
                <a:gd name="T3" fmla="*/ 85 h 85"/>
                <a:gd name="T4" fmla="*/ 0 w 110"/>
                <a:gd name="T5" fmla="*/ 3 h 85"/>
                <a:gd name="T6" fmla="*/ 28 w 110"/>
                <a:gd name="T7" fmla="*/ 5 h 85"/>
                <a:gd name="T8" fmla="*/ 103 w 110"/>
                <a:gd name="T9" fmla="*/ 71 h 85"/>
                <a:gd name="T10" fmla="*/ 109 w 110"/>
                <a:gd name="T11" fmla="*/ 81 h 85"/>
                <a:gd name="T12" fmla="*/ 110 w 110"/>
                <a:gd name="T13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85">
                  <a:moveTo>
                    <a:pt x="110" y="85"/>
                  </a:moveTo>
                  <a:cubicBezTo>
                    <a:pt x="82" y="85"/>
                    <a:pt x="54" y="85"/>
                    <a:pt x="25" y="85"/>
                  </a:cubicBezTo>
                  <a:cubicBezTo>
                    <a:pt x="26" y="55"/>
                    <a:pt x="16" y="28"/>
                    <a:pt x="0" y="3"/>
                  </a:cubicBezTo>
                  <a:cubicBezTo>
                    <a:pt x="10" y="0"/>
                    <a:pt x="19" y="0"/>
                    <a:pt x="28" y="5"/>
                  </a:cubicBezTo>
                  <a:cubicBezTo>
                    <a:pt x="57" y="22"/>
                    <a:pt x="83" y="43"/>
                    <a:pt x="103" y="71"/>
                  </a:cubicBezTo>
                  <a:cubicBezTo>
                    <a:pt x="105" y="74"/>
                    <a:pt x="107" y="78"/>
                    <a:pt x="109" y="81"/>
                  </a:cubicBezTo>
                  <a:cubicBezTo>
                    <a:pt x="110" y="82"/>
                    <a:pt x="110" y="83"/>
                    <a:pt x="110" y="8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8" name="Freeform 62">
              <a:extLst>
                <a:ext uri="{FF2B5EF4-FFF2-40B4-BE49-F238E27FC236}">
                  <a16:creationId xmlns:a16="http://schemas.microsoft.com/office/drawing/2014/main" id="{5772C63F-B857-47F0-BE96-2BB6C4237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113" y="4137025"/>
              <a:ext cx="122238" cy="287338"/>
            </a:xfrm>
            <a:custGeom>
              <a:avLst/>
              <a:gdLst>
                <a:gd name="T0" fmla="*/ 69 w 69"/>
                <a:gd name="T1" fmla="*/ 161 h 161"/>
                <a:gd name="T2" fmla="*/ 20 w 69"/>
                <a:gd name="T3" fmla="*/ 110 h 161"/>
                <a:gd name="T4" fmla="*/ 14 w 69"/>
                <a:gd name="T5" fmla="*/ 104 h 161"/>
                <a:gd name="T6" fmla="*/ 5 w 69"/>
                <a:gd name="T7" fmla="*/ 70 h 161"/>
                <a:gd name="T8" fmla="*/ 19 w 69"/>
                <a:gd name="T9" fmla="*/ 10 h 161"/>
                <a:gd name="T10" fmla="*/ 27 w 69"/>
                <a:gd name="T11" fmla="*/ 0 h 161"/>
                <a:gd name="T12" fmla="*/ 33 w 69"/>
                <a:gd name="T13" fmla="*/ 10 h 161"/>
                <a:gd name="T14" fmla="*/ 68 w 69"/>
                <a:gd name="T15" fmla="*/ 155 h 161"/>
                <a:gd name="T16" fmla="*/ 69 w 69"/>
                <a:gd name="T17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61">
                  <a:moveTo>
                    <a:pt x="69" y="161"/>
                  </a:moveTo>
                  <a:cubicBezTo>
                    <a:pt x="51" y="143"/>
                    <a:pt x="36" y="126"/>
                    <a:pt x="20" y="110"/>
                  </a:cubicBezTo>
                  <a:cubicBezTo>
                    <a:pt x="18" y="108"/>
                    <a:pt x="16" y="105"/>
                    <a:pt x="14" y="104"/>
                  </a:cubicBezTo>
                  <a:cubicBezTo>
                    <a:pt x="0" y="95"/>
                    <a:pt x="1" y="84"/>
                    <a:pt x="5" y="70"/>
                  </a:cubicBezTo>
                  <a:cubicBezTo>
                    <a:pt x="11" y="50"/>
                    <a:pt x="14" y="30"/>
                    <a:pt x="19" y="10"/>
                  </a:cubicBezTo>
                  <a:cubicBezTo>
                    <a:pt x="20" y="6"/>
                    <a:pt x="24" y="3"/>
                    <a:pt x="27" y="0"/>
                  </a:cubicBezTo>
                  <a:cubicBezTo>
                    <a:pt x="29" y="3"/>
                    <a:pt x="33" y="6"/>
                    <a:pt x="33" y="10"/>
                  </a:cubicBezTo>
                  <a:cubicBezTo>
                    <a:pt x="45" y="58"/>
                    <a:pt x="57" y="107"/>
                    <a:pt x="68" y="155"/>
                  </a:cubicBezTo>
                  <a:cubicBezTo>
                    <a:pt x="68" y="156"/>
                    <a:pt x="68" y="158"/>
                    <a:pt x="69" y="16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9" name="Freeform 63">
              <a:extLst>
                <a:ext uri="{FF2B5EF4-FFF2-40B4-BE49-F238E27FC236}">
                  <a16:creationId xmlns:a16="http://schemas.microsoft.com/office/drawing/2014/main" id="{5961D5B1-76AD-409E-B800-58129CB98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1163" y="5383213"/>
              <a:ext cx="250825" cy="57150"/>
            </a:xfrm>
            <a:custGeom>
              <a:avLst/>
              <a:gdLst>
                <a:gd name="T0" fmla="*/ 139 w 140"/>
                <a:gd name="T1" fmla="*/ 32 h 32"/>
                <a:gd name="T2" fmla="*/ 1 w 140"/>
                <a:gd name="T3" fmla="*/ 32 h 32"/>
                <a:gd name="T4" fmla="*/ 1 w 140"/>
                <a:gd name="T5" fmla="*/ 5 h 32"/>
                <a:gd name="T6" fmla="*/ 8 w 140"/>
                <a:gd name="T7" fmla="*/ 0 h 32"/>
                <a:gd name="T8" fmla="*/ 132 w 140"/>
                <a:gd name="T9" fmla="*/ 0 h 32"/>
                <a:gd name="T10" fmla="*/ 139 w 140"/>
                <a:gd name="T11" fmla="*/ 7 h 32"/>
                <a:gd name="T12" fmla="*/ 139 w 140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32">
                  <a:moveTo>
                    <a:pt x="139" y="32"/>
                  </a:moveTo>
                  <a:cubicBezTo>
                    <a:pt x="93" y="32"/>
                    <a:pt x="47" y="32"/>
                    <a:pt x="1" y="32"/>
                  </a:cubicBezTo>
                  <a:cubicBezTo>
                    <a:pt x="1" y="23"/>
                    <a:pt x="0" y="14"/>
                    <a:pt x="1" y="5"/>
                  </a:cubicBezTo>
                  <a:cubicBezTo>
                    <a:pt x="1" y="4"/>
                    <a:pt x="5" y="0"/>
                    <a:pt x="8" y="0"/>
                  </a:cubicBezTo>
                  <a:cubicBezTo>
                    <a:pt x="49" y="0"/>
                    <a:pt x="91" y="0"/>
                    <a:pt x="132" y="0"/>
                  </a:cubicBezTo>
                  <a:cubicBezTo>
                    <a:pt x="135" y="1"/>
                    <a:pt x="139" y="4"/>
                    <a:pt x="139" y="7"/>
                  </a:cubicBezTo>
                  <a:cubicBezTo>
                    <a:pt x="140" y="15"/>
                    <a:pt x="139" y="23"/>
                    <a:pt x="139" y="32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0" name="Freeform 64">
              <a:extLst>
                <a:ext uri="{FF2B5EF4-FFF2-40B4-BE49-F238E27FC236}">
                  <a16:creationId xmlns:a16="http://schemas.microsoft.com/office/drawing/2014/main" id="{823A9A35-F5E0-427D-8F7B-D6D76186E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4125" y="3932238"/>
              <a:ext cx="161925" cy="160338"/>
            </a:xfrm>
            <a:custGeom>
              <a:avLst/>
              <a:gdLst>
                <a:gd name="T0" fmla="*/ 90 w 90"/>
                <a:gd name="T1" fmla="*/ 69 h 89"/>
                <a:gd name="T2" fmla="*/ 53 w 90"/>
                <a:gd name="T3" fmla="*/ 87 h 89"/>
                <a:gd name="T4" fmla="*/ 39 w 90"/>
                <a:gd name="T5" fmla="*/ 87 h 89"/>
                <a:gd name="T6" fmla="*/ 0 w 90"/>
                <a:gd name="T7" fmla="*/ 71 h 89"/>
                <a:gd name="T8" fmla="*/ 24 w 90"/>
                <a:gd name="T9" fmla="*/ 30 h 89"/>
                <a:gd name="T10" fmla="*/ 36 w 90"/>
                <a:gd name="T11" fmla="*/ 9 h 89"/>
                <a:gd name="T12" fmla="*/ 55 w 90"/>
                <a:gd name="T13" fmla="*/ 9 h 89"/>
                <a:gd name="T14" fmla="*/ 90 w 90"/>
                <a:gd name="T15" fmla="*/ 6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89">
                  <a:moveTo>
                    <a:pt x="90" y="69"/>
                  </a:moveTo>
                  <a:cubicBezTo>
                    <a:pt x="77" y="76"/>
                    <a:pt x="65" y="82"/>
                    <a:pt x="53" y="87"/>
                  </a:cubicBezTo>
                  <a:cubicBezTo>
                    <a:pt x="49" y="88"/>
                    <a:pt x="43" y="89"/>
                    <a:pt x="39" y="87"/>
                  </a:cubicBezTo>
                  <a:cubicBezTo>
                    <a:pt x="26" y="83"/>
                    <a:pt x="14" y="77"/>
                    <a:pt x="0" y="71"/>
                  </a:cubicBezTo>
                  <a:cubicBezTo>
                    <a:pt x="8" y="57"/>
                    <a:pt x="16" y="43"/>
                    <a:pt x="24" y="30"/>
                  </a:cubicBezTo>
                  <a:cubicBezTo>
                    <a:pt x="28" y="23"/>
                    <a:pt x="31" y="16"/>
                    <a:pt x="36" y="9"/>
                  </a:cubicBezTo>
                  <a:cubicBezTo>
                    <a:pt x="41" y="1"/>
                    <a:pt x="50" y="0"/>
                    <a:pt x="55" y="9"/>
                  </a:cubicBezTo>
                  <a:cubicBezTo>
                    <a:pt x="67" y="28"/>
                    <a:pt x="78" y="48"/>
                    <a:pt x="90" y="6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1" name="Freeform 65">
              <a:extLst>
                <a:ext uri="{FF2B5EF4-FFF2-40B4-BE49-F238E27FC236}">
                  <a16:creationId xmlns:a16="http://schemas.microsoft.com/office/drawing/2014/main" id="{868443FF-A1AA-4FA7-BD96-DB8F81138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5473700"/>
              <a:ext cx="328613" cy="42863"/>
            </a:xfrm>
            <a:custGeom>
              <a:avLst/>
              <a:gdLst>
                <a:gd name="T0" fmla="*/ 181 w 184"/>
                <a:gd name="T1" fmla="*/ 24 h 24"/>
                <a:gd name="T2" fmla="*/ 3 w 184"/>
                <a:gd name="T3" fmla="*/ 24 h 24"/>
                <a:gd name="T4" fmla="*/ 23 w 184"/>
                <a:gd name="T5" fmla="*/ 0 h 24"/>
                <a:gd name="T6" fmla="*/ 162 w 184"/>
                <a:gd name="T7" fmla="*/ 0 h 24"/>
                <a:gd name="T8" fmla="*/ 181 w 18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24">
                  <a:moveTo>
                    <a:pt x="181" y="24"/>
                  </a:moveTo>
                  <a:cubicBezTo>
                    <a:pt x="122" y="24"/>
                    <a:pt x="62" y="24"/>
                    <a:pt x="3" y="24"/>
                  </a:cubicBezTo>
                  <a:cubicBezTo>
                    <a:pt x="0" y="7"/>
                    <a:pt x="6" y="0"/>
                    <a:pt x="23" y="0"/>
                  </a:cubicBezTo>
                  <a:cubicBezTo>
                    <a:pt x="69" y="0"/>
                    <a:pt x="116" y="0"/>
                    <a:pt x="162" y="0"/>
                  </a:cubicBezTo>
                  <a:cubicBezTo>
                    <a:pt x="178" y="0"/>
                    <a:pt x="184" y="6"/>
                    <a:pt x="181" y="2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2" name="Freeform 66">
              <a:extLst>
                <a:ext uri="{FF2B5EF4-FFF2-40B4-BE49-F238E27FC236}">
                  <a16:creationId xmlns:a16="http://schemas.microsoft.com/office/drawing/2014/main" id="{FC1A9C30-2D8D-4AD1-A3F5-01F74DB28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5" y="4976813"/>
              <a:ext cx="111125" cy="390525"/>
            </a:xfrm>
            <a:custGeom>
              <a:avLst/>
              <a:gdLst>
                <a:gd name="T0" fmla="*/ 62 w 62"/>
                <a:gd name="T1" fmla="*/ 131 h 219"/>
                <a:gd name="T2" fmla="*/ 62 w 62"/>
                <a:gd name="T3" fmla="*/ 205 h 219"/>
                <a:gd name="T4" fmla="*/ 61 w 62"/>
                <a:gd name="T5" fmla="*/ 211 h 219"/>
                <a:gd name="T6" fmla="*/ 53 w 62"/>
                <a:gd name="T7" fmla="*/ 219 h 219"/>
                <a:gd name="T8" fmla="*/ 46 w 62"/>
                <a:gd name="T9" fmla="*/ 211 h 219"/>
                <a:gd name="T10" fmla="*/ 46 w 62"/>
                <a:gd name="T11" fmla="*/ 199 h 219"/>
                <a:gd name="T12" fmla="*/ 46 w 62"/>
                <a:gd name="T13" fmla="*/ 65 h 219"/>
                <a:gd name="T14" fmla="*/ 12 w 62"/>
                <a:gd name="T15" fmla="*/ 18 h 219"/>
                <a:gd name="T16" fmla="*/ 5 w 62"/>
                <a:gd name="T17" fmla="*/ 16 h 219"/>
                <a:gd name="T18" fmla="*/ 1 w 62"/>
                <a:gd name="T19" fmla="*/ 6 h 219"/>
                <a:gd name="T20" fmla="*/ 11 w 62"/>
                <a:gd name="T21" fmla="*/ 0 h 219"/>
                <a:gd name="T22" fmla="*/ 62 w 62"/>
                <a:gd name="T23" fmla="*/ 59 h 219"/>
                <a:gd name="T24" fmla="*/ 62 w 62"/>
                <a:gd name="T25" fmla="*/ 96 h 219"/>
                <a:gd name="T26" fmla="*/ 62 w 62"/>
                <a:gd name="T27" fmla="*/ 131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219">
                  <a:moveTo>
                    <a:pt x="62" y="131"/>
                  </a:moveTo>
                  <a:cubicBezTo>
                    <a:pt x="62" y="156"/>
                    <a:pt x="62" y="180"/>
                    <a:pt x="62" y="205"/>
                  </a:cubicBezTo>
                  <a:cubicBezTo>
                    <a:pt x="62" y="207"/>
                    <a:pt x="62" y="210"/>
                    <a:pt x="61" y="211"/>
                  </a:cubicBezTo>
                  <a:cubicBezTo>
                    <a:pt x="59" y="214"/>
                    <a:pt x="56" y="217"/>
                    <a:pt x="53" y="219"/>
                  </a:cubicBezTo>
                  <a:cubicBezTo>
                    <a:pt x="51" y="216"/>
                    <a:pt x="47" y="214"/>
                    <a:pt x="46" y="211"/>
                  </a:cubicBezTo>
                  <a:cubicBezTo>
                    <a:pt x="45" y="207"/>
                    <a:pt x="46" y="203"/>
                    <a:pt x="46" y="199"/>
                  </a:cubicBezTo>
                  <a:cubicBezTo>
                    <a:pt x="46" y="154"/>
                    <a:pt x="46" y="110"/>
                    <a:pt x="46" y="65"/>
                  </a:cubicBezTo>
                  <a:cubicBezTo>
                    <a:pt x="46" y="38"/>
                    <a:pt x="38" y="27"/>
                    <a:pt x="12" y="18"/>
                  </a:cubicBezTo>
                  <a:cubicBezTo>
                    <a:pt x="10" y="18"/>
                    <a:pt x="6" y="17"/>
                    <a:pt x="5" y="16"/>
                  </a:cubicBezTo>
                  <a:cubicBezTo>
                    <a:pt x="3" y="13"/>
                    <a:pt x="0" y="8"/>
                    <a:pt x="1" y="6"/>
                  </a:cubicBezTo>
                  <a:cubicBezTo>
                    <a:pt x="2" y="3"/>
                    <a:pt x="8" y="0"/>
                    <a:pt x="11" y="0"/>
                  </a:cubicBezTo>
                  <a:cubicBezTo>
                    <a:pt x="41" y="6"/>
                    <a:pt x="60" y="24"/>
                    <a:pt x="62" y="59"/>
                  </a:cubicBezTo>
                  <a:cubicBezTo>
                    <a:pt x="62" y="71"/>
                    <a:pt x="62" y="83"/>
                    <a:pt x="62" y="96"/>
                  </a:cubicBezTo>
                  <a:cubicBezTo>
                    <a:pt x="62" y="108"/>
                    <a:pt x="62" y="119"/>
                    <a:pt x="62" y="13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3" name="Freeform 67">
              <a:extLst>
                <a:ext uri="{FF2B5EF4-FFF2-40B4-BE49-F238E27FC236}">
                  <a16:creationId xmlns:a16="http://schemas.microsoft.com/office/drawing/2014/main" id="{AF9143CE-F256-4401-9E34-88144AAC4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950" y="3983038"/>
              <a:ext cx="122238" cy="198438"/>
            </a:xfrm>
            <a:custGeom>
              <a:avLst/>
              <a:gdLst>
                <a:gd name="T0" fmla="*/ 0 w 69"/>
                <a:gd name="T1" fmla="*/ 104 h 111"/>
                <a:gd name="T2" fmla="*/ 14 w 69"/>
                <a:gd name="T3" fmla="*/ 1 h 111"/>
                <a:gd name="T4" fmla="*/ 59 w 69"/>
                <a:gd name="T5" fmla="*/ 28 h 111"/>
                <a:gd name="T6" fmla="*/ 51 w 69"/>
                <a:gd name="T7" fmla="*/ 91 h 111"/>
                <a:gd name="T8" fmla="*/ 0 w 69"/>
                <a:gd name="T9" fmla="*/ 10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11">
                  <a:moveTo>
                    <a:pt x="0" y="104"/>
                  </a:moveTo>
                  <a:cubicBezTo>
                    <a:pt x="30" y="73"/>
                    <a:pt x="34" y="39"/>
                    <a:pt x="14" y="1"/>
                  </a:cubicBezTo>
                  <a:cubicBezTo>
                    <a:pt x="33" y="0"/>
                    <a:pt x="50" y="10"/>
                    <a:pt x="59" y="28"/>
                  </a:cubicBezTo>
                  <a:cubicBezTo>
                    <a:pt x="69" y="49"/>
                    <a:pt x="66" y="74"/>
                    <a:pt x="51" y="91"/>
                  </a:cubicBezTo>
                  <a:cubicBezTo>
                    <a:pt x="38" y="106"/>
                    <a:pt x="20" y="111"/>
                    <a:pt x="0" y="10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4" name="Freeform 68">
              <a:extLst>
                <a:ext uri="{FF2B5EF4-FFF2-40B4-BE49-F238E27FC236}">
                  <a16:creationId xmlns:a16="http://schemas.microsoft.com/office/drawing/2014/main" id="{EB9C1979-B340-4C6E-A5C9-1B104081B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588" y="3540125"/>
              <a:ext cx="317500" cy="34925"/>
            </a:xfrm>
            <a:custGeom>
              <a:avLst/>
              <a:gdLst>
                <a:gd name="T0" fmla="*/ 88 w 177"/>
                <a:gd name="T1" fmla="*/ 0 h 20"/>
                <a:gd name="T2" fmla="*/ 162 w 177"/>
                <a:gd name="T3" fmla="*/ 0 h 20"/>
                <a:gd name="T4" fmla="*/ 171 w 177"/>
                <a:gd name="T5" fmla="*/ 1 h 20"/>
                <a:gd name="T6" fmla="*/ 177 w 177"/>
                <a:gd name="T7" fmla="*/ 10 h 20"/>
                <a:gd name="T8" fmla="*/ 171 w 177"/>
                <a:gd name="T9" fmla="*/ 18 h 20"/>
                <a:gd name="T10" fmla="*/ 160 w 177"/>
                <a:gd name="T11" fmla="*/ 20 h 20"/>
                <a:gd name="T12" fmla="*/ 18 w 177"/>
                <a:gd name="T13" fmla="*/ 20 h 20"/>
                <a:gd name="T14" fmla="*/ 14 w 177"/>
                <a:gd name="T15" fmla="*/ 20 h 20"/>
                <a:gd name="T16" fmla="*/ 0 w 177"/>
                <a:gd name="T17" fmla="*/ 10 h 20"/>
                <a:gd name="T18" fmla="*/ 14 w 177"/>
                <a:gd name="T19" fmla="*/ 0 h 20"/>
                <a:gd name="T20" fmla="*/ 88 w 177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7" h="20">
                  <a:moveTo>
                    <a:pt x="88" y="0"/>
                  </a:moveTo>
                  <a:cubicBezTo>
                    <a:pt x="113" y="0"/>
                    <a:pt x="137" y="0"/>
                    <a:pt x="162" y="0"/>
                  </a:cubicBezTo>
                  <a:cubicBezTo>
                    <a:pt x="165" y="0"/>
                    <a:pt x="168" y="0"/>
                    <a:pt x="171" y="1"/>
                  </a:cubicBezTo>
                  <a:cubicBezTo>
                    <a:pt x="174" y="3"/>
                    <a:pt x="177" y="7"/>
                    <a:pt x="177" y="10"/>
                  </a:cubicBezTo>
                  <a:cubicBezTo>
                    <a:pt x="177" y="13"/>
                    <a:pt x="174" y="17"/>
                    <a:pt x="171" y="18"/>
                  </a:cubicBezTo>
                  <a:cubicBezTo>
                    <a:pt x="168" y="20"/>
                    <a:pt x="164" y="20"/>
                    <a:pt x="160" y="20"/>
                  </a:cubicBezTo>
                  <a:cubicBezTo>
                    <a:pt x="113" y="20"/>
                    <a:pt x="65" y="20"/>
                    <a:pt x="18" y="20"/>
                  </a:cubicBezTo>
                  <a:cubicBezTo>
                    <a:pt x="16" y="20"/>
                    <a:pt x="15" y="20"/>
                    <a:pt x="14" y="20"/>
                  </a:cubicBezTo>
                  <a:cubicBezTo>
                    <a:pt x="7" y="20"/>
                    <a:pt x="0" y="18"/>
                    <a:pt x="0" y="10"/>
                  </a:cubicBezTo>
                  <a:cubicBezTo>
                    <a:pt x="0" y="1"/>
                    <a:pt x="7" y="0"/>
                    <a:pt x="14" y="0"/>
                  </a:cubicBezTo>
                  <a:cubicBezTo>
                    <a:pt x="39" y="1"/>
                    <a:pt x="64" y="0"/>
                    <a:pt x="88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5" name="Freeform 69">
              <a:extLst>
                <a:ext uri="{FF2B5EF4-FFF2-40B4-BE49-F238E27FC236}">
                  <a16:creationId xmlns:a16="http://schemas.microsoft.com/office/drawing/2014/main" id="{97A99FD7-9BE5-41F9-BC72-8612C2E0C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900" y="1871663"/>
              <a:ext cx="166688" cy="100013"/>
            </a:xfrm>
            <a:custGeom>
              <a:avLst/>
              <a:gdLst>
                <a:gd name="T0" fmla="*/ 93 w 93"/>
                <a:gd name="T1" fmla="*/ 56 h 56"/>
                <a:gd name="T2" fmla="*/ 0 w 93"/>
                <a:gd name="T3" fmla="*/ 56 h 56"/>
                <a:gd name="T4" fmla="*/ 20 w 93"/>
                <a:gd name="T5" fmla="*/ 19 h 56"/>
                <a:gd name="T6" fmla="*/ 72 w 93"/>
                <a:gd name="T7" fmla="*/ 19 h 56"/>
                <a:gd name="T8" fmla="*/ 93 w 93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56">
                  <a:moveTo>
                    <a:pt x="93" y="56"/>
                  </a:moveTo>
                  <a:cubicBezTo>
                    <a:pt x="61" y="56"/>
                    <a:pt x="32" y="56"/>
                    <a:pt x="0" y="56"/>
                  </a:cubicBezTo>
                  <a:cubicBezTo>
                    <a:pt x="7" y="43"/>
                    <a:pt x="12" y="30"/>
                    <a:pt x="20" y="19"/>
                  </a:cubicBezTo>
                  <a:cubicBezTo>
                    <a:pt x="33" y="0"/>
                    <a:pt x="58" y="0"/>
                    <a:pt x="72" y="19"/>
                  </a:cubicBezTo>
                  <a:cubicBezTo>
                    <a:pt x="80" y="30"/>
                    <a:pt x="85" y="43"/>
                    <a:pt x="93" y="56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6" name="Freeform 70">
              <a:extLst>
                <a:ext uri="{FF2B5EF4-FFF2-40B4-BE49-F238E27FC236}">
                  <a16:creationId xmlns:a16="http://schemas.microsoft.com/office/drawing/2014/main" id="{14A689B5-6602-4D09-9107-C34B75C1F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8963" y="4087813"/>
              <a:ext cx="257175" cy="163513"/>
            </a:xfrm>
            <a:custGeom>
              <a:avLst/>
              <a:gdLst>
                <a:gd name="T0" fmla="*/ 57 w 144"/>
                <a:gd name="T1" fmla="*/ 91 h 91"/>
                <a:gd name="T2" fmla="*/ 10 w 144"/>
                <a:gd name="T3" fmla="*/ 79 h 91"/>
                <a:gd name="T4" fmla="*/ 4 w 144"/>
                <a:gd name="T5" fmla="*/ 65 h 91"/>
                <a:gd name="T6" fmla="*/ 19 w 144"/>
                <a:gd name="T7" fmla="*/ 63 h 91"/>
                <a:gd name="T8" fmla="*/ 125 w 144"/>
                <a:gd name="T9" fmla="*/ 13 h 91"/>
                <a:gd name="T10" fmla="*/ 136 w 144"/>
                <a:gd name="T11" fmla="*/ 2 h 91"/>
                <a:gd name="T12" fmla="*/ 143 w 144"/>
                <a:gd name="T13" fmla="*/ 16 h 91"/>
                <a:gd name="T14" fmla="*/ 57 w 144"/>
                <a:gd name="T1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91">
                  <a:moveTo>
                    <a:pt x="57" y="91"/>
                  </a:moveTo>
                  <a:cubicBezTo>
                    <a:pt x="40" y="91"/>
                    <a:pt x="25" y="87"/>
                    <a:pt x="10" y="79"/>
                  </a:cubicBezTo>
                  <a:cubicBezTo>
                    <a:pt x="5" y="76"/>
                    <a:pt x="0" y="72"/>
                    <a:pt x="4" y="65"/>
                  </a:cubicBezTo>
                  <a:cubicBezTo>
                    <a:pt x="7" y="59"/>
                    <a:pt x="13" y="60"/>
                    <a:pt x="19" y="63"/>
                  </a:cubicBezTo>
                  <a:cubicBezTo>
                    <a:pt x="63" y="89"/>
                    <a:pt x="118" y="62"/>
                    <a:pt x="125" y="13"/>
                  </a:cubicBezTo>
                  <a:cubicBezTo>
                    <a:pt x="126" y="6"/>
                    <a:pt x="128" y="0"/>
                    <a:pt x="136" y="2"/>
                  </a:cubicBezTo>
                  <a:cubicBezTo>
                    <a:pt x="144" y="4"/>
                    <a:pt x="143" y="9"/>
                    <a:pt x="143" y="16"/>
                  </a:cubicBezTo>
                  <a:cubicBezTo>
                    <a:pt x="137" y="58"/>
                    <a:pt x="101" y="89"/>
                    <a:pt x="57" y="9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7" name="Freeform 71">
              <a:extLst>
                <a:ext uri="{FF2B5EF4-FFF2-40B4-BE49-F238E27FC236}">
                  <a16:creationId xmlns:a16="http://schemas.microsoft.com/office/drawing/2014/main" id="{9A4B059A-3B5B-4AA1-960F-DF437A2E8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9050" y="2419350"/>
              <a:ext cx="255588" cy="36513"/>
            </a:xfrm>
            <a:custGeom>
              <a:avLst/>
              <a:gdLst>
                <a:gd name="T0" fmla="*/ 72 w 143"/>
                <a:gd name="T1" fmla="*/ 0 h 20"/>
                <a:gd name="T2" fmla="*/ 131 w 143"/>
                <a:gd name="T3" fmla="*/ 0 h 20"/>
                <a:gd name="T4" fmla="*/ 143 w 143"/>
                <a:gd name="T5" fmla="*/ 10 h 20"/>
                <a:gd name="T6" fmla="*/ 131 w 143"/>
                <a:gd name="T7" fmla="*/ 20 h 20"/>
                <a:gd name="T8" fmla="*/ 12 w 143"/>
                <a:gd name="T9" fmla="*/ 20 h 20"/>
                <a:gd name="T10" fmla="*/ 0 w 143"/>
                <a:gd name="T11" fmla="*/ 10 h 20"/>
                <a:gd name="T12" fmla="*/ 12 w 143"/>
                <a:gd name="T13" fmla="*/ 0 h 20"/>
                <a:gd name="T14" fmla="*/ 72 w 143"/>
                <a:gd name="T15" fmla="*/ 0 h 20"/>
                <a:gd name="T16" fmla="*/ 72 w 143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20">
                  <a:moveTo>
                    <a:pt x="72" y="0"/>
                  </a:moveTo>
                  <a:cubicBezTo>
                    <a:pt x="91" y="0"/>
                    <a:pt x="111" y="0"/>
                    <a:pt x="131" y="0"/>
                  </a:cubicBezTo>
                  <a:cubicBezTo>
                    <a:pt x="138" y="0"/>
                    <a:pt x="143" y="2"/>
                    <a:pt x="143" y="10"/>
                  </a:cubicBezTo>
                  <a:cubicBezTo>
                    <a:pt x="143" y="17"/>
                    <a:pt x="139" y="20"/>
                    <a:pt x="131" y="20"/>
                  </a:cubicBezTo>
                  <a:cubicBezTo>
                    <a:pt x="91" y="20"/>
                    <a:pt x="52" y="20"/>
                    <a:pt x="12" y="20"/>
                  </a:cubicBezTo>
                  <a:cubicBezTo>
                    <a:pt x="5" y="20"/>
                    <a:pt x="0" y="18"/>
                    <a:pt x="0" y="10"/>
                  </a:cubicBezTo>
                  <a:cubicBezTo>
                    <a:pt x="0" y="2"/>
                    <a:pt x="4" y="0"/>
                    <a:pt x="12" y="0"/>
                  </a:cubicBezTo>
                  <a:cubicBezTo>
                    <a:pt x="32" y="0"/>
                    <a:pt x="5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8" name="Freeform 72">
              <a:extLst>
                <a:ext uri="{FF2B5EF4-FFF2-40B4-BE49-F238E27FC236}">
                  <a16:creationId xmlns:a16="http://schemas.microsoft.com/office/drawing/2014/main" id="{75F053C7-E85D-4651-B077-345D302C6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013" y="4441825"/>
              <a:ext cx="276225" cy="31750"/>
            </a:xfrm>
            <a:custGeom>
              <a:avLst/>
              <a:gdLst>
                <a:gd name="T0" fmla="*/ 76 w 154"/>
                <a:gd name="T1" fmla="*/ 18 h 18"/>
                <a:gd name="T2" fmla="*/ 12 w 154"/>
                <a:gd name="T3" fmla="*/ 18 h 18"/>
                <a:gd name="T4" fmla="*/ 0 w 154"/>
                <a:gd name="T5" fmla="*/ 9 h 18"/>
                <a:gd name="T6" fmla="*/ 12 w 154"/>
                <a:gd name="T7" fmla="*/ 0 h 18"/>
                <a:gd name="T8" fmla="*/ 142 w 154"/>
                <a:gd name="T9" fmla="*/ 0 h 18"/>
                <a:gd name="T10" fmla="*/ 154 w 154"/>
                <a:gd name="T11" fmla="*/ 9 h 18"/>
                <a:gd name="T12" fmla="*/ 142 w 154"/>
                <a:gd name="T13" fmla="*/ 18 h 18"/>
                <a:gd name="T14" fmla="*/ 76 w 154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4" h="18">
                  <a:moveTo>
                    <a:pt x="76" y="18"/>
                  </a:moveTo>
                  <a:cubicBezTo>
                    <a:pt x="55" y="18"/>
                    <a:pt x="34" y="18"/>
                    <a:pt x="12" y="18"/>
                  </a:cubicBezTo>
                  <a:cubicBezTo>
                    <a:pt x="6" y="18"/>
                    <a:pt x="0" y="16"/>
                    <a:pt x="0" y="9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55" y="0"/>
                    <a:pt x="99" y="0"/>
                    <a:pt x="142" y="0"/>
                  </a:cubicBezTo>
                  <a:cubicBezTo>
                    <a:pt x="149" y="0"/>
                    <a:pt x="154" y="2"/>
                    <a:pt x="154" y="9"/>
                  </a:cubicBezTo>
                  <a:cubicBezTo>
                    <a:pt x="154" y="16"/>
                    <a:pt x="149" y="18"/>
                    <a:pt x="142" y="18"/>
                  </a:cubicBezTo>
                  <a:cubicBezTo>
                    <a:pt x="120" y="18"/>
                    <a:pt x="98" y="18"/>
                    <a:pt x="76" y="1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9" name="Freeform 73">
              <a:extLst>
                <a:ext uri="{FF2B5EF4-FFF2-40B4-BE49-F238E27FC236}">
                  <a16:creationId xmlns:a16="http://schemas.microsoft.com/office/drawing/2014/main" id="{FA5C3EB1-151B-4A2E-BA40-243CC0A3A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288" y="5619750"/>
              <a:ext cx="273050" cy="61913"/>
            </a:xfrm>
            <a:custGeom>
              <a:avLst/>
              <a:gdLst>
                <a:gd name="T0" fmla="*/ 89 w 153"/>
                <a:gd name="T1" fmla="*/ 35 h 35"/>
                <a:gd name="T2" fmla="*/ 50 w 153"/>
                <a:gd name="T3" fmla="*/ 27 h 35"/>
                <a:gd name="T4" fmla="*/ 11 w 153"/>
                <a:gd name="T5" fmla="*/ 18 h 35"/>
                <a:gd name="T6" fmla="*/ 1 w 153"/>
                <a:gd name="T7" fmla="*/ 9 h 35"/>
                <a:gd name="T8" fmla="*/ 12 w 153"/>
                <a:gd name="T9" fmla="*/ 1 h 35"/>
                <a:gd name="T10" fmla="*/ 49 w 153"/>
                <a:gd name="T11" fmla="*/ 8 h 35"/>
                <a:gd name="T12" fmla="*/ 122 w 153"/>
                <a:gd name="T13" fmla="*/ 8 h 35"/>
                <a:gd name="T14" fmla="*/ 144 w 153"/>
                <a:gd name="T15" fmla="*/ 2 h 35"/>
                <a:gd name="T16" fmla="*/ 152 w 153"/>
                <a:gd name="T17" fmla="*/ 9 h 35"/>
                <a:gd name="T18" fmla="*/ 147 w 153"/>
                <a:gd name="T19" fmla="*/ 18 h 35"/>
                <a:gd name="T20" fmla="*/ 89 w 153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35">
                  <a:moveTo>
                    <a:pt x="89" y="35"/>
                  </a:moveTo>
                  <a:cubicBezTo>
                    <a:pt x="74" y="32"/>
                    <a:pt x="62" y="29"/>
                    <a:pt x="50" y="27"/>
                  </a:cubicBezTo>
                  <a:cubicBezTo>
                    <a:pt x="37" y="24"/>
                    <a:pt x="24" y="22"/>
                    <a:pt x="11" y="18"/>
                  </a:cubicBezTo>
                  <a:cubicBezTo>
                    <a:pt x="7" y="17"/>
                    <a:pt x="2" y="13"/>
                    <a:pt x="1" y="9"/>
                  </a:cubicBezTo>
                  <a:cubicBezTo>
                    <a:pt x="0" y="3"/>
                    <a:pt x="6" y="0"/>
                    <a:pt x="12" y="1"/>
                  </a:cubicBezTo>
                  <a:cubicBezTo>
                    <a:pt x="24" y="2"/>
                    <a:pt x="37" y="4"/>
                    <a:pt x="49" y="8"/>
                  </a:cubicBezTo>
                  <a:cubicBezTo>
                    <a:pt x="74" y="17"/>
                    <a:pt x="97" y="17"/>
                    <a:pt x="122" y="8"/>
                  </a:cubicBezTo>
                  <a:cubicBezTo>
                    <a:pt x="129" y="5"/>
                    <a:pt x="137" y="3"/>
                    <a:pt x="144" y="2"/>
                  </a:cubicBezTo>
                  <a:cubicBezTo>
                    <a:pt x="147" y="2"/>
                    <a:pt x="152" y="6"/>
                    <a:pt x="152" y="9"/>
                  </a:cubicBezTo>
                  <a:cubicBezTo>
                    <a:pt x="153" y="12"/>
                    <a:pt x="150" y="18"/>
                    <a:pt x="147" y="18"/>
                  </a:cubicBezTo>
                  <a:cubicBezTo>
                    <a:pt x="127" y="24"/>
                    <a:pt x="107" y="30"/>
                    <a:pt x="89" y="3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0" name="Freeform 74">
              <a:extLst>
                <a:ext uri="{FF2B5EF4-FFF2-40B4-BE49-F238E27FC236}">
                  <a16:creationId xmlns:a16="http://schemas.microsoft.com/office/drawing/2014/main" id="{5121715B-62F9-4F5D-8E58-3DBE72891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88" y="4440238"/>
              <a:ext cx="265113" cy="34925"/>
            </a:xfrm>
            <a:custGeom>
              <a:avLst/>
              <a:gdLst>
                <a:gd name="T0" fmla="*/ 74 w 148"/>
                <a:gd name="T1" fmla="*/ 1 h 20"/>
                <a:gd name="T2" fmla="*/ 133 w 148"/>
                <a:gd name="T3" fmla="*/ 1 h 20"/>
                <a:gd name="T4" fmla="*/ 148 w 148"/>
                <a:gd name="T5" fmla="*/ 10 h 20"/>
                <a:gd name="T6" fmla="*/ 133 w 148"/>
                <a:gd name="T7" fmla="*/ 19 h 20"/>
                <a:gd name="T8" fmla="*/ 14 w 148"/>
                <a:gd name="T9" fmla="*/ 19 h 20"/>
                <a:gd name="T10" fmla="*/ 0 w 148"/>
                <a:gd name="T11" fmla="*/ 10 h 20"/>
                <a:gd name="T12" fmla="*/ 14 w 148"/>
                <a:gd name="T13" fmla="*/ 1 h 20"/>
                <a:gd name="T14" fmla="*/ 74 w 148"/>
                <a:gd name="T1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74" y="1"/>
                  </a:moveTo>
                  <a:cubicBezTo>
                    <a:pt x="93" y="1"/>
                    <a:pt x="113" y="1"/>
                    <a:pt x="133" y="1"/>
                  </a:cubicBezTo>
                  <a:cubicBezTo>
                    <a:pt x="139" y="1"/>
                    <a:pt x="147" y="0"/>
                    <a:pt x="148" y="10"/>
                  </a:cubicBezTo>
                  <a:cubicBezTo>
                    <a:pt x="148" y="20"/>
                    <a:pt x="140" y="19"/>
                    <a:pt x="133" y="19"/>
                  </a:cubicBezTo>
                  <a:cubicBezTo>
                    <a:pt x="93" y="19"/>
                    <a:pt x="54" y="19"/>
                    <a:pt x="14" y="19"/>
                  </a:cubicBezTo>
                  <a:cubicBezTo>
                    <a:pt x="7" y="19"/>
                    <a:pt x="0" y="19"/>
                    <a:pt x="0" y="10"/>
                  </a:cubicBezTo>
                  <a:cubicBezTo>
                    <a:pt x="0" y="1"/>
                    <a:pt x="7" y="1"/>
                    <a:pt x="14" y="1"/>
                  </a:cubicBezTo>
                  <a:cubicBezTo>
                    <a:pt x="34" y="1"/>
                    <a:pt x="54" y="1"/>
                    <a:pt x="74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1" name="Freeform 75">
              <a:extLst>
                <a:ext uri="{FF2B5EF4-FFF2-40B4-BE49-F238E27FC236}">
                  <a16:creationId xmlns:a16="http://schemas.microsoft.com/office/drawing/2014/main" id="{16E83003-B329-49CB-940C-E8949E797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3" y="5619750"/>
              <a:ext cx="255588" cy="60325"/>
            </a:xfrm>
            <a:custGeom>
              <a:avLst/>
              <a:gdLst>
                <a:gd name="T0" fmla="*/ 55 w 143"/>
                <a:gd name="T1" fmla="*/ 34 h 34"/>
                <a:gd name="T2" fmla="*/ 10 w 143"/>
                <a:gd name="T3" fmla="*/ 22 h 34"/>
                <a:gd name="T4" fmla="*/ 3 w 143"/>
                <a:gd name="T5" fmla="*/ 10 h 34"/>
                <a:gd name="T6" fmla="*/ 16 w 143"/>
                <a:gd name="T7" fmla="*/ 6 h 34"/>
                <a:gd name="T8" fmla="*/ 79 w 143"/>
                <a:gd name="T9" fmla="*/ 12 h 34"/>
                <a:gd name="T10" fmla="*/ 118 w 143"/>
                <a:gd name="T11" fmla="*/ 2 h 34"/>
                <a:gd name="T12" fmla="*/ 135 w 143"/>
                <a:gd name="T13" fmla="*/ 1 h 34"/>
                <a:gd name="T14" fmla="*/ 142 w 143"/>
                <a:gd name="T15" fmla="*/ 8 h 34"/>
                <a:gd name="T16" fmla="*/ 137 w 143"/>
                <a:gd name="T17" fmla="*/ 17 h 34"/>
                <a:gd name="T18" fmla="*/ 55 w 143"/>
                <a:gd name="T1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34">
                  <a:moveTo>
                    <a:pt x="55" y="34"/>
                  </a:moveTo>
                  <a:cubicBezTo>
                    <a:pt x="41" y="31"/>
                    <a:pt x="26" y="27"/>
                    <a:pt x="10" y="22"/>
                  </a:cubicBezTo>
                  <a:cubicBezTo>
                    <a:pt x="4" y="21"/>
                    <a:pt x="0" y="16"/>
                    <a:pt x="3" y="10"/>
                  </a:cubicBezTo>
                  <a:cubicBezTo>
                    <a:pt x="5" y="4"/>
                    <a:pt x="11" y="3"/>
                    <a:pt x="16" y="6"/>
                  </a:cubicBezTo>
                  <a:cubicBezTo>
                    <a:pt x="36" y="14"/>
                    <a:pt x="57" y="18"/>
                    <a:pt x="79" y="12"/>
                  </a:cubicBezTo>
                  <a:cubicBezTo>
                    <a:pt x="92" y="9"/>
                    <a:pt x="105" y="5"/>
                    <a:pt x="118" y="2"/>
                  </a:cubicBezTo>
                  <a:cubicBezTo>
                    <a:pt x="123" y="0"/>
                    <a:pt x="129" y="0"/>
                    <a:pt x="135" y="1"/>
                  </a:cubicBezTo>
                  <a:cubicBezTo>
                    <a:pt x="138" y="1"/>
                    <a:pt x="142" y="6"/>
                    <a:pt x="142" y="8"/>
                  </a:cubicBezTo>
                  <a:cubicBezTo>
                    <a:pt x="143" y="11"/>
                    <a:pt x="139" y="17"/>
                    <a:pt x="137" y="17"/>
                  </a:cubicBezTo>
                  <a:cubicBezTo>
                    <a:pt x="110" y="23"/>
                    <a:pt x="84" y="28"/>
                    <a:pt x="55" y="3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2" name="Freeform 76">
              <a:extLst>
                <a:ext uri="{FF2B5EF4-FFF2-40B4-BE49-F238E27FC236}">
                  <a16:creationId xmlns:a16="http://schemas.microsoft.com/office/drawing/2014/main" id="{D0A515A2-69C9-4FAA-A70F-6463C6358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800" y="5695950"/>
              <a:ext cx="250825" cy="60325"/>
            </a:xfrm>
            <a:custGeom>
              <a:avLst/>
              <a:gdLst>
                <a:gd name="T0" fmla="*/ 69 w 141"/>
                <a:gd name="T1" fmla="*/ 0 h 34"/>
                <a:gd name="T2" fmla="*/ 112 w 141"/>
                <a:gd name="T3" fmla="*/ 10 h 34"/>
                <a:gd name="T4" fmla="*/ 131 w 141"/>
                <a:gd name="T5" fmla="*/ 15 h 34"/>
                <a:gd name="T6" fmla="*/ 140 w 141"/>
                <a:gd name="T7" fmla="*/ 26 h 34"/>
                <a:gd name="T8" fmla="*/ 128 w 141"/>
                <a:gd name="T9" fmla="*/ 33 h 34"/>
                <a:gd name="T10" fmla="*/ 108 w 141"/>
                <a:gd name="T11" fmla="*/ 27 h 34"/>
                <a:gd name="T12" fmla="*/ 33 w 141"/>
                <a:gd name="T13" fmla="*/ 27 h 34"/>
                <a:gd name="T14" fmla="*/ 9 w 141"/>
                <a:gd name="T15" fmla="*/ 33 h 34"/>
                <a:gd name="T16" fmla="*/ 1 w 141"/>
                <a:gd name="T17" fmla="*/ 26 h 34"/>
                <a:gd name="T18" fmla="*/ 6 w 141"/>
                <a:gd name="T19" fmla="*/ 17 h 34"/>
                <a:gd name="T20" fmla="*/ 69 w 141"/>
                <a:gd name="T2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34">
                  <a:moveTo>
                    <a:pt x="69" y="0"/>
                  </a:moveTo>
                  <a:cubicBezTo>
                    <a:pt x="84" y="3"/>
                    <a:pt x="98" y="6"/>
                    <a:pt x="112" y="10"/>
                  </a:cubicBezTo>
                  <a:cubicBezTo>
                    <a:pt x="118" y="11"/>
                    <a:pt x="125" y="14"/>
                    <a:pt x="131" y="15"/>
                  </a:cubicBezTo>
                  <a:cubicBezTo>
                    <a:pt x="137" y="17"/>
                    <a:pt x="141" y="19"/>
                    <a:pt x="140" y="26"/>
                  </a:cubicBezTo>
                  <a:cubicBezTo>
                    <a:pt x="139" y="33"/>
                    <a:pt x="133" y="34"/>
                    <a:pt x="128" y="33"/>
                  </a:cubicBezTo>
                  <a:cubicBezTo>
                    <a:pt x="121" y="31"/>
                    <a:pt x="114" y="30"/>
                    <a:pt x="108" y="27"/>
                  </a:cubicBezTo>
                  <a:cubicBezTo>
                    <a:pt x="83" y="18"/>
                    <a:pt x="58" y="17"/>
                    <a:pt x="33" y="27"/>
                  </a:cubicBezTo>
                  <a:cubicBezTo>
                    <a:pt x="25" y="30"/>
                    <a:pt x="17" y="32"/>
                    <a:pt x="9" y="33"/>
                  </a:cubicBezTo>
                  <a:cubicBezTo>
                    <a:pt x="6" y="33"/>
                    <a:pt x="2" y="29"/>
                    <a:pt x="1" y="26"/>
                  </a:cubicBezTo>
                  <a:cubicBezTo>
                    <a:pt x="0" y="23"/>
                    <a:pt x="3" y="17"/>
                    <a:pt x="6" y="17"/>
                  </a:cubicBezTo>
                  <a:cubicBezTo>
                    <a:pt x="27" y="11"/>
                    <a:pt x="48" y="5"/>
                    <a:pt x="69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3" name="Freeform 77">
              <a:extLst>
                <a:ext uri="{FF2B5EF4-FFF2-40B4-BE49-F238E27FC236}">
                  <a16:creationId xmlns:a16="http://schemas.microsoft.com/office/drawing/2014/main" id="{7B8C253E-FD10-4DE8-94B8-E073848ED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6075" y="4035425"/>
              <a:ext cx="122238" cy="117475"/>
            </a:xfrm>
            <a:custGeom>
              <a:avLst/>
              <a:gdLst>
                <a:gd name="T0" fmla="*/ 0 w 69"/>
                <a:gd name="T1" fmla="*/ 49 h 66"/>
                <a:gd name="T2" fmla="*/ 24 w 69"/>
                <a:gd name="T3" fmla="*/ 9 h 66"/>
                <a:gd name="T4" fmla="*/ 45 w 69"/>
                <a:gd name="T5" fmla="*/ 9 h 66"/>
                <a:gd name="T6" fmla="*/ 69 w 69"/>
                <a:gd name="T7" fmla="*/ 49 h 66"/>
                <a:gd name="T8" fmla="*/ 0 w 69"/>
                <a:gd name="T9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6">
                  <a:moveTo>
                    <a:pt x="0" y="49"/>
                  </a:moveTo>
                  <a:cubicBezTo>
                    <a:pt x="8" y="36"/>
                    <a:pt x="16" y="22"/>
                    <a:pt x="24" y="9"/>
                  </a:cubicBezTo>
                  <a:cubicBezTo>
                    <a:pt x="30" y="0"/>
                    <a:pt x="39" y="0"/>
                    <a:pt x="45" y="9"/>
                  </a:cubicBezTo>
                  <a:cubicBezTo>
                    <a:pt x="53" y="22"/>
                    <a:pt x="61" y="36"/>
                    <a:pt x="69" y="49"/>
                  </a:cubicBezTo>
                  <a:cubicBezTo>
                    <a:pt x="46" y="66"/>
                    <a:pt x="24" y="64"/>
                    <a:pt x="0" y="4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4" name="Freeform 78">
              <a:extLst>
                <a:ext uri="{FF2B5EF4-FFF2-40B4-BE49-F238E27FC236}">
                  <a16:creationId xmlns:a16="http://schemas.microsoft.com/office/drawing/2014/main" id="{3F43B534-0B1B-4C94-8EF0-C29CB30FE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63" y="2046288"/>
              <a:ext cx="146050" cy="85725"/>
            </a:xfrm>
            <a:custGeom>
              <a:avLst/>
              <a:gdLst>
                <a:gd name="T0" fmla="*/ 82 w 82"/>
                <a:gd name="T1" fmla="*/ 48 h 48"/>
                <a:gd name="T2" fmla="*/ 0 w 82"/>
                <a:gd name="T3" fmla="*/ 48 h 48"/>
                <a:gd name="T4" fmla="*/ 20 w 82"/>
                <a:gd name="T5" fmla="*/ 13 h 48"/>
                <a:gd name="T6" fmla="*/ 62 w 82"/>
                <a:gd name="T7" fmla="*/ 15 h 48"/>
                <a:gd name="T8" fmla="*/ 82 w 8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48">
                  <a:moveTo>
                    <a:pt x="82" y="48"/>
                  </a:moveTo>
                  <a:cubicBezTo>
                    <a:pt x="54" y="48"/>
                    <a:pt x="28" y="48"/>
                    <a:pt x="0" y="48"/>
                  </a:cubicBezTo>
                  <a:cubicBezTo>
                    <a:pt x="7" y="36"/>
                    <a:pt x="13" y="24"/>
                    <a:pt x="20" y="13"/>
                  </a:cubicBezTo>
                  <a:cubicBezTo>
                    <a:pt x="31" y="0"/>
                    <a:pt x="52" y="1"/>
                    <a:pt x="62" y="15"/>
                  </a:cubicBezTo>
                  <a:cubicBezTo>
                    <a:pt x="69" y="25"/>
                    <a:pt x="75" y="36"/>
                    <a:pt x="82" y="4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5" name="Freeform 79">
              <a:extLst>
                <a:ext uri="{FF2B5EF4-FFF2-40B4-BE49-F238E27FC236}">
                  <a16:creationId xmlns:a16="http://schemas.microsoft.com/office/drawing/2014/main" id="{BEE63C71-A2D9-47CA-B6DE-B583C5A97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025" y="5619750"/>
              <a:ext cx="242888" cy="61913"/>
            </a:xfrm>
            <a:custGeom>
              <a:avLst/>
              <a:gdLst>
                <a:gd name="T0" fmla="*/ 62 w 136"/>
                <a:gd name="T1" fmla="*/ 35 h 35"/>
                <a:gd name="T2" fmla="*/ 6 w 136"/>
                <a:gd name="T3" fmla="*/ 19 h 35"/>
                <a:gd name="T4" fmla="*/ 1 w 136"/>
                <a:gd name="T5" fmla="*/ 9 h 35"/>
                <a:gd name="T6" fmla="*/ 11 w 136"/>
                <a:gd name="T7" fmla="*/ 3 h 35"/>
                <a:gd name="T8" fmla="*/ 27 w 136"/>
                <a:gd name="T9" fmla="*/ 8 h 35"/>
                <a:gd name="T10" fmla="*/ 98 w 136"/>
                <a:gd name="T11" fmla="*/ 8 h 35"/>
                <a:gd name="T12" fmla="*/ 123 w 136"/>
                <a:gd name="T13" fmla="*/ 1 h 35"/>
                <a:gd name="T14" fmla="*/ 135 w 136"/>
                <a:gd name="T15" fmla="*/ 9 h 35"/>
                <a:gd name="T16" fmla="*/ 126 w 136"/>
                <a:gd name="T17" fmla="*/ 19 h 35"/>
                <a:gd name="T18" fmla="*/ 79 w 136"/>
                <a:gd name="T19" fmla="*/ 31 h 35"/>
                <a:gd name="T20" fmla="*/ 63 w 136"/>
                <a:gd name="T21" fmla="*/ 33 h 35"/>
                <a:gd name="T22" fmla="*/ 62 w 136"/>
                <a:gd name="T2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35">
                  <a:moveTo>
                    <a:pt x="62" y="35"/>
                  </a:moveTo>
                  <a:cubicBezTo>
                    <a:pt x="44" y="30"/>
                    <a:pt x="25" y="25"/>
                    <a:pt x="6" y="19"/>
                  </a:cubicBezTo>
                  <a:cubicBezTo>
                    <a:pt x="3" y="19"/>
                    <a:pt x="0" y="12"/>
                    <a:pt x="1" y="9"/>
                  </a:cubicBezTo>
                  <a:cubicBezTo>
                    <a:pt x="2" y="6"/>
                    <a:pt x="7" y="3"/>
                    <a:pt x="11" y="3"/>
                  </a:cubicBezTo>
                  <a:cubicBezTo>
                    <a:pt x="16" y="3"/>
                    <a:pt x="22" y="6"/>
                    <a:pt x="27" y="8"/>
                  </a:cubicBezTo>
                  <a:cubicBezTo>
                    <a:pt x="51" y="17"/>
                    <a:pt x="75" y="17"/>
                    <a:pt x="98" y="8"/>
                  </a:cubicBezTo>
                  <a:cubicBezTo>
                    <a:pt x="106" y="5"/>
                    <a:pt x="115" y="3"/>
                    <a:pt x="123" y="1"/>
                  </a:cubicBezTo>
                  <a:cubicBezTo>
                    <a:pt x="129" y="0"/>
                    <a:pt x="134" y="2"/>
                    <a:pt x="135" y="9"/>
                  </a:cubicBezTo>
                  <a:cubicBezTo>
                    <a:pt x="136" y="15"/>
                    <a:pt x="132" y="18"/>
                    <a:pt x="126" y="19"/>
                  </a:cubicBezTo>
                  <a:cubicBezTo>
                    <a:pt x="110" y="23"/>
                    <a:pt x="95" y="27"/>
                    <a:pt x="79" y="31"/>
                  </a:cubicBezTo>
                  <a:cubicBezTo>
                    <a:pt x="74" y="33"/>
                    <a:pt x="68" y="32"/>
                    <a:pt x="63" y="33"/>
                  </a:cubicBezTo>
                  <a:cubicBezTo>
                    <a:pt x="63" y="34"/>
                    <a:pt x="63" y="35"/>
                    <a:pt x="62" y="3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6" name="Freeform 80">
              <a:extLst>
                <a:ext uri="{FF2B5EF4-FFF2-40B4-BE49-F238E27FC236}">
                  <a16:creationId xmlns:a16="http://schemas.microsoft.com/office/drawing/2014/main" id="{0832B32F-826D-45B5-9E40-CE3CFC4FD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463" y="4530725"/>
              <a:ext cx="231775" cy="33338"/>
            </a:xfrm>
            <a:custGeom>
              <a:avLst/>
              <a:gdLst>
                <a:gd name="T0" fmla="*/ 64 w 129"/>
                <a:gd name="T1" fmla="*/ 18 h 18"/>
                <a:gd name="T2" fmla="*/ 12 w 129"/>
                <a:gd name="T3" fmla="*/ 18 h 18"/>
                <a:gd name="T4" fmla="*/ 0 w 129"/>
                <a:gd name="T5" fmla="*/ 9 h 18"/>
                <a:gd name="T6" fmla="*/ 12 w 129"/>
                <a:gd name="T7" fmla="*/ 0 h 18"/>
                <a:gd name="T8" fmla="*/ 117 w 129"/>
                <a:gd name="T9" fmla="*/ 0 h 18"/>
                <a:gd name="T10" fmla="*/ 129 w 129"/>
                <a:gd name="T11" fmla="*/ 9 h 18"/>
                <a:gd name="T12" fmla="*/ 117 w 129"/>
                <a:gd name="T13" fmla="*/ 18 h 18"/>
                <a:gd name="T14" fmla="*/ 64 w 129"/>
                <a:gd name="T15" fmla="*/ 18 h 18"/>
                <a:gd name="T16" fmla="*/ 64 w 129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8">
                  <a:moveTo>
                    <a:pt x="64" y="18"/>
                  </a:moveTo>
                  <a:cubicBezTo>
                    <a:pt x="47" y="18"/>
                    <a:pt x="30" y="18"/>
                    <a:pt x="12" y="18"/>
                  </a:cubicBezTo>
                  <a:cubicBezTo>
                    <a:pt x="6" y="18"/>
                    <a:pt x="0" y="17"/>
                    <a:pt x="0" y="9"/>
                  </a:cubicBezTo>
                  <a:cubicBezTo>
                    <a:pt x="0" y="2"/>
                    <a:pt x="6" y="0"/>
                    <a:pt x="12" y="0"/>
                  </a:cubicBezTo>
                  <a:cubicBezTo>
                    <a:pt x="47" y="1"/>
                    <a:pt x="82" y="1"/>
                    <a:pt x="117" y="0"/>
                  </a:cubicBezTo>
                  <a:cubicBezTo>
                    <a:pt x="123" y="0"/>
                    <a:pt x="129" y="2"/>
                    <a:pt x="129" y="9"/>
                  </a:cubicBezTo>
                  <a:cubicBezTo>
                    <a:pt x="129" y="17"/>
                    <a:pt x="123" y="18"/>
                    <a:pt x="117" y="18"/>
                  </a:cubicBezTo>
                  <a:cubicBezTo>
                    <a:pt x="99" y="18"/>
                    <a:pt x="82" y="18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7" name="Freeform 81">
              <a:extLst>
                <a:ext uri="{FF2B5EF4-FFF2-40B4-BE49-F238E27FC236}">
                  <a16:creationId xmlns:a16="http://schemas.microsoft.com/office/drawing/2014/main" id="{21D2ACB3-9261-4C8A-AC1B-B6CC66327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838" y="5694363"/>
              <a:ext cx="220663" cy="60325"/>
            </a:xfrm>
            <a:custGeom>
              <a:avLst/>
              <a:gdLst>
                <a:gd name="T0" fmla="*/ 56 w 124"/>
                <a:gd name="T1" fmla="*/ 0 h 34"/>
                <a:gd name="T2" fmla="*/ 119 w 124"/>
                <a:gd name="T3" fmla="*/ 18 h 34"/>
                <a:gd name="T4" fmla="*/ 124 w 124"/>
                <a:gd name="T5" fmla="*/ 27 h 34"/>
                <a:gd name="T6" fmla="*/ 115 w 124"/>
                <a:gd name="T7" fmla="*/ 34 h 34"/>
                <a:gd name="T8" fmla="*/ 94 w 124"/>
                <a:gd name="T9" fmla="*/ 29 h 34"/>
                <a:gd name="T10" fmla="*/ 17 w 124"/>
                <a:gd name="T11" fmla="*/ 29 h 34"/>
                <a:gd name="T12" fmla="*/ 13 w 124"/>
                <a:gd name="T13" fmla="*/ 30 h 34"/>
                <a:gd name="T14" fmla="*/ 0 w 124"/>
                <a:gd name="T15" fmla="*/ 25 h 34"/>
                <a:gd name="T16" fmla="*/ 7 w 124"/>
                <a:gd name="T17" fmla="*/ 14 h 34"/>
                <a:gd name="T18" fmla="*/ 56 w 124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34">
                  <a:moveTo>
                    <a:pt x="56" y="0"/>
                  </a:moveTo>
                  <a:cubicBezTo>
                    <a:pt x="77" y="6"/>
                    <a:pt x="98" y="12"/>
                    <a:pt x="119" y="18"/>
                  </a:cubicBezTo>
                  <a:cubicBezTo>
                    <a:pt x="121" y="18"/>
                    <a:pt x="124" y="24"/>
                    <a:pt x="124" y="27"/>
                  </a:cubicBezTo>
                  <a:cubicBezTo>
                    <a:pt x="123" y="30"/>
                    <a:pt x="118" y="34"/>
                    <a:pt x="115" y="34"/>
                  </a:cubicBezTo>
                  <a:cubicBezTo>
                    <a:pt x="108" y="33"/>
                    <a:pt x="100" y="31"/>
                    <a:pt x="94" y="29"/>
                  </a:cubicBezTo>
                  <a:cubicBezTo>
                    <a:pt x="68" y="19"/>
                    <a:pt x="43" y="18"/>
                    <a:pt x="17" y="29"/>
                  </a:cubicBezTo>
                  <a:cubicBezTo>
                    <a:pt x="16" y="29"/>
                    <a:pt x="14" y="30"/>
                    <a:pt x="13" y="30"/>
                  </a:cubicBezTo>
                  <a:cubicBezTo>
                    <a:pt x="8" y="29"/>
                    <a:pt x="4" y="26"/>
                    <a:pt x="0" y="25"/>
                  </a:cubicBezTo>
                  <a:cubicBezTo>
                    <a:pt x="2" y="21"/>
                    <a:pt x="4" y="15"/>
                    <a:pt x="7" y="14"/>
                  </a:cubicBezTo>
                  <a:cubicBezTo>
                    <a:pt x="23" y="9"/>
                    <a:pt x="39" y="5"/>
                    <a:pt x="56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8" name="Freeform 82">
              <a:extLst>
                <a:ext uri="{FF2B5EF4-FFF2-40B4-BE49-F238E27FC236}">
                  <a16:creationId xmlns:a16="http://schemas.microsoft.com/office/drawing/2014/main" id="{97FE1B4E-5D80-4616-B1EC-1B95BB01B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4125" y="4530725"/>
              <a:ext cx="212725" cy="34925"/>
            </a:xfrm>
            <a:custGeom>
              <a:avLst/>
              <a:gdLst>
                <a:gd name="T0" fmla="*/ 59 w 119"/>
                <a:gd name="T1" fmla="*/ 18 h 19"/>
                <a:gd name="T2" fmla="*/ 12 w 119"/>
                <a:gd name="T3" fmla="*/ 18 h 19"/>
                <a:gd name="T4" fmla="*/ 0 w 119"/>
                <a:gd name="T5" fmla="*/ 9 h 19"/>
                <a:gd name="T6" fmla="*/ 12 w 119"/>
                <a:gd name="T7" fmla="*/ 0 h 19"/>
                <a:gd name="T8" fmla="*/ 107 w 119"/>
                <a:gd name="T9" fmla="*/ 0 h 19"/>
                <a:gd name="T10" fmla="*/ 119 w 119"/>
                <a:gd name="T11" fmla="*/ 9 h 19"/>
                <a:gd name="T12" fmla="*/ 106 w 119"/>
                <a:gd name="T13" fmla="*/ 18 h 19"/>
                <a:gd name="T14" fmla="*/ 59 w 119"/>
                <a:gd name="T1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19">
                  <a:moveTo>
                    <a:pt x="59" y="18"/>
                  </a:moveTo>
                  <a:cubicBezTo>
                    <a:pt x="43" y="18"/>
                    <a:pt x="28" y="18"/>
                    <a:pt x="12" y="18"/>
                  </a:cubicBezTo>
                  <a:cubicBezTo>
                    <a:pt x="5" y="19"/>
                    <a:pt x="0" y="17"/>
                    <a:pt x="0" y="9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43" y="1"/>
                    <a:pt x="75" y="1"/>
                    <a:pt x="107" y="0"/>
                  </a:cubicBezTo>
                  <a:cubicBezTo>
                    <a:pt x="113" y="0"/>
                    <a:pt x="119" y="1"/>
                    <a:pt x="119" y="9"/>
                  </a:cubicBezTo>
                  <a:cubicBezTo>
                    <a:pt x="119" y="18"/>
                    <a:pt x="113" y="18"/>
                    <a:pt x="106" y="18"/>
                  </a:cubicBezTo>
                  <a:cubicBezTo>
                    <a:pt x="90" y="18"/>
                    <a:pt x="75" y="18"/>
                    <a:pt x="59" y="1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9" name="Freeform 83">
              <a:extLst>
                <a:ext uri="{FF2B5EF4-FFF2-40B4-BE49-F238E27FC236}">
                  <a16:creationId xmlns:a16="http://schemas.microsoft.com/office/drawing/2014/main" id="{583CD01A-3241-49F4-91CA-74376CD19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8638" y="3967163"/>
              <a:ext cx="79375" cy="211138"/>
            </a:xfrm>
            <a:custGeom>
              <a:avLst/>
              <a:gdLst>
                <a:gd name="T0" fmla="*/ 0 w 45"/>
                <a:gd name="T1" fmla="*/ 76 h 118"/>
                <a:gd name="T2" fmla="*/ 25 w 45"/>
                <a:gd name="T3" fmla="*/ 8 h 118"/>
                <a:gd name="T4" fmla="*/ 40 w 45"/>
                <a:gd name="T5" fmla="*/ 6 h 118"/>
                <a:gd name="T6" fmla="*/ 38 w 45"/>
                <a:gd name="T7" fmla="*/ 20 h 118"/>
                <a:gd name="T8" fmla="*/ 25 w 45"/>
                <a:gd name="T9" fmla="*/ 101 h 118"/>
                <a:gd name="T10" fmla="*/ 21 w 45"/>
                <a:gd name="T11" fmla="*/ 114 h 118"/>
                <a:gd name="T12" fmla="*/ 8 w 45"/>
                <a:gd name="T13" fmla="*/ 108 h 118"/>
                <a:gd name="T14" fmla="*/ 0 w 45"/>
                <a:gd name="T15" fmla="*/ 7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8">
                  <a:moveTo>
                    <a:pt x="0" y="76"/>
                  </a:moveTo>
                  <a:cubicBezTo>
                    <a:pt x="0" y="46"/>
                    <a:pt x="9" y="25"/>
                    <a:pt x="25" y="8"/>
                  </a:cubicBezTo>
                  <a:cubicBezTo>
                    <a:pt x="30" y="3"/>
                    <a:pt x="35" y="0"/>
                    <a:pt x="40" y="6"/>
                  </a:cubicBezTo>
                  <a:cubicBezTo>
                    <a:pt x="45" y="11"/>
                    <a:pt x="43" y="15"/>
                    <a:pt x="38" y="20"/>
                  </a:cubicBezTo>
                  <a:cubicBezTo>
                    <a:pt x="16" y="44"/>
                    <a:pt x="12" y="71"/>
                    <a:pt x="25" y="101"/>
                  </a:cubicBezTo>
                  <a:cubicBezTo>
                    <a:pt x="27" y="106"/>
                    <a:pt x="28" y="111"/>
                    <a:pt x="21" y="114"/>
                  </a:cubicBezTo>
                  <a:cubicBezTo>
                    <a:pt x="15" y="118"/>
                    <a:pt x="10" y="114"/>
                    <a:pt x="8" y="108"/>
                  </a:cubicBezTo>
                  <a:cubicBezTo>
                    <a:pt x="5" y="95"/>
                    <a:pt x="1" y="83"/>
                    <a:pt x="0" y="76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0" name="Freeform 84">
              <a:extLst>
                <a:ext uri="{FF2B5EF4-FFF2-40B4-BE49-F238E27FC236}">
                  <a16:creationId xmlns:a16="http://schemas.microsoft.com/office/drawing/2014/main" id="{1514EDF8-63B0-411C-84E4-0F7600991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4924425"/>
              <a:ext cx="92075" cy="90488"/>
            </a:xfrm>
            <a:custGeom>
              <a:avLst/>
              <a:gdLst>
                <a:gd name="T0" fmla="*/ 26 w 52"/>
                <a:gd name="T1" fmla="*/ 0 h 51"/>
                <a:gd name="T2" fmla="*/ 51 w 52"/>
                <a:gd name="T3" fmla="*/ 26 h 51"/>
                <a:gd name="T4" fmla="*/ 26 w 52"/>
                <a:gd name="T5" fmla="*/ 51 h 51"/>
                <a:gd name="T6" fmla="*/ 0 w 52"/>
                <a:gd name="T7" fmla="*/ 25 h 51"/>
                <a:gd name="T8" fmla="*/ 26 w 52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1">
                  <a:moveTo>
                    <a:pt x="26" y="0"/>
                  </a:moveTo>
                  <a:cubicBezTo>
                    <a:pt x="41" y="0"/>
                    <a:pt x="52" y="12"/>
                    <a:pt x="51" y="26"/>
                  </a:cubicBezTo>
                  <a:cubicBezTo>
                    <a:pt x="51" y="40"/>
                    <a:pt x="39" y="51"/>
                    <a:pt x="26" y="51"/>
                  </a:cubicBezTo>
                  <a:cubicBezTo>
                    <a:pt x="12" y="51"/>
                    <a:pt x="0" y="40"/>
                    <a:pt x="0" y="25"/>
                  </a:cubicBezTo>
                  <a:cubicBezTo>
                    <a:pt x="0" y="11"/>
                    <a:pt x="11" y="0"/>
                    <a:pt x="26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1" name="Freeform 85">
              <a:extLst>
                <a:ext uri="{FF2B5EF4-FFF2-40B4-BE49-F238E27FC236}">
                  <a16:creationId xmlns:a16="http://schemas.microsoft.com/office/drawing/2014/main" id="{66800413-B5D1-44BB-BFBD-B1B18A238F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9538" y="4441825"/>
              <a:ext cx="201613" cy="31750"/>
            </a:xfrm>
            <a:custGeom>
              <a:avLst/>
              <a:gdLst>
                <a:gd name="T0" fmla="*/ 57 w 113"/>
                <a:gd name="T1" fmla="*/ 18 h 18"/>
                <a:gd name="T2" fmla="*/ 13 w 113"/>
                <a:gd name="T3" fmla="*/ 18 h 18"/>
                <a:gd name="T4" fmla="*/ 1 w 113"/>
                <a:gd name="T5" fmla="*/ 9 h 18"/>
                <a:gd name="T6" fmla="*/ 13 w 113"/>
                <a:gd name="T7" fmla="*/ 0 h 18"/>
                <a:gd name="T8" fmla="*/ 100 w 113"/>
                <a:gd name="T9" fmla="*/ 0 h 18"/>
                <a:gd name="T10" fmla="*/ 113 w 113"/>
                <a:gd name="T11" fmla="*/ 9 h 18"/>
                <a:gd name="T12" fmla="*/ 100 w 113"/>
                <a:gd name="T13" fmla="*/ 18 h 18"/>
                <a:gd name="T14" fmla="*/ 57 w 113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18">
                  <a:moveTo>
                    <a:pt x="57" y="18"/>
                  </a:moveTo>
                  <a:cubicBezTo>
                    <a:pt x="42" y="18"/>
                    <a:pt x="28" y="18"/>
                    <a:pt x="13" y="18"/>
                  </a:cubicBezTo>
                  <a:cubicBezTo>
                    <a:pt x="7" y="18"/>
                    <a:pt x="0" y="17"/>
                    <a:pt x="1" y="9"/>
                  </a:cubicBezTo>
                  <a:cubicBezTo>
                    <a:pt x="1" y="1"/>
                    <a:pt x="6" y="0"/>
                    <a:pt x="13" y="0"/>
                  </a:cubicBezTo>
                  <a:cubicBezTo>
                    <a:pt x="42" y="0"/>
                    <a:pt x="71" y="0"/>
                    <a:pt x="100" y="0"/>
                  </a:cubicBezTo>
                  <a:cubicBezTo>
                    <a:pt x="107" y="0"/>
                    <a:pt x="113" y="1"/>
                    <a:pt x="113" y="9"/>
                  </a:cubicBezTo>
                  <a:cubicBezTo>
                    <a:pt x="112" y="18"/>
                    <a:pt x="106" y="18"/>
                    <a:pt x="100" y="18"/>
                  </a:cubicBezTo>
                  <a:cubicBezTo>
                    <a:pt x="85" y="18"/>
                    <a:pt x="71" y="18"/>
                    <a:pt x="57" y="1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2" name="Freeform 86">
              <a:extLst>
                <a:ext uri="{FF2B5EF4-FFF2-40B4-BE49-F238E27FC236}">
                  <a16:creationId xmlns:a16="http://schemas.microsoft.com/office/drawing/2014/main" id="{DB6E0939-85BF-4B5F-ADF2-C958FCB86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3575" y="3930650"/>
              <a:ext cx="165100" cy="106363"/>
            </a:xfrm>
            <a:custGeom>
              <a:avLst/>
              <a:gdLst>
                <a:gd name="T0" fmla="*/ 19 w 92"/>
                <a:gd name="T1" fmla="*/ 1 h 59"/>
                <a:gd name="T2" fmla="*/ 85 w 92"/>
                <a:gd name="T3" fmla="*/ 38 h 59"/>
                <a:gd name="T4" fmla="*/ 85 w 92"/>
                <a:gd name="T5" fmla="*/ 54 h 59"/>
                <a:gd name="T6" fmla="*/ 71 w 92"/>
                <a:gd name="T7" fmla="*/ 49 h 59"/>
                <a:gd name="T8" fmla="*/ 15 w 92"/>
                <a:gd name="T9" fmla="*/ 19 h 59"/>
                <a:gd name="T10" fmla="*/ 0 w 92"/>
                <a:gd name="T11" fmla="*/ 10 h 59"/>
                <a:gd name="T12" fmla="*/ 19 w 92"/>
                <a:gd name="T1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59">
                  <a:moveTo>
                    <a:pt x="19" y="1"/>
                  </a:moveTo>
                  <a:cubicBezTo>
                    <a:pt x="45" y="3"/>
                    <a:pt x="68" y="15"/>
                    <a:pt x="85" y="38"/>
                  </a:cubicBezTo>
                  <a:cubicBezTo>
                    <a:pt x="89" y="44"/>
                    <a:pt x="92" y="50"/>
                    <a:pt x="85" y="54"/>
                  </a:cubicBezTo>
                  <a:cubicBezTo>
                    <a:pt x="79" y="59"/>
                    <a:pt x="74" y="54"/>
                    <a:pt x="71" y="49"/>
                  </a:cubicBezTo>
                  <a:cubicBezTo>
                    <a:pt x="57" y="30"/>
                    <a:pt x="38" y="20"/>
                    <a:pt x="15" y="19"/>
                  </a:cubicBezTo>
                  <a:cubicBezTo>
                    <a:pt x="9" y="19"/>
                    <a:pt x="0" y="20"/>
                    <a:pt x="0" y="10"/>
                  </a:cubicBezTo>
                  <a:cubicBezTo>
                    <a:pt x="0" y="0"/>
                    <a:pt x="9" y="1"/>
                    <a:pt x="19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3" name="Freeform 87">
              <a:extLst>
                <a:ext uri="{FF2B5EF4-FFF2-40B4-BE49-F238E27FC236}">
                  <a16:creationId xmlns:a16="http://schemas.microsoft.com/office/drawing/2014/main" id="{E9CB14FE-2682-48D3-85CA-E62634CB9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13" y="4295775"/>
              <a:ext cx="103188" cy="125413"/>
            </a:xfrm>
            <a:custGeom>
              <a:avLst/>
              <a:gdLst>
                <a:gd name="T0" fmla="*/ 57 w 58"/>
                <a:gd name="T1" fmla="*/ 41 h 70"/>
                <a:gd name="T2" fmla="*/ 32 w 58"/>
                <a:gd name="T3" fmla="*/ 70 h 70"/>
                <a:gd name="T4" fmla="*/ 4 w 58"/>
                <a:gd name="T5" fmla="*/ 23 h 70"/>
                <a:gd name="T6" fmla="*/ 10 w 58"/>
                <a:gd name="T7" fmla="*/ 13 h 70"/>
                <a:gd name="T8" fmla="*/ 31 w 58"/>
                <a:gd name="T9" fmla="*/ 0 h 70"/>
                <a:gd name="T10" fmla="*/ 31 w 58"/>
                <a:gd name="T11" fmla="*/ 0 h 70"/>
                <a:gd name="T12" fmla="*/ 40 w 58"/>
                <a:gd name="T13" fmla="*/ 6 h 70"/>
                <a:gd name="T14" fmla="*/ 47 w 58"/>
                <a:gd name="T15" fmla="*/ 3 h 70"/>
                <a:gd name="T16" fmla="*/ 44 w 58"/>
                <a:gd name="T17" fmla="*/ 13 h 70"/>
                <a:gd name="T18" fmla="*/ 32 w 58"/>
                <a:gd name="T19" fmla="*/ 30 h 70"/>
                <a:gd name="T20" fmla="*/ 40 w 58"/>
                <a:gd name="T21" fmla="*/ 39 h 70"/>
                <a:gd name="T22" fmla="*/ 58 w 58"/>
                <a:gd name="T23" fmla="*/ 41 h 70"/>
                <a:gd name="T24" fmla="*/ 57 w 58"/>
                <a:gd name="T25" fmla="*/ 4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70">
                  <a:moveTo>
                    <a:pt x="57" y="41"/>
                  </a:moveTo>
                  <a:cubicBezTo>
                    <a:pt x="49" y="50"/>
                    <a:pt x="41" y="60"/>
                    <a:pt x="32" y="70"/>
                  </a:cubicBezTo>
                  <a:cubicBezTo>
                    <a:pt x="22" y="53"/>
                    <a:pt x="13" y="39"/>
                    <a:pt x="4" y="23"/>
                  </a:cubicBezTo>
                  <a:cubicBezTo>
                    <a:pt x="0" y="17"/>
                    <a:pt x="3" y="12"/>
                    <a:pt x="10" y="13"/>
                  </a:cubicBezTo>
                  <a:cubicBezTo>
                    <a:pt x="21" y="14"/>
                    <a:pt x="26" y="8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5"/>
                    <a:pt x="32" y="11"/>
                    <a:pt x="40" y="6"/>
                  </a:cubicBezTo>
                  <a:cubicBezTo>
                    <a:pt x="42" y="5"/>
                    <a:pt x="45" y="4"/>
                    <a:pt x="47" y="3"/>
                  </a:cubicBezTo>
                  <a:cubicBezTo>
                    <a:pt x="46" y="7"/>
                    <a:pt x="46" y="11"/>
                    <a:pt x="44" y="13"/>
                  </a:cubicBezTo>
                  <a:cubicBezTo>
                    <a:pt x="38" y="17"/>
                    <a:pt x="31" y="22"/>
                    <a:pt x="32" y="30"/>
                  </a:cubicBezTo>
                  <a:cubicBezTo>
                    <a:pt x="33" y="34"/>
                    <a:pt x="39" y="40"/>
                    <a:pt x="40" y="39"/>
                  </a:cubicBezTo>
                  <a:cubicBezTo>
                    <a:pt x="47" y="35"/>
                    <a:pt x="52" y="39"/>
                    <a:pt x="58" y="41"/>
                  </a:cubicBezTo>
                  <a:lnTo>
                    <a:pt x="57" y="41"/>
                  </a:ln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4" name="Freeform 88">
              <a:extLst>
                <a:ext uri="{FF2B5EF4-FFF2-40B4-BE49-F238E27FC236}">
                  <a16:creationId xmlns:a16="http://schemas.microsoft.com/office/drawing/2014/main" id="{21165618-3EDB-43B6-A2EA-45F45ABC1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50" y="2000250"/>
              <a:ext cx="106363" cy="109538"/>
            </a:xfrm>
            <a:custGeom>
              <a:avLst/>
              <a:gdLst>
                <a:gd name="T0" fmla="*/ 50 w 59"/>
                <a:gd name="T1" fmla="*/ 0 h 61"/>
                <a:gd name="T2" fmla="*/ 58 w 59"/>
                <a:gd name="T3" fmla="*/ 7 h 61"/>
                <a:gd name="T4" fmla="*/ 57 w 59"/>
                <a:gd name="T5" fmla="*/ 17 h 61"/>
                <a:gd name="T6" fmla="*/ 15 w 59"/>
                <a:gd name="T7" fmla="*/ 59 h 61"/>
                <a:gd name="T8" fmla="*/ 2 w 59"/>
                <a:gd name="T9" fmla="*/ 57 h 61"/>
                <a:gd name="T10" fmla="*/ 2 w 59"/>
                <a:gd name="T11" fmla="*/ 45 h 61"/>
                <a:gd name="T12" fmla="*/ 43 w 59"/>
                <a:gd name="T13" fmla="*/ 3 h 61"/>
                <a:gd name="T14" fmla="*/ 50 w 59"/>
                <a:gd name="T1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61">
                  <a:moveTo>
                    <a:pt x="50" y="0"/>
                  </a:moveTo>
                  <a:cubicBezTo>
                    <a:pt x="53" y="3"/>
                    <a:pt x="57" y="4"/>
                    <a:pt x="58" y="7"/>
                  </a:cubicBezTo>
                  <a:cubicBezTo>
                    <a:pt x="59" y="10"/>
                    <a:pt x="59" y="15"/>
                    <a:pt x="57" y="17"/>
                  </a:cubicBezTo>
                  <a:cubicBezTo>
                    <a:pt x="44" y="32"/>
                    <a:pt x="30" y="46"/>
                    <a:pt x="15" y="59"/>
                  </a:cubicBezTo>
                  <a:cubicBezTo>
                    <a:pt x="13" y="61"/>
                    <a:pt x="5" y="60"/>
                    <a:pt x="2" y="57"/>
                  </a:cubicBezTo>
                  <a:cubicBezTo>
                    <a:pt x="0" y="56"/>
                    <a:pt x="0" y="48"/>
                    <a:pt x="2" y="45"/>
                  </a:cubicBezTo>
                  <a:cubicBezTo>
                    <a:pt x="15" y="31"/>
                    <a:pt x="29" y="17"/>
                    <a:pt x="43" y="3"/>
                  </a:cubicBezTo>
                  <a:cubicBezTo>
                    <a:pt x="45" y="2"/>
                    <a:pt x="47" y="2"/>
                    <a:pt x="50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5" name="Freeform 89">
              <a:extLst>
                <a:ext uri="{FF2B5EF4-FFF2-40B4-BE49-F238E27FC236}">
                  <a16:creationId xmlns:a16="http://schemas.microsoft.com/office/drawing/2014/main" id="{139CD931-A0D8-4161-A7E4-2B4DB547A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2538" y="1920875"/>
              <a:ext cx="79375" cy="128588"/>
            </a:xfrm>
            <a:custGeom>
              <a:avLst/>
              <a:gdLst>
                <a:gd name="T0" fmla="*/ 44 w 44"/>
                <a:gd name="T1" fmla="*/ 63 h 72"/>
                <a:gd name="T2" fmla="*/ 35 w 44"/>
                <a:gd name="T3" fmla="*/ 71 h 72"/>
                <a:gd name="T4" fmla="*/ 24 w 44"/>
                <a:gd name="T5" fmla="*/ 67 h 72"/>
                <a:gd name="T6" fmla="*/ 1 w 44"/>
                <a:gd name="T7" fmla="*/ 12 h 72"/>
                <a:gd name="T8" fmla="*/ 7 w 44"/>
                <a:gd name="T9" fmla="*/ 1 h 72"/>
                <a:gd name="T10" fmla="*/ 18 w 44"/>
                <a:gd name="T11" fmla="*/ 3 h 72"/>
                <a:gd name="T12" fmla="*/ 44 w 44"/>
                <a:gd name="T13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2">
                  <a:moveTo>
                    <a:pt x="44" y="63"/>
                  </a:moveTo>
                  <a:cubicBezTo>
                    <a:pt x="41" y="66"/>
                    <a:pt x="38" y="70"/>
                    <a:pt x="35" y="71"/>
                  </a:cubicBezTo>
                  <a:cubicBezTo>
                    <a:pt x="32" y="72"/>
                    <a:pt x="25" y="69"/>
                    <a:pt x="24" y="67"/>
                  </a:cubicBezTo>
                  <a:cubicBezTo>
                    <a:pt x="16" y="49"/>
                    <a:pt x="8" y="30"/>
                    <a:pt x="1" y="12"/>
                  </a:cubicBezTo>
                  <a:cubicBezTo>
                    <a:pt x="0" y="9"/>
                    <a:pt x="4" y="3"/>
                    <a:pt x="7" y="1"/>
                  </a:cubicBezTo>
                  <a:cubicBezTo>
                    <a:pt x="9" y="0"/>
                    <a:pt x="17" y="1"/>
                    <a:pt x="18" y="3"/>
                  </a:cubicBezTo>
                  <a:cubicBezTo>
                    <a:pt x="27" y="22"/>
                    <a:pt x="35" y="42"/>
                    <a:pt x="44" y="63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6" name="Freeform 90">
              <a:extLst>
                <a:ext uri="{FF2B5EF4-FFF2-40B4-BE49-F238E27FC236}">
                  <a16:creationId xmlns:a16="http://schemas.microsoft.com/office/drawing/2014/main" id="{95A1D648-0C26-4525-861D-06FE770BB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4175" y="2125663"/>
              <a:ext cx="127000" cy="74613"/>
            </a:xfrm>
            <a:custGeom>
              <a:avLst/>
              <a:gdLst>
                <a:gd name="T0" fmla="*/ 6 w 71"/>
                <a:gd name="T1" fmla="*/ 42 h 42"/>
                <a:gd name="T2" fmla="*/ 0 w 71"/>
                <a:gd name="T3" fmla="*/ 34 h 42"/>
                <a:gd name="T4" fmla="*/ 6 w 71"/>
                <a:gd name="T5" fmla="*/ 22 h 42"/>
                <a:gd name="T6" fmla="*/ 43 w 71"/>
                <a:gd name="T7" fmla="*/ 6 h 42"/>
                <a:gd name="T8" fmla="*/ 59 w 71"/>
                <a:gd name="T9" fmla="*/ 0 h 42"/>
                <a:gd name="T10" fmla="*/ 70 w 71"/>
                <a:gd name="T11" fmla="*/ 6 h 42"/>
                <a:gd name="T12" fmla="*/ 66 w 71"/>
                <a:gd name="T13" fmla="*/ 18 h 42"/>
                <a:gd name="T14" fmla="*/ 12 w 71"/>
                <a:gd name="T15" fmla="*/ 41 h 42"/>
                <a:gd name="T16" fmla="*/ 6 w 71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2">
                  <a:moveTo>
                    <a:pt x="6" y="42"/>
                  </a:moveTo>
                  <a:cubicBezTo>
                    <a:pt x="5" y="40"/>
                    <a:pt x="0" y="37"/>
                    <a:pt x="0" y="34"/>
                  </a:cubicBezTo>
                  <a:cubicBezTo>
                    <a:pt x="0" y="30"/>
                    <a:pt x="2" y="24"/>
                    <a:pt x="6" y="22"/>
                  </a:cubicBezTo>
                  <a:cubicBezTo>
                    <a:pt x="18" y="16"/>
                    <a:pt x="30" y="11"/>
                    <a:pt x="43" y="6"/>
                  </a:cubicBezTo>
                  <a:cubicBezTo>
                    <a:pt x="48" y="4"/>
                    <a:pt x="54" y="1"/>
                    <a:pt x="59" y="0"/>
                  </a:cubicBezTo>
                  <a:cubicBezTo>
                    <a:pt x="63" y="0"/>
                    <a:pt x="68" y="3"/>
                    <a:pt x="70" y="6"/>
                  </a:cubicBezTo>
                  <a:cubicBezTo>
                    <a:pt x="71" y="10"/>
                    <a:pt x="69" y="17"/>
                    <a:pt x="66" y="18"/>
                  </a:cubicBezTo>
                  <a:cubicBezTo>
                    <a:pt x="48" y="26"/>
                    <a:pt x="30" y="33"/>
                    <a:pt x="12" y="41"/>
                  </a:cubicBezTo>
                  <a:cubicBezTo>
                    <a:pt x="11" y="41"/>
                    <a:pt x="10" y="41"/>
                    <a:pt x="6" y="42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7" name="Freeform 91">
              <a:extLst>
                <a:ext uri="{FF2B5EF4-FFF2-40B4-BE49-F238E27FC236}">
                  <a16:creationId xmlns:a16="http://schemas.microsoft.com/office/drawing/2014/main" id="{0B02B1AA-AD15-4FA9-8150-FA8665DDC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750" y="2124075"/>
              <a:ext cx="130175" cy="76200"/>
            </a:xfrm>
            <a:custGeom>
              <a:avLst/>
              <a:gdLst>
                <a:gd name="T0" fmla="*/ 66 w 73"/>
                <a:gd name="T1" fmla="*/ 43 h 43"/>
                <a:gd name="T2" fmla="*/ 57 w 73"/>
                <a:gd name="T3" fmla="*/ 40 h 43"/>
                <a:gd name="T4" fmla="*/ 11 w 73"/>
                <a:gd name="T5" fmla="*/ 21 h 43"/>
                <a:gd name="T6" fmla="*/ 3 w 73"/>
                <a:gd name="T7" fmla="*/ 7 h 43"/>
                <a:gd name="T8" fmla="*/ 18 w 73"/>
                <a:gd name="T9" fmla="*/ 2 h 43"/>
                <a:gd name="T10" fmla="*/ 67 w 73"/>
                <a:gd name="T11" fmla="*/ 23 h 43"/>
                <a:gd name="T12" fmla="*/ 73 w 73"/>
                <a:gd name="T13" fmla="*/ 35 h 43"/>
                <a:gd name="T14" fmla="*/ 66 w 7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43">
                  <a:moveTo>
                    <a:pt x="66" y="43"/>
                  </a:moveTo>
                  <a:cubicBezTo>
                    <a:pt x="62" y="42"/>
                    <a:pt x="59" y="41"/>
                    <a:pt x="57" y="40"/>
                  </a:cubicBezTo>
                  <a:cubicBezTo>
                    <a:pt x="42" y="34"/>
                    <a:pt x="26" y="28"/>
                    <a:pt x="11" y="21"/>
                  </a:cubicBezTo>
                  <a:cubicBezTo>
                    <a:pt x="4" y="19"/>
                    <a:pt x="0" y="15"/>
                    <a:pt x="3" y="7"/>
                  </a:cubicBezTo>
                  <a:cubicBezTo>
                    <a:pt x="6" y="0"/>
                    <a:pt x="12" y="0"/>
                    <a:pt x="18" y="2"/>
                  </a:cubicBezTo>
                  <a:cubicBezTo>
                    <a:pt x="35" y="9"/>
                    <a:pt x="51" y="15"/>
                    <a:pt x="67" y="23"/>
                  </a:cubicBezTo>
                  <a:cubicBezTo>
                    <a:pt x="70" y="25"/>
                    <a:pt x="73" y="31"/>
                    <a:pt x="73" y="35"/>
                  </a:cubicBezTo>
                  <a:cubicBezTo>
                    <a:pt x="73" y="38"/>
                    <a:pt x="68" y="41"/>
                    <a:pt x="66" y="43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8" name="Freeform 92">
              <a:extLst>
                <a:ext uri="{FF2B5EF4-FFF2-40B4-BE49-F238E27FC236}">
                  <a16:creationId xmlns:a16="http://schemas.microsoft.com/office/drawing/2014/main" id="{603044C5-7C43-4DDC-A0A5-332AE038B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1775" y="1922463"/>
              <a:ext cx="77788" cy="131763"/>
            </a:xfrm>
            <a:custGeom>
              <a:avLst/>
              <a:gdLst>
                <a:gd name="T0" fmla="*/ 44 w 44"/>
                <a:gd name="T1" fmla="*/ 7 h 73"/>
                <a:gd name="T2" fmla="*/ 41 w 44"/>
                <a:gd name="T3" fmla="*/ 15 h 73"/>
                <a:gd name="T4" fmla="*/ 22 w 44"/>
                <a:gd name="T5" fmla="*/ 62 h 73"/>
                <a:gd name="T6" fmla="*/ 8 w 44"/>
                <a:gd name="T7" fmla="*/ 70 h 73"/>
                <a:gd name="T8" fmla="*/ 3 w 44"/>
                <a:gd name="T9" fmla="*/ 55 h 73"/>
                <a:gd name="T10" fmla="*/ 24 w 44"/>
                <a:gd name="T11" fmla="*/ 6 h 73"/>
                <a:gd name="T12" fmla="*/ 35 w 44"/>
                <a:gd name="T13" fmla="*/ 0 h 73"/>
                <a:gd name="T14" fmla="*/ 44 w 44"/>
                <a:gd name="T15" fmla="*/ 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73">
                  <a:moveTo>
                    <a:pt x="44" y="7"/>
                  </a:moveTo>
                  <a:cubicBezTo>
                    <a:pt x="43" y="11"/>
                    <a:pt x="42" y="13"/>
                    <a:pt x="41" y="15"/>
                  </a:cubicBezTo>
                  <a:cubicBezTo>
                    <a:pt x="35" y="31"/>
                    <a:pt x="28" y="47"/>
                    <a:pt x="22" y="62"/>
                  </a:cubicBezTo>
                  <a:cubicBezTo>
                    <a:pt x="19" y="69"/>
                    <a:pt x="15" y="73"/>
                    <a:pt x="8" y="70"/>
                  </a:cubicBezTo>
                  <a:cubicBezTo>
                    <a:pt x="1" y="67"/>
                    <a:pt x="0" y="61"/>
                    <a:pt x="3" y="55"/>
                  </a:cubicBezTo>
                  <a:cubicBezTo>
                    <a:pt x="10" y="38"/>
                    <a:pt x="16" y="22"/>
                    <a:pt x="24" y="6"/>
                  </a:cubicBezTo>
                  <a:cubicBezTo>
                    <a:pt x="25" y="3"/>
                    <a:pt x="31" y="0"/>
                    <a:pt x="35" y="0"/>
                  </a:cubicBezTo>
                  <a:cubicBezTo>
                    <a:pt x="38" y="0"/>
                    <a:pt x="41" y="5"/>
                    <a:pt x="44" y="7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9" name="Freeform 93">
              <a:extLst>
                <a:ext uri="{FF2B5EF4-FFF2-40B4-BE49-F238E27FC236}">
                  <a16:creationId xmlns:a16="http://schemas.microsoft.com/office/drawing/2014/main" id="{1AC40B64-8475-4E95-8E0F-F956AF244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0" y="1892300"/>
              <a:ext cx="38100" cy="136525"/>
            </a:xfrm>
            <a:custGeom>
              <a:avLst/>
              <a:gdLst>
                <a:gd name="T0" fmla="*/ 21 w 21"/>
                <a:gd name="T1" fmla="*/ 38 h 76"/>
                <a:gd name="T2" fmla="*/ 21 w 21"/>
                <a:gd name="T3" fmla="*/ 65 h 76"/>
                <a:gd name="T4" fmla="*/ 10 w 21"/>
                <a:gd name="T5" fmla="*/ 76 h 76"/>
                <a:gd name="T6" fmla="*/ 0 w 21"/>
                <a:gd name="T7" fmla="*/ 65 h 76"/>
                <a:gd name="T8" fmla="*/ 0 w 21"/>
                <a:gd name="T9" fmla="*/ 11 h 76"/>
                <a:gd name="T10" fmla="*/ 11 w 21"/>
                <a:gd name="T11" fmla="*/ 0 h 76"/>
                <a:gd name="T12" fmla="*/ 21 w 21"/>
                <a:gd name="T13" fmla="*/ 11 h 76"/>
                <a:gd name="T14" fmla="*/ 21 w 21"/>
                <a:gd name="T15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76">
                  <a:moveTo>
                    <a:pt x="21" y="38"/>
                  </a:moveTo>
                  <a:cubicBezTo>
                    <a:pt x="21" y="47"/>
                    <a:pt x="21" y="56"/>
                    <a:pt x="21" y="65"/>
                  </a:cubicBezTo>
                  <a:cubicBezTo>
                    <a:pt x="21" y="72"/>
                    <a:pt x="17" y="76"/>
                    <a:pt x="10" y="76"/>
                  </a:cubicBezTo>
                  <a:cubicBezTo>
                    <a:pt x="4" y="76"/>
                    <a:pt x="0" y="72"/>
                    <a:pt x="0" y="65"/>
                  </a:cubicBezTo>
                  <a:cubicBezTo>
                    <a:pt x="0" y="47"/>
                    <a:pt x="0" y="29"/>
                    <a:pt x="0" y="11"/>
                  </a:cubicBezTo>
                  <a:cubicBezTo>
                    <a:pt x="0" y="4"/>
                    <a:pt x="4" y="0"/>
                    <a:pt x="11" y="0"/>
                  </a:cubicBezTo>
                  <a:cubicBezTo>
                    <a:pt x="18" y="0"/>
                    <a:pt x="21" y="5"/>
                    <a:pt x="21" y="11"/>
                  </a:cubicBezTo>
                  <a:cubicBezTo>
                    <a:pt x="21" y="20"/>
                    <a:pt x="21" y="29"/>
                    <a:pt x="21" y="3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0" name="Freeform 94">
              <a:extLst>
                <a:ext uri="{FF2B5EF4-FFF2-40B4-BE49-F238E27FC236}">
                  <a16:creationId xmlns:a16="http://schemas.microsoft.com/office/drawing/2014/main" id="{5F1B53BA-118E-429A-A1F3-2626E1303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813" y="2268538"/>
              <a:ext cx="134938" cy="34925"/>
            </a:xfrm>
            <a:custGeom>
              <a:avLst/>
              <a:gdLst>
                <a:gd name="T0" fmla="*/ 39 w 76"/>
                <a:gd name="T1" fmla="*/ 20 h 20"/>
                <a:gd name="T2" fmla="*/ 11 w 76"/>
                <a:gd name="T3" fmla="*/ 20 h 20"/>
                <a:gd name="T4" fmla="*/ 0 w 76"/>
                <a:gd name="T5" fmla="*/ 10 h 20"/>
                <a:gd name="T6" fmla="*/ 11 w 76"/>
                <a:gd name="T7" fmla="*/ 0 h 20"/>
                <a:gd name="T8" fmla="*/ 65 w 76"/>
                <a:gd name="T9" fmla="*/ 0 h 20"/>
                <a:gd name="T10" fmla="*/ 76 w 76"/>
                <a:gd name="T11" fmla="*/ 11 h 20"/>
                <a:gd name="T12" fmla="*/ 65 w 76"/>
                <a:gd name="T13" fmla="*/ 20 h 20"/>
                <a:gd name="T14" fmla="*/ 39 w 76"/>
                <a:gd name="T15" fmla="*/ 20 h 20"/>
                <a:gd name="T16" fmla="*/ 39 w 76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">
                  <a:moveTo>
                    <a:pt x="39" y="20"/>
                  </a:moveTo>
                  <a:cubicBezTo>
                    <a:pt x="29" y="20"/>
                    <a:pt x="20" y="20"/>
                    <a:pt x="11" y="20"/>
                  </a:cubicBezTo>
                  <a:cubicBezTo>
                    <a:pt x="4" y="20"/>
                    <a:pt x="0" y="18"/>
                    <a:pt x="0" y="10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29" y="0"/>
                    <a:pt x="47" y="0"/>
                    <a:pt x="65" y="0"/>
                  </a:cubicBezTo>
                  <a:cubicBezTo>
                    <a:pt x="72" y="0"/>
                    <a:pt x="76" y="3"/>
                    <a:pt x="76" y="11"/>
                  </a:cubicBezTo>
                  <a:cubicBezTo>
                    <a:pt x="75" y="17"/>
                    <a:pt x="72" y="20"/>
                    <a:pt x="65" y="20"/>
                  </a:cubicBezTo>
                  <a:cubicBezTo>
                    <a:pt x="56" y="20"/>
                    <a:pt x="47" y="20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1" name="Freeform 95">
              <a:extLst>
                <a:ext uri="{FF2B5EF4-FFF2-40B4-BE49-F238E27FC236}">
                  <a16:creationId xmlns:a16="http://schemas.microsoft.com/office/drawing/2014/main" id="{AD694A97-DC57-4A55-8545-A9A1E1EF8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2350" y="2268538"/>
              <a:ext cx="136525" cy="34925"/>
            </a:xfrm>
            <a:custGeom>
              <a:avLst/>
              <a:gdLst>
                <a:gd name="T0" fmla="*/ 38 w 76"/>
                <a:gd name="T1" fmla="*/ 20 h 20"/>
                <a:gd name="T2" fmla="*/ 11 w 76"/>
                <a:gd name="T3" fmla="*/ 20 h 20"/>
                <a:gd name="T4" fmla="*/ 0 w 76"/>
                <a:gd name="T5" fmla="*/ 10 h 20"/>
                <a:gd name="T6" fmla="*/ 11 w 76"/>
                <a:gd name="T7" fmla="*/ 0 h 20"/>
                <a:gd name="T8" fmla="*/ 65 w 76"/>
                <a:gd name="T9" fmla="*/ 0 h 20"/>
                <a:gd name="T10" fmla="*/ 76 w 76"/>
                <a:gd name="T11" fmla="*/ 10 h 20"/>
                <a:gd name="T12" fmla="*/ 65 w 76"/>
                <a:gd name="T13" fmla="*/ 20 h 20"/>
                <a:gd name="T14" fmla="*/ 38 w 76"/>
                <a:gd name="T15" fmla="*/ 20 h 20"/>
                <a:gd name="T16" fmla="*/ 38 w 76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20">
                  <a:moveTo>
                    <a:pt x="38" y="20"/>
                  </a:moveTo>
                  <a:cubicBezTo>
                    <a:pt x="29" y="20"/>
                    <a:pt x="20" y="20"/>
                    <a:pt x="11" y="20"/>
                  </a:cubicBezTo>
                  <a:cubicBezTo>
                    <a:pt x="4" y="20"/>
                    <a:pt x="0" y="17"/>
                    <a:pt x="0" y="10"/>
                  </a:cubicBezTo>
                  <a:cubicBezTo>
                    <a:pt x="0" y="3"/>
                    <a:pt x="4" y="0"/>
                    <a:pt x="11" y="0"/>
                  </a:cubicBezTo>
                  <a:cubicBezTo>
                    <a:pt x="29" y="0"/>
                    <a:pt x="47" y="0"/>
                    <a:pt x="65" y="0"/>
                  </a:cubicBezTo>
                  <a:cubicBezTo>
                    <a:pt x="71" y="0"/>
                    <a:pt x="76" y="3"/>
                    <a:pt x="76" y="10"/>
                  </a:cubicBezTo>
                  <a:cubicBezTo>
                    <a:pt x="76" y="17"/>
                    <a:pt x="72" y="20"/>
                    <a:pt x="65" y="20"/>
                  </a:cubicBezTo>
                  <a:cubicBezTo>
                    <a:pt x="56" y="20"/>
                    <a:pt x="47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2" name="Freeform 96">
              <a:extLst>
                <a:ext uri="{FF2B5EF4-FFF2-40B4-BE49-F238E27FC236}">
                  <a16:creationId xmlns:a16="http://schemas.microsoft.com/office/drawing/2014/main" id="{CE4CFBCD-9D45-4F40-9C88-306D63B92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88" y="4530725"/>
              <a:ext cx="133350" cy="34925"/>
            </a:xfrm>
            <a:custGeom>
              <a:avLst/>
              <a:gdLst>
                <a:gd name="T0" fmla="*/ 37 w 74"/>
                <a:gd name="T1" fmla="*/ 0 h 19"/>
                <a:gd name="T2" fmla="*/ 64 w 74"/>
                <a:gd name="T3" fmla="*/ 0 h 19"/>
                <a:gd name="T4" fmla="*/ 73 w 74"/>
                <a:gd name="T5" fmla="*/ 9 h 19"/>
                <a:gd name="T6" fmla="*/ 65 w 74"/>
                <a:gd name="T7" fmla="*/ 18 h 19"/>
                <a:gd name="T8" fmla="*/ 9 w 74"/>
                <a:gd name="T9" fmla="*/ 18 h 19"/>
                <a:gd name="T10" fmla="*/ 0 w 74"/>
                <a:gd name="T11" fmla="*/ 9 h 19"/>
                <a:gd name="T12" fmla="*/ 9 w 74"/>
                <a:gd name="T13" fmla="*/ 1 h 19"/>
                <a:gd name="T14" fmla="*/ 37 w 74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19">
                  <a:moveTo>
                    <a:pt x="37" y="0"/>
                  </a:moveTo>
                  <a:cubicBezTo>
                    <a:pt x="46" y="0"/>
                    <a:pt x="55" y="1"/>
                    <a:pt x="64" y="0"/>
                  </a:cubicBezTo>
                  <a:cubicBezTo>
                    <a:pt x="70" y="0"/>
                    <a:pt x="74" y="4"/>
                    <a:pt x="73" y="9"/>
                  </a:cubicBezTo>
                  <a:cubicBezTo>
                    <a:pt x="73" y="13"/>
                    <a:pt x="68" y="18"/>
                    <a:pt x="65" y="18"/>
                  </a:cubicBezTo>
                  <a:cubicBezTo>
                    <a:pt x="46" y="19"/>
                    <a:pt x="27" y="19"/>
                    <a:pt x="9" y="18"/>
                  </a:cubicBezTo>
                  <a:cubicBezTo>
                    <a:pt x="6" y="18"/>
                    <a:pt x="3" y="12"/>
                    <a:pt x="0" y="9"/>
                  </a:cubicBezTo>
                  <a:cubicBezTo>
                    <a:pt x="3" y="6"/>
                    <a:pt x="6" y="1"/>
                    <a:pt x="9" y="1"/>
                  </a:cubicBezTo>
                  <a:cubicBezTo>
                    <a:pt x="18" y="0"/>
                    <a:pt x="28" y="0"/>
                    <a:pt x="37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3" name="Freeform 97">
              <a:extLst>
                <a:ext uri="{FF2B5EF4-FFF2-40B4-BE49-F238E27FC236}">
                  <a16:creationId xmlns:a16="http://schemas.microsoft.com/office/drawing/2014/main" id="{23150098-DACC-464B-9FAE-6697B62CA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288" y="5695950"/>
              <a:ext cx="125413" cy="55563"/>
            </a:xfrm>
            <a:custGeom>
              <a:avLst/>
              <a:gdLst>
                <a:gd name="T0" fmla="*/ 16 w 70"/>
                <a:gd name="T1" fmla="*/ 0 h 31"/>
                <a:gd name="T2" fmla="*/ 61 w 70"/>
                <a:gd name="T3" fmla="*/ 14 h 31"/>
                <a:gd name="T4" fmla="*/ 67 w 70"/>
                <a:gd name="T5" fmla="*/ 25 h 31"/>
                <a:gd name="T6" fmla="*/ 56 w 70"/>
                <a:gd name="T7" fmla="*/ 30 h 31"/>
                <a:gd name="T8" fmla="*/ 32 w 70"/>
                <a:gd name="T9" fmla="*/ 23 h 31"/>
                <a:gd name="T10" fmla="*/ 14 w 70"/>
                <a:gd name="T11" fmla="*/ 20 h 31"/>
                <a:gd name="T12" fmla="*/ 1 w 70"/>
                <a:gd name="T13" fmla="*/ 11 h 31"/>
                <a:gd name="T14" fmla="*/ 16 w 70"/>
                <a:gd name="T1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31">
                  <a:moveTo>
                    <a:pt x="16" y="0"/>
                  </a:moveTo>
                  <a:cubicBezTo>
                    <a:pt x="31" y="5"/>
                    <a:pt x="46" y="9"/>
                    <a:pt x="61" y="14"/>
                  </a:cubicBezTo>
                  <a:cubicBezTo>
                    <a:pt x="67" y="15"/>
                    <a:pt x="70" y="20"/>
                    <a:pt x="67" y="25"/>
                  </a:cubicBezTo>
                  <a:cubicBezTo>
                    <a:pt x="65" y="28"/>
                    <a:pt x="59" y="31"/>
                    <a:pt x="56" y="30"/>
                  </a:cubicBezTo>
                  <a:cubicBezTo>
                    <a:pt x="48" y="29"/>
                    <a:pt x="40" y="25"/>
                    <a:pt x="32" y="23"/>
                  </a:cubicBezTo>
                  <a:cubicBezTo>
                    <a:pt x="27" y="21"/>
                    <a:pt x="21" y="21"/>
                    <a:pt x="14" y="20"/>
                  </a:cubicBezTo>
                  <a:cubicBezTo>
                    <a:pt x="8" y="20"/>
                    <a:pt x="0" y="20"/>
                    <a:pt x="1" y="11"/>
                  </a:cubicBezTo>
                  <a:cubicBezTo>
                    <a:pt x="1" y="2"/>
                    <a:pt x="9" y="2"/>
                    <a:pt x="16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4" name="Freeform 98">
              <a:extLst>
                <a:ext uri="{FF2B5EF4-FFF2-40B4-BE49-F238E27FC236}">
                  <a16:creationId xmlns:a16="http://schemas.microsoft.com/office/drawing/2014/main" id="{8057CA69-35F6-4E68-BF05-9145B6CAF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1888" y="2006600"/>
              <a:ext cx="107950" cy="103188"/>
            </a:xfrm>
            <a:custGeom>
              <a:avLst/>
              <a:gdLst>
                <a:gd name="T0" fmla="*/ 5 w 61"/>
                <a:gd name="T1" fmla="*/ 0 h 57"/>
                <a:gd name="T2" fmla="*/ 23 w 61"/>
                <a:gd name="T3" fmla="*/ 6 h 57"/>
                <a:gd name="T4" fmla="*/ 33 w 61"/>
                <a:gd name="T5" fmla="*/ 15 h 57"/>
                <a:gd name="T6" fmla="*/ 42 w 61"/>
                <a:gd name="T7" fmla="*/ 31 h 57"/>
                <a:gd name="T8" fmla="*/ 60 w 61"/>
                <a:gd name="T9" fmla="*/ 44 h 57"/>
                <a:gd name="T10" fmla="*/ 56 w 61"/>
                <a:gd name="T11" fmla="*/ 55 h 57"/>
                <a:gd name="T12" fmla="*/ 45 w 61"/>
                <a:gd name="T13" fmla="*/ 55 h 57"/>
                <a:gd name="T14" fmla="*/ 3 w 61"/>
                <a:gd name="T15" fmla="*/ 13 h 57"/>
                <a:gd name="T16" fmla="*/ 2 w 61"/>
                <a:gd name="T17" fmla="*/ 0 h 57"/>
                <a:gd name="T18" fmla="*/ 5 w 61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57">
                  <a:moveTo>
                    <a:pt x="5" y="0"/>
                  </a:moveTo>
                  <a:cubicBezTo>
                    <a:pt x="9" y="10"/>
                    <a:pt x="13" y="11"/>
                    <a:pt x="23" y="6"/>
                  </a:cubicBezTo>
                  <a:cubicBezTo>
                    <a:pt x="26" y="9"/>
                    <a:pt x="30" y="12"/>
                    <a:pt x="33" y="15"/>
                  </a:cubicBezTo>
                  <a:cubicBezTo>
                    <a:pt x="27" y="28"/>
                    <a:pt x="29" y="30"/>
                    <a:pt x="42" y="31"/>
                  </a:cubicBezTo>
                  <a:cubicBezTo>
                    <a:pt x="52" y="31"/>
                    <a:pt x="56" y="37"/>
                    <a:pt x="60" y="44"/>
                  </a:cubicBezTo>
                  <a:cubicBezTo>
                    <a:pt x="61" y="47"/>
                    <a:pt x="58" y="53"/>
                    <a:pt x="56" y="55"/>
                  </a:cubicBezTo>
                  <a:cubicBezTo>
                    <a:pt x="54" y="57"/>
                    <a:pt x="47" y="57"/>
                    <a:pt x="45" y="55"/>
                  </a:cubicBezTo>
                  <a:cubicBezTo>
                    <a:pt x="30" y="42"/>
                    <a:pt x="16" y="28"/>
                    <a:pt x="3" y="13"/>
                  </a:cubicBezTo>
                  <a:cubicBezTo>
                    <a:pt x="0" y="11"/>
                    <a:pt x="2" y="5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99" name="Freeform 99">
              <a:extLst>
                <a:ext uri="{FF2B5EF4-FFF2-40B4-BE49-F238E27FC236}">
                  <a16:creationId xmlns:a16="http://schemas.microsoft.com/office/drawing/2014/main" id="{6CF47E9F-5A3B-4B00-8E40-9E3467C24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250" y="2492375"/>
              <a:ext cx="101600" cy="38100"/>
            </a:xfrm>
            <a:custGeom>
              <a:avLst/>
              <a:gdLst>
                <a:gd name="T0" fmla="*/ 28 w 57"/>
                <a:gd name="T1" fmla="*/ 21 h 21"/>
                <a:gd name="T2" fmla="*/ 9 w 57"/>
                <a:gd name="T3" fmla="*/ 21 h 21"/>
                <a:gd name="T4" fmla="*/ 0 w 57"/>
                <a:gd name="T5" fmla="*/ 11 h 21"/>
                <a:gd name="T6" fmla="*/ 9 w 57"/>
                <a:gd name="T7" fmla="*/ 0 h 21"/>
                <a:gd name="T8" fmla="*/ 48 w 57"/>
                <a:gd name="T9" fmla="*/ 1 h 21"/>
                <a:gd name="T10" fmla="*/ 57 w 57"/>
                <a:gd name="T11" fmla="*/ 11 h 21"/>
                <a:gd name="T12" fmla="*/ 48 w 57"/>
                <a:gd name="T13" fmla="*/ 21 h 21"/>
                <a:gd name="T14" fmla="*/ 28 w 57"/>
                <a:gd name="T15" fmla="*/ 21 h 21"/>
                <a:gd name="T16" fmla="*/ 28 w 57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21">
                  <a:moveTo>
                    <a:pt x="28" y="21"/>
                  </a:moveTo>
                  <a:cubicBezTo>
                    <a:pt x="22" y="21"/>
                    <a:pt x="15" y="21"/>
                    <a:pt x="9" y="21"/>
                  </a:cubicBezTo>
                  <a:cubicBezTo>
                    <a:pt x="3" y="21"/>
                    <a:pt x="0" y="17"/>
                    <a:pt x="0" y="11"/>
                  </a:cubicBezTo>
                  <a:cubicBezTo>
                    <a:pt x="0" y="4"/>
                    <a:pt x="3" y="1"/>
                    <a:pt x="9" y="0"/>
                  </a:cubicBezTo>
                  <a:cubicBezTo>
                    <a:pt x="22" y="0"/>
                    <a:pt x="35" y="0"/>
                    <a:pt x="48" y="1"/>
                  </a:cubicBezTo>
                  <a:cubicBezTo>
                    <a:pt x="55" y="1"/>
                    <a:pt x="57" y="5"/>
                    <a:pt x="57" y="11"/>
                  </a:cubicBezTo>
                  <a:cubicBezTo>
                    <a:pt x="57" y="18"/>
                    <a:pt x="54" y="21"/>
                    <a:pt x="48" y="21"/>
                  </a:cubicBezTo>
                  <a:cubicBezTo>
                    <a:pt x="41" y="21"/>
                    <a:pt x="34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2" name="Freeform 100">
              <a:extLst>
                <a:ext uri="{FF2B5EF4-FFF2-40B4-BE49-F238E27FC236}">
                  <a16:creationId xmlns:a16="http://schemas.microsoft.com/office/drawing/2014/main" id="{81B2E9BD-95E0-4A53-80DE-3321C997C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0775" y="5695950"/>
              <a:ext cx="109538" cy="55563"/>
            </a:xfrm>
            <a:custGeom>
              <a:avLst/>
              <a:gdLst>
                <a:gd name="T0" fmla="*/ 61 w 61"/>
                <a:gd name="T1" fmla="*/ 3 h 31"/>
                <a:gd name="T2" fmla="*/ 58 w 61"/>
                <a:gd name="T3" fmla="*/ 18 h 31"/>
                <a:gd name="T4" fmla="*/ 18 w 61"/>
                <a:gd name="T5" fmla="*/ 29 h 31"/>
                <a:gd name="T6" fmla="*/ 6 w 61"/>
                <a:gd name="T7" fmla="*/ 31 h 31"/>
                <a:gd name="T8" fmla="*/ 0 w 61"/>
                <a:gd name="T9" fmla="*/ 24 h 31"/>
                <a:gd name="T10" fmla="*/ 4 w 61"/>
                <a:gd name="T11" fmla="*/ 15 h 31"/>
                <a:gd name="T12" fmla="*/ 61 w 61"/>
                <a:gd name="T13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31">
                  <a:moveTo>
                    <a:pt x="61" y="3"/>
                  </a:moveTo>
                  <a:cubicBezTo>
                    <a:pt x="60" y="8"/>
                    <a:pt x="59" y="14"/>
                    <a:pt x="58" y="18"/>
                  </a:cubicBezTo>
                  <a:cubicBezTo>
                    <a:pt x="47" y="21"/>
                    <a:pt x="32" y="25"/>
                    <a:pt x="18" y="29"/>
                  </a:cubicBezTo>
                  <a:cubicBezTo>
                    <a:pt x="14" y="30"/>
                    <a:pt x="10" y="31"/>
                    <a:pt x="6" y="31"/>
                  </a:cubicBezTo>
                  <a:cubicBezTo>
                    <a:pt x="4" y="30"/>
                    <a:pt x="1" y="26"/>
                    <a:pt x="0" y="24"/>
                  </a:cubicBezTo>
                  <a:cubicBezTo>
                    <a:pt x="0" y="21"/>
                    <a:pt x="2" y="16"/>
                    <a:pt x="4" y="15"/>
                  </a:cubicBezTo>
                  <a:cubicBezTo>
                    <a:pt x="23" y="9"/>
                    <a:pt x="41" y="0"/>
                    <a:pt x="61" y="3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4" name="Freeform 101">
              <a:extLst>
                <a:ext uri="{FF2B5EF4-FFF2-40B4-BE49-F238E27FC236}">
                  <a16:creationId xmlns:a16="http://schemas.microsoft.com/office/drawing/2014/main" id="{8D04EFFF-02D9-4508-BF23-30BB64C08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6063" y="4530725"/>
              <a:ext cx="103188" cy="34925"/>
            </a:xfrm>
            <a:custGeom>
              <a:avLst/>
              <a:gdLst>
                <a:gd name="T0" fmla="*/ 30 w 58"/>
                <a:gd name="T1" fmla="*/ 1 h 19"/>
                <a:gd name="T2" fmla="*/ 50 w 58"/>
                <a:gd name="T3" fmla="*/ 1 h 19"/>
                <a:gd name="T4" fmla="*/ 58 w 58"/>
                <a:gd name="T5" fmla="*/ 8 h 19"/>
                <a:gd name="T6" fmla="*/ 50 w 58"/>
                <a:gd name="T7" fmla="*/ 18 h 19"/>
                <a:gd name="T8" fmla="*/ 7 w 58"/>
                <a:gd name="T9" fmla="*/ 18 h 19"/>
                <a:gd name="T10" fmla="*/ 0 w 58"/>
                <a:gd name="T11" fmla="*/ 9 h 19"/>
                <a:gd name="T12" fmla="*/ 7 w 58"/>
                <a:gd name="T13" fmla="*/ 1 h 19"/>
                <a:gd name="T14" fmla="*/ 30 w 58"/>
                <a:gd name="T1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19">
                  <a:moveTo>
                    <a:pt x="30" y="1"/>
                  </a:moveTo>
                  <a:cubicBezTo>
                    <a:pt x="36" y="1"/>
                    <a:pt x="43" y="0"/>
                    <a:pt x="50" y="1"/>
                  </a:cubicBezTo>
                  <a:cubicBezTo>
                    <a:pt x="53" y="1"/>
                    <a:pt x="58" y="6"/>
                    <a:pt x="58" y="8"/>
                  </a:cubicBezTo>
                  <a:cubicBezTo>
                    <a:pt x="57" y="12"/>
                    <a:pt x="53" y="18"/>
                    <a:pt x="50" y="18"/>
                  </a:cubicBezTo>
                  <a:cubicBezTo>
                    <a:pt x="36" y="19"/>
                    <a:pt x="21" y="19"/>
                    <a:pt x="7" y="18"/>
                  </a:cubicBezTo>
                  <a:cubicBezTo>
                    <a:pt x="4" y="18"/>
                    <a:pt x="0" y="12"/>
                    <a:pt x="0" y="9"/>
                  </a:cubicBezTo>
                  <a:cubicBezTo>
                    <a:pt x="0" y="6"/>
                    <a:pt x="4" y="1"/>
                    <a:pt x="7" y="1"/>
                  </a:cubicBezTo>
                  <a:cubicBezTo>
                    <a:pt x="15" y="0"/>
                    <a:pt x="22" y="1"/>
                    <a:pt x="30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5" name="Freeform 102">
              <a:extLst>
                <a:ext uri="{FF2B5EF4-FFF2-40B4-BE49-F238E27FC236}">
                  <a16:creationId xmlns:a16="http://schemas.microsoft.com/office/drawing/2014/main" id="{3137F987-B765-4375-B9E0-A6E4EE643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96862" y="3957638"/>
              <a:ext cx="82550" cy="49213"/>
            </a:xfrm>
            <a:custGeom>
              <a:avLst/>
              <a:gdLst>
                <a:gd name="T0" fmla="*/ 46 w 46"/>
                <a:gd name="T1" fmla="*/ 8 h 27"/>
                <a:gd name="T2" fmla="*/ 35 w 46"/>
                <a:gd name="T3" fmla="*/ 18 h 27"/>
                <a:gd name="T4" fmla="*/ 12 w 46"/>
                <a:gd name="T5" fmla="*/ 26 h 27"/>
                <a:gd name="T6" fmla="*/ 0 w 46"/>
                <a:gd name="T7" fmla="*/ 23 h 27"/>
                <a:gd name="T8" fmla="*/ 4 w 46"/>
                <a:gd name="T9" fmla="*/ 11 h 27"/>
                <a:gd name="T10" fmla="*/ 31 w 46"/>
                <a:gd name="T11" fmla="*/ 1 h 27"/>
                <a:gd name="T12" fmla="*/ 46 w 46"/>
                <a:gd name="T13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7">
                  <a:moveTo>
                    <a:pt x="46" y="8"/>
                  </a:moveTo>
                  <a:cubicBezTo>
                    <a:pt x="41" y="13"/>
                    <a:pt x="38" y="16"/>
                    <a:pt x="35" y="18"/>
                  </a:cubicBezTo>
                  <a:cubicBezTo>
                    <a:pt x="28" y="21"/>
                    <a:pt x="20" y="24"/>
                    <a:pt x="12" y="26"/>
                  </a:cubicBezTo>
                  <a:cubicBezTo>
                    <a:pt x="8" y="27"/>
                    <a:pt x="4" y="24"/>
                    <a:pt x="0" y="23"/>
                  </a:cubicBezTo>
                  <a:cubicBezTo>
                    <a:pt x="1" y="19"/>
                    <a:pt x="1" y="12"/>
                    <a:pt x="4" y="11"/>
                  </a:cubicBezTo>
                  <a:cubicBezTo>
                    <a:pt x="12" y="7"/>
                    <a:pt x="22" y="3"/>
                    <a:pt x="31" y="1"/>
                  </a:cubicBezTo>
                  <a:cubicBezTo>
                    <a:pt x="35" y="0"/>
                    <a:pt x="39" y="5"/>
                    <a:pt x="46" y="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6" name="Freeform 103">
              <a:extLst>
                <a:ext uri="{FF2B5EF4-FFF2-40B4-BE49-F238E27FC236}">
                  <a16:creationId xmlns:a16="http://schemas.microsoft.com/office/drawing/2014/main" id="{6CF972C5-B3D4-4A14-9107-C89436CA0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-98425" y="4095750"/>
              <a:ext cx="38100" cy="77788"/>
            </a:xfrm>
            <a:custGeom>
              <a:avLst/>
              <a:gdLst>
                <a:gd name="T0" fmla="*/ 22 w 22"/>
                <a:gd name="T1" fmla="*/ 14 h 44"/>
                <a:gd name="T2" fmla="*/ 16 w 22"/>
                <a:gd name="T3" fmla="*/ 37 h 44"/>
                <a:gd name="T4" fmla="*/ 5 w 22"/>
                <a:gd name="T5" fmla="*/ 44 h 44"/>
                <a:gd name="T6" fmla="*/ 0 w 22"/>
                <a:gd name="T7" fmla="*/ 31 h 44"/>
                <a:gd name="T8" fmla="*/ 3 w 22"/>
                <a:gd name="T9" fmla="*/ 13 h 44"/>
                <a:gd name="T10" fmla="*/ 13 w 22"/>
                <a:gd name="T11" fmla="*/ 0 h 44"/>
                <a:gd name="T12" fmla="*/ 22 w 22"/>
                <a:gd name="T13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44">
                  <a:moveTo>
                    <a:pt x="22" y="14"/>
                  </a:moveTo>
                  <a:cubicBezTo>
                    <a:pt x="20" y="21"/>
                    <a:pt x="19" y="30"/>
                    <a:pt x="16" y="37"/>
                  </a:cubicBezTo>
                  <a:cubicBezTo>
                    <a:pt x="15" y="40"/>
                    <a:pt x="9" y="42"/>
                    <a:pt x="5" y="44"/>
                  </a:cubicBezTo>
                  <a:cubicBezTo>
                    <a:pt x="3" y="40"/>
                    <a:pt x="0" y="35"/>
                    <a:pt x="0" y="31"/>
                  </a:cubicBezTo>
                  <a:cubicBezTo>
                    <a:pt x="0" y="25"/>
                    <a:pt x="2" y="19"/>
                    <a:pt x="3" y="13"/>
                  </a:cubicBezTo>
                  <a:cubicBezTo>
                    <a:pt x="4" y="6"/>
                    <a:pt x="5" y="0"/>
                    <a:pt x="13" y="0"/>
                  </a:cubicBezTo>
                  <a:cubicBezTo>
                    <a:pt x="22" y="0"/>
                    <a:pt x="21" y="7"/>
                    <a:pt x="22" y="1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7" name="Freeform 104">
              <a:extLst>
                <a:ext uri="{FF2B5EF4-FFF2-40B4-BE49-F238E27FC236}">
                  <a16:creationId xmlns:a16="http://schemas.microsoft.com/office/drawing/2014/main" id="{D465CEAC-45AC-4220-B33E-7910FC66B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6375" y="4214813"/>
              <a:ext cx="74613" cy="52388"/>
            </a:xfrm>
            <a:custGeom>
              <a:avLst/>
              <a:gdLst>
                <a:gd name="T0" fmla="*/ 8 w 42"/>
                <a:gd name="T1" fmla="*/ 29 h 29"/>
                <a:gd name="T2" fmla="*/ 0 w 42"/>
                <a:gd name="T3" fmla="*/ 20 h 29"/>
                <a:gd name="T4" fmla="*/ 5 w 42"/>
                <a:gd name="T5" fmla="*/ 10 h 29"/>
                <a:gd name="T6" fmla="*/ 31 w 42"/>
                <a:gd name="T7" fmla="*/ 1 h 29"/>
                <a:gd name="T8" fmla="*/ 41 w 42"/>
                <a:gd name="T9" fmla="*/ 4 h 29"/>
                <a:gd name="T10" fmla="*/ 39 w 42"/>
                <a:gd name="T11" fmla="*/ 15 h 29"/>
                <a:gd name="T12" fmla="*/ 8 w 42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29">
                  <a:moveTo>
                    <a:pt x="8" y="29"/>
                  </a:moveTo>
                  <a:cubicBezTo>
                    <a:pt x="5" y="25"/>
                    <a:pt x="1" y="23"/>
                    <a:pt x="0" y="20"/>
                  </a:cubicBezTo>
                  <a:cubicBezTo>
                    <a:pt x="0" y="17"/>
                    <a:pt x="2" y="11"/>
                    <a:pt x="5" y="10"/>
                  </a:cubicBezTo>
                  <a:cubicBezTo>
                    <a:pt x="13" y="6"/>
                    <a:pt x="22" y="3"/>
                    <a:pt x="31" y="1"/>
                  </a:cubicBezTo>
                  <a:cubicBezTo>
                    <a:pt x="34" y="0"/>
                    <a:pt x="40" y="2"/>
                    <a:pt x="41" y="4"/>
                  </a:cubicBezTo>
                  <a:cubicBezTo>
                    <a:pt x="42" y="7"/>
                    <a:pt x="41" y="14"/>
                    <a:pt x="39" y="15"/>
                  </a:cubicBezTo>
                  <a:cubicBezTo>
                    <a:pt x="29" y="20"/>
                    <a:pt x="19" y="24"/>
                    <a:pt x="8" y="29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8" name="Freeform 105">
              <a:extLst>
                <a:ext uri="{FF2B5EF4-FFF2-40B4-BE49-F238E27FC236}">
                  <a16:creationId xmlns:a16="http://schemas.microsoft.com/office/drawing/2014/main" id="{C54A319E-C520-45FD-9F96-FB4287D75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-339725" y="4184650"/>
              <a:ext cx="71438" cy="66675"/>
            </a:xfrm>
            <a:custGeom>
              <a:avLst/>
              <a:gdLst>
                <a:gd name="T0" fmla="*/ 40 w 40"/>
                <a:gd name="T1" fmla="*/ 24 h 37"/>
                <a:gd name="T2" fmla="*/ 27 w 40"/>
                <a:gd name="T3" fmla="*/ 33 h 37"/>
                <a:gd name="T4" fmla="*/ 5 w 40"/>
                <a:gd name="T5" fmla="*/ 14 h 37"/>
                <a:gd name="T6" fmla="*/ 6 w 40"/>
                <a:gd name="T7" fmla="*/ 1 h 37"/>
                <a:gd name="T8" fmla="*/ 18 w 40"/>
                <a:gd name="T9" fmla="*/ 3 h 37"/>
                <a:gd name="T10" fmla="*/ 36 w 40"/>
                <a:gd name="T11" fmla="*/ 18 h 37"/>
                <a:gd name="T12" fmla="*/ 40 w 40"/>
                <a:gd name="T13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7">
                  <a:moveTo>
                    <a:pt x="40" y="24"/>
                  </a:moveTo>
                  <a:cubicBezTo>
                    <a:pt x="40" y="33"/>
                    <a:pt x="33" y="37"/>
                    <a:pt x="27" y="33"/>
                  </a:cubicBezTo>
                  <a:cubicBezTo>
                    <a:pt x="19" y="28"/>
                    <a:pt x="12" y="21"/>
                    <a:pt x="5" y="14"/>
                  </a:cubicBezTo>
                  <a:cubicBezTo>
                    <a:pt x="1" y="10"/>
                    <a:pt x="0" y="4"/>
                    <a:pt x="6" y="1"/>
                  </a:cubicBezTo>
                  <a:cubicBezTo>
                    <a:pt x="9" y="0"/>
                    <a:pt x="15" y="1"/>
                    <a:pt x="18" y="3"/>
                  </a:cubicBezTo>
                  <a:cubicBezTo>
                    <a:pt x="24" y="7"/>
                    <a:pt x="30" y="12"/>
                    <a:pt x="36" y="18"/>
                  </a:cubicBezTo>
                  <a:cubicBezTo>
                    <a:pt x="38" y="20"/>
                    <a:pt x="39" y="23"/>
                    <a:pt x="40" y="2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9" name="Freeform 106">
              <a:extLst>
                <a:ext uri="{FF2B5EF4-FFF2-40B4-BE49-F238E27FC236}">
                  <a16:creationId xmlns:a16="http://schemas.microsoft.com/office/drawing/2014/main" id="{BD099DA1-7B9E-4471-8715-B7D067702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1925" y="3975100"/>
              <a:ext cx="69850" cy="63500"/>
            </a:xfrm>
            <a:custGeom>
              <a:avLst/>
              <a:gdLst>
                <a:gd name="T0" fmla="*/ 39 w 39"/>
                <a:gd name="T1" fmla="*/ 27 h 35"/>
                <a:gd name="T2" fmla="*/ 33 w 39"/>
                <a:gd name="T3" fmla="*/ 34 h 35"/>
                <a:gd name="T4" fmla="*/ 23 w 39"/>
                <a:gd name="T5" fmla="*/ 32 h 35"/>
                <a:gd name="T6" fmla="*/ 4 w 39"/>
                <a:gd name="T7" fmla="*/ 16 h 35"/>
                <a:gd name="T8" fmla="*/ 1 w 39"/>
                <a:gd name="T9" fmla="*/ 6 h 35"/>
                <a:gd name="T10" fmla="*/ 10 w 39"/>
                <a:gd name="T11" fmla="*/ 0 h 35"/>
                <a:gd name="T12" fmla="*/ 38 w 39"/>
                <a:gd name="T13" fmla="*/ 23 h 35"/>
                <a:gd name="T14" fmla="*/ 39 w 39"/>
                <a:gd name="T15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35">
                  <a:moveTo>
                    <a:pt x="39" y="27"/>
                  </a:moveTo>
                  <a:cubicBezTo>
                    <a:pt x="37" y="29"/>
                    <a:pt x="36" y="33"/>
                    <a:pt x="33" y="34"/>
                  </a:cubicBezTo>
                  <a:cubicBezTo>
                    <a:pt x="30" y="35"/>
                    <a:pt x="26" y="34"/>
                    <a:pt x="23" y="32"/>
                  </a:cubicBezTo>
                  <a:cubicBezTo>
                    <a:pt x="16" y="27"/>
                    <a:pt x="10" y="22"/>
                    <a:pt x="4" y="16"/>
                  </a:cubicBezTo>
                  <a:cubicBezTo>
                    <a:pt x="2" y="13"/>
                    <a:pt x="0" y="8"/>
                    <a:pt x="1" y="6"/>
                  </a:cubicBezTo>
                  <a:cubicBezTo>
                    <a:pt x="2" y="3"/>
                    <a:pt x="9" y="0"/>
                    <a:pt x="10" y="0"/>
                  </a:cubicBezTo>
                  <a:cubicBezTo>
                    <a:pt x="20" y="7"/>
                    <a:pt x="29" y="15"/>
                    <a:pt x="38" y="23"/>
                  </a:cubicBezTo>
                  <a:cubicBezTo>
                    <a:pt x="38" y="24"/>
                    <a:pt x="38" y="25"/>
                    <a:pt x="39" y="27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0" name="Freeform 107">
              <a:extLst>
                <a:ext uri="{FF2B5EF4-FFF2-40B4-BE49-F238E27FC236}">
                  <a16:creationId xmlns:a16="http://schemas.microsoft.com/office/drawing/2014/main" id="{212520A9-E93C-46EA-BE61-66174E86E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-366712" y="4049713"/>
              <a:ext cx="38100" cy="76200"/>
            </a:xfrm>
            <a:custGeom>
              <a:avLst/>
              <a:gdLst>
                <a:gd name="T0" fmla="*/ 21 w 21"/>
                <a:gd name="T1" fmla="*/ 6 h 43"/>
                <a:gd name="T2" fmla="*/ 16 w 21"/>
                <a:gd name="T3" fmla="*/ 36 h 43"/>
                <a:gd name="T4" fmla="*/ 8 w 21"/>
                <a:gd name="T5" fmla="*/ 43 h 43"/>
                <a:gd name="T6" fmla="*/ 0 w 21"/>
                <a:gd name="T7" fmla="*/ 36 h 43"/>
                <a:gd name="T8" fmla="*/ 5 w 21"/>
                <a:gd name="T9" fmla="*/ 4 h 43"/>
                <a:gd name="T10" fmla="*/ 16 w 21"/>
                <a:gd name="T11" fmla="*/ 0 h 43"/>
                <a:gd name="T12" fmla="*/ 21 w 21"/>
                <a:gd name="T13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3">
                  <a:moveTo>
                    <a:pt x="21" y="6"/>
                  </a:moveTo>
                  <a:cubicBezTo>
                    <a:pt x="19" y="18"/>
                    <a:pt x="18" y="27"/>
                    <a:pt x="16" y="36"/>
                  </a:cubicBezTo>
                  <a:cubicBezTo>
                    <a:pt x="15" y="39"/>
                    <a:pt x="11" y="43"/>
                    <a:pt x="8" y="43"/>
                  </a:cubicBezTo>
                  <a:cubicBezTo>
                    <a:pt x="5" y="43"/>
                    <a:pt x="0" y="38"/>
                    <a:pt x="0" y="36"/>
                  </a:cubicBezTo>
                  <a:cubicBezTo>
                    <a:pt x="1" y="25"/>
                    <a:pt x="2" y="15"/>
                    <a:pt x="5" y="4"/>
                  </a:cubicBezTo>
                  <a:cubicBezTo>
                    <a:pt x="6" y="2"/>
                    <a:pt x="12" y="0"/>
                    <a:pt x="16" y="0"/>
                  </a:cubicBezTo>
                  <a:cubicBezTo>
                    <a:pt x="19" y="1"/>
                    <a:pt x="21" y="5"/>
                    <a:pt x="21" y="6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1" name="Freeform 108">
              <a:extLst>
                <a:ext uri="{FF2B5EF4-FFF2-40B4-BE49-F238E27FC236}">
                  <a16:creationId xmlns:a16="http://schemas.microsoft.com/office/drawing/2014/main" id="{E6407308-A8F0-4574-885A-9D7FBDE60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3063" y="5643563"/>
              <a:ext cx="73025" cy="34925"/>
            </a:xfrm>
            <a:custGeom>
              <a:avLst/>
              <a:gdLst>
                <a:gd name="T0" fmla="*/ 20 w 41"/>
                <a:gd name="T1" fmla="*/ 18 h 19"/>
                <a:gd name="T2" fmla="*/ 7 w 41"/>
                <a:gd name="T3" fmla="*/ 17 h 19"/>
                <a:gd name="T4" fmla="*/ 0 w 41"/>
                <a:gd name="T5" fmla="*/ 9 h 19"/>
                <a:gd name="T6" fmla="*/ 7 w 41"/>
                <a:gd name="T7" fmla="*/ 1 h 19"/>
                <a:gd name="T8" fmla="*/ 34 w 41"/>
                <a:gd name="T9" fmla="*/ 1 h 19"/>
                <a:gd name="T10" fmla="*/ 41 w 41"/>
                <a:gd name="T11" fmla="*/ 9 h 19"/>
                <a:gd name="T12" fmla="*/ 33 w 41"/>
                <a:gd name="T13" fmla="*/ 17 h 19"/>
                <a:gd name="T14" fmla="*/ 20 w 41"/>
                <a:gd name="T1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9">
                  <a:moveTo>
                    <a:pt x="20" y="18"/>
                  </a:moveTo>
                  <a:cubicBezTo>
                    <a:pt x="16" y="18"/>
                    <a:pt x="11" y="19"/>
                    <a:pt x="7" y="17"/>
                  </a:cubicBezTo>
                  <a:cubicBezTo>
                    <a:pt x="4" y="16"/>
                    <a:pt x="0" y="12"/>
                    <a:pt x="0" y="9"/>
                  </a:cubicBezTo>
                  <a:cubicBezTo>
                    <a:pt x="0" y="6"/>
                    <a:pt x="4" y="1"/>
                    <a:pt x="7" y="1"/>
                  </a:cubicBezTo>
                  <a:cubicBezTo>
                    <a:pt x="16" y="0"/>
                    <a:pt x="25" y="0"/>
                    <a:pt x="34" y="1"/>
                  </a:cubicBezTo>
                  <a:cubicBezTo>
                    <a:pt x="37" y="1"/>
                    <a:pt x="41" y="6"/>
                    <a:pt x="41" y="9"/>
                  </a:cubicBezTo>
                  <a:cubicBezTo>
                    <a:pt x="41" y="12"/>
                    <a:pt x="37" y="16"/>
                    <a:pt x="33" y="17"/>
                  </a:cubicBezTo>
                  <a:cubicBezTo>
                    <a:pt x="30" y="19"/>
                    <a:pt x="25" y="18"/>
                    <a:pt x="20" y="1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2" name="Freeform 109">
              <a:extLst>
                <a:ext uri="{FF2B5EF4-FFF2-40B4-BE49-F238E27FC236}">
                  <a16:creationId xmlns:a16="http://schemas.microsoft.com/office/drawing/2014/main" id="{89CF6E49-2F8E-428E-9069-D5AA55CED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713" y="5641975"/>
              <a:ext cx="76200" cy="36513"/>
            </a:xfrm>
            <a:custGeom>
              <a:avLst/>
              <a:gdLst>
                <a:gd name="T0" fmla="*/ 21 w 42"/>
                <a:gd name="T1" fmla="*/ 1 h 20"/>
                <a:gd name="T2" fmla="*/ 34 w 42"/>
                <a:gd name="T3" fmla="*/ 2 h 20"/>
                <a:gd name="T4" fmla="*/ 42 w 42"/>
                <a:gd name="T5" fmla="*/ 10 h 20"/>
                <a:gd name="T6" fmla="*/ 35 w 42"/>
                <a:gd name="T7" fmla="*/ 18 h 20"/>
                <a:gd name="T8" fmla="*/ 8 w 42"/>
                <a:gd name="T9" fmla="*/ 18 h 20"/>
                <a:gd name="T10" fmla="*/ 0 w 42"/>
                <a:gd name="T11" fmla="*/ 9 h 20"/>
                <a:gd name="T12" fmla="*/ 9 w 42"/>
                <a:gd name="T13" fmla="*/ 2 h 20"/>
                <a:gd name="T14" fmla="*/ 21 w 42"/>
                <a:gd name="T1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0">
                  <a:moveTo>
                    <a:pt x="21" y="1"/>
                  </a:moveTo>
                  <a:cubicBezTo>
                    <a:pt x="25" y="1"/>
                    <a:pt x="30" y="0"/>
                    <a:pt x="34" y="2"/>
                  </a:cubicBezTo>
                  <a:cubicBezTo>
                    <a:pt x="37" y="3"/>
                    <a:pt x="41" y="7"/>
                    <a:pt x="42" y="10"/>
                  </a:cubicBezTo>
                  <a:cubicBezTo>
                    <a:pt x="42" y="13"/>
                    <a:pt x="37" y="18"/>
                    <a:pt x="35" y="18"/>
                  </a:cubicBezTo>
                  <a:cubicBezTo>
                    <a:pt x="26" y="19"/>
                    <a:pt x="17" y="20"/>
                    <a:pt x="8" y="18"/>
                  </a:cubicBezTo>
                  <a:cubicBezTo>
                    <a:pt x="5" y="18"/>
                    <a:pt x="1" y="13"/>
                    <a:pt x="0" y="9"/>
                  </a:cubicBezTo>
                  <a:cubicBezTo>
                    <a:pt x="0" y="7"/>
                    <a:pt x="5" y="3"/>
                    <a:pt x="9" y="2"/>
                  </a:cubicBezTo>
                  <a:cubicBezTo>
                    <a:pt x="12" y="0"/>
                    <a:pt x="17" y="1"/>
                    <a:pt x="21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3" name="Freeform 110">
              <a:extLst>
                <a:ext uri="{FF2B5EF4-FFF2-40B4-BE49-F238E27FC236}">
                  <a16:creationId xmlns:a16="http://schemas.microsoft.com/office/drawing/2014/main" id="{6A4C81F3-8DE8-4FC3-A2BA-13EE224A0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000" y="5643563"/>
              <a:ext cx="73025" cy="34925"/>
            </a:xfrm>
            <a:custGeom>
              <a:avLst/>
              <a:gdLst>
                <a:gd name="T0" fmla="*/ 20 w 41"/>
                <a:gd name="T1" fmla="*/ 18 h 19"/>
                <a:gd name="T2" fmla="*/ 7 w 41"/>
                <a:gd name="T3" fmla="*/ 17 h 19"/>
                <a:gd name="T4" fmla="*/ 0 w 41"/>
                <a:gd name="T5" fmla="*/ 9 h 19"/>
                <a:gd name="T6" fmla="*/ 7 w 41"/>
                <a:gd name="T7" fmla="*/ 1 h 19"/>
                <a:gd name="T8" fmla="*/ 34 w 41"/>
                <a:gd name="T9" fmla="*/ 1 h 19"/>
                <a:gd name="T10" fmla="*/ 41 w 41"/>
                <a:gd name="T11" fmla="*/ 9 h 19"/>
                <a:gd name="T12" fmla="*/ 33 w 41"/>
                <a:gd name="T13" fmla="*/ 17 h 19"/>
                <a:gd name="T14" fmla="*/ 20 w 41"/>
                <a:gd name="T1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19">
                  <a:moveTo>
                    <a:pt x="20" y="18"/>
                  </a:moveTo>
                  <a:cubicBezTo>
                    <a:pt x="16" y="18"/>
                    <a:pt x="11" y="19"/>
                    <a:pt x="7" y="17"/>
                  </a:cubicBezTo>
                  <a:cubicBezTo>
                    <a:pt x="4" y="16"/>
                    <a:pt x="0" y="12"/>
                    <a:pt x="0" y="9"/>
                  </a:cubicBezTo>
                  <a:cubicBezTo>
                    <a:pt x="0" y="6"/>
                    <a:pt x="4" y="1"/>
                    <a:pt x="7" y="1"/>
                  </a:cubicBezTo>
                  <a:cubicBezTo>
                    <a:pt x="16" y="0"/>
                    <a:pt x="25" y="0"/>
                    <a:pt x="34" y="1"/>
                  </a:cubicBezTo>
                  <a:cubicBezTo>
                    <a:pt x="36" y="1"/>
                    <a:pt x="41" y="6"/>
                    <a:pt x="41" y="9"/>
                  </a:cubicBezTo>
                  <a:cubicBezTo>
                    <a:pt x="41" y="12"/>
                    <a:pt x="37" y="16"/>
                    <a:pt x="33" y="17"/>
                  </a:cubicBezTo>
                  <a:cubicBezTo>
                    <a:pt x="30" y="19"/>
                    <a:pt x="25" y="18"/>
                    <a:pt x="20" y="1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4" name="Freeform 111">
              <a:extLst>
                <a:ext uri="{FF2B5EF4-FFF2-40B4-BE49-F238E27FC236}">
                  <a16:creationId xmlns:a16="http://schemas.microsoft.com/office/drawing/2014/main" id="{0A9CF3FE-FCB9-44C4-9D32-88CDE0F4D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5175" y="5641975"/>
              <a:ext cx="74613" cy="34925"/>
            </a:xfrm>
            <a:custGeom>
              <a:avLst/>
              <a:gdLst>
                <a:gd name="T0" fmla="*/ 22 w 42"/>
                <a:gd name="T1" fmla="*/ 1 h 19"/>
                <a:gd name="T2" fmla="*/ 35 w 42"/>
                <a:gd name="T3" fmla="*/ 2 h 19"/>
                <a:gd name="T4" fmla="*/ 42 w 42"/>
                <a:gd name="T5" fmla="*/ 10 h 19"/>
                <a:gd name="T6" fmla="*/ 35 w 42"/>
                <a:gd name="T7" fmla="*/ 18 h 19"/>
                <a:gd name="T8" fmla="*/ 6 w 42"/>
                <a:gd name="T9" fmla="*/ 18 h 19"/>
                <a:gd name="T10" fmla="*/ 0 w 42"/>
                <a:gd name="T11" fmla="*/ 9 h 19"/>
                <a:gd name="T12" fmla="*/ 7 w 42"/>
                <a:gd name="T13" fmla="*/ 2 h 19"/>
                <a:gd name="T14" fmla="*/ 22 w 42"/>
                <a:gd name="T15" fmla="*/ 1 h 19"/>
                <a:gd name="T16" fmla="*/ 22 w 42"/>
                <a:gd name="T1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9">
                  <a:moveTo>
                    <a:pt x="22" y="1"/>
                  </a:moveTo>
                  <a:cubicBezTo>
                    <a:pt x="26" y="1"/>
                    <a:pt x="31" y="0"/>
                    <a:pt x="35" y="2"/>
                  </a:cubicBezTo>
                  <a:cubicBezTo>
                    <a:pt x="38" y="3"/>
                    <a:pt x="41" y="7"/>
                    <a:pt x="42" y="10"/>
                  </a:cubicBezTo>
                  <a:cubicBezTo>
                    <a:pt x="42" y="12"/>
                    <a:pt x="38" y="18"/>
                    <a:pt x="35" y="18"/>
                  </a:cubicBezTo>
                  <a:cubicBezTo>
                    <a:pt x="26" y="19"/>
                    <a:pt x="16" y="19"/>
                    <a:pt x="6" y="18"/>
                  </a:cubicBezTo>
                  <a:cubicBezTo>
                    <a:pt x="4" y="18"/>
                    <a:pt x="0" y="12"/>
                    <a:pt x="0" y="9"/>
                  </a:cubicBezTo>
                  <a:cubicBezTo>
                    <a:pt x="1" y="7"/>
                    <a:pt x="4" y="3"/>
                    <a:pt x="7" y="2"/>
                  </a:cubicBezTo>
                  <a:cubicBezTo>
                    <a:pt x="12" y="0"/>
                    <a:pt x="17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5" name="Freeform 112">
              <a:extLst>
                <a:ext uri="{FF2B5EF4-FFF2-40B4-BE49-F238E27FC236}">
                  <a16:creationId xmlns:a16="http://schemas.microsoft.com/office/drawing/2014/main" id="{2FF7BE73-6CC9-45A3-83FD-8A7D6626B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3238" y="5641975"/>
              <a:ext cx="73025" cy="36513"/>
            </a:xfrm>
            <a:custGeom>
              <a:avLst/>
              <a:gdLst>
                <a:gd name="T0" fmla="*/ 21 w 41"/>
                <a:gd name="T1" fmla="*/ 1 h 20"/>
                <a:gd name="T2" fmla="*/ 34 w 41"/>
                <a:gd name="T3" fmla="*/ 2 h 20"/>
                <a:gd name="T4" fmla="*/ 41 w 41"/>
                <a:gd name="T5" fmla="*/ 10 h 20"/>
                <a:gd name="T6" fmla="*/ 34 w 41"/>
                <a:gd name="T7" fmla="*/ 18 h 20"/>
                <a:gd name="T8" fmla="*/ 8 w 41"/>
                <a:gd name="T9" fmla="*/ 18 h 20"/>
                <a:gd name="T10" fmla="*/ 0 w 41"/>
                <a:gd name="T11" fmla="*/ 10 h 20"/>
                <a:gd name="T12" fmla="*/ 9 w 41"/>
                <a:gd name="T13" fmla="*/ 2 h 20"/>
                <a:gd name="T14" fmla="*/ 21 w 41"/>
                <a:gd name="T15" fmla="*/ 1 h 20"/>
                <a:gd name="T16" fmla="*/ 21 w 41"/>
                <a:gd name="T17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0">
                  <a:moveTo>
                    <a:pt x="21" y="1"/>
                  </a:moveTo>
                  <a:cubicBezTo>
                    <a:pt x="25" y="1"/>
                    <a:pt x="30" y="0"/>
                    <a:pt x="34" y="2"/>
                  </a:cubicBezTo>
                  <a:cubicBezTo>
                    <a:pt x="37" y="3"/>
                    <a:pt x="41" y="7"/>
                    <a:pt x="41" y="10"/>
                  </a:cubicBezTo>
                  <a:cubicBezTo>
                    <a:pt x="41" y="13"/>
                    <a:pt x="37" y="18"/>
                    <a:pt x="34" y="18"/>
                  </a:cubicBezTo>
                  <a:cubicBezTo>
                    <a:pt x="26" y="20"/>
                    <a:pt x="17" y="20"/>
                    <a:pt x="8" y="18"/>
                  </a:cubicBezTo>
                  <a:cubicBezTo>
                    <a:pt x="5" y="18"/>
                    <a:pt x="0" y="13"/>
                    <a:pt x="0" y="10"/>
                  </a:cubicBezTo>
                  <a:cubicBezTo>
                    <a:pt x="1" y="7"/>
                    <a:pt x="5" y="3"/>
                    <a:pt x="9" y="2"/>
                  </a:cubicBezTo>
                  <a:cubicBezTo>
                    <a:pt x="12" y="0"/>
                    <a:pt x="17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6" name="Freeform 113">
              <a:extLst>
                <a:ext uri="{FF2B5EF4-FFF2-40B4-BE49-F238E27FC236}">
                  <a16:creationId xmlns:a16="http://schemas.microsoft.com/office/drawing/2014/main" id="{006188EA-DE20-43E5-94CA-C35205F56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6400" y="3338513"/>
              <a:ext cx="19050" cy="61913"/>
            </a:xfrm>
            <a:custGeom>
              <a:avLst/>
              <a:gdLst>
                <a:gd name="T0" fmla="*/ 10 w 11"/>
                <a:gd name="T1" fmla="*/ 35 h 35"/>
                <a:gd name="T2" fmla="*/ 0 w 11"/>
                <a:gd name="T3" fmla="*/ 35 h 35"/>
                <a:gd name="T4" fmla="*/ 1 w 11"/>
                <a:gd name="T5" fmla="*/ 6 h 35"/>
                <a:gd name="T6" fmla="*/ 5 w 11"/>
                <a:gd name="T7" fmla="*/ 0 h 35"/>
                <a:gd name="T8" fmla="*/ 10 w 11"/>
                <a:gd name="T9" fmla="*/ 7 h 35"/>
                <a:gd name="T10" fmla="*/ 10 w 11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5">
                  <a:moveTo>
                    <a:pt x="10" y="35"/>
                  </a:moveTo>
                  <a:cubicBezTo>
                    <a:pt x="6" y="35"/>
                    <a:pt x="4" y="35"/>
                    <a:pt x="0" y="35"/>
                  </a:cubicBezTo>
                  <a:cubicBezTo>
                    <a:pt x="0" y="25"/>
                    <a:pt x="0" y="16"/>
                    <a:pt x="1" y="6"/>
                  </a:cubicBezTo>
                  <a:cubicBezTo>
                    <a:pt x="1" y="4"/>
                    <a:pt x="4" y="2"/>
                    <a:pt x="5" y="0"/>
                  </a:cubicBezTo>
                  <a:cubicBezTo>
                    <a:pt x="7" y="2"/>
                    <a:pt x="10" y="5"/>
                    <a:pt x="10" y="7"/>
                  </a:cubicBezTo>
                  <a:cubicBezTo>
                    <a:pt x="11" y="16"/>
                    <a:pt x="10" y="25"/>
                    <a:pt x="10" y="3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7" name="Freeform 114">
              <a:extLst>
                <a:ext uri="{FF2B5EF4-FFF2-40B4-BE49-F238E27FC236}">
                  <a16:creationId xmlns:a16="http://schemas.microsoft.com/office/drawing/2014/main" id="{A881F102-6E11-473A-9633-92A04CE50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713" y="3340100"/>
              <a:ext cx="14288" cy="60325"/>
            </a:xfrm>
            <a:custGeom>
              <a:avLst/>
              <a:gdLst>
                <a:gd name="T0" fmla="*/ 0 w 8"/>
                <a:gd name="T1" fmla="*/ 16 h 34"/>
                <a:gd name="T2" fmla="*/ 0 w 8"/>
                <a:gd name="T3" fmla="*/ 3 h 34"/>
                <a:gd name="T4" fmla="*/ 4 w 8"/>
                <a:gd name="T5" fmla="*/ 0 h 34"/>
                <a:gd name="T6" fmla="*/ 8 w 8"/>
                <a:gd name="T7" fmla="*/ 3 h 34"/>
                <a:gd name="T8" fmla="*/ 7 w 8"/>
                <a:gd name="T9" fmla="*/ 31 h 34"/>
                <a:gd name="T10" fmla="*/ 4 w 8"/>
                <a:gd name="T11" fmla="*/ 34 h 34"/>
                <a:gd name="T12" fmla="*/ 0 w 8"/>
                <a:gd name="T13" fmla="*/ 30 h 34"/>
                <a:gd name="T14" fmla="*/ 0 w 8"/>
                <a:gd name="T15" fmla="*/ 16 h 34"/>
                <a:gd name="T16" fmla="*/ 0 w 8"/>
                <a:gd name="T17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4">
                  <a:moveTo>
                    <a:pt x="0" y="16"/>
                  </a:moveTo>
                  <a:cubicBezTo>
                    <a:pt x="0" y="12"/>
                    <a:pt x="0" y="7"/>
                    <a:pt x="0" y="3"/>
                  </a:cubicBezTo>
                  <a:cubicBezTo>
                    <a:pt x="0" y="2"/>
                    <a:pt x="3" y="0"/>
                    <a:pt x="4" y="0"/>
                  </a:cubicBezTo>
                  <a:cubicBezTo>
                    <a:pt x="5" y="0"/>
                    <a:pt x="8" y="2"/>
                    <a:pt x="8" y="3"/>
                  </a:cubicBezTo>
                  <a:cubicBezTo>
                    <a:pt x="8" y="12"/>
                    <a:pt x="8" y="21"/>
                    <a:pt x="7" y="31"/>
                  </a:cubicBezTo>
                  <a:cubicBezTo>
                    <a:pt x="7" y="32"/>
                    <a:pt x="5" y="34"/>
                    <a:pt x="4" y="34"/>
                  </a:cubicBezTo>
                  <a:cubicBezTo>
                    <a:pt x="2" y="34"/>
                    <a:pt x="0" y="32"/>
                    <a:pt x="0" y="30"/>
                  </a:cubicBezTo>
                  <a:cubicBezTo>
                    <a:pt x="0" y="26"/>
                    <a:pt x="0" y="21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8" name="Freeform 115">
              <a:extLst>
                <a:ext uri="{FF2B5EF4-FFF2-40B4-BE49-F238E27FC236}">
                  <a16:creationId xmlns:a16="http://schemas.microsoft.com/office/drawing/2014/main" id="{1126778F-37D1-41C9-9910-F57E08927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-298450" y="3340100"/>
              <a:ext cx="23813" cy="39688"/>
            </a:xfrm>
            <a:custGeom>
              <a:avLst/>
              <a:gdLst>
                <a:gd name="T0" fmla="*/ 14 w 14"/>
                <a:gd name="T1" fmla="*/ 22 h 22"/>
                <a:gd name="T2" fmla="*/ 5 w 14"/>
                <a:gd name="T3" fmla="*/ 2 h 22"/>
                <a:gd name="T4" fmla="*/ 10 w 14"/>
                <a:gd name="T5" fmla="*/ 0 h 22"/>
                <a:gd name="T6" fmla="*/ 13 w 14"/>
                <a:gd name="T7" fmla="*/ 4 h 22"/>
                <a:gd name="T8" fmla="*/ 14 w 14"/>
                <a:gd name="T9" fmla="*/ 7 h 22"/>
                <a:gd name="T10" fmla="*/ 14 w 14"/>
                <a:gd name="T1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2">
                  <a:moveTo>
                    <a:pt x="14" y="22"/>
                  </a:moveTo>
                  <a:cubicBezTo>
                    <a:pt x="5" y="19"/>
                    <a:pt x="0" y="7"/>
                    <a:pt x="5" y="2"/>
                  </a:cubicBezTo>
                  <a:cubicBezTo>
                    <a:pt x="6" y="0"/>
                    <a:pt x="9" y="0"/>
                    <a:pt x="10" y="0"/>
                  </a:cubicBezTo>
                  <a:cubicBezTo>
                    <a:pt x="11" y="0"/>
                    <a:pt x="12" y="3"/>
                    <a:pt x="13" y="4"/>
                  </a:cubicBezTo>
                  <a:cubicBezTo>
                    <a:pt x="14" y="5"/>
                    <a:pt x="14" y="6"/>
                    <a:pt x="14" y="7"/>
                  </a:cubicBezTo>
                  <a:cubicBezTo>
                    <a:pt x="14" y="12"/>
                    <a:pt x="14" y="16"/>
                    <a:pt x="14" y="22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9" name="Freeform 116">
              <a:extLst>
                <a:ext uri="{FF2B5EF4-FFF2-40B4-BE49-F238E27FC236}">
                  <a16:creationId xmlns:a16="http://schemas.microsoft.com/office/drawing/2014/main" id="{73534EA7-3E19-4185-BC22-ABEC3A8C7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-531812" y="3381375"/>
              <a:ext cx="17463" cy="34925"/>
            </a:xfrm>
            <a:custGeom>
              <a:avLst/>
              <a:gdLst>
                <a:gd name="T0" fmla="*/ 9 w 9"/>
                <a:gd name="T1" fmla="*/ 1 h 20"/>
                <a:gd name="T2" fmla="*/ 9 w 9"/>
                <a:gd name="T3" fmla="*/ 16 h 20"/>
                <a:gd name="T4" fmla="*/ 4 w 9"/>
                <a:gd name="T5" fmla="*/ 20 h 20"/>
                <a:gd name="T6" fmla="*/ 0 w 9"/>
                <a:gd name="T7" fmla="*/ 16 h 20"/>
                <a:gd name="T8" fmla="*/ 5 w 9"/>
                <a:gd name="T9" fmla="*/ 0 h 20"/>
                <a:gd name="T10" fmla="*/ 9 w 9"/>
                <a:gd name="T1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0">
                  <a:moveTo>
                    <a:pt x="9" y="1"/>
                  </a:moveTo>
                  <a:cubicBezTo>
                    <a:pt x="9" y="6"/>
                    <a:pt x="9" y="11"/>
                    <a:pt x="9" y="16"/>
                  </a:cubicBezTo>
                  <a:cubicBezTo>
                    <a:pt x="9" y="18"/>
                    <a:pt x="6" y="20"/>
                    <a:pt x="4" y="20"/>
                  </a:cubicBezTo>
                  <a:cubicBezTo>
                    <a:pt x="3" y="20"/>
                    <a:pt x="0" y="17"/>
                    <a:pt x="0" y="16"/>
                  </a:cubicBezTo>
                  <a:cubicBezTo>
                    <a:pt x="1" y="11"/>
                    <a:pt x="3" y="5"/>
                    <a:pt x="5" y="0"/>
                  </a:cubicBezTo>
                  <a:cubicBezTo>
                    <a:pt x="6" y="0"/>
                    <a:pt x="8" y="0"/>
                    <a:pt x="9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40" name="Freeform 117">
              <a:extLst>
                <a:ext uri="{FF2B5EF4-FFF2-40B4-BE49-F238E27FC236}">
                  <a16:creationId xmlns:a16="http://schemas.microsoft.com/office/drawing/2014/main" id="{1CF83B1F-1A17-43EB-A173-B3DBEC611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-414337" y="3381375"/>
              <a:ext cx="17463" cy="34925"/>
            </a:xfrm>
            <a:custGeom>
              <a:avLst/>
              <a:gdLst>
                <a:gd name="T0" fmla="*/ 9 w 10"/>
                <a:gd name="T1" fmla="*/ 1 h 20"/>
                <a:gd name="T2" fmla="*/ 9 w 10"/>
                <a:gd name="T3" fmla="*/ 16 h 20"/>
                <a:gd name="T4" fmla="*/ 4 w 10"/>
                <a:gd name="T5" fmla="*/ 20 h 20"/>
                <a:gd name="T6" fmla="*/ 0 w 10"/>
                <a:gd name="T7" fmla="*/ 16 h 20"/>
                <a:gd name="T8" fmla="*/ 5 w 10"/>
                <a:gd name="T9" fmla="*/ 0 h 20"/>
                <a:gd name="T10" fmla="*/ 9 w 10"/>
                <a:gd name="T1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0">
                  <a:moveTo>
                    <a:pt x="9" y="1"/>
                  </a:moveTo>
                  <a:cubicBezTo>
                    <a:pt x="9" y="6"/>
                    <a:pt x="10" y="11"/>
                    <a:pt x="9" y="16"/>
                  </a:cubicBezTo>
                  <a:cubicBezTo>
                    <a:pt x="9" y="18"/>
                    <a:pt x="6" y="20"/>
                    <a:pt x="4" y="20"/>
                  </a:cubicBezTo>
                  <a:cubicBezTo>
                    <a:pt x="3" y="20"/>
                    <a:pt x="0" y="17"/>
                    <a:pt x="0" y="16"/>
                  </a:cubicBezTo>
                  <a:cubicBezTo>
                    <a:pt x="1" y="11"/>
                    <a:pt x="3" y="6"/>
                    <a:pt x="5" y="0"/>
                  </a:cubicBezTo>
                  <a:cubicBezTo>
                    <a:pt x="6" y="1"/>
                    <a:pt x="8" y="1"/>
                    <a:pt x="9" y="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41" name="Freeform 118">
              <a:extLst>
                <a:ext uri="{FF2B5EF4-FFF2-40B4-BE49-F238E27FC236}">
                  <a16:creationId xmlns:a16="http://schemas.microsoft.com/office/drawing/2014/main" id="{46157E50-D0B0-49D3-A090-201B4AE4E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373438"/>
              <a:ext cx="14288" cy="34925"/>
            </a:xfrm>
            <a:custGeom>
              <a:avLst/>
              <a:gdLst>
                <a:gd name="T0" fmla="*/ 8 w 8"/>
                <a:gd name="T1" fmla="*/ 2 h 19"/>
                <a:gd name="T2" fmla="*/ 8 w 8"/>
                <a:gd name="T3" fmla="*/ 18 h 19"/>
                <a:gd name="T4" fmla="*/ 4 w 8"/>
                <a:gd name="T5" fmla="*/ 19 h 19"/>
                <a:gd name="T6" fmla="*/ 0 w 8"/>
                <a:gd name="T7" fmla="*/ 5 h 19"/>
                <a:gd name="T8" fmla="*/ 5 w 8"/>
                <a:gd name="T9" fmla="*/ 0 h 19"/>
                <a:gd name="T10" fmla="*/ 8 w 8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9">
                  <a:moveTo>
                    <a:pt x="8" y="2"/>
                  </a:moveTo>
                  <a:cubicBezTo>
                    <a:pt x="8" y="7"/>
                    <a:pt x="8" y="13"/>
                    <a:pt x="8" y="18"/>
                  </a:cubicBezTo>
                  <a:cubicBezTo>
                    <a:pt x="6" y="18"/>
                    <a:pt x="5" y="19"/>
                    <a:pt x="4" y="19"/>
                  </a:cubicBezTo>
                  <a:cubicBezTo>
                    <a:pt x="2" y="14"/>
                    <a:pt x="1" y="9"/>
                    <a:pt x="0" y="5"/>
                  </a:cubicBezTo>
                  <a:cubicBezTo>
                    <a:pt x="0" y="3"/>
                    <a:pt x="3" y="2"/>
                    <a:pt x="5" y="0"/>
                  </a:cubicBezTo>
                  <a:cubicBezTo>
                    <a:pt x="6" y="1"/>
                    <a:pt x="7" y="1"/>
                    <a:pt x="8" y="2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42" name="Freeform 119">
              <a:extLst>
                <a:ext uri="{FF2B5EF4-FFF2-40B4-BE49-F238E27FC236}">
                  <a16:creationId xmlns:a16="http://schemas.microsoft.com/office/drawing/2014/main" id="{96FD3A5B-443C-40FF-95FE-400281AB3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800" y="5708650"/>
              <a:ext cx="22225" cy="25400"/>
            </a:xfrm>
            <a:custGeom>
              <a:avLst/>
              <a:gdLst>
                <a:gd name="T0" fmla="*/ 0 w 12"/>
                <a:gd name="T1" fmla="*/ 0 h 14"/>
                <a:gd name="T2" fmla="*/ 12 w 12"/>
                <a:gd name="T3" fmla="*/ 10 h 14"/>
                <a:gd name="T4" fmla="*/ 0 w 12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4">
                  <a:moveTo>
                    <a:pt x="0" y="0"/>
                  </a:moveTo>
                  <a:cubicBezTo>
                    <a:pt x="4" y="4"/>
                    <a:pt x="8" y="7"/>
                    <a:pt x="12" y="10"/>
                  </a:cubicBezTo>
                  <a:cubicBezTo>
                    <a:pt x="1" y="14"/>
                    <a:pt x="0" y="13"/>
                    <a:pt x="0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43" name="Freeform 120">
              <a:extLst>
                <a:ext uri="{FF2B5EF4-FFF2-40B4-BE49-F238E27FC236}">
                  <a16:creationId xmlns:a16="http://schemas.microsoft.com/office/drawing/2014/main" id="{71BED0F4-2A2C-4957-9C13-3554691E2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38" y="4857750"/>
              <a:ext cx="65088" cy="36513"/>
            </a:xfrm>
            <a:custGeom>
              <a:avLst/>
              <a:gdLst>
                <a:gd name="T0" fmla="*/ 13 w 37"/>
                <a:gd name="T1" fmla="*/ 0 h 20"/>
                <a:gd name="T2" fmla="*/ 31 w 37"/>
                <a:gd name="T3" fmla="*/ 8 h 20"/>
                <a:gd name="T4" fmla="*/ 29 w 37"/>
                <a:gd name="T5" fmla="*/ 19 h 20"/>
                <a:gd name="T6" fmla="*/ 11 w 37"/>
                <a:gd name="T7" fmla="*/ 18 h 20"/>
                <a:gd name="T8" fmla="*/ 0 w 37"/>
                <a:gd name="T9" fmla="*/ 7 h 20"/>
                <a:gd name="T10" fmla="*/ 13 w 37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0">
                  <a:moveTo>
                    <a:pt x="13" y="0"/>
                  </a:moveTo>
                  <a:cubicBezTo>
                    <a:pt x="20" y="3"/>
                    <a:pt x="26" y="5"/>
                    <a:pt x="31" y="8"/>
                  </a:cubicBezTo>
                  <a:cubicBezTo>
                    <a:pt x="37" y="12"/>
                    <a:pt x="36" y="18"/>
                    <a:pt x="29" y="19"/>
                  </a:cubicBezTo>
                  <a:cubicBezTo>
                    <a:pt x="23" y="20"/>
                    <a:pt x="16" y="20"/>
                    <a:pt x="11" y="18"/>
                  </a:cubicBezTo>
                  <a:cubicBezTo>
                    <a:pt x="6" y="16"/>
                    <a:pt x="4" y="11"/>
                    <a:pt x="0" y="7"/>
                  </a:cubicBezTo>
                  <a:cubicBezTo>
                    <a:pt x="4" y="5"/>
                    <a:pt x="8" y="3"/>
                    <a:pt x="13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44" name="Freeform 121">
              <a:extLst>
                <a:ext uri="{FF2B5EF4-FFF2-40B4-BE49-F238E27FC236}">
                  <a16:creationId xmlns:a16="http://schemas.microsoft.com/office/drawing/2014/main" id="{F5C1C224-8820-4232-974D-78D401A1CB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08150" y="1944688"/>
              <a:ext cx="133350" cy="131763"/>
            </a:xfrm>
            <a:custGeom>
              <a:avLst/>
              <a:gdLst>
                <a:gd name="T0" fmla="*/ 74 w 74"/>
                <a:gd name="T1" fmla="*/ 37 h 74"/>
                <a:gd name="T2" fmla="*/ 38 w 74"/>
                <a:gd name="T3" fmla="*/ 74 h 74"/>
                <a:gd name="T4" fmla="*/ 0 w 74"/>
                <a:gd name="T5" fmla="*/ 37 h 74"/>
                <a:gd name="T6" fmla="*/ 37 w 74"/>
                <a:gd name="T7" fmla="*/ 0 h 74"/>
                <a:gd name="T8" fmla="*/ 74 w 74"/>
                <a:gd name="T9" fmla="*/ 37 h 74"/>
                <a:gd name="T10" fmla="*/ 37 w 74"/>
                <a:gd name="T11" fmla="*/ 16 h 74"/>
                <a:gd name="T12" fmla="*/ 16 w 74"/>
                <a:gd name="T13" fmla="*/ 37 h 74"/>
                <a:gd name="T14" fmla="*/ 37 w 74"/>
                <a:gd name="T15" fmla="*/ 58 h 74"/>
                <a:gd name="T16" fmla="*/ 58 w 74"/>
                <a:gd name="T17" fmla="*/ 37 h 74"/>
                <a:gd name="T18" fmla="*/ 37 w 74"/>
                <a:gd name="T19" fmla="*/ 1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74">
                  <a:moveTo>
                    <a:pt x="74" y="37"/>
                  </a:moveTo>
                  <a:cubicBezTo>
                    <a:pt x="74" y="57"/>
                    <a:pt x="58" y="74"/>
                    <a:pt x="38" y="74"/>
                  </a:cubicBezTo>
                  <a:cubicBezTo>
                    <a:pt x="17" y="74"/>
                    <a:pt x="0" y="57"/>
                    <a:pt x="0" y="37"/>
                  </a:cubicBezTo>
                  <a:cubicBezTo>
                    <a:pt x="0" y="17"/>
                    <a:pt x="17" y="0"/>
                    <a:pt x="37" y="0"/>
                  </a:cubicBezTo>
                  <a:cubicBezTo>
                    <a:pt x="57" y="0"/>
                    <a:pt x="74" y="17"/>
                    <a:pt x="74" y="37"/>
                  </a:cubicBezTo>
                  <a:close/>
                  <a:moveTo>
                    <a:pt x="37" y="16"/>
                  </a:moveTo>
                  <a:cubicBezTo>
                    <a:pt x="26" y="16"/>
                    <a:pt x="17" y="25"/>
                    <a:pt x="16" y="37"/>
                  </a:cubicBezTo>
                  <a:cubicBezTo>
                    <a:pt x="16" y="48"/>
                    <a:pt x="25" y="58"/>
                    <a:pt x="37" y="58"/>
                  </a:cubicBezTo>
                  <a:cubicBezTo>
                    <a:pt x="49" y="58"/>
                    <a:pt x="59" y="48"/>
                    <a:pt x="58" y="37"/>
                  </a:cubicBezTo>
                  <a:cubicBezTo>
                    <a:pt x="58" y="26"/>
                    <a:pt x="49" y="16"/>
                    <a:pt x="37" y="16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45" name="Freeform 122">
              <a:extLst>
                <a:ext uri="{FF2B5EF4-FFF2-40B4-BE49-F238E27FC236}">
                  <a16:creationId xmlns:a16="http://schemas.microsoft.com/office/drawing/2014/main" id="{B8B6FFF6-57B1-444F-BC5E-26C989EFCA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6725" y="1973263"/>
              <a:ext cx="77788" cy="74613"/>
            </a:xfrm>
            <a:custGeom>
              <a:avLst/>
              <a:gdLst>
                <a:gd name="T0" fmla="*/ 21 w 43"/>
                <a:gd name="T1" fmla="*/ 0 h 42"/>
                <a:gd name="T2" fmla="*/ 42 w 43"/>
                <a:gd name="T3" fmla="*/ 21 h 42"/>
                <a:gd name="T4" fmla="*/ 21 w 43"/>
                <a:gd name="T5" fmla="*/ 42 h 42"/>
                <a:gd name="T6" fmla="*/ 0 w 43"/>
                <a:gd name="T7" fmla="*/ 21 h 42"/>
                <a:gd name="T8" fmla="*/ 21 w 4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33" y="0"/>
                    <a:pt x="42" y="10"/>
                    <a:pt x="42" y="21"/>
                  </a:cubicBezTo>
                  <a:cubicBezTo>
                    <a:pt x="43" y="32"/>
                    <a:pt x="33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1" y="9"/>
                    <a:pt x="10" y="0"/>
                    <a:pt x="21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3585239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8" name="Google Shape;2968;p70"/>
          <p:cNvSpPr txBox="1">
            <a:spLocks noGrp="1"/>
          </p:cNvSpPr>
          <p:nvPr>
            <p:ph type="title"/>
          </p:nvPr>
        </p:nvSpPr>
        <p:spPr>
          <a:xfrm>
            <a:off x="1262115" y="287370"/>
            <a:ext cx="206966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 dirty="0">
                <a:solidFill>
                  <a:srgbClr val="67BB8C"/>
                </a:solidFill>
              </a:rPr>
              <a:t>RESOURCES</a:t>
            </a:r>
            <a:endParaRPr sz="3000" b="0" dirty="0">
              <a:solidFill>
                <a:srgbClr val="67BB8C"/>
              </a:solidFill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2C6A64CB-4FFF-4254-812E-7B1A45B071B4}"/>
              </a:ext>
            </a:extLst>
          </p:cNvPr>
          <p:cNvGrpSpPr/>
          <p:nvPr/>
        </p:nvGrpSpPr>
        <p:grpSpPr>
          <a:xfrm>
            <a:off x="305529" y="1238217"/>
            <a:ext cx="3778709" cy="3617913"/>
            <a:chOff x="434975" y="852487"/>
            <a:chExt cx="4327526" cy="4143376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A1C48B8-BBB2-48F5-A31D-A2071169B1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06788" y="2292350"/>
              <a:ext cx="1255713" cy="1081088"/>
            </a:xfrm>
            <a:custGeom>
              <a:avLst/>
              <a:gdLst>
                <a:gd name="T0" fmla="*/ 0 w 479"/>
                <a:gd name="T1" fmla="*/ 412 h 412"/>
                <a:gd name="T2" fmla="*/ 73 w 479"/>
                <a:gd name="T3" fmla="*/ 227 h 412"/>
                <a:gd name="T4" fmla="*/ 116 w 479"/>
                <a:gd name="T5" fmla="*/ 214 h 412"/>
                <a:gd name="T6" fmla="*/ 152 w 479"/>
                <a:gd name="T7" fmla="*/ 152 h 412"/>
                <a:gd name="T8" fmla="*/ 139 w 479"/>
                <a:gd name="T9" fmla="*/ 122 h 412"/>
                <a:gd name="T10" fmla="*/ 114 w 479"/>
                <a:gd name="T11" fmla="*/ 100 h 412"/>
                <a:gd name="T12" fmla="*/ 146 w 479"/>
                <a:gd name="T13" fmla="*/ 74 h 412"/>
                <a:gd name="T14" fmla="*/ 110 w 479"/>
                <a:gd name="T15" fmla="*/ 49 h 412"/>
                <a:gd name="T16" fmla="*/ 242 w 479"/>
                <a:gd name="T17" fmla="*/ 2 h 412"/>
                <a:gd name="T18" fmla="*/ 361 w 479"/>
                <a:gd name="T19" fmla="*/ 60 h 412"/>
                <a:gd name="T20" fmla="*/ 320 w 479"/>
                <a:gd name="T21" fmla="*/ 182 h 412"/>
                <a:gd name="T22" fmla="*/ 416 w 479"/>
                <a:gd name="T23" fmla="*/ 252 h 412"/>
                <a:gd name="T24" fmla="*/ 466 w 479"/>
                <a:gd name="T25" fmla="*/ 371 h 412"/>
                <a:gd name="T26" fmla="*/ 479 w 479"/>
                <a:gd name="T27" fmla="*/ 412 h 412"/>
                <a:gd name="T28" fmla="*/ 0 w 479"/>
                <a:gd name="T29" fmla="*/ 412 h 412"/>
                <a:gd name="T30" fmla="*/ 426 w 479"/>
                <a:gd name="T31" fmla="*/ 348 h 412"/>
                <a:gd name="T32" fmla="*/ 427 w 479"/>
                <a:gd name="T33" fmla="*/ 349 h 412"/>
                <a:gd name="T34" fmla="*/ 381 w 479"/>
                <a:gd name="T35" fmla="*/ 234 h 412"/>
                <a:gd name="T36" fmla="*/ 343 w 479"/>
                <a:gd name="T37" fmla="*/ 206 h 412"/>
                <a:gd name="T38" fmla="*/ 300 w 479"/>
                <a:gd name="T39" fmla="*/ 233 h 412"/>
                <a:gd name="T40" fmla="*/ 278 w 479"/>
                <a:gd name="T41" fmla="*/ 266 h 412"/>
                <a:gd name="T42" fmla="*/ 266 w 479"/>
                <a:gd name="T43" fmla="*/ 259 h 412"/>
                <a:gd name="T44" fmla="*/ 290 w 479"/>
                <a:gd name="T45" fmla="*/ 192 h 412"/>
                <a:gd name="T46" fmla="*/ 177 w 479"/>
                <a:gd name="T47" fmla="*/ 210 h 412"/>
                <a:gd name="T48" fmla="*/ 130 w 479"/>
                <a:gd name="T49" fmla="*/ 299 h 412"/>
                <a:gd name="T50" fmla="*/ 117 w 479"/>
                <a:gd name="T51" fmla="*/ 292 h 412"/>
                <a:gd name="T52" fmla="*/ 134 w 479"/>
                <a:gd name="T53" fmla="*/ 230 h 412"/>
                <a:gd name="T54" fmla="*/ 89 w 479"/>
                <a:gd name="T55" fmla="*/ 250 h 412"/>
                <a:gd name="T56" fmla="*/ 35 w 479"/>
                <a:gd name="T57" fmla="*/ 388 h 412"/>
                <a:gd name="T58" fmla="*/ 448 w 479"/>
                <a:gd name="T59" fmla="*/ 388 h 412"/>
                <a:gd name="T60" fmla="*/ 426 w 479"/>
                <a:gd name="T61" fmla="*/ 348 h 412"/>
                <a:gd name="T62" fmla="*/ 298 w 479"/>
                <a:gd name="T63" fmla="*/ 54 h 412"/>
                <a:gd name="T64" fmla="*/ 300 w 479"/>
                <a:gd name="T65" fmla="*/ 38 h 412"/>
                <a:gd name="T66" fmla="*/ 208 w 479"/>
                <a:gd name="T67" fmla="*/ 21 h 412"/>
                <a:gd name="T68" fmla="*/ 206 w 479"/>
                <a:gd name="T69" fmla="*/ 33 h 412"/>
                <a:gd name="T70" fmla="*/ 234 w 479"/>
                <a:gd name="T71" fmla="*/ 50 h 412"/>
                <a:gd name="T72" fmla="*/ 198 w 479"/>
                <a:gd name="T73" fmla="*/ 63 h 412"/>
                <a:gd name="T74" fmla="*/ 159 w 479"/>
                <a:gd name="T75" fmla="*/ 76 h 412"/>
                <a:gd name="T76" fmla="*/ 188 w 479"/>
                <a:gd name="T77" fmla="*/ 96 h 412"/>
                <a:gd name="T78" fmla="*/ 167 w 479"/>
                <a:gd name="T79" fmla="*/ 133 h 412"/>
                <a:gd name="T80" fmla="*/ 177 w 479"/>
                <a:gd name="T81" fmla="*/ 139 h 412"/>
                <a:gd name="T82" fmla="*/ 307 w 479"/>
                <a:gd name="T83" fmla="*/ 143 h 412"/>
                <a:gd name="T84" fmla="*/ 253 w 479"/>
                <a:gd name="T85" fmla="*/ 77 h 412"/>
                <a:gd name="T86" fmla="*/ 263 w 479"/>
                <a:gd name="T87" fmla="*/ 66 h 412"/>
                <a:gd name="T88" fmla="*/ 298 w 479"/>
                <a:gd name="T89" fmla="*/ 54 h 412"/>
                <a:gd name="T90" fmla="*/ 198 w 479"/>
                <a:gd name="T91" fmla="*/ 177 h 412"/>
                <a:gd name="T92" fmla="*/ 278 w 479"/>
                <a:gd name="T93" fmla="*/ 163 h 412"/>
                <a:gd name="T94" fmla="*/ 198 w 479"/>
                <a:gd name="T95" fmla="*/ 17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79" h="412">
                  <a:moveTo>
                    <a:pt x="0" y="412"/>
                  </a:moveTo>
                  <a:cubicBezTo>
                    <a:pt x="25" y="347"/>
                    <a:pt x="47" y="286"/>
                    <a:pt x="73" y="227"/>
                  </a:cubicBezTo>
                  <a:cubicBezTo>
                    <a:pt x="77" y="218"/>
                    <a:pt x="101" y="215"/>
                    <a:pt x="116" y="214"/>
                  </a:cubicBezTo>
                  <a:cubicBezTo>
                    <a:pt x="156" y="211"/>
                    <a:pt x="170" y="190"/>
                    <a:pt x="152" y="152"/>
                  </a:cubicBezTo>
                  <a:cubicBezTo>
                    <a:pt x="147" y="142"/>
                    <a:pt x="145" y="130"/>
                    <a:pt x="139" y="122"/>
                  </a:cubicBezTo>
                  <a:cubicBezTo>
                    <a:pt x="133" y="113"/>
                    <a:pt x="124" y="108"/>
                    <a:pt x="114" y="100"/>
                  </a:cubicBezTo>
                  <a:cubicBezTo>
                    <a:pt x="124" y="91"/>
                    <a:pt x="133" y="84"/>
                    <a:pt x="146" y="74"/>
                  </a:cubicBezTo>
                  <a:cubicBezTo>
                    <a:pt x="134" y="66"/>
                    <a:pt x="125" y="59"/>
                    <a:pt x="110" y="49"/>
                  </a:cubicBezTo>
                  <a:cubicBezTo>
                    <a:pt x="158" y="31"/>
                    <a:pt x="201" y="0"/>
                    <a:pt x="242" y="2"/>
                  </a:cubicBezTo>
                  <a:cubicBezTo>
                    <a:pt x="283" y="5"/>
                    <a:pt x="323" y="40"/>
                    <a:pt x="361" y="60"/>
                  </a:cubicBezTo>
                  <a:cubicBezTo>
                    <a:pt x="347" y="103"/>
                    <a:pt x="334" y="140"/>
                    <a:pt x="320" y="182"/>
                  </a:cubicBezTo>
                  <a:cubicBezTo>
                    <a:pt x="385" y="160"/>
                    <a:pt x="399" y="207"/>
                    <a:pt x="416" y="252"/>
                  </a:cubicBezTo>
                  <a:cubicBezTo>
                    <a:pt x="431" y="292"/>
                    <a:pt x="449" y="331"/>
                    <a:pt x="466" y="371"/>
                  </a:cubicBezTo>
                  <a:cubicBezTo>
                    <a:pt x="471" y="383"/>
                    <a:pt x="474" y="396"/>
                    <a:pt x="479" y="412"/>
                  </a:cubicBezTo>
                  <a:cubicBezTo>
                    <a:pt x="318" y="412"/>
                    <a:pt x="163" y="412"/>
                    <a:pt x="0" y="412"/>
                  </a:cubicBezTo>
                  <a:close/>
                  <a:moveTo>
                    <a:pt x="426" y="348"/>
                  </a:moveTo>
                  <a:cubicBezTo>
                    <a:pt x="427" y="349"/>
                    <a:pt x="427" y="349"/>
                    <a:pt x="427" y="349"/>
                  </a:cubicBezTo>
                  <a:cubicBezTo>
                    <a:pt x="412" y="311"/>
                    <a:pt x="399" y="271"/>
                    <a:pt x="381" y="234"/>
                  </a:cubicBezTo>
                  <a:cubicBezTo>
                    <a:pt x="374" y="221"/>
                    <a:pt x="357" y="211"/>
                    <a:pt x="343" y="206"/>
                  </a:cubicBezTo>
                  <a:cubicBezTo>
                    <a:pt x="321" y="198"/>
                    <a:pt x="307" y="211"/>
                    <a:pt x="300" y="233"/>
                  </a:cubicBezTo>
                  <a:cubicBezTo>
                    <a:pt x="295" y="245"/>
                    <a:pt x="285" y="255"/>
                    <a:pt x="278" y="266"/>
                  </a:cubicBezTo>
                  <a:cubicBezTo>
                    <a:pt x="274" y="264"/>
                    <a:pt x="270" y="261"/>
                    <a:pt x="266" y="259"/>
                  </a:cubicBezTo>
                  <a:cubicBezTo>
                    <a:pt x="274" y="236"/>
                    <a:pt x="282" y="214"/>
                    <a:pt x="290" y="192"/>
                  </a:cubicBezTo>
                  <a:cubicBezTo>
                    <a:pt x="250" y="198"/>
                    <a:pt x="214" y="204"/>
                    <a:pt x="177" y="210"/>
                  </a:cubicBezTo>
                  <a:cubicBezTo>
                    <a:pt x="162" y="239"/>
                    <a:pt x="146" y="269"/>
                    <a:pt x="130" y="299"/>
                  </a:cubicBezTo>
                  <a:cubicBezTo>
                    <a:pt x="126" y="297"/>
                    <a:pt x="121" y="295"/>
                    <a:pt x="117" y="292"/>
                  </a:cubicBezTo>
                  <a:cubicBezTo>
                    <a:pt x="121" y="275"/>
                    <a:pt x="126" y="258"/>
                    <a:pt x="134" y="230"/>
                  </a:cubicBezTo>
                  <a:cubicBezTo>
                    <a:pt x="112" y="239"/>
                    <a:pt x="93" y="241"/>
                    <a:pt x="89" y="250"/>
                  </a:cubicBezTo>
                  <a:cubicBezTo>
                    <a:pt x="69" y="294"/>
                    <a:pt x="53" y="340"/>
                    <a:pt x="35" y="388"/>
                  </a:cubicBezTo>
                  <a:cubicBezTo>
                    <a:pt x="175" y="388"/>
                    <a:pt x="309" y="388"/>
                    <a:pt x="448" y="388"/>
                  </a:cubicBezTo>
                  <a:cubicBezTo>
                    <a:pt x="439" y="371"/>
                    <a:pt x="432" y="360"/>
                    <a:pt x="426" y="348"/>
                  </a:cubicBezTo>
                  <a:close/>
                  <a:moveTo>
                    <a:pt x="298" y="54"/>
                  </a:moveTo>
                  <a:cubicBezTo>
                    <a:pt x="299" y="48"/>
                    <a:pt x="299" y="43"/>
                    <a:pt x="300" y="38"/>
                  </a:cubicBezTo>
                  <a:cubicBezTo>
                    <a:pt x="270" y="33"/>
                    <a:pt x="239" y="27"/>
                    <a:pt x="208" y="21"/>
                  </a:cubicBezTo>
                  <a:cubicBezTo>
                    <a:pt x="208" y="25"/>
                    <a:pt x="207" y="29"/>
                    <a:pt x="206" y="33"/>
                  </a:cubicBezTo>
                  <a:cubicBezTo>
                    <a:pt x="216" y="38"/>
                    <a:pt x="225" y="44"/>
                    <a:pt x="234" y="50"/>
                  </a:cubicBezTo>
                  <a:cubicBezTo>
                    <a:pt x="220" y="61"/>
                    <a:pt x="209" y="61"/>
                    <a:pt x="198" y="63"/>
                  </a:cubicBezTo>
                  <a:cubicBezTo>
                    <a:pt x="186" y="66"/>
                    <a:pt x="176" y="70"/>
                    <a:pt x="159" y="76"/>
                  </a:cubicBezTo>
                  <a:cubicBezTo>
                    <a:pt x="175" y="87"/>
                    <a:pt x="183" y="92"/>
                    <a:pt x="188" y="96"/>
                  </a:cubicBezTo>
                  <a:cubicBezTo>
                    <a:pt x="180" y="110"/>
                    <a:pt x="173" y="121"/>
                    <a:pt x="167" y="133"/>
                  </a:cubicBezTo>
                  <a:cubicBezTo>
                    <a:pt x="170" y="135"/>
                    <a:pt x="173" y="137"/>
                    <a:pt x="177" y="139"/>
                  </a:cubicBezTo>
                  <a:cubicBezTo>
                    <a:pt x="206" y="111"/>
                    <a:pt x="281" y="113"/>
                    <a:pt x="307" y="143"/>
                  </a:cubicBezTo>
                  <a:cubicBezTo>
                    <a:pt x="346" y="86"/>
                    <a:pt x="304" y="79"/>
                    <a:pt x="253" y="77"/>
                  </a:cubicBezTo>
                  <a:cubicBezTo>
                    <a:pt x="256" y="73"/>
                    <a:pt x="260" y="70"/>
                    <a:pt x="263" y="66"/>
                  </a:cubicBezTo>
                  <a:cubicBezTo>
                    <a:pt x="274" y="62"/>
                    <a:pt x="286" y="58"/>
                    <a:pt x="298" y="54"/>
                  </a:cubicBezTo>
                  <a:close/>
                  <a:moveTo>
                    <a:pt x="198" y="177"/>
                  </a:moveTo>
                  <a:cubicBezTo>
                    <a:pt x="228" y="172"/>
                    <a:pt x="253" y="167"/>
                    <a:pt x="278" y="163"/>
                  </a:cubicBezTo>
                  <a:cubicBezTo>
                    <a:pt x="222" y="136"/>
                    <a:pt x="202" y="142"/>
                    <a:pt x="198" y="177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F9BD79F-15A6-496D-B7A7-1F4DB1B7F8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74850" y="2311400"/>
              <a:ext cx="1262063" cy="1033463"/>
            </a:xfrm>
            <a:custGeom>
              <a:avLst/>
              <a:gdLst>
                <a:gd name="T0" fmla="*/ 223 w 481"/>
                <a:gd name="T1" fmla="*/ 102 h 394"/>
                <a:gd name="T2" fmla="*/ 226 w 481"/>
                <a:gd name="T3" fmla="*/ 80 h 394"/>
                <a:gd name="T4" fmla="*/ 235 w 481"/>
                <a:gd name="T5" fmla="*/ 11 h 394"/>
                <a:gd name="T6" fmla="*/ 329 w 481"/>
                <a:gd name="T7" fmla="*/ 7 h 394"/>
                <a:gd name="T8" fmla="*/ 346 w 481"/>
                <a:gd name="T9" fmla="*/ 48 h 394"/>
                <a:gd name="T10" fmla="*/ 322 w 481"/>
                <a:gd name="T11" fmla="*/ 76 h 394"/>
                <a:gd name="T12" fmla="*/ 250 w 481"/>
                <a:gd name="T13" fmla="*/ 77 h 394"/>
                <a:gd name="T14" fmla="*/ 249 w 481"/>
                <a:gd name="T15" fmla="*/ 90 h 394"/>
                <a:gd name="T16" fmla="*/ 265 w 481"/>
                <a:gd name="T17" fmla="*/ 102 h 394"/>
                <a:gd name="T18" fmla="*/ 300 w 481"/>
                <a:gd name="T19" fmla="*/ 134 h 394"/>
                <a:gd name="T20" fmla="*/ 346 w 481"/>
                <a:gd name="T21" fmla="*/ 163 h 394"/>
                <a:gd name="T22" fmla="*/ 399 w 481"/>
                <a:gd name="T23" fmla="*/ 197 h 394"/>
                <a:gd name="T24" fmla="*/ 481 w 481"/>
                <a:gd name="T25" fmla="*/ 394 h 394"/>
                <a:gd name="T26" fmla="*/ 0 w 481"/>
                <a:gd name="T27" fmla="*/ 394 h 394"/>
                <a:gd name="T28" fmla="*/ 30 w 481"/>
                <a:gd name="T29" fmla="*/ 311 h 394"/>
                <a:gd name="T30" fmla="*/ 60 w 481"/>
                <a:gd name="T31" fmla="*/ 229 h 394"/>
                <a:gd name="T32" fmla="*/ 108 w 481"/>
                <a:gd name="T33" fmla="*/ 196 h 394"/>
                <a:gd name="T34" fmla="*/ 160 w 481"/>
                <a:gd name="T35" fmla="*/ 162 h 394"/>
                <a:gd name="T36" fmla="*/ 223 w 481"/>
                <a:gd name="T37" fmla="*/ 102 h 394"/>
                <a:gd name="T38" fmla="*/ 33 w 481"/>
                <a:gd name="T39" fmla="*/ 370 h 394"/>
                <a:gd name="T40" fmla="*/ 445 w 481"/>
                <a:gd name="T41" fmla="*/ 370 h 394"/>
                <a:gd name="T42" fmla="*/ 381 w 481"/>
                <a:gd name="T43" fmla="*/ 216 h 394"/>
                <a:gd name="T44" fmla="*/ 338 w 481"/>
                <a:gd name="T45" fmla="*/ 186 h 394"/>
                <a:gd name="T46" fmla="*/ 297 w 481"/>
                <a:gd name="T47" fmla="*/ 217 h 394"/>
                <a:gd name="T48" fmla="*/ 256 w 481"/>
                <a:gd name="T49" fmla="*/ 313 h 394"/>
                <a:gd name="T50" fmla="*/ 236 w 481"/>
                <a:gd name="T51" fmla="*/ 350 h 394"/>
                <a:gd name="T52" fmla="*/ 223 w 481"/>
                <a:gd name="T53" fmla="*/ 345 h 394"/>
                <a:gd name="T54" fmla="*/ 231 w 481"/>
                <a:gd name="T55" fmla="*/ 313 h 394"/>
                <a:gd name="T56" fmla="*/ 276 w 481"/>
                <a:gd name="T57" fmla="*/ 206 h 394"/>
                <a:gd name="T58" fmla="*/ 263 w 481"/>
                <a:gd name="T59" fmla="*/ 126 h 394"/>
                <a:gd name="T60" fmla="*/ 182 w 481"/>
                <a:gd name="T61" fmla="*/ 165 h 394"/>
                <a:gd name="T62" fmla="*/ 141 w 481"/>
                <a:gd name="T63" fmla="*/ 260 h 394"/>
                <a:gd name="T64" fmla="*/ 125 w 481"/>
                <a:gd name="T65" fmla="*/ 278 h 394"/>
                <a:gd name="T66" fmla="*/ 116 w 481"/>
                <a:gd name="T67" fmla="*/ 273 h 394"/>
                <a:gd name="T68" fmla="*/ 130 w 481"/>
                <a:gd name="T69" fmla="*/ 224 h 394"/>
                <a:gd name="T70" fmla="*/ 123 w 481"/>
                <a:gd name="T71" fmla="*/ 214 h 394"/>
                <a:gd name="T72" fmla="*/ 83 w 481"/>
                <a:gd name="T73" fmla="*/ 239 h 394"/>
                <a:gd name="T74" fmla="*/ 33 w 481"/>
                <a:gd name="T75" fmla="*/ 370 h 394"/>
                <a:gd name="T76" fmla="*/ 245 w 481"/>
                <a:gd name="T77" fmla="*/ 32 h 394"/>
                <a:gd name="T78" fmla="*/ 323 w 481"/>
                <a:gd name="T79" fmla="*/ 32 h 394"/>
                <a:gd name="T80" fmla="*/ 245 w 481"/>
                <a:gd name="T81" fmla="*/ 32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81" h="394">
                  <a:moveTo>
                    <a:pt x="223" y="102"/>
                  </a:moveTo>
                  <a:cubicBezTo>
                    <a:pt x="224" y="91"/>
                    <a:pt x="225" y="86"/>
                    <a:pt x="226" y="80"/>
                  </a:cubicBezTo>
                  <a:cubicBezTo>
                    <a:pt x="228" y="56"/>
                    <a:pt x="225" y="14"/>
                    <a:pt x="235" y="11"/>
                  </a:cubicBezTo>
                  <a:cubicBezTo>
                    <a:pt x="263" y="0"/>
                    <a:pt x="298" y="3"/>
                    <a:pt x="329" y="7"/>
                  </a:cubicBezTo>
                  <a:cubicBezTo>
                    <a:pt x="337" y="8"/>
                    <a:pt x="346" y="34"/>
                    <a:pt x="346" y="48"/>
                  </a:cubicBezTo>
                  <a:cubicBezTo>
                    <a:pt x="346" y="58"/>
                    <a:pt x="332" y="74"/>
                    <a:pt x="322" y="76"/>
                  </a:cubicBezTo>
                  <a:cubicBezTo>
                    <a:pt x="299" y="80"/>
                    <a:pt x="274" y="77"/>
                    <a:pt x="250" y="77"/>
                  </a:cubicBezTo>
                  <a:cubicBezTo>
                    <a:pt x="250" y="82"/>
                    <a:pt x="249" y="86"/>
                    <a:pt x="249" y="90"/>
                  </a:cubicBezTo>
                  <a:cubicBezTo>
                    <a:pt x="254" y="94"/>
                    <a:pt x="260" y="98"/>
                    <a:pt x="265" y="102"/>
                  </a:cubicBezTo>
                  <a:cubicBezTo>
                    <a:pt x="277" y="113"/>
                    <a:pt x="296" y="121"/>
                    <a:pt x="300" y="134"/>
                  </a:cubicBezTo>
                  <a:cubicBezTo>
                    <a:pt x="308" y="160"/>
                    <a:pt x="322" y="167"/>
                    <a:pt x="346" y="163"/>
                  </a:cubicBezTo>
                  <a:cubicBezTo>
                    <a:pt x="374" y="159"/>
                    <a:pt x="388" y="171"/>
                    <a:pt x="399" y="197"/>
                  </a:cubicBezTo>
                  <a:cubicBezTo>
                    <a:pt x="423" y="261"/>
                    <a:pt x="451" y="324"/>
                    <a:pt x="481" y="394"/>
                  </a:cubicBezTo>
                  <a:cubicBezTo>
                    <a:pt x="318" y="394"/>
                    <a:pt x="163" y="394"/>
                    <a:pt x="0" y="394"/>
                  </a:cubicBezTo>
                  <a:cubicBezTo>
                    <a:pt x="11" y="364"/>
                    <a:pt x="20" y="338"/>
                    <a:pt x="30" y="311"/>
                  </a:cubicBezTo>
                  <a:cubicBezTo>
                    <a:pt x="40" y="284"/>
                    <a:pt x="51" y="257"/>
                    <a:pt x="60" y="229"/>
                  </a:cubicBezTo>
                  <a:cubicBezTo>
                    <a:pt x="67" y="203"/>
                    <a:pt x="81" y="191"/>
                    <a:pt x="108" y="196"/>
                  </a:cubicBezTo>
                  <a:cubicBezTo>
                    <a:pt x="137" y="202"/>
                    <a:pt x="149" y="186"/>
                    <a:pt x="160" y="162"/>
                  </a:cubicBezTo>
                  <a:cubicBezTo>
                    <a:pt x="172" y="135"/>
                    <a:pt x="174" y="96"/>
                    <a:pt x="223" y="102"/>
                  </a:cubicBezTo>
                  <a:close/>
                  <a:moveTo>
                    <a:pt x="33" y="370"/>
                  </a:moveTo>
                  <a:cubicBezTo>
                    <a:pt x="173" y="370"/>
                    <a:pt x="307" y="370"/>
                    <a:pt x="445" y="370"/>
                  </a:cubicBezTo>
                  <a:cubicBezTo>
                    <a:pt x="422" y="316"/>
                    <a:pt x="401" y="267"/>
                    <a:pt x="381" y="216"/>
                  </a:cubicBezTo>
                  <a:cubicBezTo>
                    <a:pt x="373" y="196"/>
                    <a:pt x="362" y="187"/>
                    <a:pt x="338" y="186"/>
                  </a:cubicBezTo>
                  <a:cubicBezTo>
                    <a:pt x="313" y="186"/>
                    <a:pt x="304" y="197"/>
                    <a:pt x="297" y="217"/>
                  </a:cubicBezTo>
                  <a:cubicBezTo>
                    <a:pt x="284" y="250"/>
                    <a:pt x="270" y="282"/>
                    <a:pt x="256" y="313"/>
                  </a:cubicBezTo>
                  <a:cubicBezTo>
                    <a:pt x="250" y="326"/>
                    <a:pt x="243" y="338"/>
                    <a:pt x="236" y="350"/>
                  </a:cubicBezTo>
                  <a:cubicBezTo>
                    <a:pt x="232" y="348"/>
                    <a:pt x="227" y="346"/>
                    <a:pt x="223" y="345"/>
                  </a:cubicBezTo>
                  <a:cubicBezTo>
                    <a:pt x="226" y="334"/>
                    <a:pt x="227" y="323"/>
                    <a:pt x="231" y="313"/>
                  </a:cubicBezTo>
                  <a:cubicBezTo>
                    <a:pt x="245" y="277"/>
                    <a:pt x="261" y="241"/>
                    <a:pt x="276" y="206"/>
                  </a:cubicBezTo>
                  <a:cubicBezTo>
                    <a:pt x="291" y="169"/>
                    <a:pt x="286" y="134"/>
                    <a:pt x="263" y="126"/>
                  </a:cubicBezTo>
                  <a:cubicBezTo>
                    <a:pt x="226" y="113"/>
                    <a:pt x="199" y="126"/>
                    <a:pt x="182" y="165"/>
                  </a:cubicBezTo>
                  <a:cubicBezTo>
                    <a:pt x="168" y="197"/>
                    <a:pt x="155" y="229"/>
                    <a:pt x="141" y="260"/>
                  </a:cubicBezTo>
                  <a:cubicBezTo>
                    <a:pt x="137" y="267"/>
                    <a:pt x="130" y="272"/>
                    <a:pt x="125" y="278"/>
                  </a:cubicBezTo>
                  <a:cubicBezTo>
                    <a:pt x="122" y="276"/>
                    <a:pt x="119" y="275"/>
                    <a:pt x="116" y="273"/>
                  </a:cubicBezTo>
                  <a:cubicBezTo>
                    <a:pt x="121" y="257"/>
                    <a:pt x="125" y="241"/>
                    <a:pt x="130" y="224"/>
                  </a:cubicBezTo>
                  <a:cubicBezTo>
                    <a:pt x="127" y="221"/>
                    <a:pt x="125" y="218"/>
                    <a:pt x="123" y="214"/>
                  </a:cubicBezTo>
                  <a:cubicBezTo>
                    <a:pt x="109" y="222"/>
                    <a:pt x="89" y="227"/>
                    <a:pt x="83" y="239"/>
                  </a:cubicBezTo>
                  <a:cubicBezTo>
                    <a:pt x="64" y="280"/>
                    <a:pt x="50" y="324"/>
                    <a:pt x="33" y="370"/>
                  </a:cubicBezTo>
                  <a:close/>
                  <a:moveTo>
                    <a:pt x="245" y="32"/>
                  </a:moveTo>
                  <a:cubicBezTo>
                    <a:pt x="273" y="62"/>
                    <a:pt x="306" y="61"/>
                    <a:pt x="323" y="32"/>
                  </a:cubicBezTo>
                  <a:cubicBezTo>
                    <a:pt x="298" y="32"/>
                    <a:pt x="275" y="32"/>
                    <a:pt x="245" y="32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F69E4FE-63F8-4EDC-B785-04044C5DCD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5613" y="941388"/>
              <a:ext cx="1212850" cy="889000"/>
            </a:xfrm>
            <a:custGeom>
              <a:avLst/>
              <a:gdLst>
                <a:gd name="T0" fmla="*/ 164 w 462"/>
                <a:gd name="T1" fmla="*/ 0 h 339"/>
                <a:gd name="T2" fmla="*/ 229 w 462"/>
                <a:gd name="T3" fmla="*/ 58 h 339"/>
                <a:gd name="T4" fmla="*/ 284 w 462"/>
                <a:gd name="T5" fmla="*/ 155 h 339"/>
                <a:gd name="T6" fmla="*/ 336 w 462"/>
                <a:gd name="T7" fmla="*/ 158 h 339"/>
                <a:gd name="T8" fmla="*/ 421 w 462"/>
                <a:gd name="T9" fmla="*/ 271 h 339"/>
                <a:gd name="T10" fmla="*/ 462 w 462"/>
                <a:gd name="T11" fmla="*/ 339 h 339"/>
                <a:gd name="T12" fmla="*/ 0 w 462"/>
                <a:gd name="T13" fmla="*/ 339 h 339"/>
                <a:gd name="T14" fmla="*/ 144 w 462"/>
                <a:gd name="T15" fmla="*/ 41 h 339"/>
                <a:gd name="T16" fmla="*/ 164 w 462"/>
                <a:gd name="T17" fmla="*/ 0 h 339"/>
                <a:gd name="T18" fmla="*/ 128 w 462"/>
                <a:gd name="T19" fmla="*/ 146 h 339"/>
                <a:gd name="T20" fmla="*/ 58 w 462"/>
                <a:gd name="T21" fmla="*/ 318 h 339"/>
                <a:gd name="T22" fmla="*/ 407 w 462"/>
                <a:gd name="T23" fmla="*/ 318 h 339"/>
                <a:gd name="T24" fmla="*/ 329 w 462"/>
                <a:gd name="T25" fmla="*/ 182 h 339"/>
                <a:gd name="T26" fmla="*/ 308 w 462"/>
                <a:gd name="T27" fmla="*/ 294 h 339"/>
                <a:gd name="T28" fmla="*/ 299 w 462"/>
                <a:gd name="T29" fmla="*/ 201 h 339"/>
                <a:gd name="T30" fmla="*/ 200 w 462"/>
                <a:gd name="T31" fmla="*/ 56 h 339"/>
                <a:gd name="T32" fmla="*/ 179 w 462"/>
                <a:gd name="T33" fmla="*/ 21 h 339"/>
                <a:gd name="T34" fmla="*/ 137 w 462"/>
                <a:gd name="T35" fmla="*/ 122 h 339"/>
                <a:gd name="T36" fmla="*/ 255 w 462"/>
                <a:gd name="T37" fmla="*/ 253 h 339"/>
                <a:gd name="T38" fmla="*/ 239 w 462"/>
                <a:gd name="T39" fmla="*/ 266 h 339"/>
                <a:gd name="T40" fmla="*/ 192 w 462"/>
                <a:gd name="T41" fmla="*/ 201 h 339"/>
                <a:gd name="T42" fmla="*/ 128 w 462"/>
                <a:gd name="T43" fmla="*/ 146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2" h="339">
                  <a:moveTo>
                    <a:pt x="164" y="0"/>
                  </a:moveTo>
                  <a:cubicBezTo>
                    <a:pt x="197" y="9"/>
                    <a:pt x="222" y="15"/>
                    <a:pt x="229" y="58"/>
                  </a:cubicBezTo>
                  <a:cubicBezTo>
                    <a:pt x="234" y="93"/>
                    <a:pt x="261" y="126"/>
                    <a:pt x="284" y="155"/>
                  </a:cubicBezTo>
                  <a:cubicBezTo>
                    <a:pt x="292" y="165"/>
                    <a:pt x="317" y="161"/>
                    <a:pt x="336" y="158"/>
                  </a:cubicBezTo>
                  <a:cubicBezTo>
                    <a:pt x="375" y="185"/>
                    <a:pt x="410" y="218"/>
                    <a:pt x="421" y="271"/>
                  </a:cubicBezTo>
                  <a:cubicBezTo>
                    <a:pt x="426" y="295"/>
                    <a:pt x="447" y="315"/>
                    <a:pt x="462" y="339"/>
                  </a:cubicBezTo>
                  <a:cubicBezTo>
                    <a:pt x="311" y="339"/>
                    <a:pt x="156" y="339"/>
                    <a:pt x="0" y="339"/>
                  </a:cubicBezTo>
                  <a:cubicBezTo>
                    <a:pt x="81" y="254"/>
                    <a:pt x="94" y="139"/>
                    <a:pt x="144" y="41"/>
                  </a:cubicBezTo>
                  <a:cubicBezTo>
                    <a:pt x="151" y="28"/>
                    <a:pt x="157" y="14"/>
                    <a:pt x="164" y="0"/>
                  </a:cubicBezTo>
                  <a:close/>
                  <a:moveTo>
                    <a:pt x="128" y="146"/>
                  </a:moveTo>
                  <a:cubicBezTo>
                    <a:pt x="104" y="203"/>
                    <a:pt x="82" y="259"/>
                    <a:pt x="58" y="318"/>
                  </a:cubicBezTo>
                  <a:cubicBezTo>
                    <a:pt x="176" y="318"/>
                    <a:pt x="290" y="318"/>
                    <a:pt x="407" y="318"/>
                  </a:cubicBezTo>
                  <a:cubicBezTo>
                    <a:pt x="396" y="266"/>
                    <a:pt x="387" y="216"/>
                    <a:pt x="329" y="182"/>
                  </a:cubicBezTo>
                  <a:cubicBezTo>
                    <a:pt x="321" y="221"/>
                    <a:pt x="315" y="257"/>
                    <a:pt x="308" y="294"/>
                  </a:cubicBezTo>
                  <a:cubicBezTo>
                    <a:pt x="270" y="263"/>
                    <a:pt x="295" y="229"/>
                    <a:pt x="299" y="201"/>
                  </a:cubicBezTo>
                  <a:cubicBezTo>
                    <a:pt x="246" y="163"/>
                    <a:pt x="227" y="107"/>
                    <a:pt x="200" y="56"/>
                  </a:cubicBezTo>
                  <a:cubicBezTo>
                    <a:pt x="195" y="47"/>
                    <a:pt x="189" y="38"/>
                    <a:pt x="179" y="21"/>
                  </a:cubicBezTo>
                  <a:cubicBezTo>
                    <a:pt x="162" y="61"/>
                    <a:pt x="151" y="90"/>
                    <a:pt x="137" y="122"/>
                  </a:cubicBezTo>
                  <a:cubicBezTo>
                    <a:pt x="223" y="133"/>
                    <a:pt x="205" y="218"/>
                    <a:pt x="255" y="253"/>
                  </a:cubicBezTo>
                  <a:cubicBezTo>
                    <a:pt x="250" y="257"/>
                    <a:pt x="244" y="261"/>
                    <a:pt x="239" y="266"/>
                  </a:cubicBezTo>
                  <a:cubicBezTo>
                    <a:pt x="223" y="244"/>
                    <a:pt x="201" y="225"/>
                    <a:pt x="192" y="201"/>
                  </a:cubicBezTo>
                  <a:cubicBezTo>
                    <a:pt x="181" y="170"/>
                    <a:pt x="166" y="150"/>
                    <a:pt x="128" y="146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D80C6D7-147C-4E31-9B71-76B10612BB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2775" y="3736975"/>
              <a:ext cx="923925" cy="1258888"/>
            </a:xfrm>
            <a:custGeom>
              <a:avLst/>
              <a:gdLst>
                <a:gd name="T0" fmla="*/ 13 w 352"/>
                <a:gd name="T1" fmla="*/ 0 h 480"/>
                <a:gd name="T2" fmla="*/ 100 w 352"/>
                <a:gd name="T3" fmla="*/ 123 h 480"/>
                <a:gd name="T4" fmla="*/ 138 w 352"/>
                <a:gd name="T5" fmla="*/ 88 h 480"/>
                <a:gd name="T6" fmla="*/ 227 w 352"/>
                <a:gd name="T7" fmla="*/ 218 h 480"/>
                <a:gd name="T8" fmla="*/ 264 w 352"/>
                <a:gd name="T9" fmla="*/ 192 h 480"/>
                <a:gd name="T10" fmla="*/ 352 w 352"/>
                <a:gd name="T11" fmla="*/ 319 h 480"/>
                <a:gd name="T12" fmla="*/ 209 w 352"/>
                <a:gd name="T13" fmla="*/ 319 h 480"/>
                <a:gd name="T14" fmla="*/ 204 w 352"/>
                <a:gd name="T15" fmla="*/ 328 h 480"/>
                <a:gd name="T16" fmla="*/ 299 w 352"/>
                <a:gd name="T17" fmla="*/ 415 h 480"/>
                <a:gd name="T18" fmla="*/ 288 w 352"/>
                <a:gd name="T19" fmla="*/ 427 h 480"/>
                <a:gd name="T20" fmla="*/ 119 w 352"/>
                <a:gd name="T21" fmla="*/ 320 h 480"/>
                <a:gd name="T22" fmla="*/ 242 w 352"/>
                <a:gd name="T23" fmla="*/ 469 h 480"/>
                <a:gd name="T24" fmla="*/ 230 w 352"/>
                <a:gd name="T25" fmla="*/ 480 h 480"/>
                <a:gd name="T26" fmla="*/ 205 w 352"/>
                <a:gd name="T27" fmla="*/ 459 h 480"/>
                <a:gd name="T28" fmla="*/ 129 w 352"/>
                <a:gd name="T29" fmla="*/ 370 h 480"/>
                <a:gd name="T30" fmla="*/ 32 w 352"/>
                <a:gd name="T31" fmla="*/ 320 h 480"/>
                <a:gd name="T32" fmla="*/ 6 w 352"/>
                <a:gd name="T33" fmla="*/ 300 h 480"/>
                <a:gd name="T34" fmla="*/ 0 w 352"/>
                <a:gd name="T35" fmla="*/ 20 h 480"/>
                <a:gd name="T36" fmla="*/ 13 w 352"/>
                <a:gd name="T37" fmla="*/ 0 h 480"/>
                <a:gd name="T38" fmla="*/ 28 w 352"/>
                <a:gd name="T39" fmla="*/ 295 h 480"/>
                <a:gd name="T40" fmla="*/ 307 w 352"/>
                <a:gd name="T41" fmla="*/ 295 h 480"/>
                <a:gd name="T42" fmla="*/ 259 w 352"/>
                <a:gd name="T43" fmla="*/ 227 h 480"/>
                <a:gd name="T44" fmla="*/ 207 w 352"/>
                <a:gd name="T45" fmla="*/ 282 h 480"/>
                <a:gd name="T46" fmla="*/ 198 w 352"/>
                <a:gd name="T47" fmla="*/ 279 h 480"/>
                <a:gd name="T48" fmla="*/ 137 w 352"/>
                <a:gd name="T49" fmla="*/ 125 h 480"/>
                <a:gd name="T50" fmla="*/ 74 w 352"/>
                <a:gd name="T51" fmla="*/ 200 h 480"/>
                <a:gd name="T52" fmla="*/ 54 w 352"/>
                <a:gd name="T53" fmla="*/ 198 h 480"/>
                <a:gd name="T54" fmla="*/ 28 w 352"/>
                <a:gd name="T55" fmla="*/ 63 h 480"/>
                <a:gd name="T56" fmla="*/ 28 w 352"/>
                <a:gd name="T57" fmla="*/ 295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2" h="480">
                  <a:moveTo>
                    <a:pt x="13" y="0"/>
                  </a:moveTo>
                  <a:cubicBezTo>
                    <a:pt x="43" y="42"/>
                    <a:pt x="71" y="81"/>
                    <a:pt x="100" y="123"/>
                  </a:cubicBezTo>
                  <a:cubicBezTo>
                    <a:pt x="112" y="112"/>
                    <a:pt x="123" y="102"/>
                    <a:pt x="138" y="88"/>
                  </a:cubicBezTo>
                  <a:cubicBezTo>
                    <a:pt x="168" y="132"/>
                    <a:pt x="197" y="174"/>
                    <a:pt x="227" y="218"/>
                  </a:cubicBezTo>
                  <a:cubicBezTo>
                    <a:pt x="239" y="210"/>
                    <a:pt x="249" y="202"/>
                    <a:pt x="264" y="192"/>
                  </a:cubicBezTo>
                  <a:cubicBezTo>
                    <a:pt x="292" y="232"/>
                    <a:pt x="319" y="271"/>
                    <a:pt x="352" y="319"/>
                  </a:cubicBezTo>
                  <a:cubicBezTo>
                    <a:pt x="296" y="319"/>
                    <a:pt x="253" y="319"/>
                    <a:pt x="209" y="319"/>
                  </a:cubicBezTo>
                  <a:cubicBezTo>
                    <a:pt x="208" y="322"/>
                    <a:pt x="206" y="325"/>
                    <a:pt x="204" y="328"/>
                  </a:cubicBezTo>
                  <a:cubicBezTo>
                    <a:pt x="236" y="357"/>
                    <a:pt x="267" y="386"/>
                    <a:pt x="299" y="415"/>
                  </a:cubicBezTo>
                  <a:cubicBezTo>
                    <a:pt x="295" y="419"/>
                    <a:pt x="292" y="423"/>
                    <a:pt x="288" y="427"/>
                  </a:cubicBezTo>
                  <a:cubicBezTo>
                    <a:pt x="227" y="405"/>
                    <a:pt x="201" y="325"/>
                    <a:pt x="119" y="320"/>
                  </a:cubicBezTo>
                  <a:cubicBezTo>
                    <a:pt x="164" y="374"/>
                    <a:pt x="203" y="421"/>
                    <a:pt x="242" y="469"/>
                  </a:cubicBezTo>
                  <a:cubicBezTo>
                    <a:pt x="238" y="473"/>
                    <a:pt x="234" y="476"/>
                    <a:pt x="230" y="480"/>
                  </a:cubicBezTo>
                  <a:cubicBezTo>
                    <a:pt x="221" y="473"/>
                    <a:pt x="212" y="467"/>
                    <a:pt x="205" y="459"/>
                  </a:cubicBezTo>
                  <a:cubicBezTo>
                    <a:pt x="179" y="429"/>
                    <a:pt x="153" y="401"/>
                    <a:pt x="129" y="370"/>
                  </a:cubicBezTo>
                  <a:cubicBezTo>
                    <a:pt x="104" y="338"/>
                    <a:pt x="78" y="313"/>
                    <a:pt x="32" y="320"/>
                  </a:cubicBezTo>
                  <a:cubicBezTo>
                    <a:pt x="24" y="322"/>
                    <a:pt x="6" y="308"/>
                    <a:pt x="6" y="300"/>
                  </a:cubicBezTo>
                  <a:cubicBezTo>
                    <a:pt x="2" y="207"/>
                    <a:pt x="1" y="114"/>
                    <a:pt x="0" y="20"/>
                  </a:cubicBezTo>
                  <a:cubicBezTo>
                    <a:pt x="0" y="16"/>
                    <a:pt x="5" y="11"/>
                    <a:pt x="13" y="0"/>
                  </a:cubicBezTo>
                  <a:close/>
                  <a:moveTo>
                    <a:pt x="28" y="295"/>
                  </a:moveTo>
                  <a:cubicBezTo>
                    <a:pt x="122" y="295"/>
                    <a:pt x="211" y="295"/>
                    <a:pt x="307" y="295"/>
                  </a:cubicBezTo>
                  <a:cubicBezTo>
                    <a:pt x="290" y="270"/>
                    <a:pt x="275" y="250"/>
                    <a:pt x="259" y="227"/>
                  </a:cubicBezTo>
                  <a:cubicBezTo>
                    <a:pt x="240" y="247"/>
                    <a:pt x="223" y="264"/>
                    <a:pt x="207" y="282"/>
                  </a:cubicBezTo>
                  <a:cubicBezTo>
                    <a:pt x="204" y="281"/>
                    <a:pt x="201" y="280"/>
                    <a:pt x="198" y="279"/>
                  </a:cubicBezTo>
                  <a:cubicBezTo>
                    <a:pt x="226" y="206"/>
                    <a:pt x="156" y="180"/>
                    <a:pt x="137" y="125"/>
                  </a:cubicBezTo>
                  <a:cubicBezTo>
                    <a:pt x="113" y="153"/>
                    <a:pt x="94" y="177"/>
                    <a:pt x="74" y="200"/>
                  </a:cubicBezTo>
                  <a:cubicBezTo>
                    <a:pt x="67" y="199"/>
                    <a:pt x="61" y="198"/>
                    <a:pt x="54" y="198"/>
                  </a:cubicBezTo>
                  <a:cubicBezTo>
                    <a:pt x="111" y="134"/>
                    <a:pt x="53" y="108"/>
                    <a:pt x="28" y="63"/>
                  </a:cubicBezTo>
                  <a:cubicBezTo>
                    <a:pt x="28" y="146"/>
                    <a:pt x="28" y="220"/>
                    <a:pt x="28" y="29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1D7F60-51E0-4EF2-8DAC-D3E57E930C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24250" y="852487"/>
              <a:ext cx="1233488" cy="889000"/>
            </a:xfrm>
            <a:custGeom>
              <a:avLst/>
              <a:gdLst>
                <a:gd name="T0" fmla="*/ 456 w 470"/>
                <a:gd name="T1" fmla="*/ 339 h 339"/>
                <a:gd name="T2" fmla="*/ 390 w 470"/>
                <a:gd name="T3" fmla="*/ 238 h 339"/>
                <a:gd name="T4" fmla="*/ 287 w 470"/>
                <a:gd name="T5" fmla="*/ 238 h 339"/>
                <a:gd name="T6" fmla="*/ 337 w 470"/>
                <a:gd name="T7" fmla="*/ 330 h 339"/>
                <a:gd name="T8" fmla="*/ 321 w 470"/>
                <a:gd name="T9" fmla="*/ 339 h 339"/>
                <a:gd name="T10" fmla="*/ 283 w 470"/>
                <a:gd name="T11" fmla="*/ 280 h 339"/>
                <a:gd name="T12" fmla="*/ 186 w 470"/>
                <a:gd name="T13" fmla="*/ 236 h 339"/>
                <a:gd name="T14" fmla="*/ 81 w 470"/>
                <a:gd name="T15" fmla="*/ 236 h 339"/>
                <a:gd name="T16" fmla="*/ 13 w 470"/>
                <a:gd name="T17" fmla="*/ 338 h 339"/>
                <a:gd name="T18" fmla="*/ 0 w 470"/>
                <a:gd name="T19" fmla="*/ 333 h 339"/>
                <a:gd name="T20" fmla="*/ 7 w 470"/>
                <a:gd name="T21" fmla="*/ 307 h 339"/>
                <a:gd name="T22" fmla="*/ 147 w 470"/>
                <a:gd name="T23" fmla="*/ 95 h 339"/>
                <a:gd name="T24" fmla="*/ 155 w 470"/>
                <a:gd name="T25" fmla="*/ 48 h 339"/>
                <a:gd name="T26" fmla="*/ 207 w 470"/>
                <a:gd name="T27" fmla="*/ 2 h 339"/>
                <a:gd name="T28" fmla="*/ 244 w 470"/>
                <a:gd name="T29" fmla="*/ 49 h 339"/>
                <a:gd name="T30" fmla="*/ 241 w 470"/>
                <a:gd name="T31" fmla="*/ 68 h 339"/>
                <a:gd name="T32" fmla="*/ 173 w 470"/>
                <a:gd name="T33" fmla="*/ 76 h 339"/>
                <a:gd name="T34" fmla="*/ 235 w 470"/>
                <a:gd name="T35" fmla="*/ 158 h 339"/>
                <a:gd name="T36" fmla="*/ 268 w 470"/>
                <a:gd name="T37" fmla="*/ 111 h 339"/>
                <a:gd name="T38" fmla="*/ 332 w 470"/>
                <a:gd name="T39" fmla="*/ 107 h 339"/>
                <a:gd name="T40" fmla="*/ 468 w 470"/>
                <a:gd name="T41" fmla="*/ 321 h 339"/>
                <a:gd name="T42" fmla="*/ 466 w 470"/>
                <a:gd name="T43" fmla="*/ 332 h 339"/>
                <a:gd name="T44" fmla="*/ 456 w 470"/>
                <a:gd name="T45" fmla="*/ 339 h 339"/>
                <a:gd name="T46" fmla="*/ 98 w 470"/>
                <a:gd name="T47" fmla="*/ 210 h 339"/>
                <a:gd name="T48" fmla="*/ 237 w 470"/>
                <a:gd name="T49" fmla="*/ 210 h 339"/>
                <a:gd name="T50" fmla="*/ 180 w 470"/>
                <a:gd name="T51" fmla="*/ 123 h 339"/>
                <a:gd name="T52" fmla="*/ 152 w 470"/>
                <a:gd name="T53" fmla="*/ 126 h 339"/>
                <a:gd name="T54" fmla="*/ 98 w 470"/>
                <a:gd name="T55" fmla="*/ 210 h 339"/>
                <a:gd name="T56" fmla="*/ 372 w 470"/>
                <a:gd name="T57" fmla="*/ 210 h 339"/>
                <a:gd name="T58" fmla="*/ 325 w 470"/>
                <a:gd name="T59" fmla="*/ 136 h 339"/>
                <a:gd name="T60" fmla="*/ 279 w 470"/>
                <a:gd name="T61" fmla="*/ 136 h 339"/>
                <a:gd name="T62" fmla="*/ 258 w 470"/>
                <a:gd name="T63" fmla="*/ 168 h 339"/>
                <a:gd name="T64" fmla="*/ 279 w 470"/>
                <a:gd name="T65" fmla="*/ 215 h 339"/>
                <a:gd name="T66" fmla="*/ 372 w 470"/>
                <a:gd name="T67" fmla="*/ 21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0" h="339">
                  <a:moveTo>
                    <a:pt x="456" y="339"/>
                  </a:moveTo>
                  <a:cubicBezTo>
                    <a:pt x="433" y="305"/>
                    <a:pt x="411" y="271"/>
                    <a:pt x="390" y="238"/>
                  </a:cubicBezTo>
                  <a:cubicBezTo>
                    <a:pt x="357" y="238"/>
                    <a:pt x="325" y="238"/>
                    <a:pt x="287" y="238"/>
                  </a:cubicBezTo>
                  <a:cubicBezTo>
                    <a:pt x="306" y="273"/>
                    <a:pt x="322" y="302"/>
                    <a:pt x="337" y="330"/>
                  </a:cubicBezTo>
                  <a:cubicBezTo>
                    <a:pt x="332" y="333"/>
                    <a:pt x="326" y="336"/>
                    <a:pt x="321" y="339"/>
                  </a:cubicBezTo>
                  <a:cubicBezTo>
                    <a:pt x="308" y="320"/>
                    <a:pt x="291" y="302"/>
                    <a:pt x="283" y="280"/>
                  </a:cubicBezTo>
                  <a:cubicBezTo>
                    <a:pt x="265" y="231"/>
                    <a:pt x="224" y="237"/>
                    <a:pt x="186" y="236"/>
                  </a:cubicBezTo>
                  <a:cubicBezTo>
                    <a:pt x="151" y="236"/>
                    <a:pt x="116" y="236"/>
                    <a:pt x="81" y="236"/>
                  </a:cubicBezTo>
                  <a:cubicBezTo>
                    <a:pt x="58" y="271"/>
                    <a:pt x="35" y="305"/>
                    <a:pt x="13" y="338"/>
                  </a:cubicBezTo>
                  <a:cubicBezTo>
                    <a:pt x="9" y="337"/>
                    <a:pt x="5" y="335"/>
                    <a:pt x="0" y="333"/>
                  </a:cubicBezTo>
                  <a:cubicBezTo>
                    <a:pt x="3" y="324"/>
                    <a:pt x="3" y="314"/>
                    <a:pt x="7" y="307"/>
                  </a:cubicBezTo>
                  <a:cubicBezTo>
                    <a:pt x="54" y="236"/>
                    <a:pt x="102" y="166"/>
                    <a:pt x="147" y="95"/>
                  </a:cubicBezTo>
                  <a:cubicBezTo>
                    <a:pt x="155" y="83"/>
                    <a:pt x="157" y="63"/>
                    <a:pt x="155" y="48"/>
                  </a:cubicBezTo>
                  <a:cubicBezTo>
                    <a:pt x="149" y="5"/>
                    <a:pt x="173" y="3"/>
                    <a:pt x="207" y="2"/>
                  </a:cubicBezTo>
                  <a:cubicBezTo>
                    <a:pt x="245" y="0"/>
                    <a:pt x="247" y="21"/>
                    <a:pt x="244" y="49"/>
                  </a:cubicBezTo>
                  <a:cubicBezTo>
                    <a:pt x="244" y="54"/>
                    <a:pt x="243" y="60"/>
                    <a:pt x="241" y="68"/>
                  </a:cubicBezTo>
                  <a:cubicBezTo>
                    <a:pt x="220" y="70"/>
                    <a:pt x="200" y="73"/>
                    <a:pt x="173" y="76"/>
                  </a:cubicBezTo>
                  <a:cubicBezTo>
                    <a:pt x="196" y="106"/>
                    <a:pt x="214" y="130"/>
                    <a:pt x="235" y="158"/>
                  </a:cubicBezTo>
                  <a:cubicBezTo>
                    <a:pt x="246" y="141"/>
                    <a:pt x="256" y="125"/>
                    <a:pt x="268" y="111"/>
                  </a:cubicBezTo>
                  <a:cubicBezTo>
                    <a:pt x="287" y="87"/>
                    <a:pt x="315" y="83"/>
                    <a:pt x="332" y="107"/>
                  </a:cubicBezTo>
                  <a:cubicBezTo>
                    <a:pt x="380" y="176"/>
                    <a:pt x="424" y="249"/>
                    <a:pt x="468" y="321"/>
                  </a:cubicBezTo>
                  <a:cubicBezTo>
                    <a:pt x="470" y="323"/>
                    <a:pt x="467" y="329"/>
                    <a:pt x="466" y="332"/>
                  </a:cubicBezTo>
                  <a:cubicBezTo>
                    <a:pt x="463" y="335"/>
                    <a:pt x="459" y="337"/>
                    <a:pt x="456" y="339"/>
                  </a:cubicBezTo>
                  <a:close/>
                  <a:moveTo>
                    <a:pt x="98" y="210"/>
                  </a:moveTo>
                  <a:cubicBezTo>
                    <a:pt x="145" y="210"/>
                    <a:pt x="188" y="210"/>
                    <a:pt x="237" y="210"/>
                  </a:cubicBezTo>
                  <a:cubicBezTo>
                    <a:pt x="218" y="181"/>
                    <a:pt x="200" y="151"/>
                    <a:pt x="180" y="123"/>
                  </a:cubicBezTo>
                  <a:cubicBezTo>
                    <a:pt x="177" y="119"/>
                    <a:pt x="156" y="121"/>
                    <a:pt x="152" y="126"/>
                  </a:cubicBezTo>
                  <a:cubicBezTo>
                    <a:pt x="132" y="153"/>
                    <a:pt x="115" y="182"/>
                    <a:pt x="98" y="210"/>
                  </a:cubicBezTo>
                  <a:close/>
                  <a:moveTo>
                    <a:pt x="372" y="210"/>
                  </a:moveTo>
                  <a:cubicBezTo>
                    <a:pt x="355" y="182"/>
                    <a:pt x="340" y="159"/>
                    <a:pt x="325" y="136"/>
                  </a:cubicBezTo>
                  <a:cubicBezTo>
                    <a:pt x="309" y="110"/>
                    <a:pt x="294" y="112"/>
                    <a:pt x="279" y="136"/>
                  </a:cubicBezTo>
                  <a:cubicBezTo>
                    <a:pt x="272" y="147"/>
                    <a:pt x="265" y="157"/>
                    <a:pt x="258" y="168"/>
                  </a:cubicBezTo>
                  <a:cubicBezTo>
                    <a:pt x="242" y="194"/>
                    <a:pt x="260" y="212"/>
                    <a:pt x="279" y="215"/>
                  </a:cubicBezTo>
                  <a:cubicBezTo>
                    <a:pt x="307" y="219"/>
                    <a:pt x="337" y="212"/>
                    <a:pt x="372" y="21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E49005F-F41B-4A8D-B72E-A23DA54DB6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9488" y="3897313"/>
              <a:ext cx="1227138" cy="941388"/>
            </a:xfrm>
            <a:custGeom>
              <a:avLst/>
              <a:gdLst>
                <a:gd name="T0" fmla="*/ 210 w 468"/>
                <a:gd name="T1" fmla="*/ 287 h 359"/>
                <a:gd name="T2" fmla="*/ 233 w 468"/>
                <a:gd name="T3" fmla="*/ 251 h 359"/>
                <a:gd name="T4" fmla="*/ 232 w 468"/>
                <a:gd name="T5" fmla="*/ 222 h 359"/>
                <a:gd name="T6" fmla="*/ 162 w 468"/>
                <a:gd name="T7" fmla="*/ 222 h 359"/>
                <a:gd name="T8" fmla="*/ 107 w 468"/>
                <a:gd name="T9" fmla="*/ 231 h 359"/>
                <a:gd name="T10" fmla="*/ 14 w 468"/>
                <a:gd name="T11" fmla="*/ 359 h 359"/>
                <a:gd name="T12" fmla="*/ 0 w 468"/>
                <a:gd name="T13" fmla="*/ 350 h 359"/>
                <a:gd name="T14" fmla="*/ 16 w 468"/>
                <a:gd name="T15" fmla="*/ 317 h 359"/>
                <a:gd name="T16" fmla="*/ 118 w 468"/>
                <a:gd name="T17" fmla="*/ 176 h 359"/>
                <a:gd name="T18" fmla="*/ 155 w 468"/>
                <a:gd name="T19" fmla="*/ 61 h 359"/>
                <a:gd name="T20" fmla="*/ 154 w 468"/>
                <a:gd name="T21" fmla="*/ 0 h 359"/>
                <a:gd name="T22" fmla="*/ 248 w 468"/>
                <a:gd name="T23" fmla="*/ 52 h 359"/>
                <a:gd name="T24" fmla="*/ 181 w 468"/>
                <a:gd name="T25" fmla="*/ 117 h 359"/>
                <a:gd name="T26" fmla="*/ 212 w 468"/>
                <a:gd name="T27" fmla="*/ 162 h 359"/>
                <a:gd name="T28" fmla="*/ 250 w 468"/>
                <a:gd name="T29" fmla="*/ 129 h 359"/>
                <a:gd name="T30" fmla="*/ 295 w 468"/>
                <a:gd name="T31" fmla="*/ 177 h 359"/>
                <a:gd name="T32" fmla="*/ 348 w 468"/>
                <a:gd name="T33" fmla="*/ 187 h 359"/>
                <a:gd name="T34" fmla="*/ 454 w 468"/>
                <a:gd name="T35" fmla="*/ 316 h 359"/>
                <a:gd name="T36" fmla="*/ 468 w 468"/>
                <a:gd name="T37" fmla="*/ 355 h 359"/>
                <a:gd name="T38" fmla="*/ 254 w 468"/>
                <a:gd name="T39" fmla="*/ 266 h 359"/>
                <a:gd name="T40" fmla="*/ 221 w 468"/>
                <a:gd name="T41" fmla="*/ 295 h 359"/>
                <a:gd name="T42" fmla="*/ 210 w 468"/>
                <a:gd name="T43" fmla="*/ 287 h 359"/>
                <a:gd name="T44" fmla="*/ 276 w 468"/>
                <a:gd name="T45" fmla="*/ 240 h 359"/>
                <a:gd name="T46" fmla="*/ 367 w 468"/>
                <a:gd name="T47" fmla="*/ 248 h 359"/>
                <a:gd name="T48" fmla="*/ 320 w 468"/>
                <a:gd name="T49" fmla="*/ 193 h 359"/>
                <a:gd name="T50" fmla="*/ 276 w 468"/>
                <a:gd name="T51" fmla="*/ 240 h 359"/>
                <a:gd name="T52" fmla="*/ 134 w 468"/>
                <a:gd name="T53" fmla="*/ 195 h 359"/>
                <a:gd name="T54" fmla="*/ 211 w 468"/>
                <a:gd name="T55" fmla="*/ 195 h 359"/>
                <a:gd name="T56" fmla="*/ 167 w 468"/>
                <a:gd name="T57" fmla="*/ 147 h 359"/>
                <a:gd name="T58" fmla="*/ 134 w 468"/>
                <a:gd name="T59" fmla="*/ 19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8" h="359">
                  <a:moveTo>
                    <a:pt x="210" y="287"/>
                  </a:moveTo>
                  <a:cubicBezTo>
                    <a:pt x="218" y="275"/>
                    <a:pt x="228" y="264"/>
                    <a:pt x="233" y="251"/>
                  </a:cubicBezTo>
                  <a:cubicBezTo>
                    <a:pt x="236" y="242"/>
                    <a:pt x="233" y="222"/>
                    <a:pt x="232" y="222"/>
                  </a:cubicBezTo>
                  <a:cubicBezTo>
                    <a:pt x="209" y="221"/>
                    <a:pt x="186" y="221"/>
                    <a:pt x="162" y="222"/>
                  </a:cubicBezTo>
                  <a:cubicBezTo>
                    <a:pt x="147" y="223"/>
                    <a:pt x="133" y="227"/>
                    <a:pt x="107" y="231"/>
                  </a:cubicBezTo>
                  <a:cubicBezTo>
                    <a:pt x="81" y="267"/>
                    <a:pt x="48" y="313"/>
                    <a:pt x="14" y="359"/>
                  </a:cubicBezTo>
                  <a:cubicBezTo>
                    <a:pt x="9" y="356"/>
                    <a:pt x="5" y="353"/>
                    <a:pt x="0" y="350"/>
                  </a:cubicBezTo>
                  <a:cubicBezTo>
                    <a:pt x="5" y="339"/>
                    <a:pt x="9" y="327"/>
                    <a:pt x="16" y="317"/>
                  </a:cubicBezTo>
                  <a:cubicBezTo>
                    <a:pt x="49" y="270"/>
                    <a:pt x="82" y="221"/>
                    <a:pt x="118" y="176"/>
                  </a:cubicBezTo>
                  <a:cubicBezTo>
                    <a:pt x="146" y="141"/>
                    <a:pt x="160" y="105"/>
                    <a:pt x="155" y="61"/>
                  </a:cubicBezTo>
                  <a:cubicBezTo>
                    <a:pt x="153" y="45"/>
                    <a:pt x="154" y="29"/>
                    <a:pt x="154" y="0"/>
                  </a:cubicBezTo>
                  <a:cubicBezTo>
                    <a:pt x="192" y="20"/>
                    <a:pt x="219" y="36"/>
                    <a:pt x="248" y="52"/>
                  </a:cubicBezTo>
                  <a:cubicBezTo>
                    <a:pt x="222" y="76"/>
                    <a:pt x="198" y="94"/>
                    <a:pt x="181" y="117"/>
                  </a:cubicBezTo>
                  <a:cubicBezTo>
                    <a:pt x="177" y="121"/>
                    <a:pt x="201" y="146"/>
                    <a:pt x="212" y="162"/>
                  </a:cubicBezTo>
                  <a:cubicBezTo>
                    <a:pt x="226" y="150"/>
                    <a:pt x="236" y="141"/>
                    <a:pt x="250" y="129"/>
                  </a:cubicBezTo>
                  <a:cubicBezTo>
                    <a:pt x="264" y="145"/>
                    <a:pt x="278" y="159"/>
                    <a:pt x="295" y="177"/>
                  </a:cubicBezTo>
                  <a:cubicBezTo>
                    <a:pt x="316" y="159"/>
                    <a:pt x="331" y="164"/>
                    <a:pt x="348" y="187"/>
                  </a:cubicBezTo>
                  <a:cubicBezTo>
                    <a:pt x="381" y="232"/>
                    <a:pt x="419" y="273"/>
                    <a:pt x="454" y="316"/>
                  </a:cubicBezTo>
                  <a:cubicBezTo>
                    <a:pt x="461" y="326"/>
                    <a:pt x="467" y="337"/>
                    <a:pt x="468" y="355"/>
                  </a:cubicBezTo>
                  <a:cubicBezTo>
                    <a:pt x="414" y="287"/>
                    <a:pt x="342" y="264"/>
                    <a:pt x="254" y="266"/>
                  </a:cubicBezTo>
                  <a:cubicBezTo>
                    <a:pt x="248" y="271"/>
                    <a:pt x="235" y="283"/>
                    <a:pt x="221" y="295"/>
                  </a:cubicBezTo>
                  <a:cubicBezTo>
                    <a:pt x="217" y="292"/>
                    <a:pt x="214" y="290"/>
                    <a:pt x="210" y="287"/>
                  </a:cubicBezTo>
                  <a:close/>
                  <a:moveTo>
                    <a:pt x="276" y="240"/>
                  </a:moveTo>
                  <a:cubicBezTo>
                    <a:pt x="311" y="243"/>
                    <a:pt x="338" y="246"/>
                    <a:pt x="367" y="248"/>
                  </a:cubicBezTo>
                  <a:cubicBezTo>
                    <a:pt x="351" y="230"/>
                    <a:pt x="337" y="212"/>
                    <a:pt x="320" y="193"/>
                  </a:cubicBezTo>
                  <a:cubicBezTo>
                    <a:pt x="306" y="208"/>
                    <a:pt x="295" y="220"/>
                    <a:pt x="276" y="240"/>
                  </a:cubicBezTo>
                  <a:close/>
                  <a:moveTo>
                    <a:pt x="134" y="195"/>
                  </a:moveTo>
                  <a:cubicBezTo>
                    <a:pt x="162" y="195"/>
                    <a:pt x="185" y="195"/>
                    <a:pt x="211" y="195"/>
                  </a:cubicBezTo>
                  <a:cubicBezTo>
                    <a:pt x="197" y="180"/>
                    <a:pt x="183" y="165"/>
                    <a:pt x="167" y="147"/>
                  </a:cubicBezTo>
                  <a:cubicBezTo>
                    <a:pt x="153" y="167"/>
                    <a:pt x="143" y="182"/>
                    <a:pt x="134" y="195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E1EED0F-90FF-41F3-ACF7-7C6B547B55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2788" y="4070350"/>
              <a:ext cx="1231900" cy="595313"/>
            </a:xfrm>
            <a:custGeom>
              <a:avLst/>
              <a:gdLst>
                <a:gd name="T0" fmla="*/ 470 w 470"/>
                <a:gd name="T1" fmla="*/ 225 h 227"/>
                <a:gd name="T2" fmla="*/ 0 w 470"/>
                <a:gd name="T3" fmla="*/ 224 h 227"/>
                <a:gd name="T4" fmla="*/ 79 w 470"/>
                <a:gd name="T5" fmla="*/ 140 h 227"/>
                <a:gd name="T6" fmla="*/ 50 w 470"/>
                <a:gd name="T7" fmla="*/ 95 h 227"/>
                <a:gd name="T8" fmla="*/ 63 w 470"/>
                <a:gd name="T9" fmla="*/ 35 h 227"/>
                <a:gd name="T10" fmla="*/ 127 w 470"/>
                <a:gd name="T11" fmla="*/ 18 h 227"/>
                <a:gd name="T12" fmla="*/ 174 w 470"/>
                <a:gd name="T13" fmla="*/ 18 h 227"/>
                <a:gd name="T14" fmla="*/ 182 w 470"/>
                <a:gd name="T15" fmla="*/ 0 h 227"/>
                <a:gd name="T16" fmla="*/ 213 w 470"/>
                <a:gd name="T17" fmla="*/ 52 h 227"/>
                <a:gd name="T18" fmla="*/ 251 w 470"/>
                <a:gd name="T19" fmla="*/ 18 h 227"/>
                <a:gd name="T20" fmla="*/ 291 w 470"/>
                <a:gd name="T21" fmla="*/ 60 h 227"/>
                <a:gd name="T22" fmla="*/ 297 w 470"/>
                <a:gd name="T23" fmla="*/ 50 h 227"/>
                <a:gd name="T24" fmla="*/ 340 w 470"/>
                <a:gd name="T25" fmla="*/ 73 h 227"/>
                <a:gd name="T26" fmla="*/ 418 w 470"/>
                <a:gd name="T27" fmla="*/ 165 h 227"/>
                <a:gd name="T28" fmla="*/ 468 w 470"/>
                <a:gd name="T29" fmla="*/ 212 h 227"/>
                <a:gd name="T30" fmla="*/ 470 w 470"/>
                <a:gd name="T31" fmla="*/ 225 h 227"/>
                <a:gd name="T32" fmla="*/ 316 w 470"/>
                <a:gd name="T33" fmla="*/ 80 h 227"/>
                <a:gd name="T34" fmla="*/ 262 w 470"/>
                <a:gd name="T35" fmla="*/ 131 h 227"/>
                <a:gd name="T36" fmla="*/ 178 w 470"/>
                <a:gd name="T37" fmla="*/ 38 h 227"/>
                <a:gd name="T38" fmla="*/ 62 w 470"/>
                <a:gd name="T39" fmla="*/ 199 h 227"/>
                <a:gd name="T40" fmla="*/ 415 w 470"/>
                <a:gd name="T41" fmla="*/ 199 h 227"/>
                <a:gd name="T42" fmla="*/ 316 w 470"/>
                <a:gd name="T43" fmla="*/ 80 h 227"/>
                <a:gd name="T44" fmla="*/ 95 w 470"/>
                <a:gd name="T45" fmla="*/ 111 h 227"/>
                <a:gd name="T46" fmla="*/ 137 w 470"/>
                <a:gd name="T47" fmla="*/ 54 h 227"/>
                <a:gd name="T48" fmla="*/ 77 w 470"/>
                <a:gd name="T49" fmla="*/ 54 h 227"/>
                <a:gd name="T50" fmla="*/ 95 w 470"/>
                <a:gd name="T51" fmla="*/ 11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0" h="227">
                  <a:moveTo>
                    <a:pt x="470" y="225"/>
                  </a:moveTo>
                  <a:cubicBezTo>
                    <a:pt x="314" y="225"/>
                    <a:pt x="158" y="227"/>
                    <a:pt x="0" y="224"/>
                  </a:cubicBezTo>
                  <a:cubicBezTo>
                    <a:pt x="31" y="191"/>
                    <a:pt x="56" y="165"/>
                    <a:pt x="79" y="140"/>
                  </a:cubicBezTo>
                  <a:cubicBezTo>
                    <a:pt x="67" y="122"/>
                    <a:pt x="51" y="109"/>
                    <a:pt x="50" y="95"/>
                  </a:cubicBezTo>
                  <a:cubicBezTo>
                    <a:pt x="48" y="75"/>
                    <a:pt x="51" y="47"/>
                    <a:pt x="63" y="35"/>
                  </a:cubicBezTo>
                  <a:cubicBezTo>
                    <a:pt x="77" y="22"/>
                    <a:pt x="105" y="22"/>
                    <a:pt x="127" y="18"/>
                  </a:cubicBezTo>
                  <a:cubicBezTo>
                    <a:pt x="142" y="16"/>
                    <a:pt x="158" y="18"/>
                    <a:pt x="174" y="18"/>
                  </a:cubicBezTo>
                  <a:cubicBezTo>
                    <a:pt x="177" y="12"/>
                    <a:pt x="180" y="6"/>
                    <a:pt x="182" y="0"/>
                  </a:cubicBezTo>
                  <a:cubicBezTo>
                    <a:pt x="192" y="17"/>
                    <a:pt x="202" y="34"/>
                    <a:pt x="213" y="52"/>
                  </a:cubicBezTo>
                  <a:cubicBezTo>
                    <a:pt x="230" y="37"/>
                    <a:pt x="239" y="29"/>
                    <a:pt x="251" y="18"/>
                  </a:cubicBezTo>
                  <a:cubicBezTo>
                    <a:pt x="265" y="32"/>
                    <a:pt x="278" y="46"/>
                    <a:pt x="291" y="60"/>
                  </a:cubicBezTo>
                  <a:cubicBezTo>
                    <a:pt x="293" y="56"/>
                    <a:pt x="295" y="53"/>
                    <a:pt x="297" y="50"/>
                  </a:cubicBezTo>
                  <a:cubicBezTo>
                    <a:pt x="312" y="57"/>
                    <a:pt x="329" y="62"/>
                    <a:pt x="340" y="73"/>
                  </a:cubicBezTo>
                  <a:cubicBezTo>
                    <a:pt x="368" y="102"/>
                    <a:pt x="392" y="135"/>
                    <a:pt x="418" y="165"/>
                  </a:cubicBezTo>
                  <a:cubicBezTo>
                    <a:pt x="433" y="182"/>
                    <a:pt x="451" y="196"/>
                    <a:pt x="468" y="212"/>
                  </a:cubicBezTo>
                  <a:cubicBezTo>
                    <a:pt x="468" y="217"/>
                    <a:pt x="469" y="221"/>
                    <a:pt x="470" y="225"/>
                  </a:cubicBezTo>
                  <a:close/>
                  <a:moveTo>
                    <a:pt x="316" y="80"/>
                  </a:moveTo>
                  <a:cubicBezTo>
                    <a:pt x="298" y="97"/>
                    <a:pt x="281" y="113"/>
                    <a:pt x="262" y="131"/>
                  </a:cubicBezTo>
                  <a:cubicBezTo>
                    <a:pt x="234" y="99"/>
                    <a:pt x="207" y="70"/>
                    <a:pt x="178" y="38"/>
                  </a:cubicBezTo>
                  <a:cubicBezTo>
                    <a:pt x="138" y="93"/>
                    <a:pt x="102" y="144"/>
                    <a:pt x="62" y="199"/>
                  </a:cubicBezTo>
                  <a:cubicBezTo>
                    <a:pt x="183" y="199"/>
                    <a:pt x="295" y="199"/>
                    <a:pt x="415" y="199"/>
                  </a:cubicBezTo>
                  <a:cubicBezTo>
                    <a:pt x="380" y="157"/>
                    <a:pt x="348" y="119"/>
                    <a:pt x="316" y="80"/>
                  </a:cubicBezTo>
                  <a:close/>
                  <a:moveTo>
                    <a:pt x="95" y="111"/>
                  </a:moveTo>
                  <a:cubicBezTo>
                    <a:pt x="110" y="90"/>
                    <a:pt x="123" y="72"/>
                    <a:pt x="137" y="54"/>
                  </a:cubicBezTo>
                  <a:cubicBezTo>
                    <a:pt x="113" y="32"/>
                    <a:pt x="93" y="32"/>
                    <a:pt x="77" y="54"/>
                  </a:cubicBezTo>
                  <a:cubicBezTo>
                    <a:pt x="61" y="75"/>
                    <a:pt x="68" y="95"/>
                    <a:pt x="95" y="11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1E2B719-6DD6-4987-A2D9-7A07B19CEE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2788" y="1073150"/>
              <a:ext cx="1258888" cy="568325"/>
            </a:xfrm>
            <a:custGeom>
              <a:avLst/>
              <a:gdLst>
                <a:gd name="T0" fmla="*/ 236 w 480"/>
                <a:gd name="T1" fmla="*/ 124 h 217"/>
                <a:gd name="T2" fmla="*/ 294 w 480"/>
                <a:gd name="T3" fmla="*/ 35 h 217"/>
                <a:gd name="T4" fmla="*/ 356 w 480"/>
                <a:gd name="T5" fmla="*/ 26 h 217"/>
                <a:gd name="T6" fmla="*/ 480 w 480"/>
                <a:gd name="T7" fmla="*/ 217 h 217"/>
                <a:gd name="T8" fmla="*/ 0 w 480"/>
                <a:gd name="T9" fmla="*/ 217 h 217"/>
                <a:gd name="T10" fmla="*/ 12 w 480"/>
                <a:gd name="T11" fmla="*/ 187 h 217"/>
                <a:gd name="T12" fmla="*/ 103 w 480"/>
                <a:gd name="T13" fmla="*/ 43 h 217"/>
                <a:gd name="T14" fmla="*/ 185 w 480"/>
                <a:gd name="T15" fmla="*/ 44 h 217"/>
                <a:gd name="T16" fmla="*/ 236 w 480"/>
                <a:gd name="T17" fmla="*/ 124 h 217"/>
                <a:gd name="T18" fmla="*/ 220 w 480"/>
                <a:gd name="T19" fmla="*/ 195 h 217"/>
                <a:gd name="T20" fmla="*/ 438 w 480"/>
                <a:gd name="T21" fmla="*/ 195 h 217"/>
                <a:gd name="T22" fmla="*/ 394 w 480"/>
                <a:gd name="T23" fmla="*/ 128 h 217"/>
                <a:gd name="T24" fmla="*/ 263 w 480"/>
                <a:gd name="T25" fmla="*/ 128 h 217"/>
                <a:gd name="T26" fmla="*/ 220 w 480"/>
                <a:gd name="T27" fmla="*/ 195 h 217"/>
                <a:gd name="T28" fmla="*/ 77 w 480"/>
                <a:gd name="T29" fmla="*/ 129 h 217"/>
                <a:gd name="T30" fmla="*/ 34 w 480"/>
                <a:gd name="T31" fmla="*/ 199 h 217"/>
                <a:gd name="T32" fmla="*/ 162 w 480"/>
                <a:gd name="T33" fmla="*/ 199 h 217"/>
                <a:gd name="T34" fmla="*/ 217 w 480"/>
                <a:gd name="T35" fmla="*/ 151 h 217"/>
                <a:gd name="T36" fmla="*/ 192 w 480"/>
                <a:gd name="T37" fmla="*/ 130 h 217"/>
                <a:gd name="T38" fmla="*/ 77 w 480"/>
                <a:gd name="T39" fmla="*/ 129 h 217"/>
                <a:gd name="T40" fmla="*/ 282 w 480"/>
                <a:gd name="T41" fmla="*/ 101 h 217"/>
                <a:gd name="T42" fmla="*/ 378 w 480"/>
                <a:gd name="T43" fmla="*/ 101 h 217"/>
                <a:gd name="T44" fmla="*/ 328 w 480"/>
                <a:gd name="T45" fmla="*/ 26 h 217"/>
                <a:gd name="T46" fmla="*/ 282 w 480"/>
                <a:gd name="T47" fmla="*/ 101 h 217"/>
                <a:gd name="T48" fmla="*/ 192 w 480"/>
                <a:gd name="T49" fmla="*/ 101 h 217"/>
                <a:gd name="T50" fmla="*/ 143 w 480"/>
                <a:gd name="T51" fmla="*/ 26 h 217"/>
                <a:gd name="T52" fmla="*/ 96 w 480"/>
                <a:gd name="T53" fmla="*/ 101 h 217"/>
                <a:gd name="T54" fmla="*/ 192 w 480"/>
                <a:gd name="T55" fmla="*/ 101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0" h="217">
                  <a:moveTo>
                    <a:pt x="236" y="124"/>
                  </a:moveTo>
                  <a:cubicBezTo>
                    <a:pt x="258" y="90"/>
                    <a:pt x="275" y="62"/>
                    <a:pt x="294" y="35"/>
                  </a:cubicBezTo>
                  <a:cubicBezTo>
                    <a:pt x="311" y="10"/>
                    <a:pt x="337" y="0"/>
                    <a:pt x="356" y="26"/>
                  </a:cubicBezTo>
                  <a:cubicBezTo>
                    <a:pt x="398" y="85"/>
                    <a:pt x="436" y="148"/>
                    <a:pt x="480" y="217"/>
                  </a:cubicBezTo>
                  <a:cubicBezTo>
                    <a:pt x="315" y="217"/>
                    <a:pt x="160" y="217"/>
                    <a:pt x="0" y="217"/>
                  </a:cubicBezTo>
                  <a:cubicBezTo>
                    <a:pt x="4" y="206"/>
                    <a:pt x="7" y="196"/>
                    <a:pt x="12" y="187"/>
                  </a:cubicBezTo>
                  <a:cubicBezTo>
                    <a:pt x="42" y="139"/>
                    <a:pt x="72" y="91"/>
                    <a:pt x="103" y="43"/>
                  </a:cubicBezTo>
                  <a:cubicBezTo>
                    <a:pt x="130" y="1"/>
                    <a:pt x="157" y="2"/>
                    <a:pt x="185" y="44"/>
                  </a:cubicBezTo>
                  <a:cubicBezTo>
                    <a:pt x="201" y="69"/>
                    <a:pt x="217" y="93"/>
                    <a:pt x="236" y="124"/>
                  </a:cubicBezTo>
                  <a:close/>
                  <a:moveTo>
                    <a:pt x="220" y="195"/>
                  </a:moveTo>
                  <a:cubicBezTo>
                    <a:pt x="295" y="195"/>
                    <a:pt x="364" y="195"/>
                    <a:pt x="438" y="195"/>
                  </a:cubicBezTo>
                  <a:cubicBezTo>
                    <a:pt x="421" y="169"/>
                    <a:pt x="407" y="147"/>
                    <a:pt x="394" y="128"/>
                  </a:cubicBezTo>
                  <a:cubicBezTo>
                    <a:pt x="349" y="128"/>
                    <a:pt x="307" y="128"/>
                    <a:pt x="263" y="128"/>
                  </a:cubicBezTo>
                  <a:cubicBezTo>
                    <a:pt x="250" y="148"/>
                    <a:pt x="236" y="170"/>
                    <a:pt x="220" y="195"/>
                  </a:cubicBezTo>
                  <a:close/>
                  <a:moveTo>
                    <a:pt x="77" y="129"/>
                  </a:moveTo>
                  <a:cubicBezTo>
                    <a:pt x="65" y="148"/>
                    <a:pt x="51" y="170"/>
                    <a:pt x="34" y="199"/>
                  </a:cubicBezTo>
                  <a:cubicBezTo>
                    <a:pt x="82" y="199"/>
                    <a:pt x="123" y="197"/>
                    <a:pt x="162" y="199"/>
                  </a:cubicBezTo>
                  <a:cubicBezTo>
                    <a:pt x="198" y="201"/>
                    <a:pt x="205" y="173"/>
                    <a:pt x="217" y="151"/>
                  </a:cubicBezTo>
                  <a:cubicBezTo>
                    <a:pt x="218" y="149"/>
                    <a:pt x="201" y="131"/>
                    <a:pt x="192" y="130"/>
                  </a:cubicBezTo>
                  <a:cubicBezTo>
                    <a:pt x="155" y="127"/>
                    <a:pt x="118" y="129"/>
                    <a:pt x="77" y="129"/>
                  </a:cubicBezTo>
                  <a:close/>
                  <a:moveTo>
                    <a:pt x="282" y="101"/>
                  </a:moveTo>
                  <a:cubicBezTo>
                    <a:pt x="319" y="101"/>
                    <a:pt x="345" y="101"/>
                    <a:pt x="378" y="101"/>
                  </a:cubicBezTo>
                  <a:cubicBezTo>
                    <a:pt x="362" y="76"/>
                    <a:pt x="347" y="55"/>
                    <a:pt x="328" y="26"/>
                  </a:cubicBezTo>
                  <a:cubicBezTo>
                    <a:pt x="309" y="56"/>
                    <a:pt x="296" y="78"/>
                    <a:pt x="282" y="101"/>
                  </a:cubicBezTo>
                  <a:close/>
                  <a:moveTo>
                    <a:pt x="192" y="101"/>
                  </a:moveTo>
                  <a:cubicBezTo>
                    <a:pt x="176" y="77"/>
                    <a:pt x="162" y="55"/>
                    <a:pt x="143" y="26"/>
                  </a:cubicBezTo>
                  <a:cubicBezTo>
                    <a:pt x="124" y="56"/>
                    <a:pt x="110" y="78"/>
                    <a:pt x="96" y="101"/>
                  </a:cubicBezTo>
                  <a:cubicBezTo>
                    <a:pt x="129" y="101"/>
                    <a:pt x="155" y="101"/>
                    <a:pt x="192" y="10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3AEE467-BD49-4414-AE4A-44116F4B4F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4975" y="2416175"/>
              <a:ext cx="1243013" cy="938213"/>
            </a:xfrm>
            <a:custGeom>
              <a:avLst/>
              <a:gdLst>
                <a:gd name="T0" fmla="*/ 132 w 474"/>
                <a:gd name="T1" fmla="*/ 117 h 358"/>
                <a:gd name="T2" fmla="*/ 171 w 474"/>
                <a:gd name="T3" fmla="*/ 158 h 358"/>
                <a:gd name="T4" fmla="*/ 213 w 474"/>
                <a:gd name="T5" fmla="*/ 75 h 358"/>
                <a:gd name="T6" fmla="*/ 246 w 474"/>
                <a:gd name="T7" fmla="*/ 115 h 358"/>
                <a:gd name="T8" fmla="*/ 294 w 474"/>
                <a:gd name="T9" fmla="*/ 0 h 358"/>
                <a:gd name="T10" fmla="*/ 321 w 474"/>
                <a:gd name="T11" fmla="*/ 57 h 358"/>
                <a:gd name="T12" fmla="*/ 358 w 474"/>
                <a:gd name="T13" fmla="*/ 150 h 358"/>
                <a:gd name="T14" fmla="*/ 400 w 474"/>
                <a:gd name="T15" fmla="*/ 194 h 358"/>
                <a:gd name="T16" fmla="*/ 411 w 474"/>
                <a:gd name="T17" fmla="*/ 210 h 358"/>
                <a:gd name="T18" fmla="*/ 471 w 474"/>
                <a:gd name="T19" fmla="*/ 329 h 358"/>
                <a:gd name="T20" fmla="*/ 473 w 474"/>
                <a:gd name="T21" fmla="*/ 351 h 358"/>
                <a:gd name="T22" fmla="*/ 462 w 474"/>
                <a:gd name="T23" fmla="*/ 357 h 358"/>
                <a:gd name="T24" fmla="*/ 396 w 474"/>
                <a:gd name="T25" fmla="*/ 236 h 358"/>
                <a:gd name="T26" fmla="*/ 366 w 474"/>
                <a:gd name="T27" fmla="*/ 283 h 358"/>
                <a:gd name="T28" fmla="*/ 313 w 474"/>
                <a:gd name="T29" fmla="*/ 198 h 358"/>
                <a:gd name="T30" fmla="*/ 273 w 474"/>
                <a:gd name="T31" fmla="*/ 234 h 358"/>
                <a:gd name="T32" fmla="*/ 217 w 474"/>
                <a:gd name="T33" fmla="*/ 124 h 358"/>
                <a:gd name="T34" fmla="*/ 174 w 474"/>
                <a:gd name="T35" fmla="*/ 205 h 358"/>
                <a:gd name="T36" fmla="*/ 136 w 474"/>
                <a:gd name="T37" fmla="*/ 161 h 358"/>
                <a:gd name="T38" fmla="*/ 20 w 474"/>
                <a:gd name="T39" fmla="*/ 358 h 358"/>
                <a:gd name="T40" fmla="*/ 0 w 474"/>
                <a:gd name="T41" fmla="*/ 346 h 358"/>
                <a:gd name="T42" fmla="*/ 132 w 474"/>
                <a:gd name="T43" fmla="*/ 117 h 358"/>
                <a:gd name="T44" fmla="*/ 279 w 474"/>
                <a:gd name="T45" fmla="*/ 191 h 358"/>
                <a:gd name="T46" fmla="*/ 314 w 474"/>
                <a:gd name="T47" fmla="*/ 159 h 358"/>
                <a:gd name="T48" fmla="*/ 339 w 474"/>
                <a:gd name="T49" fmla="*/ 186 h 358"/>
                <a:gd name="T50" fmla="*/ 344 w 474"/>
                <a:gd name="T51" fmla="*/ 183 h 358"/>
                <a:gd name="T52" fmla="*/ 294 w 474"/>
                <a:gd name="T53" fmla="*/ 54 h 358"/>
                <a:gd name="T54" fmla="*/ 279 w 474"/>
                <a:gd name="T55" fmla="*/ 191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74" h="358">
                  <a:moveTo>
                    <a:pt x="132" y="117"/>
                  </a:moveTo>
                  <a:cubicBezTo>
                    <a:pt x="148" y="134"/>
                    <a:pt x="159" y="146"/>
                    <a:pt x="171" y="158"/>
                  </a:cubicBezTo>
                  <a:cubicBezTo>
                    <a:pt x="184" y="131"/>
                    <a:pt x="198" y="106"/>
                    <a:pt x="213" y="75"/>
                  </a:cubicBezTo>
                  <a:cubicBezTo>
                    <a:pt x="227" y="91"/>
                    <a:pt x="236" y="102"/>
                    <a:pt x="246" y="115"/>
                  </a:cubicBezTo>
                  <a:cubicBezTo>
                    <a:pt x="261" y="80"/>
                    <a:pt x="275" y="46"/>
                    <a:pt x="294" y="0"/>
                  </a:cubicBezTo>
                  <a:cubicBezTo>
                    <a:pt x="307" y="27"/>
                    <a:pt x="315" y="42"/>
                    <a:pt x="321" y="57"/>
                  </a:cubicBezTo>
                  <a:cubicBezTo>
                    <a:pt x="334" y="88"/>
                    <a:pt x="344" y="120"/>
                    <a:pt x="358" y="150"/>
                  </a:cubicBezTo>
                  <a:cubicBezTo>
                    <a:pt x="366" y="169"/>
                    <a:pt x="361" y="202"/>
                    <a:pt x="400" y="194"/>
                  </a:cubicBezTo>
                  <a:cubicBezTo>
                    <a:pt x="402" y="194"/>
                    <a:pt x="408" y="204"/>
                    <a:pt x="411" y="210"/>
                  </a:cubicBezTo>
                  <a:cubicBezTo>
                    <a:pt x="431" y="250"/>
                    <a:pt x="452" y="289"/>
                    <a:pt x="471" y="329"/>
                  </a:cubicBezTo>
                  <a:cubicBezTo>
                    <a:pt x="474" y="336"/>
                    <a:pt x="473" y="344"/>
                    <a:pt x="473" y="351"/>
                  </a:cubicBezTo>
                  <a:cubicBezTo>
                    <a:pt x="469" y="353"/>
                    <a:pt x="466" y="355"/>
                    <a:pt x="462" y="357"/>
                  </a:cubicBezTo>
                  <a:cubicBezTo>
                    <a:pt x="440" y="318"/>
                    <a:pt x="419" y="278"/>
                    <a:pt x="396" y="236"/>
                  </a:cubicBezTo>
                  <a:cubicBezTo>
                    <a:pt x="387" y="251"/>
                    <a:pt x="379" y="264"/>
                    <a:pt x="366" y="283"/>
                  </a:cubicBezTo>
                  <a:cubicBezTo>
                    <a:pt x="346" y="252"/>
                    <a:pt x="330" y="226"/>
                    <a:pt x="313" y="198"/>
                  </a:cubicBezTo>
                  <a:cubicBezTo>
                    <a:pt x="300" y="209"/>
                    <a:pt x="289" y="219"/>
                    <a:pt x="273" y="234"/>
                  </a:cubicBezTo>
                  <a:cubicBezTo>
                    <a:pt x="254" y="197"/>
                    <a:pt x="237" y="163"/>
                    <a:pt x="217" y="124"/>
                  </a:cubicBezTo>
                  <a:cubicBezTo>
                    <a:pt x="202" y="151"/>
                    <a:pt x="189" y="176"/>
                    <a:pt x="174" y="205"/>
                  </a:cubicBezTo>
                  <a:cubicBezTo>
                    <a:pt x="159" y="188"/>
                    <a:pt x="149" y="176"/>
                    <a:pt x="136" y="161"/>
                  </a:cubicBezTo>
                  <a:cubicBezTo>
                    <a:pt x="96" y="227"/>
                    <a:pt x="58" y="293"/>
                    <a:pt x="20" y="358"/>
                  </a:cubicBezTo>
                  <a:cubicBezTo>
                    <a:pt x="13" y="354"/>
                    <a:pt x="7" y="350"/>
                    <a:pt x="0" y="346"/>
                  </a:cubicBezTo>
                  <a:cubicBezTo>
                    <a:pt x="43" y="272"/>
                    <a:pt x="86" y="197"/>
                    <a:pt x="132" y="117"/>
                  </a:cubicBezTo>
                  <a:close/>
                  <a:moveTo>
                    <a:pt x="279" y="191"/>
                  </a:moveTo>
                  <a:cubicBezTo>
                    <a:pt x="292" y="180"/>
                    <a:pt x="302" y="170"/>
                    <a:pt x="314" y="159"/>
                  </a:cubicBezTo>
                  <a:cubicBezTo>
                    <a:pt x="324" y="169"/>
                    <a:pt x="331" y="178"/>
                    <a:pt x="339" y="186"/>
                  </a:cubicBezTo>
                  <a:cubicBezTo>
                    <a:pt x="340" y="185"/>
                    <a:pt x="342" y="184"/>
                    <a:pt x="344" y="183"/>
                  </a:cubicBezTo>
                  <a:cubicBezTo>
                    <a:pt x="329" y="144"/>
                    <a:pt x="313" y="105"/>
                    <a:pt x="294" y="54"/>
                  </a:cubicBezTo>
                  <a:cubicBezTo>
                    <a:pt x="283" y="106"/>
                    <a:pt x="241" y="141"/>
                    <a:pt x="279" y="19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C45C568-DC86-4037-97E0-FE9DDDADE1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27125" y="3748088"/>
              <a:ext cx="333375" cy="334963"/>
            </a:xfrm>
            <a:custGeom>
              <a:avLst/>
              <a:gdLst>
                <a:gd name="T0" fmla="*/ 64 w 127"/>
                <a:gd name="T1" fmla="*/ 127 h 128"/>
                <a:gd name="T2" fmla="*/ 0 w 127"/>
                <a:gd name="T3" fmla="*/ 65 h 128"/>
                <a:gd name="T4" fmla="*/ 59 w 127"/>
                <a:gd name="T5" fmla="*/ 2 h 128"/>
                <a:gd name="T6" fmla="*/ 126 w 127"/>
                <a:gd name="T7" fmla="*/ 63 h 128"/>
                <a:gd name="T8" fmla="*/ 64 w 127"/>
                <a:gd name="T9" fmla="*/ 127 h 128"/>
                <a:gd name="T10" fmla="*/ 62 w 127"/>
                <a:gd name="T11" fmla="*/ 8 h 128"/>
                <a:gd name="T12" fmla="*/ 26 w 127"/>
                <a:gd name="T13" fmla="*/ 66 h 128"/>
                <a:gd name="T14" fmla="*/ 60 w 127"/>
                <a:gd name="T15" fmla="*/ 100 h 128"/>
                <a:gd name="T16" fmla="*/ 99 w 127"/>
                <a:gd name="T17" fmla="*/ 65 h 128"/>
                <a:gd name="T18" fmla="*/ 62 w 127"/>
                <a:gd name="T19" fmla="*/ 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8">
                  <a:moveTo>
                    <a:pt x="64" y="127"/>
                  </a:moveTo>
                  <a:cubicBezTo>
                    <a:pt x="28" y="128"/>
                    <a:pt x="0" y="101"/>
                    <a:pt x="0" y="65"/>
                  </a:cubicBezTo>
                  <a:cubicBezTo>
                    <a:pt x="0" y="31"/>
                    <a:pt x="26" y="3"/>
                    <a:pt x="59" y="2"/>
                  </a:cubicBezTo>
                  <a:cubicBezTo>
                    <a:pt x="92" y="0"/>
                    <a:pt x="124" y="29"/>
                    <a:pt x="126" y="63"/>
                  </a:cubicBezTo>
                  <a:cubicBezTo>
                    <a:pt x="127" y="97"/>
                    <a:pt x="99" y="126"/>
                    <a:pt x="64" y="127"/>
                  </a:cubicBezTo>
                  <a:close/>
                  <a:moveTo>
                    <a:pt x="62" y="8"/>
                  </a:moveTo>
                  <a:cubicBezTo>
                    <a:pt x="44" y="36"/>
                    <a:pt x="26" y="51"/>
                    <a:pt x="26" y="66"/>
                  </a:cubicBezTo>
                  <a:cubicBezTo>
                    <a:pt x="27" y="79"/>
                    <a:pt x="50" y="101"/>
                    <a:pt x="60" y="100"/>
                  </a:cubicBezTo>
                  <a:cubicBezTo>
                    <a:pt x="75" y="98"/>
                    <a:pt x="97" y="79"/>
                    <a:pt x="99" y="65"/>
                  </a:cubicBezTo>
                  <a:cubicBezTo>
                    <a:pt x="101" y="52"/>
                    <a:pt x="81" y="35"/>
                    <a:pt x="62" y="8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6865551-C1CE-4C07-AEAA-3843184C8C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5488" y="2324100"/>
              <a:ext cx="279400" cy="277813"/>
            </a:xfrm>
            <a:custGeom>
              <a:avLst/>
              <a:gdLst>
                <a:gd name="T0" fmla="*/ 53 w 106"/>
                <a:gd name="T1" fmla="*/ 0 h 106"/>
                <a:gd name="T2" fmla="*/ 105 w 106"/>
                <a:gd name="T3" fmla="*/ 52 h 106"/>
                <a:gd name="T4" fmla="*/ 54 w 106"/>
                <a:gd name="T5" fmla="*/ 105 h 106"/>
                <a:gd name="T6" fmla="*/ 1 w 106"/>
                <a:gd name="T7" fmla="*/ 54 h 106"/>
                <a:gd name="T8" fmla="*/ 53 w 106"/>
                <a:gd name="T9" fmla="*/ 0 h 106"/>
                <a:gd name="T10" fmla="*/ 55 w 106"/>
                <a:gd name="T11" fmla="*/ 11 h 106"/>
                <a:gd name="T12" fmla="*/ 26 w 106"/>
                <a:gd name="T13" fmla="*/ 53 h 106"/>
                <a:gd name="T14" fmla="*/ 55 w 106"/>
                <a:gd name="T15" fmla="*/ 80 h 106"/>
                <a:gd name="T16" fmla="*/ 79 w 106"/>
                <a:gd name="T17" fmla="*/ 55 h 106"/>
                <a:gd name="T18" fmla="*/ 55 w 106"/>
                <a:gd name="T19" fmla="*/ 1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6">
                  <a:moveTo>
                    <a:pt x="53" y="0"/>
                  </a:moveTo>
                  <a:cubicBezTo>
                    <a:pt x="83" y="3"/>
                    <a:pt x="104" y="19"/>
                    <a:pt x="105" y="52"/>
                  </a:cubicBezTo>
                  <a:cubicBezTo>
                    <a:pt x="106" y="85"/>
                    <a:pt x="86" y="104"/>
                    <a:pt x="54" y="105"/>
                  </a:cubicBezTo>
                  <a:cubicBezTo>
                    <a:pt x="22" y="106"/>
                    <a:pt x="1" y="86"/>
                    <a:pt x="1" y="54"/>
                  </a:cubicBezTo>
                  <a:cubicBezTo>
                    <a:pt x="0" y="23"/>
                    <a:pt x="19" y="3"/>
                    <a:pt x="53" y="0"/>
                  </a:cubicBezTo>
                  <a:close/>
                  <a:moveTo>
                    <a:pt x="55" y="11"/>
                  </a:moveTo>
                  <a:cubicBezTo>
                    <a:pt x="40" y="32"/>
                    <a:pt x="24" y="44"/>
                    <a:pt x="26" y="53"/>
                  </a:cubicBezTo>
                  <a:cubicBezTo>
                    <a:pt x="27" y="64"/>
                    <a:pt x="43" y="77"/>
                    <a:pt x="55" y="80"/>
                  </a:cubicBezTo>
                  <a:cubicBezTo>
                    <a:pt x="60" y="82"/>
                    <a:pt x="78" y="64"/>
                    <a:pt x="79" y="55"/>
                  </a:cubicBezTo>
                  <a:cubicBezTo>
                    <a:pt x="80" y="44"/>
                    <a:pt x="67" y="32"/>
                    <a:pt x="55" y="11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6DDE3DF-86E7-4AFF-9593-1B844A5930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35075" y="900113"/>
              <a:ext cx="258763" cy="261938"/>
            </a:xfrm>
            <a:custGeom>
              <a:avLst/>
              <a:gdLst>
                <a:gd name="T0" fmla="*/ 99 w 99"/>
                <a:gd name="T1" fmla="*/ 49 h 100"/>
                <a:gd name="T2" fmla="*/ 49 w 99"/>
                <a:gd name="T3" fmla="*/ 100 h 100"/>
                <a:gd name="T4" fmla="*/ 0 w 99"/>
                <a:gd name="T5" fmla="*/ 50 h 100"/>
                <a:gd name="T6" fmla="*/ 47 w 99"/>
                <a:gd name="T7" fmla="*/ 1 h 100"/>
                <a:gd name="T8" fmla="*/ 99 w 99"/>
                <a:gd name="T9" fmla="*/ 49 h 100"/>
                <a:gd name="T10" fmla="*/ 85 w 99"/>
                <a:gd name="T11" fmla="*/ 52 h 100"/>
                <a:gd name="T12" fmla="*/ 49 w 99"/>
                <a:gd name="T13" fmla="*/ 27 h 100"/>
                <a:gd name="T14" fmla="*/ 25 w 99"/>
                <a:gd name="T15" fmla="*/ 47 h 100"/>
                <a:gd name="T16" fmla="*/ 47 w 99"/>
                <a:gd name="T17" fmla="*/ 74 h 100"/>
                <a:gd name="T18" fmla="*/ 85 w 99"/>
                <a:gd name="T19" fmla="*/ 5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00">
                  <a:moveTo>
                    <a:pt x="99" y="49"/>
                  </a:moveTo>
                  <a:cubicBezTo>
                    <a:pt x="95" y="80"/>
                    <a:pt x="81" y="100"/>
                    <a:pt x="49" y="100"/>
                  </a:cubicBezTo>
                  <a:cubicBezTo>
                    <a:pt x="17" y="100"/>
                    <a:pt x="0" y="80"/>
                    <a:pt x="0" y="50"/>
                  </a:cubicBezTo>
                  <a:cubicBezTo>
                    <a:pt x="0" y="21"/>
                    <a:pt x="17" y="2"/>
                    <a:pt x="47" y="1"/>
                  </a:cubicBezTo>
                  <a:cubicBezTo>
                    <a:pt x="79" y="0"/>
                    <a:pt x="94" y="19"/>
                    <a:pt x="99" y="49"/>
                  </a:cubicBezTo>
                  <a:close/>
                  <a:moveTo>
                    <a:pt x="85" y="52"/>
                  </a:moveTo>
                  <a:cubicBezTo>
                    <a:pt x="68" y="40"/>
                    <a:pt x="59" y="27"/>
                    <a:pt x="49" y="27"/>
                  </a:cubicBezTo>
                  <a:cubicBezTo>
                    <a:pt x="41" y="26"/>
                    <a:pt x="24" y="42"/>
                    <a:pt x="25" y="47"/>
                  </a:cubicBezTo>
                  <a:cubicBezTo>
                    <a:pt x="27" y="58"/>
                    <a:pt x="38" y="72"/>
                    <a:pt x="47" y="74"/>
                  </a:cubicBezTo>
                  <a:cubicBezTo>
                    <a:pt x="56" y="76"/>
                    <a:pt x="67" y="63"/>
                    <a:pt x="85" y="52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A721FB4-C832-44FF-A2EA-0C86D0259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7150" y="2544763"/>
              <a:ext cx="225425" cy="144463"/>
            </a:xfrm>
            <a:custGeom>
              <a:avLst/>
              <a:gdLst>
                <a:gd name="T0" fmla="*/ 0 w 86"/>
                <a:gd name="T1" fmla="*/ 0 h 55"/>
                <a:gd name="T2" fmla="*/ 86 w 86"/>
                <a:gd name="T3" fmla="*/ 0 h 55"/>
                <a:gd name="T4" fmla="*/ 45 w 86"/>
                <a:gd name="T5" fmla="*/ 55 h 55"/>
                <a:gd name="T6" fmla="*/ 0 w 86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55">
                  <a:moveTo>
                    <a:pt x="0" y="0"/>
                  </a:moveTo>
                  <a:cubicBezTo>
                    <a:pt x="31" y="0"/>
                    <a:pt x="57" y="0"/>
                    <a:pt x="86" y="0"/>
                  </a:cubicBezTo>
                  <a:cubicBezTo>
                    <a:pt x="73" y="17"/>
                    <a:pt x="60" y="34"/>
                    <a:pt x="45" y="55"/>
                  </a:cubicBezTo>
                  <a:cubicBezTo>
                    <a:pt x="29" y="36"/>
                    <a:pt x="15" y="19"/>
                    <a:pt x="0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436161B9-1DEE-4C6A-8277-DB537BE65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288" y="2735263"/>
              <a:ext cx="219075" cy="141288"/>
            </a:xfrm>
            <a:custGeom>
              <a:avLst/>
              <a:gdLst>
                <a:gd name="T0" fmla="*/ 84 w 84"/>
                <a:gd name="T1" fmla="*/ 0 h 54"/>
                <a:gd name="T2" fmla="*/ 43 w 84"/>
                <a:gd name="T3" fmla="*/ 54 h 54"/>
                <a:gd name="T4" fmla="*/ 0 w 84"/>
                <a:gd name="T5" fmla="*/ 0 h 54"/>
                <a:gd name="T6" fmla="*/ 84 w 84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54">
                  <a:moveTo>
                    <a:pt x="84" y="0"/>
                  </a:moveTo>
                  <a:cubicBezTo>
                    <a:pt x="71" y="17"/>
                    <a:pt x="58" y="34"/>
                    <a:pt x="43" y="54"/>
                  </a:cubicBezTo>
                  <a:cubicBezTo>
                    <a:pt x="28" y="36"/>
                    <a:pt x="15" y="19"/>
                    <a:pt x="0" y="0"/>
                  </a:cubicBezTo>
                  <a:cubicBezTo>
                    <a:pt x="29" y="0"/>
                    <a:pt x="54" y="0"/>
                    <a:pt x="84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2604C72-0A9E-4DF3-BD46-0D99C521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0463" y="1054100"/>
              <a:ext cx="260350" cy="111125"/>
            </a:xfrm>
            <a:custGeom>
              <a:avLst/>
              <a:gdLst>
                <a:gd name="T0" fmla="*/ 99 w 99"/>
                <a:gd name="T1" fmla="*/ 0 h 42"/>
                <a:gd name="T2" fmla="*/ 50 w 99"/>
                <a:gd name="T3" fmla="*/ 42 h 42"/>
                <a:gd name="T4" fmla="*/ 0 w 99"/>
                <a:gd name="T5" fmla="*/ 0 h 42"/>
                <a:gd name="T6" fmla="*/ 99 w 99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42">
                  <a:moveTo>
                    <a:pt x="99" y="0"/>
                  </a:moveTo>
                  <a:cubicBezTo>
                    <a:pt x="77" y="18"/>
                    <a:pt x="64" y="30"/>
                    <a:pt x="50" y="42"/>
                  </a:cubicBezTo>
                  <a:cubicBezTo>
                    <a:pt x="36" y="31"/>
                    <a:pt x="22" y="19"/>
                    <a:pt x="0" y="0"/>
                  </a:cubicBezTo>
                  <a:cubicBezTo>
                    <a:pt x="36" y="0"/>
                    <a:pt x="62" y="0"/>
                    <a:pt x="99" y="0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280F8D57-8CD3-42FF-B4FE-B403CD77C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675" y="957263"/>
              <a:ext cx="252413" cy="115888"/>
            </a:xfrm>
            <a:custGeom>
              <a:avLst/>
              <a:gdLst>
                <a:gd name="T0" fmla="*/ 50 w 96"/>
                <a:gd name="T1" fmla="*/ 44 h 44"/>
                <a:gd name="T2" fmla="*/ 0 w 96"/>
                <a:gd name="T3" fmla="*/ 0 h 44"/>
                <a:gd name="T4" fmla="*/ 96 w 96"/>
                <a:gd name="T5" fmla="*/ 0 h 44"/>
                <a:gd name="T6" fmla="*/ 50 w 96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44">
                  <a:moveTo>
                    <a:pt x="50" y="44"/>
                  </a:moveTo>
                  <a:cubicBezTo>
                    <a:pt x="35" y="31"/>
                    <a:pt x="21" y="19"/>
                    <a:pt x="0" y="0"/>
                  </a:cubicBezTo>
                  <a:cubicBezTo>
                    <a:pt x="35" y="0"/>
                    <a:pt x="62" y="0"/>
                    <a:pt x="96" y="0"/>
                  </a:cubicBezTo>
                  <a:cubicBezTo>
                    <a:pt x="78" y="18"/>
                    <a:pt x="64" y="31"/>
                    <a:pt x="50" y="44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90CFCE0-B7FC-4DE3-A76C-352688CB5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425" y="2908300"/>
              <a:ext cx="209550" cy="369888"/>
            </a:xfrm>
            <a:custGeom>
              <a:avLst/>
              <a:gdLst>
                <a:gd name="T0" fmla="*/ 79 w 80"/>
                <a:gd name="T1" fmla="*/ 113 h 141"/>
                <a:gd name="T2" fmla="*/ 71 w 80"/>
                <a:gd name="T3" fmla="*/ 138 h 141"/>
                <a:gd name="T4" fmla="*/ 59 w 80"/>
                <a:gd name="T5" fmla="*/ 141 h 141"/>
                <a:gd name="T6" fmla="*/ 0 w 80"/>
                <a:gd name="T7" fmla="*/ 9 h 141"/>
                <a:gd name="T8" fmla="*/ 16 w 80"/>
                <a:gd name="T9" fmla="*/ 0 h 141"/>
                <a:gd name="T10" fmla="*/ 80 w 80"/>
                <a:gd name="T11" fmla="*/ 114 h 141"/>
                <a:gd name="T12" fmla="*/ 79 w 80"/>
                <a:gd name="T13" fmla="*/ 11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141">
                  <a:moveTo>
                    <a:pt x="79" y="113"/>
                  </a:moveTo>
                  <a:cubicBezTo>
                    <a:pt x="76" y="121"/>
                    <a:pt x="74" y="130"/>
                    <a:pt x="71" y="138"/>
                  </a:cubicBezTo>
                  <a:cubicBezTo>
                    <a:pt x="67" y="139"/>
                    <a:pt x="63" y="140"/>
                    <a:pt x="59" y="141"/>
                  </a:cubicBezTo>
                  <a:cubicBezTo>
                    <a:pt x="40" y="97"/>
                    <a:pt x="20" y="53"/>
                    <a:pt x="0" y="9"/>
                  </a:cubicBezTo>
                  <a:cubicBezTo>
                    <a:pt x="6" y="6"/>
                    <a:pt x="11" y="3"/>
                    <a:pt x="16" y="0"/>
                  </a:cubicBezTo>
                  <a:cubicBezTo>
                    <a:pt x="37" y="38"/>
                    <a:pt x="59" y="76"/>
                    <a:pt x="80" y="114"/>
                  </a:cubicBezTo>
                  <a:cubicBezTo>
                    <a:pt x="80" y="114"/>
                    <a:pt x="79" y="113"/>
                    <a:pt x="79" y="113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2155961-F844-4068-B849-E83D6E676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300" y="4291013"/>
              <a:ext cx="192088" cy="261938"/>
            </a:xfrm>
            <a:custGeom>
              <a:avLst/>
              <a:gdLst>
                <a:gd name="T0" fmla="*/ 0 w 73"/>
                <a:gd name="T1" fmla="*/ 92 h 100"/>
                <a:gd name="T2" fmla="*/ 61 w 73"/>
                <a:gd name="T3" fmla="*/ 0 h 100"/>
                <a:gd name="T4" fmla="*/ 13 w 73"/>
                <a:gd name="T5" fmla="*/ 100 h 100"/>
                <a:gd name="T6" fmla="*/ 0 w 73"/>
                <a:gd name="T7" fmla="*/ 9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100">
                  <a:moveTo>
                    <a:pt x="0" y="92"/>
                  </a:moveTo>
                  <a:cubicBezTo>
                    <a:pt x="19" y="63"/>
                    <a:pt x="39" y="33"/>
                    <a:pt x="61" y="0"/>
                  </a:cubicBezTo>
                  <a:cubicBezTo>
                    <a:pt x="73" y="29"/>
                    <a:pt x="54" y="64"/>
                    <a:pt x="13" y="100"/>
                  </a:cubicBezTo>
                  <a:cubicBezTo>
                    <a:pt x="9" y="97"/>
                    <a:pt x="4" y="95"/>
                    <a:pt x="0" y="92"/>
                  </a:cubicBezTo>
                  <a:close/>
                </a:path>
              </a:pathLst>
            </a:custGeom>
            <a:solidFill>
              <a:srgbClr val="67BB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grpSp>
        <p:nvGrpSpPr>
          <p:cNvPr id="29" name="Group 226">
            <a:extLst>
              <a:ext uri="{FF2B5EF4-FFF2-40B4-BE49-F238E27FC236}">
                <a16:creationId xmlns:a16="http://schemas.microsoft.com/office/drawing/2014/main" id="{918ABE2C-6386-4591-8FC6-7CE9C57DB450}"/>
              </a:ext>
            </a:extLst>
          </p:cNvPr>
          <p:cNvGrpSpPr>
            <a:grpSpLocks/>
          </p:cNvGrpSpPr>
          <p:nvPr/>
        </p:nvGrpSpPr>
        <p:grpSpPr bwMode="auto">
          <a:xfrm>
            <a:off x="4306888" y="1166813"/>
            <a:ext cx="4692650" cy="3713162"/>
            <a:chOff x="2713" y="735"/>
            <a:chExt cx="2956" cy="2339"/>
          </a:xfrm>
          <a:solidFill>
            <a:srgbClr val="A4ABFC"/>
          </a:solidFill>
        </p:grpSpPr>
        <p:sp>
          <p:nvSpPr>
            <p:cNvPr id="3038" name="Freeform 26">
              <a:extLst>
                <a:ext uri="{FF2B5EF4-FFF2-40B4-BE49-F238E27FC236}">
                  <a16:creationId xmlns:a16="http://schemas.microsoft.com/office/drawing/2014/main" id="{AA60B53F-1034-4F12-87E8-ADC9209F30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9" y="1356"/>
              <a:ext cx="475" cy="350"/>
            </a:xfrm>
            <a:custGeom>
              <a:avLst/>
              <a:gdLst>
                <a:gd name="T0" fmla="*/ 78 w 79"/>
                <a:gd name="T1" fmla="*/ 56 h 58"/>
                <a:gd name="T2" fmla="*/ 0 w 79"/>
                <a:gd name="T3" fmla="*/ 56 h 58"/>
                <a:gd name="T4" fmla="*/ 4 w 79"/>
                <a:gd name="T5" fmla="*/ 50 h 58"/>
                <a:gd name="T6" fmla="*/ 0 w 79"/>
                <a:gd name="T7" fmla="*/ 38 h 58"/>
                <a:gd name="T8" fmla="*/ 0 w 79"/>
                <a:gd name="T9" fmla="*/ 9 h 58"/>
                <a:gd name="T10" fmla="*/ 19 w 79"/>
                <a:gd name="T11" fmla="*/ 9 h 58"/>
                <a:gd name="T12" fmla="*/ 30 w 79"/>
                <a:gd name="T13" fmla="*/ 5 h 58"/>
                <a:gd name="T14" fmla="*/ 52 w 79"/>
                <a:gd name="T15" fmla="*/ 6 h 58"/>
                <a:gd name="T16" fmla="*/ 64 w 79"/>
                <a:gd name="T17" fmla="*/ 9 h 58"/>
                <a:gd name="T18" fmla="*/ 78 w 79"/>
                <a:gd name="T19" fmla="*/ 3 h 58"/>
                <a:gd name="T20" fmla="*/ 78 w 79"/>
                <a:gd name="T21" fmla="*/ 32 h 58"/>
                <a:gd name="T22" fmla="*/ 77 w 79"/>
                <a:gd name="T23" fmla="*/ 47 h 58"/>
                <a:gd name="T24" fmla="*/ 30 w 79"/>
                <a:gd name="T25" fmla="*/ 17 h 58"/>
                <a:gd name="T26" fmla="*/ 22 w 79"/>
                <a:gd name="T27" fmla="*/ 29 h 58"/>
                <a:gd name="T28" fmla="*/ 28 w 79"/>
                <a:gd name="T29" fmla="*/ 31 h 58"/>
                <a:gd name="T30" fmla="*/ 32 w 79"/>
                <a:gd name="T31" fmla="*/ 25 h 58"/>
                <a:gd name="T32" fmla="*/ 39 w 79"/>
                <a:gd name="T33" fmla="*/ 34 h 58"/>
                <a:gd name="T34" fmla="*/ 56 w 79"/>
                <a:gd name="T35" fmla="*/ 32 h 58"/>
                <a:gd name="T36" fmla="*/ 60 w 79"/>
                <a:gd name="T37" fmla="*/ 32 h 58"/>
                <a:gd name="T38" fmla="*/ 64 w 79"/>
                <a:gd name="T39" fmla="*/ 23 h 58"/>
                <a:gd name="T40" fmla="*/ 69 w 79"/>
                <a:gd name="T41" fmla="*/ 23 h 58"/>
                <a:gd name="T42" fmla="*/ 70 w 79"/>
                <a:gd name="T43" fmla="*/ 35 h 58"/>
                <a:gd name="T44" fmla="*/ 72 w 79"/>
                <a:gd name="T45" fmla="*/ 21 h 58"/>
                <a:gd name="T46" fmla="*/ 62 w 79"/>
                <a:gd name="T47" fmla="*/ 20 h 58"/>
                <a:gd name="T48" fmla="*/ 53 w 79"/>
                <a:gd name="T49" fmla="*/ 23 h 58"/>
                <a:gd name="T50" fmla="*/ 41 w 79"/>
                <a:gd name="T51" fmla="*/ 30 h 58"/>
                <a:gd name="T52" fmla="*/ 46 w 79"/>
                <a:gd name="T53" fmla="*/ 41 h 58"/>
                <a:gd name="T54" fmla="*/ 47 w 79"/>
                <a:gd name="T55" fmla="*/ 30 h 58"/>
                <a:gd name="T56" fmla="*/ 48 w 79"/>
                <a:gd name="T57" fmla="*/ 33 h 58"/>
                <a:gd name="T58" fmla="*/ 56 w 79"/>
                <a:gd name="T59" fmla="*/ 26 h 58"/>
                <a:gd name="T60" fmla="*/ 41 w 79"/>
                <a:gd name="T61" fmla="*/ 6 h 58"/>
                <a:gd name="T62" fmla="*/ 29 w 79"/>
                <a:gd name="T63" fmla="*/ 14 h 58"/>
                <a:gd name="T64" fmla="*/ 37 w 79"/>
                <a:gd name="T65" fmla="*/ 9 h 58"/>
                <a:gd name="T66" fmla="*/ 37 w 79"/>
                <a:gd name="T67" fmla="*/ 18 h 58"/>
                <a:gd name="T68" fmla="*/ 20 w 79"/>
                <a:gd name="T69" fmla="*/ 39 h 58"/>
                <a:gd name="T70" fmla="*/ 8 w 79"/>
                <a:gd name="T71" fmla="*/ 21 h 58"/>
                <a:gd name="T72" fmla="*/ 8 w 79"/>
                <a:gd name="T73" fmla="*/ 39 h 58"/>
                <a:gd name="T74" fmla="*/ 8 w 79"/>
                <a:gd name="T75" fmla="*/ 35 h 58"/>
                <a:gd name="T76" fmla="*/ 8 w 79"/>
                <a:gd name="T77" fmla="*/ 25 h 58"/>
                <a:gd name="T78" fmla="*/ 16 w 79"/>
                <a:gd name="T79" fmla="*/ 29 h 58"/>
                <a:gd name="T80" fmla="*/ 20 w 79"/>
                <a:gd name="T81" fmla="*/ 39 h 58"/>
                <a:gd name="T82" fmla="*/ 24 w 79"/>
                <a:gd name="T83" fmla="*/ 17 h 58"/>
                <a:gd name="T84" fmla="*/ 54 w 79"/>
                <a:gd name="T85" fmla="*/ 19 h 58"/>
                <a:gd name="T86" fmla="*/ 59 w 79"/>
                <a:gd name="T87" fmla="*/ 19 h 58"/>
                <a:gd name="T88" fmla="*/ 22 w 79"/>
                <a:gd name="T89" fmla="*/ 11 h 58"/>
                <a:gd name="T90" fmla="*/ 75 w 79"/>
                <a:gd name="T91" fmla="*/ 42 h 58"/>
                <a:gd name="T92" fmla="*/ 17 w 79"/>
                <a:gd name="T93" fmla="*/ 19 h 58"/>
                <a:gd name="T94" fmla="*/ 55 w 79"/>
                <a:gd name="T95" fmla="*/ 4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" h="58">
                  <a:moveTo>
                    <a:pt x="77" y="47"/>
                  </a:moveTo>
                  <a:cubicBezTo>
                    <a:pt x="77" y="48"/>
                    <a:pt x="77" y="48"/>
                    <a:pt x="77" y="49"/>
                  </a:cubicBezTo>
                  <a:cubicBezTo>
                    <a:pt x="77" y="51"/>
                    <a:pt x="77" y="52"/>
                    <a:pt x="77" y="54"/>
                  </a:cubicBezTo>
                  <a:cubicBezTo>
                    <a:pt x="77" y="55"/>
                    <a:pt x="76" y="56"/>
                    <a:pt x="78" y="56"/>
                  </a:cubicBezTo>
                  <a:cubicBezTo>
                    <a:pt x="78" y="56"/>
                    <a:pt x="78" y="58"/>
                    <a:pt x="78" y="58"/>
                  </a:cubicBezTo>
                  <a:cubicBezTo>
                    <a:pt x="52" y="58"/>
                    <a:pt x="26" y="58"/>
                    <a:pt x="0" y="58"/>
                  </a:cubicBezTo>
                  <a:cubicBezTo>
                    <a:pt x="0" y="58"/>
                    <a:pt x="0" y="57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6"/>
                    <a:pt x="1" y="55"/>
                    <a:pt x="1" y="54"/>
                  </a:cubicBezTo>
                  <a:cubicBezTo>
                    <a:pt x="1" y="52"/>
                    <a:pt x="1" y="50"/>
                    <a:pt x="1" y="48"/>
                  </a:cubicBezTo>
                  <a:cubicBezTo>
                    <a:pt x="2" y="49"/>
                    <a:pt x="3" y="49"/>
                    <a:pt x="3" y="50"/>
                  </a:cubicBezTo>
                  <a:cubicBezTo>
                    <a:pt x="3" y="50"/>
                    <a:pt x="3" y="50"/>
                    <a:pt x="4" y="50"/>
                  </a:cubicBezTo>
                  <a:cubicBezTo>
                    <a:pt x="3" y="49"/>
                    <a:pt x="3" y="48"/>
                    <a:pt x="2" y="47"/>
                  </a:cubicBezTo>
                  <a:cubicBezTo>
                    <a:pt x="2" y="47"/>
                    <a:pt x="1" y="46"/>
                    <a:pt x="1" y="45"/>
                  </a:cubicBezTo>
                  <a:cubicBezTo>
                    <a:pt x="1" y="44"/>
                    <a:pt x="1" y="43"/>
                    <a:pt x="1" y="42"/>
                  </a:cubicBezTo>
                  <a:cubicBezTo>
                    <a:pt x="1" y="41"/>
                    <a:pt x="1" y="40"/>
                    <a:pt x="0" y="38"/>
                  </a:cubicBezTo>
                  <a:cubicBezTo>
                    <a:pt x="0" y="36"/>
                    <a:pt x="0" y="34"/>
                    <a:pt x="1" y="33"/>
                  </a:cubicBezTo>
                  <a:cubicBezTo>
                    <a:pt x="1" y="32"/>
                    <a:pt x="1" y="31"/>
                    <a:pt x="1" y="31"/>
                  </a:cubicBezTo>
                  <a:cubicBezTo>
                    <a:pt x="1" y="24"/>
                    <a:pt x="1" y="17"/>
                    <a:pt x="1" y="11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2" y="6"/>
                    <a:pt x="4" y="6"/>
                    <a:pt x="5" y="8"/>
                  </a:cubicBezTo>
                  <a:cubicBezTo>
                    <a:pt x="5" y="8"/>
                    <a:pt x="5" y="9"/>
                    <a:pt x="6" y="9"/>
                  </a:cubicBezTo>
                  <a:cubicBezTo>
                    <a:pt x="10" y="9"/>
                    <a:pt x="14" y="9"/>
                    <a:pt x="19" y="9"/>
                  </a:cubicBezTo>
                  <a:cubicBezTo>
                    <a:pt x="19" y="9"/>
                    <a:pt x="20" y="9"/>
                    <a:pt x="21" y="9"/>
                  </a:cubicBezTo>
                  <a:cubicBezTo>
                    <a:pt x="18" y="6"/>
                    <a:pt x="19" y="3"/>
                    <a:pt x="20" y="0"/>
                  </a:cubicBezTo>
                  <a:cubicBezTo>
                    <a:pt x="22" y="2"/>
                    <a:pt x="24" y="4"/>
                    <a:pt x="26" y="5"/>
                  </a:cubicBezTo>
                  <a:cubicBezTo>
                    <a:pt x="27" y="6"/>
                    <a:pt x="30" y="6"/>
                    <a:pt x="30" y="5"/>
                  </a:cubicBezTo>
                  <a:cubicBezTo>
                    <a:pt x="33" y="1"/>
                    <a:pt x="36" y="0"/>
                    <a:pt x="40" y="2"/>
                  </a:cubicBezTo>
                  <a:cubicBezTo>
                    <a:pt x="41" y="2"/>
                    <a:pt x="42" y="2"/>
                    <a:pt x="42" y="2"/>
                  </a:cubicBezTo>
                  <a:cubicBezTo>
                    <a:pt x="44" y="1"/>
                    <a:pt x="46" y="1"/>
                    <a:pt x="48" y="3"/>
                  </a:cubicBezTo>
                  <a:cubicBezTo>
                    <a:pt x="49" y="4"/>
                    <a:pt x="50" y="5"/>
                    <a:pt x="52" y="6"/>
                  </a:cubicBezTo>
                  <a:cubicBezTo>
                    <a:pt x="54" y="7"/>
                    <a:pt x="56" y="9"/>
                    <a:pt x="58" y="11"/>
                  </a:cubicBezTo>
                  <a:cubicBezTo>
                    <a:pt x="58" y="11"/>
                    <a:pt x="57" y="11"/>
                    <a:pt x="57" y="11"/>
                  </a:cubicBezTo>
                  <a:cubicBezTo>
                    <a:pt x="58" y="10"/>
                    <a:pt x="60" y="9"/>
                    <a:pt x="61" y="8"/>
                  </a:cubicBezTo>
                  <a:cubicBezTo>
                    <a:pt x="62" y="7"/>
                    <a:pt x="63" y="8"/>
                    <a:pt x="64" y="9"/>
                  </a:cubicBezTo>
                  <a:cubicBezTo>
                    <a:pt x="65" y="10"/>
                    <a:pt x="65" y="9"/>
                    <a:pt x="66" y="9"/>
                  </a:cubicBezTo>
                  <a:cubicBezTo>
                    <a:pt x="67" y="7"/>
                    <a:pt x="69" y="6"/>
                    <a:pt x="72" y="6"/>
                  </a:cubicBezTo>
                  <a:cubicBezTo>
                    <a:pt x="72" y="6"/>
                    <a:pt x="73" y="6"/>
                    <a:pt x="73" y="5"/>
                  </a:cubicBezTo>
                  <a:cubicBezTo>
                    <a:pt x="74" y="3"/>
                    <a:pt x="76" y="3"/>
                    <a:pt x="78" y="3"/>
                  </a:cubicBezTo>
                  <a:cubicBezTo>
                    <a:pt x="78" y="4"/>
                    <a:pt x="79" y="6"/>
                    <a:pt x="77" y="6"/>
                  </a:cubicBezTo>
                  <a:cubicBezTo>
                    <a:pt x="77" y="6"/>
                    <a:pt x="77" y="7"/>
                    <a:pt x="77" y="7"/>
                  </a:cubicBezTo>
                  <a:cubicBezTo>
                    <a:pt x="77" y="13"/>
                    <a:pt x="77" y="18"/>
                    <a:pt x="77" y="24"/>
                  </a:cubicBezTo>
                  <a:cubicBezTo>
                    <a:pt x="77" y="27"/>
                    <a:pt x="78" y="29"/>
                    <a:pt x="78" y="32"/>
                  </a:cubicBezTo>
                  <a:cubicBezTo>
                    <a:pt x="78" y="33"/>
                    <a:pt x="78" y="34"/>
                    <a:pt x="78" y="34"/>
                  </a:cubicBezTo>
                  <a:cubicBezTo>
                    <a:pt x="76" y="36"/>
                    <a:pt x="77" y="37"/>
                    <a:pt x="77" y="39"/>
                  </a:cubicBezTo>
                  <a:cubicBezTo>
                    <a:pt x="78" y="42"/>
                    <a:pt x="78" y="45"/>
                    <a:pt x="78" y="47"/>
                  </a:cubicBezTo>
                  <a:cubicBezTo>
                    <a:pt x="78" y="47"/>
                    <a:pt x="78" y="47"/>
                    <a:pt x="77" y="47"/>
                  </a:cubicBezTo>
                  <a:close/>
                  <a:moveTo>
                    <a:pt x="36" y="30"/>
                  </a:moveTo>
                  <a:cubicBezTo>
                    <a:pt x="38" y="26"/>
                    <a:pt x="38" y="24"/>
                    <a:pt x="35" y="22"/>
                  </a:cubicBezTo>
                  <a:cubicBezTo>
                    <a:pt x="35" y="21"/>
                    <a:pt x="34" y="21"/>
                    <a:pt x="34" y="20"/>
                  </a:cubicBezTo>
                  <a:cubicBezTo>
                    <a:pt x="34" y="18"/>
                    <a:pt x="32" y="17"/>
                    <a:pt x="30" y="17"/>
                  </a:cubicBezTo>
                  <a:cubicBezTo>
                    <a:pt x="28" y="17"/>
                    <a:pt x="27" y="18"/>
                    <a:pt x="26" y="20"/>
                  </a:cubicBezTo>
                  <a:cubicBezTo>
                    <a:pt x="26" y="21"/>
                    <a:pt x="25" y="21"/>
                    <a:pt x="25" y="22"/>
                  </a:cubicBezTo>
                  <a:cubicBezTo>
                    <a:pt x="22" y="24"/>
                    <a:pt x="22" y="24"/>
                    <a:pt x="23" y="28"/>
                  </a:cubicBezTo>
                  <a:cubicBezTo>
                    <a:pt x="23" y="29"/>
                    <a:pt x="22" y="29"/>
                    <a:pt x="22" y="29"/>
                  </a:cubicBezTo>
                  <a:cubicBezTo>
                    <a:pt x="20" y="30"/>
                    <a:pt x="19" y="31"/>
                    <a:pt x="20" y="33"/>
                  </a:cubicBezTo>
                  <a:cubicBezTo>
                    <a:pt x="20" y="35"/>
                    <a:pt x="21" y="36"/>
                    <a:pt x="23" y="37"/>
                  </a:cubicBezTo>
                  <a:cubicBezTo>
                    <a:pt x="24" y="37"/>
                    <a:pt x="26" y="38"/>
                    <a:pt x="28" y="38"/>
                  </a:cubicBezTo>
                  <a:cubicBezTo>
                    <a:pt x="28" y="36"/>
                    <a:pt x="28" y="34"/>
                    <a:pt x="28" y="31"/>
                  </a:cubicBezTo>
                  <a:cubicBezTo>
                    <a:pt x="27" y="30"/>
                    <a:pt x="26" y="28"/>
                    <a:pt x="25" y="26"/>
                  </a:cubicBezTo>
                  <a:cubicBezTo>
                    <a:pt x="26" y="25"/>
                    <a:pt x="27" y="25"/>
                    <a:pt x="27" y="25"/>
                  </a:cubicBezTo>
                  <a:cubicBezTo>
                    <a:pt x="28" y="26"/>
                    <a:pt x="29" y="28"/>
                    <a:pt x="30" y="29"/>
                  </a:cubicBezTo>
                  <a:cubicBezTo>
                    <a:pt x="31" y="27"/>
                    <a:pt x="32" y="26"/>
                    <a:pt x="32" y="25"/>
                  </a:cubicBezTo>
                  <a:cubicBezTo>
                    <a:pt x="33" y="25"/>
                    <a:pt x="34" y="26"/>
                    <a:pt x="35" y="26"/>
                  </a:cubicBezTo>
                  <a:cubicBezTo>
                    <a:pt x="33" y="30"/>
                    <a:pt x="30" y="33"/>
                    <a:pt x="31" y="39"/>
                  </a:cubicBezTo>
                  <a:cubicBezTo>
                    <a:pt x="32" y="38"/>
                    <a:pt x="33" y="37"/>
                    <a:pt x="34" y="36"/>
                  </a:cubicBezTo>
                  <a:cubicBezTo>
                    <a:pt x="36" y="36"/>
                    <a:pt x="38" y="36"/>
                    <a:pt x="39" y="34"/>
                  </a:cubicBezTo>
                  <a:cubicBezTo>
                    <a:pt x="40" y="32"/>
                    <a:pt x="38" y="31"/>
                    <a:pt x="36" y="30"/>
                  </a:cubicBezTo>
                  <a:close/>
                  <a:moveTo>
                    <a:pt x="60" y="27"/>
                  </a:moveTo>
                  <a:cubicBezTo>
                    <a:pt x="59" y="28"/>
                    <a:pt x="59" y="28"/>
                    <a:pt x="58" y="28"/>
                  </a:cubicBezTo>
                  <a:cubicBezTo>
                    <a:pt x="57" y="29"/>
                    <a:pt x="56" y="30"/>
                    <a:pt x="56" y="32"/>
                  </a:cubicBezTo>
                  <a:cubicBezTo>
                    <a:pt x="57" y="34"/>
                    <a:pt x="58" y="35"/>
                    <a:pt x="59" y="36"/>
                  </a:cubicBezTo>
                  <a:cubicBezTo>
                    <a:pt x="61" y="36"/>
                    <a:pt x="63" y="36"/>
                    <a:pt x="64" y="37"/>
                  </a:cubicBezTo>
                  <a:cubicBezTo>
                    <a:pt x="65" y="35"/>
                    <a:pt x="65" y="33"/>
                    <a:pt x="65" y="30"/>
                  </a:cubicBezTo>
                  <a:cubicBezTo>
                    <a:pt x="64" y="31"/>
                    <a:pt x="62" y="31"/>
                    <a:pt x="60" y="32"/>
                  </a:cubicBezTo>
                  <a:cubicBezTo>
                    <a:pt x="60" y="31"/>
                    <a:pt x="60" y="30"/>
                    <a:pt x="59" y="30"/>
                  </a:cubicBezTo>
                  <a:cubicBezTo>
                    <a:pt x="61" y="29"/>
                    <a:pt x="62" y="28"/>
                    <a:pt x="63" y="28"/>
                  </a:cubicBezTo>
                  <a:cubicBezTo>
                    <a:pt x="63" y="26"/>
                    <a:pt x="62" y="25"/>
                    <a:pt x="62" y="23"/>
                  </a:cubicBezTo>
                  <a:cubicBezTo>
                    <a:pt x="63" y="23"/>
                    <a:pt x="64" y="23"/>
                    <a:pt x="64" y="23"/>
                  </a:cubicBezTo>
                  <a:cubicBezTo>
                    <a:pt x="65" y="24"/>
                    <a:pt x="65" y="26"/>
                    <a:pt x="66" y="27"/>
                  </a:cubicBezTo>
                  <a:cubicBezTo>
                    <a:pt x="66" y="27"/>
                    <a:pt x="66" y="28"/>
                    <a:pt x="66" y="28"/>
                  </a:cubicBezTo>
                  <a:cubicBezTo>
                    <a:pt x="66" y="28"/>
                    <a:pt x="67" y="27"/>
                    <a:pt x="67" y="27"/>
                  </a:cubicBezTo>
                  <a:cubicBezTo>
                    <a:pt x="68" y="26"/>
                    <a:pt x="68" y="25"/>
                    <a:pt x="69" y="23"/>
                  </a:cubicBezTo>
                  <a:cubicBezTo>
                    <a:pt x="70" y="24"/>
                    <a:pt x="71" y="24"/>
                    <a:pt x="71" y="25"/>
                  </a:cubicBezTo>
                  <a:cubicBezTo>
                    <a:pt x="70" y="27"/>
                    <a:pt x="69" y="29"/>
                    <a:pt x="68" y="31"/>
                  </a:cubicBezTo>
                  <a:cubicBezTo>
                    <a:pt x="67" y="33"/>
                    <a:pt x="67" y="35"/>
                    <a:pt x="68" y="37"/>
                  </a:cubicBezTo>
                  <a:cubicBezTo>
                    <a:pt x="69" y="37"/>
                    <a:pt x="69" y="36"/>
                    <a:pt x="70" y="35"/>
                  </a:cubicBezTo>
                  <a:cubicBezTo>
                    <a:pt x="73" y="35"/>
                    <a:pt x="74" y="35"/>
                    <a:pt x="75" y="33"/>
                  </a:cubicBezTo>
                  <a:cubicBezTo>
                    <a:pt x="76" y="31"/>
                    <a:pt x="75" y="29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4"/>
                    <a:pt x="75" y="23"/>
                    <a:pt x="72" y="21"/>
                  </a:cubicBezTo>
                  <a:cubicBezTo>
                    <a:pt x="71" y="20"/>
                    <a:pt x="71" y="20"/>
                    <a:pt x="71" y="19"/>
                  </a:cubicBezTo>
                  <a:cubicBezTo>
                    <a:pt x="70" y="17"/>
                    <a:pt x="69" y="16"/>
                    <a:pt x="67" y="16"/>
                  </a:cubicBezTo>
                  <a:cubicBezTo>
                    <a:pt x="65" y="16"/>
                    <a:pt x="63" y="17"/>
                    <a:pt x="62" y="19"/>
                  </a:cubicBezTo>
                  <a:cubicBezTo>
                    <a:pt x="62" y="19"/>
                    <a:pt x="62" y="20"/>
                    <a:pt x="62" y="20"/>
                  </a:cubicBezTo>
                  <a:cubicBezTo>
                    <a:pt x="59" y="23"/>
                    <a:pt x="58" y="23"/>
                    <a:pt x="60" y="27"/>
                  </a:cubicBezTo>
                  <a:close/>
                  <a:moveTo>
                    <a:pt x="56" y="26"/>
                  </a:moveTo>
                  <a:cubicBezTo>
                    <a:pt x="56" y="25"/>
                    <a:pt x="55" y="25"/>
                    <a:pt x="54" y="24"/>
                  </a:cubicBezTo>
                  <a:cubicBezTo>
                    <a:pt x="54" y="24"/>
                    <a:pt x="53" y="23"/>
                    <a:pt x="53" y="23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5" y="19"/>
                    <a:pt x="44" y="21"/>
                    <a:pt x="43" y="23"/>
                  </a:cubicBezTo>
                  <a:cubicBezTo>
                    <a:pt x="43" y="23"/>
                    <a:pt x="42" y="24"/>
                    <a:pt x="42" y="24"/>
                  </a:cubicBezTo>
                  <a:cubicBezTo>
                    <a:pt x="40" y="26"/>
                    <a:pt x="40" y="28"/>
                    <a:pt x="41" y="30"/>
                  </a:cubicBezTo>
                  <a:cubicBezTo>
                    <a:pt x="42" y="32"/>
                    <a:pt x="42" y="35"/>
                    <a:pt x="40" y="37"/>
                  </a:cubicBezTo>
                  <a:cubicBezTo>
                    <a:pt x="40" y="37"/>
                    <a:pt x="40" y="37"/>
                    <a:pt x="39" y="38"/>
                  </a:cubicBezTo>
                  <a:cubicBezTo>
                    <a:pt x="41" y="38"/>
                    <a:pt x="43" y="39"/>
                    <a:pt x="44" y="39"/>
                  </a:cubicBezTo>
                  <a:cubicBezTo>
                    <a:pt x="45" y="39"/>
                    <a:pt x="45" y="40"/>
                    <a:pt x="46" y="41"/>
                  </a:cubicBezTo>
                  <a:cubicBezTo>
                    <a:pt x="46" y="41"/>
                    <a:pt x="46" y="40"/>
                    <a:pt x="47" y="40"/>
                  </a:cubicBezTo>
                  <a:cubicBezTo>
                    <a:pt x="46" y="35"/>
                    <a:pt x="45" y="31"/>
                    <a:pt x="44" y="25"/>
                  </a:cubicBezTo>
                  <a:cubicBezTo>
                    <a:pt x="44" y="25"/>
                    <a:pt x="45" y="25"/>
                    <a:pt x="46" y="25"/>
                  </a:cubicBezTo>
                  <a:cubicBezTo>
                    <a:pt x="46" y="27"/>
                    <a:pt x="47" y="28"/>
                    <a:pt x="47" y="30"/>
                  </a:cubicBezTo>
                  <a:cubicBezTo>
                    <a:pt x="48" y="29"/>
                    <a:pt x="49" y="28"/>
                    <a:pt x="50" y="27"/>
                  </a:cubicBezTo>
                  <a:cubicBezTo>
                    <a:pt x="51" y="28"/>
                    <a:pt x="51" y="28"/>
                    <a:pt x="52" y="29"/>
                  </a:cubicBezTo>
                  <a:cubicBezTo>
                    <a:pt x="51" y="30"/>
                    <a:pt x="50" y="31"/>
                    <a:pt x="49" y="32"/>
                  </a:cubicBezTo>
                  <a:cubicBezTo>
                    <a:pt x="49" y="32"/>
                    <a:pt x="48" y="33"/>
                    <a:pt x="48" y="33"/>
                  </a:cubicBezTo>
                  <a:cubicBezTo>
                    <a:pt x="49" y="36"/>
                    <a:pt x="49" y="38"/>
                    <a:pt x="49" y="41"/>
                  </a:cubicBezTo>
                  <a:cubicBezTo>
                    <a:pt x="52" y="39"/>
                    <a:pt x="55" y="40"/>
                    <a:pt x="57" y="39"/>
                  </a:cubicBezTo>
                  <a:cubicBezTo>
                    <a:pt x="58" y="39"/>
                    <a:pt x="58" y="38"/>
                    <a:pt x="58" y="38"/>
                  </a:cubicBezTo>
                  <a:cubicBezTo>
                    <a:pt x="53" y="35"/>
                    <a:pt x="52" y="31"/>
                    <a:pt x="56" y="26"/>
                  </a:cubicBezTo>
                  <a:close/>
                  <a:moveTo>
                    <a:pt x="49" y="17"/>
                  </a:moveTo>
                  <a:cubicBezTo>
                    <a:pt x="48" y="14"/>
                    <a:pt x="49" y="11"/>
                    <a:pt x="48" y="8"/>
                  </a:cubicBezTo>
                  <a:cubicBezTo>
                    <a:pt x="47" y="4"/>
                    <a:pt x="45" y="3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39" y="4"/>
                    <a:pt x="37" y="3"/>
                    <a:pt x="35" y="4"/>
                  </a:cubicBezTo>
                  <a:cubicBezTo>
                    <a:pt x="34" y="5"/>
                    <a:pt x="32" y="7"/>
                    <a:pt x="31" y="9"/>
                  </a:cubicBezTo>
                  <a:cubicBezTo>
                    <a:pt x="31" y="9"/>
                    <a:pt x="30" y="9"/>
                    <a:pt x="28" y="8"/>
                  </a:cubicBezTo>
                  <a:cubicBezTo>
                    <a:pt x="29" y="10"/>
                    <a:pt x="29" y="12"/>
                    <a:pt x="29" y="14"/>
                  </a:cubicBezTo>
                  <a:cubicBezTo>
                    <a:pt x="31" y="14"/>
                    <a:pt x="33" y="15"/>
                    <a:pt x="35" y="16"/>
                  </a:cubicBezTo>
                  <a:cubicBezTo>
                    <a:pt x="36" y="15"/>
                    <a:pt x="36" y="15"/>
                    <a:pt x="37" y="14"/>
                  </a:cubicBezTo>
                  <a:cubicBezTo>
                    <a:pt x="36" y="13"/>
                    <a:pt x="36" y="12"/>
                    <a:pt x="35" y="10"/>
                  </a:cubicBezTo>
                  <a:cubicBezTo>
                    <a:pt x="35" y="10"/>
                    <a:pt x="36" y="9"/>
                    <a:pt x="37" y="9"/>
                  </a:cubicBezTo>
                  <a:cubicBezTo>
                    <a:pt x="38" y="10"/>
                    <a:pt x="38" y="11"/>
                    <a:pt x="39" y="12"/>
                  </a:cubicBezTo>
                  <a:cubicBezTo>
                    <a:pt x="40" y="11"/>
                    <a:pt x="41" y="11"/>
                    <a:pt x="41" y="10"/>
                  </a:cubicBezTo>
                  <a:cubicBezTo>
                    <a:pt x="42" y="11"/>
                    <a:pt x="43" y="11"/>
                    <a:pt x="43" y="12"/>
                  </a:cubicBezTo>
                  <a:cubicBezTo>
                    <a:pt x="41" y="14"/>
                    <a:pt x="39" y="16"/>
                    <a:pt x="37" y="18"/>
                  </a:cubicBezTo>
                  <a:cubicBezTo>
                    <a:pt x="37" y="18"/>
                    <a:pt x="37" y="19"/>
                    <a:pt x="37" y="20"/>
                  </a:cubicBezTo>
                  <a:cubicBezTo>
                    <a:pt x="38" y="21"/>
                    <a:pt x="39" y="21"/>
                    <a:pt x="40" y="22"/>
                  </a:cubicBezTo>
                  <a:cubicBezTo>
                    <a:pt x="41" y="19"/>
                    <a:pt x="44" y="16"/>
                    <a:pt x="49" y="17"/>
                  </a:cubicBezTo>
                  <a:close/>
                  <a:moveTo>
                    <a:pt x="20" y="39"/>
                  </a:moveTo>
                  <a:cubicBezTo>
                    <a:pt x="17" y="35"/>
                    <a:pt x="16" y="32"/>
                    <a:pt x="18" y="29"/>
                  </a:cubicBezTo>
                  <a:cubicBezTo>
                    <a:pt x="19" y="27"/>
                    <a:pt x="19" y="26"/>
                    <a:pt x="17" y="24"/>
                  </a:cubicBezTo>
                  <a:cubicBezTo>
                    <a:pt x="16" y="24"/>
                    <a:pt x="16" y="23"/>
                    <a:pt x="16" y="22"/>
                  </a:cubicBezTo>
                  <a:cubicBezTo>
                    <a:pt x="15" y="19"/>
                    <a:pt x="10" y="18"/>
                    <a:pt x="8" y="21"/>
                  </a:cubicBezTo>
                  <a:cubicBezTo>
                    <a:pt x="7" y="22"/>
                    <a:pt x="6" y="25"/>
                    <a:pt x="4" y="27"/>
                  </a:cubicBezTo>
                  <a:cubicBezTo>
                    <a:pt x="3" y="28"/>
                    <a:pt x="4" y="30"/>
                    <a:pt x="5" y="32"/>
                  </a:cubicBezTo>
                  <a:cubicBezTo>
                    <a:pt x="3" y="33"/>
                    <a:pt x="2" y="35"/>
                    <a:pt x="3" y="37"/>
                  </a:cubicBezTo>
                  <a:cubicBezTo>
                    <a:pt x="4" y="39"/>
                    <a:pt x="6" y="39"/>
                    <a:pt x="8" y="39"/>
                  </a:cubicBezTo>
                  <a:cubicBezTo>
                    <a:pt x="9" y="40"/>
                    <a:pt x="10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39"/>
                    <a:pt x="11" y="37"/>
                    <a:pt x="11" y="34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8" y="35"/>
                    <a:pt x="7" y="34"/>
                    <a:pt x="7" y="33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9" y="32"/>
                    <a:pt x="10" y="31"/>
                    <a:pt x="9" y="30"/>
                  </a:cubicBezTo>
                  <a:cubicBezTo>
                    <a:pt x="9" y="28"/>
                    <a:pt x="8" y="27"/>
                    <a:pt x="8" y="25"/>
                  </a:cubicBezTo>
                  <a:cubicBezTo>
                    <a:pt x="9" y="25"/>
                    <a:pt x="10" y="25"/>
                    <a:pt x="11" y="25"/>
                  </a:cubicBezTo>
                  <a:cubicBezTo>
                    <a:pt x="11" y="27"/>
                    <a:pt x="11" y="28"/>
                    <a:pt x="12" y="30"/>
                  </a:cubicBezTo>
                  <a:cubicBezTo>
                    <a:pt x="13" y="29"/>
                    <a:pt x="14" y="28"/>
                    <a:pt x="15" y="27"/>
                  </a:cubicBezTo>
                  <a:cubicBezTo>
                    <a:pt x="15" y="28"/>
                    <a:pt x="16" y="28"/>
                    <a:pt x="16" y="29"/>
                  </a:cubicBezTo>
                  <a:cubicBezTo>
                    <a:pt x="15" y="30"/>
                    <a:pt x="14" y="31"/>
                    <a:pt x="14" y="32"/>
                  </a:cubicBezTo>
                  <a:cubicBezTo>
                    <a:pt x="13" y="32"/>
                    <a:pt x="13" y="33"/>
                    <a:pt x="13" y="33"/>
                  </a:cubicBezTo>
                  <a:cubicBezTo>
                    <a:pt x="13" y="36"/>
                    <a:pt x="13" y="38"/>
                    <a:pt x="14" y="40"/>
                  </a:cubicBezTo>
                  <a:cubicBezTo>
                    <a:pt x="16" y="40"/>
                    <a:pt x="18" y="39"/>
                    <a:pt x="20" y="39"/>
                  </a:cubicBezTo>
                  <a:close/>
                  <a:moveTo>
                    <a:pt x="44" y="43"/>
                  </a:moveTo>
                  <a:cubicBezTo>
                    <a:pt x="41" y="39"/>
                    <a:pt x="37" y="43"/>
                    <a:pt x="36" y="47"/>
                  </a:cubicBezTo>
                  <a:cubicBezTo>
                    <a:pt x="39" y="47"/>
                    <a:pt x="42" y="46"/>
                    <a:pt x="44" y="43"/>
                  </a:cubicBezTo>
                  <a:close/>
                  <a:moveTo>
                    <a:pt x="24" y="17"/>
                  </a:moveTo>
                  <a:cubicBezTo>
                    <a:pt x="22" y="13"/>
                    <a:pt x="18" y="11"/>
                    <a:pt x="14" y="12"/>
                  </a:cubicBezTo>
                  <a:cubicBezTo>
                    <a:pt x="15" y="17"/>
                    <a:pt x="20" y="16"/>
                    <a:pt x="24" y="17"/>
                  </a:cubicBezTo>
                  <a:close/>
                  <a:moveTo>
                    <a:pt x="52" y="10"/>
                  </a:moveTo>
                  <a:cubicBezTo>
                    <a:pt x="50" y="15"/>
                    <a:pt x="51" y="18"/>
                    <a:pt x="54" y="19"/>
                  </a:cubicBezTo>
                  <a:cubicBezTo>
                    <a:pt x="55" y="16"/>
                    <a:pt x="56" y="12"/>
                    <a:pt x="52" y="10"/>
                  </a:cubicBezTo>
                  <a:close/>
                  <a:moveTo>
                    <a:pt x="62" y="11"/>
                  </a:moveTo>
                  <a:cubicBezTo>
                    <a:pt x="58" y="13"/>
                    <a:pt x="56" y="17"/>
                    <a:pt x="57" y="21"/>
                  </a:cubicBezTo>
                  <a:cubicBezTo>
                    <a:pt x="58" y="20"/>
                    <a:pt x="59" y="20"/>
                    <a:pt x="59" y="19"/>
                  </a:cubicBezTo>
                  <a:cubicBezTo>
                    <a:pt x="61" y="16"/>
                    <a:pt x="63" y="14"/>
                    <a:pt x="62" y="11"/>
                  </a:cubicBezTo>
                  <a:close/>
                  <a:moveTo>
                    <a:pt x="26" y="15"/>
                  </a:moveTo>
                  <a:cubicBezTo>
                    <a:pt x="27" y="10"/>
                    <a:pt x="26" y="7"/>
                    <a:pt x="21" y="4"/>
                  </a:cubicBezTo>
                  <a:cubicBezTo>
                    <a:pt x="22" y="7"/>
                    <a:pt x="24" y="9"/>
                    <a:pt x="22" y="11"/>
                  </a:cubicBezTo>
                  <a:cubicBezTo>
                    <a:pt x="23" y="12"/>
                    <a:pt x="25" y="13"/>
                    <a:pt x="26" y="15"/>
                  </a:cubicBezTo>
                  <a:close/>
                  <a:moveTo>
                    <a:pt x="70" y="39"/>
                  </a:moveTo>
                  <a:cubicBezTo>
                    <a:pt x="71" y="42"/>
                    <a:pt x="74" y="44"/>
                    <a:pt x="76" y="44"/>
                  </a:cubicBezTo>
                  <a:cubicBezTo>
                    <a:pt x="75" y="43"/>
                    <a:pt x="75" y="42"/>
                    <a:pt x="75" y="42"/>
                  </a:cubicBezTo>
                  <a:cubicBezTo>
                    <a:pt x="74" y="37"/>
                    <a:pt x="73" y="37"/>
                    <a:pt x="70" y="39"/>
                  </a:cubicBezTo>
                  <a:close/>
                  <a:moveTo>
                    <a:pt x="19" y="23"/>
                  </a:moveTo>
                  <a:cubicBezTo>
                    <a:pt x="21" y="22"/>
                    <a:pt x="22" y="21"/>
                    <a:pt x="23" y="19"/>
                  </a:cubicBezTo>
                  <a:cubicBezTo>
                    <a:pt x="21" y="19"/>
                    <a:pt x="19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1"/>
                    <a:pt x="19" y="22"/>
                    <a:pt x="19" y="23"/>
                  </a:cubicBezTo>
                  <a:close/>
                  <a:moveTo>
                    <a:pt x="55" y="48"/>
                  </a:moveTo>
                  <a:cubicBezTo>
                    <a:pt x="55" y="48"/>
                    <a:pt x="55" y="48"/>
                    <a:pt x="55" y="48"/>
                  </a:cubicBezTo>
                  <a:cubicBezTo>
                    <a:pt x="55" y="50"/>
                    <a:pt x="55" y="52"/>
                    <a:pt x="55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52"/>
                    <a:pt x="55" y="50"/>
                    <a:pt x="55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39" name="Freeform 27">
              <a:extLst>
                <a:ext uri="{FF2B5EF4-FFF2-40B4-BE49-F238E27FC236}">
                  <a16:creationId xmlns:a16="http://schemas.microsoft.com/office/drawing/2014/main" id="{B3746E09-6979-447A-B03E-E08C1D83C5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7" y="2598"/>
              <a:ext cx="476" cy="476"/>
            </a:xfrm>
            <a:custGeom>
              <a:avLst/>
              <a:gdLst>
                <a:gd name="T0" fmla="*/ 75 w 79"/>
                <a:gd name="T1" fmla="*/ 40 h 79"/>
                <a:gd name="T2" fmla="*/ 54 w 79"/>
                <a:gd name="T3" fmla="*/ 32 h 79"/>
                <a:gd name="T4" fmla="*/ 54 w 79"/>
                <a:gd name="T5" fmla="*/ 35 h 79"/>
                <a:gd name="T6" fmla="*/ 38 w 79"/>
                <a:gd name="T7" fmla="*/ 29 h 79"/>
                <a:gd name="T8" fmla="*/ 30 w 79"/>
                <a:gd name="T9" fmla="*/ 42 h 79"/>
                <a:gd name="T10" fmla="*/ 54 w 79"/>
                <a:gd name="T11" fmla="*/ 43 h 79"/>
                <a:gd name="T12" fmla="*/ 77 w 79"/>
                <a:gd name="T13" fmla="*/ 60 h 79"/>
                <a:gd name="T14" fmla="*/ 70 w 79"/>
                <a:gd name="T15" fmla="*/ 77 h 79"/>
                <a:gd name="T16" fmla="*/ 52 w 79"/>
                <a:gd name="T17" fmla="*/ 77 h 79"/>
                <a:gd name="T18" fmla="*/ 47 w 79"/>
                <a:gd name="T19" fmla="*/ 77 h 79"/>
                <a:gd name="T20" fmla="*/ 30 w 79"/>
                <a:gd name="T21" fmla="*/ 77 h 79"/>
                <a:gd name="T22" fmla="*/ 21 w 79"/>
                <a:gd name="T23" fmla="*/ 77 h 79"/>
                <a:gd name="T24" fmla="*/ 10 w 79"/>
                <a:gd name="T25" fmla="*/ 77 h 79"/>
                <a:gd name="T26" fmla="*/ 2 w 79"/>
                <a:gd name="T27" fmla="*/ 62 h 79"/>
                <a:gd name="T28" fmla="*/ 15 w 79"/>
                <a:gd name="T29" fmla="*/ 47 h 79"/>
                <a:gd name="T30" fmla="*/ 21 w 79"/>
                <a:gd name="T31" fmla="*/ 40 h 79"/>
                <a:gd name="T32" fmla="*/ 7 w 79"/>
                <a:gd name="T33" fmla="*/ 41 h 79"/>
                <a:gd name="T34" fmla="*/ 4 w 79"/>
                <a:gd name="T35" fmla="*/ 40 h 79"/>
                <a:gd name="T36" fmla="*/ 20 w 79"/>
                <a:gd name="T37" fmla="*/ 14 h 79"/>
                <a:gd name="T38" fmla="*/ 31 w 79"/>
                <a:gd name="T39" fmla="*/ 9 h 79"/>
                <a:gd name="T40" fmla="*/ 47 w 79"/>
                <a:gd name="T41" fmla="*/ 4 h 79"/>
                <a:gd name="T42" fmla="*/ 69 w 79"/>
                <a:gd name="T43" fmla="*/ 26 h 79"/>
                <a:gd name="T44" fmla="*/ 79 w 79"/>
                <a:gd name="T45" fmla="*/ 42 h 79"/>
                <a:gd name="T46" fmla="*/ 40 w 79"/>
                <a:gd name="T47" fmla="*/ 16 h 79"/>
                <a:gd name="T48" fmla="*/ 53 w 79"/>
                <a:gd name="T49" fmla="*/ 22 h 79"/>
                <a:gd name="T50" fmla="*/ 53 w 79"/>
                <a:gd name="T51" fmla="*/ 12 h 79"/>
                <a:gd name="T52" fmla="*/ 49 w 79"/>
                <a:gd name="T53" fmla="*/ 12 h 79"/>
                <a:gd name="T54" fmla="*/ 23 w 79"/>
                <a:gd name="T55" fmla="*/ 26 h 79"/>
                <a:gd name="T56" fmla="*/ 19 w 79"/>
                <a:gd name="T57" fmla="*/ 18 h 79"/>
                <a:gd name="T58" fmla="*/ 8 w 79"/>
                <a:gd name="T59" fmla="*/ 37 h 79"/>
                <a:gd name="T60" fmla="*/ 32 w 79"/>
                <a:gd name="T61" fmla="*/ 25 h 79"/>
                <a:gd name="T62" fmla="*/ 22 w 79"/>
                <a:gd name="T63" fmla="*/ 29 h 79"/>
                <a:gd name="T64" fmla="*/ 51 w 79"/>
                <a:gd name="T65" fmla="*/ 72 h 79"/>
                <a:gd name="T66" fmla="*/ 57 w 79"/>
                <a:gd name="T67" fmla="*/ 63 h 79"/>
                <a:gd name="T68" fmla="*/ 49 w 79"/>
                <a:gd name="T69" fmla="*/ 50 h 79"/>
                <a:gd name="T70" fmla="*/ 40 w 79"/>
                <a:gd name="T71" fmla="*/ 68 h 79"/>
                <a:gd name="T72" fmla="*/ 46 w 79"/>
                <a:gd name="T73" fmla="*/ 58 h 79"/>
                <a:gd name="T74" fmla="*/ 30 w 79"/>
                <a:gd name="T75" fmla="*/ 75 h 79"/>
                <a:gd name="T76" fmla="*/ 27 w 79"/>
                <a:gd name="T77" fmla="*/ 62 h 79"/>
                <a:gd name="T78" fmla="*/ 35 w 79"/>
                <a:gd name="T79" fmla="*/ 59 h 79"/>
                <a:gd name="T80" fmla="*/ 35 w 79"/>
                <a:gd name="T81" fmla="*/ 72 h 79"/>
                <a:gd name="T82" fmla="*/ 36 w 79"/>
                <a:gd name="T83" fmla="*/ 57 h 79"/>
                <a:gd name="T84" fmla="*/ 22 w 79"/>
                <a:gd name="T85" fmla="*/ 60 h 79"/>
                <a:gd name="T86" fmla="*/ 17 w 79"/>
                <a:gd name="T87" fmla="*/ 54 h 79"/>
                <a:gd name="T88" fmla="*/ 5 w 79"/>
                <a:gd name="T89" fmla="*/ 57 h 79"/>
                <a:gd name="T90" fmla="*/ 11 w 79"/>
                <a:gd name="T91" fmla="*/ 71 h 79"/>
                <a:gd name="T92" fmla="*/ 13 w 79"/>
                <a:gd name="T93" fmla="*/ 62 h 79"/>
                <a:gd name="T94" fmla="*/ 19 w 79"/>
                <a:gd name="T95" fmla="*/ 63 h 79"/>
                <a:gd name="T96" fmla="*/ 14 w 79"/>
                <a:gd name="T97" fmla="*/ 70 h 79"/>
                <a:gd name="T98" fmla="*/ 74 w 79"/>
                <a:gd name="T99" fmla="*/ 65 h 79"/>
                <a:gd name="T100" fmla="*/ 63 w 79"/>
                <a:gd name="T101" fmla="*/ 55 h 79"/>
                <a:gd name="T102" fmla="*/ 65 w 79"/>
                <a:gd name="T103" fmla="*/ 74 h 79"/>
                <a:gd name="T104" fmla="*/ 67 w 79"/>
                <a:gd name="T105" fmla="*/ 64 h 79"/>
                <a:gd name="T106" fmla="*/ 72 w 79"/>
                <a:gd name="T107" fmla="*/ 67 h 79"/>
                <a:gd name="T108" fmla="*/ 71 w 79"/>
                <a:gd name="T109" fmla="*/ 72 h 79"/>
                <a:gd name="T110" fmla="*/ 39 w 79"/>
                <a:gd name="T111" fmla="*/ 21 h 79"/>
                <a:gd name="T112" fmla="*/ 32 w 79"/>
                <a:gd name="T113" fmla="*/ 20 h 79"/>
                <a:gd name="T114" fmla="*/ 55 w 79"/>
                <a:gd name="T115" fmla="*/ 24 h 79"/>
                <a:gd name="T116" fmla="*/ 64 w 79"/>
                <a:gd name="T117" fmla="*/ 19 h 79"/>
                <a:gd name="T118" fmla="*/ 43 w 79"/>
                <a:gd name="T119" fmla="*/ 7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79">
                  <a:moveTo>
                    <a:pt x="79" y="54"/>
                  </a:moveTo>
                  <a:cubicBezTo>
                    <a:pt x="78" y="54"/>
                    <a:pt x="77" y="54"/>
                    <a:pt x="76" y="54"/>
                  </a:cubicBezTo>
                  <a:cubicBezTo>
                    <a:pt x="76" y="50"/>
                    <a:pt x="76" y="47"/>
                    <a:pt x="76" y="44"/>
                  </a:cubicBezTo>
                  <a:cubicBezTo>
                    <a:pt x="76" y="43"/>
                    <a:pt x="76" y="41"/>
                    <a:pt x="75" y="40"/>
                  </a:cubicBezTo>
                  <a:cubicBezTo>
                    <a:pt x="74" y="37"/>
                    <a:pt x="72" y="35"/>
                    <a:pt x="71" y="32"/>
                  </a:cubicBezTo>
                  <a:cubicBezTo>
                    <a:pt x="70" y="31"/>
                    <a:pt x="70" y="31"/>
                    <a:pt x="69" y="30"/>
                  </a:cubicBezTo>
                  <a:cubicBezTo>
                    <a:pt x="66" y="29"/>
                    <a:pt x="63" y="29"/>
                    <a:pt x="59" y="31"/>
                  </a:cubicBezTo>
                  <a:cubicBezTo>
                    <a:pt x="58" y="31"/>
                    <a:pt x="56" y="32"/>
                    <a:pt x="54" y="32"/>
                  </a:cubicBezTo>
                  <a:cubicBezTo>
                    <a:pt x="56" y="33"/>
                    <a:pt x="57" y="33"/>
                    <a:pt x="58" y="34"/>
                  </a:cubicBezTo>
                  <a:cubicBezTo>
                    <a:pt x="55" y="36"/>
                    <a:pt x="53" y="39"/>
                    <a:pt x="50" y="41"/>
                  </a:cubicBezTo>
                  <a:cubicBezTo>
                    <a:pt x="50" y="40"/>
                    <a:pt x="50" y="40"/>
                    <a:pt x="49" y="39"/>
                  </a:cubicBezTo>
                  <a:cubicBezTo>
                    <a:pt x="50" y="38"/>
                    <a:pt x="52" y="36"/>
                    <a:pt x="54" y="35"/>
                  </a:cubicBezTo>
                  <a:cubicBezTo>
                    <a:pt x="51" y="34"/>
                    <a:pt x="50" y="33"/>
                    <a:pt x="48" y="31"/>
                  </a:cubicBezTo>
                  <a:cubicBezTo>
                    <a:pt x="51" y="31"/>
                    <a:pt x="53" y="30"/>
                    <a:pt x="56" y="29"/>
                  </a:cubicBezTo>
                  <a:cubicBezTo>
                    <a:pt x="54" y="27"/>
                    <a:pt x="52" y="26"/>
                    <a:pt x="50" y="24"/>
                  </a:cubicBezTo>
                  <a:cubicBezTo>
                    <a:pt x="47" y="27"/>
                    <a:pt x="42" y="28"/>
                    <a:pt x="38" y="29"/>
                  </a:cubicBezTo>
                  <a:cubicBezTo>
                    <a:pt x="34" y="31"/>
                    <a:pt x="30" y="33"/>
                    <a:pt x="27" y="37"/>
                  </a:cubicBezTo>
                  <a:cubicBezTo>
                    <a:pt x="26" y="38"/>
                    <a:pt x="25" y="39"/>
                    <a:pt x="25" y="40"/>
                  </a:cubicBezTo>
                  <a:cubicBezTo>
                    <a:pt x="26" y="41"/>
                    <a:pt x="27" y="42"/>
                    <a:pt x="28" y="42"/>
                  </a:cubicBezTo>
                  <a:cubicBezTo>
                    <a:pt x="28" y="43"/>
                    <a:pt x="29" y="43"/>
                    <a:pt x="30" y="42"/>
                  </a:cubicBezTo>
                  <a:cubicBezTo>
                    <a:pt x="31" y="42"/>
                    <a:pt x="33" y="40"/>
                    <a:pt x="35" y="39"/>
                  </a:cubicBezTo>
                  <a:cubicBezTo>
                    <a:pt x="36" y="39"/>
                    <a:pt x="37" y="39"/>
                    <a:pt x="38" y="39"/>
                  </a:cubicBezTo>
                  <a:cubicBezTo>
                    <a:pt x="40" y="40"/>
                    <a:pt x="41" y="41"/>
                    <a:pt x="43" y="42"/>
                  </a:cubicBezTo>
                  <a:cubicBezTo>
                    <a:pt x="46" y="44"/>
                    <a:pt x="50" y="44"/>
                    <a:pt x="54" y="43"/>
                  </a:cubicBezTo>
                  <a:cubicBezTo>
                    <a:pt x="58" y="42"/>
                    <a:pt x="61" y="42"/>
                    <a:pt x="65" y="41"/>
                  </a:cubicBezTo>
                  <a:cubicBezTo>
                    <a:pt x="67" y="44"/>
                    <a:pt x="68" y="46"/>
                    <a:pt x="69" y="49"/>
                  </a:cubicBezTo>
                  <a:cubicBezTo>
                    <a:pt x="70" y="50"/>
                    <a:pt x="71" y="51"/>
                    <a:pt x="72" y="52"/>
                  </a:cubicBezTo>
                  <a:cubicBezTo>
                    <a:pt x="74" y="54"/>
                    <a:pt x="76" y="57"/>
                    <a:pt x="77" y="60"/>
                  </a:cubicBezTo>
                  <a:cubicBezTo>
                    <a:pt x="78" y="63"/>
                    <a:pt x="78" y="66"/>
                    <a:pt x="79" y="69"/>
                  </a:cubicBezTo>
                  <a:cubicBezTo>
                    <a:pt x="79" y="70"/>
                    <a:pt x="78" y="72"/>
                    <a:pt x="78" y="73"/>
                  </a:cubicBezTo>
                  <a:cubicBezTo>
                    <a:pt x="78" y="74"/>
                    <a:pt x="78" y="75"/>
                    <a:pt x="77" y="77"/>
                  </a:cubicBezTo>
                  <a:cubicBezTo>
                    <a:pt x="75" y="77"/>
                    <a:pt x="73" y="77"/>
                    <a:pt x="70" y="77"/>
                  </a:cubicBezTo>
                  <a:cubicBezTo>
                    <a:pt x="69" y="77"/>
                    <a:pt x="68" y="76"/>
                    <a:pt x="68" y="78"/>
                  </a:cubicBezTo>
                  <a:cubicBezTo>
                    <a:pt x="67" y="78"/>
                    <a:pt x="66" y="78"/>
                    <a:pt x="65" y="78"/>
                  </a:cubicBezTo>
                  <a:cubicBezTo>
                    <a:pt x="65" y="78"/>
                    <a:pt x="65" y="77"/>
                    <a:pt x="64" y="77"/>
                  </a:cubicBezTo>
                  <a:cubicBezTo>
                    <a:pt x="60" y="77"/>
                    <a:pt x="56" y="77"/>
                    <a:pt x="52" y="77"/>
                  </a:cubicBezTo>
                  <a:cubicBezTo>
                    <a:pt x="52" y="77"/>
                    <a:pt x="51" y="78"/>
                    <a:pt x="50" y="78"/>
                  </a:cubicBezTo>
                  <a:cubicBezTo>
                    <a:pt x="50" y="78"/>
                    <a:pt x="50" y="78"/>
                    <a:pt x="50" y="79"/>
                  </a:cubicBezTo>
                  <a:cubicBezTo>
                    <a:pt x="49" y="78"/>
                    <a:pt x="49" y="78"/>
                    <a:pt x="48" y="77"/>
                  </a:cubicBezTo>
                  <a:cubicBezTo>
                    <a:pt x="48" y="77"/>
                    <a:pt x="47" y="77"/>
                    <a:pt x="47" y="77"/>
                  </a:cubicBezTo>
                  <a:cubicBezTo>
                    <a:pt x="43" y="77"/>
                    <a:pt x="40" y="77"/>
                    <a:pt x="37" y="77"/>
                  </a:cubicBezTo>
                  <a:cubicBezTo>
                    <a:pt x="36" y="77"/>
                    <a:pt x="35" y="77"/>
                    <a:pt x="34" y="77"/>
                  </a:cubicBezTo>
                  <a:cubicBezTo>
                    <a:pt x="33" y="77"/>
                    <a:pt x="32" y="77"/>
                    <a:pt x="32" y="78"/>
                  </a:cubicBezTo>
                  <a:cubicBezTo>
                    <a:pt x="31" y="78"/>
                    <a:pt x="30" y="79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28" y="77"/>
                    <a:pt x="26" y="76"/>
                    <a:pt x="24" y="76"/>
                  </a:cubicBezTo>
                  <a:cubicBezTo>
                    <a:pt x="22" y="75"/>
                    <a:pt x="21" y="75"/>
                    <a:pt x="19" y="74"/>
                  </a:cubicBezTo>
                  <a:cubicBezTo>
                    <a:pt x="19" y="75"/>
                    <a:pt x="20" y="76"/>
                    <a:pt x="21" y="77"/>
                  </a:cubicBezTo>
                  <a:cubicBezTo>
                    <a:pt x="19" y="77"/>
                    <a:pt x="17" y="77"/>
                    <a:pt x="15" y="77"/>
                  </a:cubicBezTo>
                  <a:cubicBezTo>
                    <a:pt x="15" y="77"/>
                    <a:pt x="14" y="77"/>
                    <a:pt x="14" y="77"/>
                  </a:cubicBezTo>
                  <a:cubicBezTo>
                    <a:pt x="13" y="79"/>
                    <a:pt x="12" y="79"/>
                    <a:pt x="11" y="77"/>
                  </a:cubicBezTo>
                  <a:cubicBezTo>
                    <a:pt x="11" y="77"/>
                    <a:pt x="11" y="77"/>
                    <a:pt x="10" y="77"/>
                  </a:cubicBezTo>
                  <a:cubicBezTo>
                    <a:pt x="8" y="77"/>
                    <a:pt x="5" y="77"/>
                    <a:pt x="2" y="77"/>
                  </a:cubicBezTo>
                  <a:cubicBezTo>
                    <a:pt x="2" y="75"/>
                    <a:pt x="2" y="72"/>
                    <a:pt x="2" y="70"/>
                  </a:cubicBezTo>
                  <a:cubicBezTo>
                    <a:pt x="2" y="70"/>
                    <a:pt x="2" y="69"/>
                    <a:pt x="1" y="68"/>
                  </a:cubicBezTo>
                  <a:cubicBezTo>
                    <a:pt x="0" y="66"/>
                    <a:pt x="0" y="64"/>
                    <a:pt x="2" y="62"/>
                  </a:cubicBezTo>
                  <a:cubicBezTo>
                    <a:pt x="2" y="61"/>
                    <a:pt x="2" y="61"/>
                    <a:pt x="2" y="60"/>
                  </a:cubicBezTo>
                  <a:cubicBezTo>
                    <a:pt x="1" y="57"/>
                    <a:pt x="2" y="55"/>
                    <a:pt x="4" y="53"/>
                  </a:cubicBezTo>
                  <a:cubicBezTo>
                    <a:pt x="5" y="52"/>
                    <a:pt x="5" y="52"/>
                    <a:pt x="5" y="51"/>
                  </a:cubicBezTo>
                  <a:cubicBezTo>
                    <a:pt x="7" y="47"/>
                    <a:pt x="11" y="45"/>
                    <a:pt x="15" y="47"/>
                  </a:cubicBezTo>
                  <a:cubicBezTo>
                    <a:pt x="16" y="48"/>
                    <a:pt x="17" y="48"/>
                    <a:pt x="18" y="47"/>
                  </a:cubicBezTo>
                  <a:cubicBezTo>
                    <a:pt x="21" y="47"/>
                    <a:pt x="23" y="46"/>
                    <a:pt x="26" y="45"/>
                  </a:cubicBezTo>
                  <a:cubicBezTo>
                    <a:pt x="26" y="45"/>
                    <a:pt x="26" y="45"/>
                    <a:pt x="26" y="44"/>
                  </a:cubicBezTo>
                  <a:cubicBezTo>
                    <a:pt x="24" y="43"/>
                    <a:pt x="23" y="42"/>
                    <a:pt x="21" y="40"/>
                  </a:cubicBezTo>
                  <a:cubicBezTo>
                    <a:pt x="22" y="39"/>
                    <a:pt x="23" y="38"/>
                    <a:pt x="24" y="37"/>
                  </a:cubicBezTo>
                  <a:cubicBezTo>
                    <a:pt x="21" y="36"/>
                    <a:pt x="18" y="36"/>
                    <a:pt x="15" y="36"/>
                  </a:cubicBezTo>
                  <a:cubicBezTo>
                    <a:pt x="14" y="36"/>
                    <a:pt x="14" y="36"/>
                    <a:pt x="13" y="36"/>
                  </a:cubicBezTo>
                  <a:cubicBezTo>
                    <a:pt x="11" y="38"/>
                    <a:pt x="9" y="40"/>
                    <a:pt x="7" y="41"/>
                  </a:cubicBezTo>
                  <a:cubicBezTo>
                    <a:pt x="4" y="43"/>
                    <a:pt x="3" y="45"/>
                    <a:pt x="3" y="48"/>
                  </a:cubicBezTo>
                  <a:cubicBezTo>
                    <a:pt x="3" y="49"/>
                    <a:pt x="3" y="50"/>
                    <a:pt x="3" y="51"/>
                  </a:cubicBezTo>
                  <a:cubicBezTo>
                    <a:pt x="2" y="51"/>
                    <a:pt x="2" y="51"/>
                    <a:pt x="1" y="51"/>
                  </a:cubicBezTo>
                  <a:cubicBezTo>
                    <a:pt x="1" y="47"/>
                    <a:pt x="0" y="43"/>
                    <a:pt x="4" y="40"/>
                  </a:cubicBezTo>
                  <a:cubicBezTo>
                    <a:pt x="4" y="40"/>
                    <a:pt x="4" y="39"/>
                    <a:pt x="5" y="38"/>
                  </a:cubicBezTo>
                  <a:cubicBezTo>
                    <a:pt x="6" y="34"/>
                    <a:pt x="8" y="29"/>
                    <a:pt x="9" y="24"/>
                  </a:cubicBezTo>
                  <a:cubicBezTo>
                    <a:pt x="9" y="23"/>
                    <a:pt x="10" y="22"/>
                    <a:pt x="12" y="21"/>
                  </a:cubicBezTo>
                  <a:cubicBezTo>
                    <a:pt x="14" y="19"/>
                    <a:pt x="17" y="16"/>
                    <a:pt x="20" y="14"/>
                  </a:cubicBezTo>
                  <a:cubicBezTo>
                    <a:pt x="21" y="15"/>
                    <a:pt x="21" y="15"/>
                    <a:pt x="22" y="15"/>
                  </a:cubicBezTo>
                  <a:cubicBezTo>
                    <a:pt x="23" y="14"/>
                    <a:pt x="23" y="12"/>
                    <a:pt x="24" y="11"/>
                  </a:cubicBezTo>
                  <a:cubicBezTo>
                    <a:pt x="25" y="10"/>
                    <a:pt x="26" y="10"/>
                    <a:pt x="27" y="9"/>
                  </a:cubicBezTo>
                  <a:cubicBezTo>
                    <a:pt x="28" y="9"/>
                    <a:pt x="29" y="9"/>
                    <a:pt x="31" y="9"/>
                  </a:cubicBezTo>
                  <a:cubicBezTo>
                    <a:pt x="31" y="9"/>
                    <a:pt x="32" y="8"/>
                    <a:pt x="33" y="8"/>
                  </a:cubicBezTo>
                  <a:cubicBezTo>
                    <a:pt x="35" y="5"/>
                    <a:pt x="37" y="2"/>
                    <a:pt x="40" y="0"/>
                  </a:cubicBezTo>
                  <a:cubicBezTo>
                    <a:pt x="41" y="1"/>
                    <a:pt x="42" y="2"/>
                    <a:pt x="44" y="3"/>
                  </a:cubicBezTo>
                  <a:cubicBezTo>
                    <a:pt x="45" y="4"/>
                    <a:pt x="46" y="5"/>
                    <a:pt x="47" y="4"/>
                  </a:cubicBezTo>
                  <a:cubicBezTo>
                    <a:pt x="49" y="3"/>
                    <a:pt x="51" y="4"/>
                    <a:pt x="53" y="5"/>
                  </a:cubicBezTo>
                  <a:cubicBezTo>
                    <a:pt x="57" y="8"/>
                    <a:pt x="61" y="11"/>
                    <a:pt x="64" y="14"/>
                  </a:cubicBezTo>
                  <a:cubicBezTo>
                    <a:pt x="65" y="15"/>
                    <a:pt x="66" y="16"/>
                    <a:pt x="66" y="17"/>
                  </a:cubicBezTo>
                  <a:cubicBezTo>
                    <a:pt x="67" y="20"/>
                    <a:pt x="68" y="23"/>
                    <a:pt x="69" y="26"/>
                  </a:cubicBezTo>
                  <a:cubicBezTo>
                    <a:pt x="69" y="27"/>
                    <a:pt x="71" y="28"/>
                    <a:pt x="71" y="28"/>
                  </a:cubicBezTo>
                  <a:cubicBezTo>
                    <a:pt x="72" y="29"/>
                    <a:pt x="72" y="29"/>
                    <a:pt x="73" y="30"/>
                  </a:cubicBezTo>
                  <a:cubicBezTo>
                    <a:pt x="74" y="33"/>
                    <a:pt x="76" y="37"/>
                    <a:pt x="78" y="40"/>
                  </a:cubicBezTo>
                  <a:cubicBezTo>
                    <a:pt x="78" y="41"/>
                    <a:pt x="79" y="41"/>
                    <a:pt x="79" y="42"/>
                  </a:cubicBezTo>
                  <a:cubicBezTo>
                    <a:pt x="79" y="46"/>
                    <a:pt x="79" y="50"/>
                    <a:pt x="79" y="54"/>
                  </a:cubicBezTo>
                  <a:close/>
                  <a:moveTo>
                    <a:pt x="34" y="10"/>
                  </a:moveTo>
                  <a:cubicBezTo>
                    <a:pt x="35" y="11"/>
                    <a:pt x="36" y="11"/>
                    <a:pt x="37" y="12"/>
                  </a:cubicBezTo>
                  <a:cubicBezTo>
                    <a:pt x="39" y="13"/>
                    <a:pt x="40" y="14"/>
                    <a:pt x="40" y="16"/>
                  </a:cubicBezTo>
                  <a:cubicBezTo>
                    <a:pt x="41" y="19"/>
                    <a:pt x="42" y="22"/>
                    <a:pt x="43" y="25"/>
                  </a:cubicBezTo>
                  <a:cubicBezTo>
                    <a:pt x="45" y="24"/>
                    <a:pt x="47" y="23"/>
                    <a:pt x="49" y="22"/>
                  </a:cubicBezTo>
                  <a:cubicBezTo>
                    <a:pt x="50" y="21"/>
                    <a:pt x="50" y="21"/>
                    <a:pt x="51" y="22"/>
                  </a:cubicBezTo>
                  <a:cubicBezTo>
                    <a:pt x="52" y="22"/>
                    <a:pt x="53" y="22"/>
                    <a:pt x="53" y="22"/>
                  </a:cubicBezTo>
                  <a:cubicBezTo>
                    <a:pt x="56" y="20"/>
                    <a:pt x="60" y="18"/>
                    <a:pt x="63" y="16"/>
                  </a:cubicBezTo>
                  <a:cubicBezTo>
                    <a:pt x="59" y="13"/>
                    <a:pt x="55" y="10"/>
                    <a:pt x="52" y="7"/>
                  </a:cubicBezTo>
                  <a:cubicBezTo>
                    <a:pt x="50" y="6"/>
                    <a:pt x="49" y="6"/>
                    <a:pt x="47" y="7"/>
                  </a:cubicBezTo>
                  <a:cubicBezTo>
                    <a:pt x="49" y="9"/>
                    <a:pt x="51" y="10"/>
                    <a:pt x="53" y="12"/>
                  </a:cubicBezTo>
                  <a:cubicBezTo>
                    <a:pt x="52" y="13"/>
                    <a:pt x="50" y="14"/>
                    <a:pt x="50" y="15"/>
                  </a:cubicBezTo>
                  <a:cubicBezTo>
                    <a:pt x="49" y="16"/>
                    <a:pt x="50" y="17"/>
                    <a:pt x="49" y="19"/>
                  </a:cubicBezTo>
                  <a:cubicBezTo>
                    <a:pt x="49" y="19"/>
                    <a:pt x="48" y="19"/>
                    <a:pt x="47" y="19"/>
                  </a:cubicBezTo>
                  <a:cubicBezTo>
                    <a:pt x="47" y="16"/>
                    <a:pt x="47" y="14"/>
                    <a:pt x="49" y="12"/>
                  </a:cubicBezTo>
                  <a:cubicBezTo>
                    <a:pt x="46" y="9"/>
                    <a:pt x="43" y="6"/>
                    <a:pt x="40" y="3"/>
                  </a:cubicBezTo>
                  <a:cubicBezTo>
                    <a:pt x="38" y="5"/>
                    <a:pt x="36" y="8"/>
                    <a:pt x="34" y="10"/>
                  </a:cubicBezTo>
                  <a:close/>
                  <a:moveTo>
                    <a:pt x="22" y="29"/>
                  </a:moveTo>
                  <a:cubicBezTo>
                    <a:pt x="23" y="28"/>
                    <a:pt x="23" y="27"/>
                    <a:pt x="23" y="26"/>
                  </a:cubicBezTo>
                  <a:cubicBezTo>
                    <a:pt x="24" y="24"/>
                    <a:pt x="25" y="23"/>
                    <a:pt x="27" y="23"/>
                  </a:cubicBezTo>
                  <a:cubicBezTo>
                    <a:pt x="28" y="23"/>
                    <a:pt x="29" y="22"/>
                    <a:pt x="30" y="22"/>
                  </a:cubicBezTo>
                  <a:cubicBezTo>
                    <a:pt x="27" y="21"/>
                    <a:pt x="24" y="19"/>
                    <a:pt x="21" y="18"/>
                  </a:cubicBezTo>
                  <a:cubicBezTo>
                    <a:pt x="21" y="18"/>
                    <a:pt x="20" y="18"/>
                    <a:pt x="19" y="18"/>
                  </a:cubicBezTo>
                  <a:cubicBezTo>
                    <a:pt x="17" y="20"/>
                    <a:pt x="15" y="22"/>
                    <a:pt x="12" y="24"/>
                  </a:cubicBezTo>
                  <a:cubicBezTo>
                    <a:pt x="12" y="24"/>
                    <a:pt x="12" y="24"/>
                    <a:pt x="12" y="25"/>
                  </a:cubicBezTo>
                  <a:cubicBezTo>
                    <a:pt x="10" y="29"/>
                    <a:pt x="9" y="33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9" y="37"/>
                    <a:pt x="9" y="36"/>
                  </a:cubicBezTo>
                  <a:cubicBezTo>
                    <a:pt x="11" y="34"/>
                    <a:pt x="14" y="33"/>
                    <a:pt x="18" y="34"/>
                  </a:cubicBezTo>
                  <a:cubicBezTo>
                    <a:pt x="23" y="35"/>
                    <a:pt x="27" y="33"/>
                    <a:pt x="31" y="30"/>
                  </a:cubicBezTo>
                  <a:cubicBezTo>
                    <a:pt x="33" y="28"/>
                    <a:pt x="33" y="28"/>
                    <a:pt x="32" y="25"/>
                  </a:cubicBezTo>
                  <a:cubicBezTo>
                    <a:pt x="32" y="25"/>
                    <a:pt x="32" y="25"/>
                    <a:pt x="32" y="24"/>
                  </a:cubicBezTo>
                  <a:cubicBezTo>
                    <a:pt x="30" y="25"/>
                    <a:pt x="28" y="25"/>
                    <a:pt x="26" y="26"/>
                  </a:cubicBezTo>
                  <a:cubicBezTo>
                    <a:pt x="25" y="26"/>
                    <a:pt x="25" y="28"/>
                    <a:pt x="25" y="30"/>
                  </a:cubicBezTo>
                  <a:cubicBezTo>
                    <a:pt x="24" y="29"/>
                    <a:pt x="23" y="29"/>
                    <a:pt x="22" y="29"/>
                  </a:cubicBezTo>
                  <a:close/>
                  <a:moveTo>
                    <a:pt x="54" y="59"/>
                  </a:moveTo>
                  <a:cubicBezTo>
                    <a:pt x="53" y="61"/>
                    <a:pt x="52" y="63"/>
                    <a:pt x="51" y="64"/>
                  </a:cubicBezTo>
                  <a:cubicBezTo>
                    <a:pt x="51" y="65"/>
                    <a:pt x="50" y="65"/>
                    <a:pt x="50" y="65"/>
                  </a:cubicBezTo>
                  <a:cubicBezTo>
                    <a:pt x="50" y="67"/>
                    <a:pt x="51" y="70"/>
                    <a:pt x="51" y="72"/>
                  </a:cubicBezTo>
                  <a:cubicBezTo>
                    <a:pt x="52" y="71"/>
                    <a:pt x="52" y="71"/>
                    <a:pt x="53" y="70"/>
                  </a:cubicBezTo>
                  <a:cubicBezTo>
                    <a:pt x="54" y="70"/>
                    <a:pt x="55" y="70"/>
                    <a:pt x="56" y="70"/>
                  </a:cubicBezTo>
                  <a:cubicBezTo>
                    <a:pt x="58" y="70"/>
                    <a:pt x="59" y="69"/>
                    <a:pt x="59" y="67"/>
                  </a:cubicBezTo>
                  <a:cubicBezTo>
                    <a:pt x="59" y="65"/>
                    <a:pt x="59" y="64"/>
                    <a:pt x="57" y="63"/>
                  </a:cubicBezTo>
                  <a:cubicBezTo>
                    <a:pt x="57" y="62"/>
                    <a:pt x="56" y="62"/>
                    <a:pt x="56" y="62"/>
                  </a:cubicBezTo>
                  <a:cubicBezTo>
                    <a:pt x="57" y="58"/>
                    <a:pt x="57" y="57"/>
                    <a:pt x="54" y="55"/>
                  </a:cubicBezTo>
                  <a:cubicBezTo>
                    <a:pt x="53" y="55"/>
                    <a:pt x="53" y="54"/>
                    <a:pt x="53" y="54"/>
                  </a:cubicBezTo>
                  <a:cubicBezTo>
                    <a:pt x="52" y="52"/>
                    <a:pt x="51" y="50"/>
                    <a:pt x="49" y="50"/>
                  </a:cubicBezTo>
                  <a:cubicBezTo>
                    <a:pt x="46" y="50"/>
                    <a:pt x="45" y="52"/>
                    <a:pt x="44" y="54"/>
                  </a:cubicBezTo>
                  <a:cubicBezTo>
                    <a:pt x="44" y="54"/>
                    <a:pt x="44" y="55"/>
                    <a:pt x="44" y="55"/>
                  </a:cubicBezTo>
                  <a:cubicBezTo>
                    <a:pt x="41" y="58"/>
                    <a:pt x="40" y="59"/>
                    <a:pt x="42" y="63"/>
                  </a:cubicBezTo>
                  <a:cubicBezTo>
                    <a:pt x="41" y="64"/>
                    <a:pt x="39" y="66"/>
                    <a:pt x="40" y="68"/>
                  </a:cubicBezTo>
                  <a:cubicBezTo>
                    <a:pt x="41" y="70"/>
                    <a:pt x="43" y="70"/>
                    <a:pt x="45" y="69"/>
                  </a:cubicBezTo>
                  <a:cubicBezTo>
                    <a:pt x="46" y="71"/>
                    <a:pt x="47" y="71"/>
                    <a:pt x="48" y="72"/>
                  </a:cubicBezTo>
                  <a:cubicBezTo>
                    <a:pt x="49" y="67"/>
                    <a:pt x="45" y="64"/>
                    <a:pt x="44" y="59"/>
                  </a:cubicBezTo>
                  <a:cubicBezTo>
                    <a:pt x="45" y="59"/>
                    <a:pt x="46" y="59"/>
                    <a:pt x="46" y="58"/>
                  </a:cubicBezTo>
                  <a:cubicBezTo>
                    <a:pt x="47" y="60"/>
                    <a:pt x="48" y="61"/>
                    <a:pt x="49" y="63"/>
                  </a:cubicBezTo>
                  <a:cubicBezTo>
                    <a:pt x="50" y="61"/>
                    <a:pt x="51" y="60"/>
                    <a:pt x="51" y="58"/>
                  </a:cubicBezTo>
                  <a:cubicBezTo>
                    <a:pt x="52" y="59"/>
                    <a:pt x="53" y="59"/>
                    <a:pt x="54" y="59"/>
                  </a:cubicBezTo>
                  <a:close/>
                  <a:moveTo>
                    <a:pt x="30" y="75"/>
                  </a:moveTo>
                  <a:cubicBezTo>
                    <a:pt x="30" y="75"/>
                    <a:pt x="30" y="75"/>
                    <a:pt x="30" y="75"/>
                  </a:cubicBezTo>
                  <a:cubicBezTo>
                    <a:pt x="30" y="73"/>
                    <a:pt x="30" y="71"/>
                    <a:pt x="30" y="70"/>
                  </a:cubicBezTo>
                  <a:cubicBezTo>
                    <a:pt x="31" y="67"/>
                    <a:pt x="30" y="65"/>
                    <a:pt x="28" y="64"/>
                  </a:cubicBezTo>
                  <a:cubicBezTo>
                    <a:pt x="28" y="63"/>
                    <a:pt x="28" y="63"/>
                    <a:pt x="27" y="62"/>
                  </a:cubicBezTo>
                  <a:cubicBezTo>
                    <a:pt x="28" y="62"/>
                    <a:pt x="28" y="61"/>
                    <a:pt x="29" y="61"/>
                  </a:cubicBezTo>
                  <a:cubicBezTo>
                    <a:pt x="30" y="62"/>
                    <a:pt x="31" y="63"/>
                    <a:pt x="32" y="63"/>
                  </a:cubicBezTo>
                  <a:cubicBezTo>
                    <a:pt x="32" y="62"/>
                    <a:pt x="32" y="61"/>
                    <a:pt x="32" y="61"/>
                  </a:cubicBezTo>
                  <a:cubicBezTo>
                    <a:pt x="33" y="58"/>
                    <a:pt x="33" y="58"/>
                    <a:pt x="35" y="59"/>
                  </a:cubicBezTo>
                  <a:cubicBezTo>
                    <a:pt x="34" y="62"/>
                    <a:pt x="34" y="64"/>
                    <a:pt x="33" y="67"/>
                  </a:cubicBezTo>
                  <a:cubicBezTo>
                    <a:pt x="33" y="69"/>
                    <a:pt x="33" y="72"/>
                    <a:pt x="32" y="74"/>
                  </a:cubicBezTo>
                  <a:cubicBezTo>
                    <a:pt x="32" y="74"/>
                    <a:pt x="33" y="74"/>
                    <a:pt x="33" y="74"/>
                  </a:cubicBezTo>
                  <a:cubicBezTo>
                    <a:pt x="34" y="74"/>
                    <a:pt x="34" y="73"/>
                    <a:pt x="35" y="72"/>
                  </a:cubicBezTo>
                  <a:cubicBezTo>
                    <a:pt x="36" y="73"/>
                    <a:pt x="38" y="73"/>
                    <a:pt x="40" y="71"/>
                  </a:cubicBezTo>
                  <a:cubicBezTo>
                    <a:pt x="37" y="69"/>
                    <a:pt x="37" y="67"/>
                    <a:pt x="38" y="64"/>
                  </a:cubicBezTo>
                  <a:cubicBezTo>
                    <a:pt x="39" y="61"/>
                    <a:pt x="39" y="60"/>
                    <a:pt x="37" y="58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4"/>
                    <a:pt x="34" y="53"/>
                    <a:pt x="32" y="53"/>
                  </a:cubicBezTo>
                  <a:cubicBezTo>
                    <a:pt x="30" y="52"/>
                    <a:pt x="28" y="53"/>
                    <a:pt x="27" y="55"/>
                  </a:cubicBezTo>
                  <a:cubicBezTo>
                    <a:pt x="26" y="56"/>
                    <a:pt x="24" y="58"/>
                    <a:pt x="23" y="59"/>
                  </a:cubicBezTo>
                  <a:cubicBezTo>
                    <a:pt x="23" y="59"/>
                    <a:pt x="23" y="60"/>
                    <a:pt x="22" y="60"/>
                  </a:cubicBezTo>
                  <a:cubicBezTo>
                    <a:pt x="26" y="62"/>
                    <a:pt x="26" y="69"/>
                    <a:pt x="20" y="72"/>
                  </a:cubicBezTo>
                  <a:cubicBezTo>
                    <a:pt x="23" y="74"/>
                    <a:pt x="27" y="73"/>
                    <a:pt x="30" y="75"/>
                  </a:cubicBezTo>
                  <a:close/>
                  <a:moveTo>
                    <a:pt x="19" y="61"/>
                  </a:moveTo>
                  <a:cubicBezTo>
                    <a:pt x="20" y="57"/>
                    <a:pt x="20" y="56"/>
                    <a:pt x="17" y="54"/>
                  </a:cubicBezTo>
                  <a:cubicBezTo>
                    <a:pt x="17" y="54"/>
                    <a:pt x="16" y="53"/>
                    <a:pt x="16" y="53"/>
                  </a:cubicBezTo>
                  <a:cubicBezTo>
                    <a:pt x="16" y="50"/>
                    <a:pt x="12" y="48"/>
                    <a:pt x="10" y="50"/>
                  </a:cubicBezTo>
                  <a:cubicBezTo>
                    <a:pt x="8" y="51"/>
                    <a:pt x="8" y="54"/>
                    <a:pt x="5" y="56"/>
                  </a:cubicBezTo>
                  <a:cubicBezTo>
                    <a:pt x="5" y="56"/>
                    <a:pt x="5" y="57"/>
                    <a:pt x="5" y="57"/>
                  </a:cubicBezTo>
                  <a:cubicBezTo>
                    <a:pt x="5" y="59"/>
                    <a:pt x="5" y="60"/>
                    <a:pt x="5" y="62"/>
                  </a:cubicBezTo>
                  <a:cubicBezTo>
                    <a:pt x="4" y="63"/>
                    <a:pt x="3" y="65"/>
                    <a:pt x="4" y="67"/>
                  </a:cubicBezTo>
                  <a:cubicBezTo>
                    <a:pt x="5" y="69"/>
                    <a:pt x="7" y="69"/>
                    <a:pt x="8" y="68"/>
                  </a:cubicBezTo>
                  <a:cubicBezTo>
                    <a:pt x="9" y="69"/>
                    <a:pt x="10" y="70"/>
                    <a:pt x="11" y="71"/>
                  </a:cubicBezTo>
                  <a:cubicBezTo>
                    <a:pt x="13" y="66"/>
                    <a:pt x="9" y="62"/>
                    <a:pt x="8" y="58"/>
                  </a:cubicBezTo>
                  <a:cubicBezTo>
                    <a:pt x="8" y="58"/>
                    <a:pt x="9" y="57"/>
                    <a:pt x="10" y="57"/>
                  </a:cubicBezTo>
                  <a:cubicBezTo>
                    <a:pt x="11" y="59"/>
                    <a:pt x="11" y="60"/>
                    <a:pt x="12" y="62"/>
                  </a:cubicBezTo>
                  <a:cubicBezTo>
                    <a:pt x="12" y="62"/>
                    <a:pt x="13" y="62"/>
                    <a:pt x="13" y="62"/>
                  </a:cubicBezTo>
                  <a:cubicBezTo>
                    <a:pt x="13" y="60"/>
                    <a:pt x="14" y="58"/>
                    <a:pt x="14" y="56"/>
                  </a:cubicBezTo>
                  <a:cubicBezTo>
                    <a:pt x="15" y="56"/>
                    <a:pt x="16" y="56"/>
                    <a:pt x="17" y="57"/>
                  </a:cubicBezTo>
                  <a:cubicBezTo>
                    <a:pt x="17" y="58"/>
                    <a:pt x="16" y="60"/>
                    <a:pt x="16" y="61"/>
                  </a:cubicBezTo>
                  <a:cubicBezTo>
                    <a:pt x="17" y="62"/>
                    <a:pt x="18" y="63"/>
                    <a:pt x="19" y="63"/>
                  </a:cubicBezTo>
                  <a:cubicBezTo>
                    <a:pt x="19" y="64"/>
                    <a:pt x="19" y="65"/>
                    <a:pt x="18" y="65"/>
                  </a:cubicBezTo>
                  <a:cubicBezTo>
                    <a:pt x="17" y="65"/>
                    <a:pt x="15" y="64"/>
                    <a:pt x="14" y="64"/>
                  </a:cubicBezTo>
                  <a:cubicBezTo>
                    <a:pt x="14" y="65"/>
                    <a:pt x="14" y="66"/>
                    <a:pt x="14" y="67"/>
                  </a:cubicBezTo>
                  <a:cubicBezTo>
                    <a:pt x="14" y="68"/>
                    <a:pt x="14" y="69"/>
                    <a:pt x="14" y="70"/>
                  </a:cubicBezTo>
                  <a:cubicBezTo>
                    <a:pt x="16" y="70"/>
                    <a:pt x="18" y="70"/>
                    <a:pt x="19" y="69"/>
                  </a:cubicBezTo>
                  <a:cubicBezTo>
                    <a:pt x="22" y="68"/>
                    <a:pt x="24" y="65"/>
                    <a:pt x="21" y="62"/>
                  </a:cubicBezTo>
                  <a:cubicBezTo>
                    <a:pt x="21" y="62"/>
                    <a:pt x="20" y="61"/>
                    <a:pt x="19" y="61"/>
                  </a:cubicBezTo>
                  <a:close/>
                  <a:moveTo>
                    <a:pt x="74" y="65"/>
                  </a:moveTo>
                  <a:cubicBezTo>
                    <a:pt x="76" y="62"/>
                    <a:pt x="75" y="60"/>
                    <a:pt x="73" y="58"/>
                  </a:cubicBezTo>
                  <a:cubicBezTo>
                    <a:pt x="73" y="58"/>
                    <a:pt x="72" y="57"/>
                    <a:pt x="72" y="56"/>
                  </a:cubicBezTo>
                  <a:cubicBezTo>
                    <a:pt x="71" y="54"/>
                    <a:pt x="69" y="53"/>
                    <a:pt x="68" y="53"/>
                  </a:cubicBezTo>
                  <a:cubicBezTo>
                    <a:pt x="66" y="53"/>
                    <a:pt x="64" y="54"/>
                    <a:pt x="63" y="55"/>
                  </a:cubicBezTo>
                  <a:cubicBezTo>
                    <a:pt x="63" y="57"/>
                    <a:pt x="62" y="58"/>
                    <a:pt x="61" y="58"/>
                  </a:cubicBezTo>
                  <a:cubicBezTo>
                    <a:pt x="60" y="59"/>
                    <a:pt x="59" y="60"/>
                    <a:pt x="60" y="62"/>
                  </a:cubicBezTo>
                  <a:cubicBezTo>
                    <a:pt x="63" y="66"/>
                    <a:pt x="62" y="68"/>
                    <a:pt x="59" y="72"/>
                  </a:cubicBezTo>
                  <a:cubicBezTo>
                    <a:pt x="61" y="73"/>
                    <a:pt x="63" y="73"/>
                    <a:pt x="65" y="74"/>
                  </a:cubicBezTo>
                  <a:cubicBezTo>
                    <a:pt x="65" y="73"/>
                    <a:pt x="65" y="72"/>
                    <a:pt x="65" y="71"/>
                  </a:cubicBezTo>
                  <a:cubicBezTo>
                    <a:pt x="66" y="68"/>
                    <a:pt x="66" y="64"/>
                    <a:pt x="62" y="63"/>
                  </a:cubicBezTo>
                  <a:cubicBezTo>
                    <a:pt x="63" y="62"/>
                    <a:pt x="64" y="61"/>
                    <a:pt x="64" y="60"/>
                  </a:cubicBezTo>
                  <a:cubicBezTo>
                    <a:pt x="65" y="61"/>
                    <a:pt x="66" y="62"/>
                    <a:pt x="67" y="64"/>
                  </a:cubicBezTo>
                  <a:cubicBezTo>
                    <a:pt x="67" y="62"/>
                    <a:pt x="68" y="60"/>
                    <a:pt x="68" y="59"/>
                  </a:cubicBezTo>
                  <a:cubicBezTo>
                    <a:pt x="69" y="59"/>
                    <a:pt x="70" y="59"/>
                    <a:pt x="71" y="59"/>
                  </a:cubicBezTo>
                  <a:cubicBezTo>
                    <a:pt x="70" y="61"/>
                    <a:pt x="70" y="63"/>
                    <a:pt x="69" y="65"/>
                  </a:cubicBezTo>
                  <a:cubicBezTo>
                    <a:pt x="70" y="66"/>
                    <a:pt x="71" y="66"/>
                    <a:pt x="72" y="67"/>
                  </a:cubicBezTo>
                  <a:cubicBezTo>
                    <a:pt x="72" y="68"/>
                    <a:pt x="71" y="68"/>
                    <a:pt x="71" y="69"/>
                  </a:cubicBezTo>
                  <a:cubicBezTo>
                    <a:pt x="70" y="69"/>
                    <a:pt x="69" y="68"/>
                    <a:pt x="68" y="68"/>
                  </a:cubicBezTo>
                  <a:cubicBezTo>
                    <a:pt x="68" y="70"/>
                    <a:pt x="68" y="72"/>
                    <a:pt x="68" y="75"/>
                  </a:cubicBezTo>
                  <a:cubicBezTo>
                    <a:pt x="69" y="74"/>
                    <a:pt x="70" y="73"/>
                    <a:pt x="71" y="72"/>
                  </a:cubicBezTo>
                  <a:cubicBezTo>
                    <a:pt x="73" y="72"/>
                    <a:pt x="75" y="73"/>
                    <a:pt x="76" y="71"/>
                  </a:cubicBezTo>
                  <a:cubicBezTo>
                    <a:pt x="77" y="69"/>
                    <a:pt x="76" y="67"/>
                    <a:pt x="74" y="65"/>
                  </a:cubicBezTo>
                  <a:close/>
                  <a:moveTo>
                    <a:pt x="41" y="26"/>
                  </a:moveTo>
                  <a:cubicBezTo>
                    <a:pt x="40" y="24"/>
                    <a:pt x="40" y="22"/>
                    <a:pt x="39" y="21"/>
                  </a:cubicBezTo>
                  <a:cubicBezTo>
                    <a:pt x="38" y="17"/>
                    <a:pt x="36" y="14"/>
                    <a:pt x="33" y="12"/>
                  </a:cubicBezTo>
                  <a:cubicBezTo>
                    <a:pt x="32" y="12"/>
                    <a:pt x="32" y="11"/>
                    <a:pt x="32" y="11"/>
                  </a:cubicBezTo>
                  <a:cubicBezTo>
                    <a:pt x="27" y="11"/>
                    <a:pt x="26" y="12"/>
                    <a:pt x="24" y="16"/>
                  </a:cubicBezTo>
                  <a:cubicBezTo>
                    <a:pt x="27" y="18"/>
                    <a:pt x="29" y="19"/>
                    <a:pt x="32" y="20"/>
                  </a:cubicBezTo>
                  <a:cubicBezTo>
                    <a:pt x="33" y="21"/>
                    <a:pt x="33" y="21"/>
                    <a:pt x="34" y="22"/>
                  </a:cubicBezTo>
                  <a:cubicBezTo>
                    <a:pt x="34" y="24"/>
                    <a:pt x="35" y="26"/>
                    <a:pt x="36" y="27"/>
                  </a:cubicBezTo>
                  <a:cubicBezTo>
                    <a:pt x="38" y="27"/>
                    <a:pt x="39" y="26"/>
                    <a:pt x="41" y="26"/>
                  </a:cubicBezTo>
                  <a:close/>
                  <a:moveTo>
                    <a:pt x="55" y="24"/>
                  </a:moveTo>
                  <a:cubicBezTo>
                    <a:pt x="56" y="25"/>
                    <a:pt x="58" y="26"/>
                    <a:pt x="59" y="27"/>
                  </a:cubicBezTo>
                  <a:cubicBezTo>
                    <a:pt x="59" y="27"/>
                    <a:pt x="60" y="28"/>
                    <a:pt x="60" y="28"/>
                  </a:cubicBezTo>
                  <a:cubicBezTo>
                    <a:pt x="62" y="27"/>
                    <a:pt x="64" y="27"/>
                    <a:pt x="66" y="26"/>
                  </a:cubicBezTo>
                  <a:cubicBezTo>
                    <a:pt x="65" y="24"/>
                    <a:pt x="65" y="22"/>
                    <a:pt x="64" y="19"/>
                  </a:cubicBezTo>
                  <a:cubicBezTo>
                    <a:pt x="61" y="21"/>
                    <a:pt x="58" y="22"/>
                    <a:pt x="55" y="24"/>
                  </a:cubicBezTo>
                  <a:close/>
                  <a:moveTo>
                    <a:pt x="39" y="76"/>
                  </a:moveTo>
                  <a:cubicBezTo>
                    <a:pt x="39" y="76"/>
                    <a:pt x="40" y="76"/>
                    <a:pt x="40" y="76"/>
                  </a:cubicBezTo>
                  <a:cubicBezTo>
                    <a:pt x="41" y="75"/>
                    <a:pt x="42" y="74"/>
                    <a:pt x="43" y="73"/>
                  </a:cubicBezTo>
                  <a:cubicBezTo>
                    <a:pt x="43" y="73"/>
                    <a:pt x="43" y="73"/>
                    <a:pt x="42" y="73"/>
                  </a:cubicBezTo>
                  <a:cubicBezTo>
                    <a:pt x="39" y="75"/>
                    <a:pt x="39" y="75"/>
                    <a:pt x="39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0" name="Freeform 28">
              <a:extLst>
                <a:ext uri="{FF2B5EF4-FFF2-40B4-BE49-F238E27FC236}">
                  <a16:creationId xmlns:a16="http://schemas.microsoft.com/office/drawing/2014/main" id="{21AD58DF-FCF8-429F-BD64-EF27210F19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9" y="2676"/>
              <a:ext cx="469" cy="398"/>
            </a:xfrm>
            <a:custGeom>
              <a:avLst/>
              <a:gdLst>
                <a:gd name="T0" fmla="*/ 2 w 78"/>
                <a:gd name="T1" fmla="*/ 64 h 66"/>
                <a:gd name="T2" fmla="*/ 4 w 78"/>
                <a:gd name="T3" fmla="*/ 55 h 66"/>
                <a:gd name="T4" fmla="*/ 2 w 78"/>
                <a:gd name="T5" fmla="*/ 41 h 66"/>
                <a:gd name="T6" fmla="*/ 12 w 78"/>
                <a:gd name="T7" fmla="*/ 12 h 66"/>
                <a:gd name="T8" fmla="*/ 19 w 78"/>
                <a:gd name="T9" fmla="*/ 3 h 66"/>
                <a:gd name="T10" fmla="*/ 38 w 78"/>
                <a:gd name="T11" fmla="*/ 1 h 66"/>
                <a:gd name="T12" fmla="*/ 52 w 78"/>
                <a:gd name="T13" fmla="*/ 10 h 66"/>
                <a:gd name="T14" fmla="*/ 65 w 78"/>
                <a:gd name="T15" fmla="*/ 30 h 66"/>
                <a:gd name="T16" fmla="*/ 78 w 78"/>
                <a:gd name="T17" fmla="*/ 46 h 66"/>
                <a:gd name="T18" fmla="*/ 78 w 78"/>
                <a:gd name="T19" fmla="*/ 54 h 66"/>
                <a:gd name="T20" fmla="*/ 77 w 78"/>
                <a:gd name="T21" fmla="*/ 57 h 66"/>
                <a:gd name="T22" fmla="*/ 73 w 78"/>
                <a:gd name="T23" fmla="*/ 65 h 66"/>
                <a:gd name="T24" fmla="*/ 68 w 78"/>
                <a:gd name="T25" fmla="*/ 64 h 66"/>
                <a:gd name="T26" fmla="*/ 18 w 78"/>
                <a:gd name="T27" fmla="*/ 65 h 66"/>
                <a:gd name="T28" fmla="*/ 75 w 78"/>
                <a:gd name="T29" fmla="*/ 48 h 66"/>
                <a:gd name="T30" fmla="*/ 65 w 78"/>
                <a:gd name="T31" fmla="*/ 33 h 66"/>
                <a:gd name="T32" fmla="*/ 70 w 78"/>
                <a:gd name="T33" fmla="*/ 43 h 66"/>
                <a:gd name="T34" fmla="*/ 56 w 78"/>
                <a:gd name="T35" fmla="*/ 38 h 66"/>
                <a:gd name="T36" fmla="*/ 44 w 78"/>
                <a:gd name="T37" fmla="*/ 28 h 66"/>
                <a:gd name="T38" fmla="*/ 32 w 78"/>
                <a:gd name="T39" fmla="*/ 24 h 66"/>
                <a:gd name="T40" fmla="*/ 31 w 78"/>
                <a:gd name="T41" fmla="*/ 32 h 66"/>
                <a:gd name="T42" fmla="*/ 6 w 78"/>
                <a:gd name="T43" fmla="*/ 38 h 66"/>
                <a:gd name="T44" fmla="*/ 8 w 78"/>
                <a:gd name="T45" fmla="*/ 46 h 66"/>
                <a:gd name="T46" fmla="*/ 24 w 78"/>
                <a:gd name="T47" fmla="*/ 40 h 66"/>
                <a:gd name="T48" fmla="*/ 49 w 78"/>
                <a:gd name="T49" fmla="*/ 40 h 66"/>
                <a:gd name="T50" fmla="*/ 9 w 78"/>
                <a:gd name="T51" fmla="*/ 31 h 66"/>
                <a:gd name="T52" fmla="*/ 22 w 78"/>
                <a:gd name="T53" fmla="*/ 24 h 66"/>
                <a:gd name="T54" fmla="*/ 44 w 78"/>
                <a:gd name="T55" fmla="*/ 25 h 66"/>
                <a:gd name="T56" fmla="*/ 36 w 78"/>
                <a:gd name="T57" fmla="*/ 15 h 66"/>
                <a:gd name="T58" fmla="*/ 27 w 78"/>
                <a:gd name="T59" fmla="*/ 12 h 66"/>
                <a:gd name="T60" fmla="*/ 17 w 78"/>
                <a:gd name="T61" fmla="*/ 14 h 66"/>
                <a:gd name="T62" fmla="*/ 14 w 78"/>
                <a:gd name="T63" fmla="*/ 14 h 66"/>
                <a:gd name="T64" fmla="*/ 55 w 78"/>
                <a:gd name="T65" fmla="*/ 16 h 66"/>
                <a:gd name="T66" fmla="*/ 44 w 78"/>
                <a:gd name="T67" fmla="*/ 13 h 66"/>
                <a:gd name="T68" fmla="*/ 55 w 78"/>
                <a:gd name="T69" fmla="*/ 31 h 66"/>
                <a:gd name="T70" fmla="*/ 20 w 78"/>
                <a:gd name="T71" fmla="*/ 14 h 66"/>
                <a:gd name="T72" fmla="*/ 23 w 78"/>
                <a:gd name="T73" fmla="*/ 15 h 66"/>
                <a:gd name="T74" fmla="*/ 33 w 78"/>
                <a:gd name="T75" fmla="*/ 10 h 66"/>
                <a:gd name="T76" fmla="*/ 39 w 78"/>
                <a:gd name="T77" fmla="*/ 14 h 66"/>
                <a:gd name="T78" fmla="*/ 38 w 78"/>
                <a:gd name="T79" fmla="*/ 5 h 66"/>
                <a:gd name="T80" fmla="*/ 12 w 78"/>
                <a:gd name="T81" fmla="*/ 51 h 66"/>
                <a:gd name="T82" fmla="*/ 38 w 78"/>
                <a:gd name="T83" fmla="*/ 51 h 66"/>
                <a:gd name="T84" fmla="*/ 42 w 78"/>
                <a:gd name="T85" fmla="*/ 51 h 66"/>
                <a:gd name="T86" fmla="*/ 42 w 78"/>
                <a:gd name="T87" fmla="*/ 51 h 66"/>
                <a:gd name="T88" fmla="*/ 30 w 78"/>
                <a:gd name="T89" fmla="*/ 55 h 66"/>
                <a:gd name="T90" fmla="*/ 27 w 78"/>
                <a:gd name="T91" fmla="*/ 59 h 66"/>
                <a:gd name="T92" fmla="*/ 18 w 78"/>
                <a:gd name="T93" fmla="*/ 59 h 66"/>
                <a:gd name="T94" fmla="*/ 49 w 78"/>
                <a:gd name="T95" fmla="*/ 60 h 66"/>
                <a:gd name="T96" fmla="*/ 49 w 78"/>
                <a:gd name="T97" fmla="*/ 60 h 66"/>
                <a:gd name="T98" fmla="*/ 7 w 78"/>
                <a:gd name="T99" fmla="*/ 5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66">
                  <a:moveTo>
                    <a:pt x="15" y="65"/>
                  </a:moveTo>
                  <a:cubicBezTo>
                    <a:pt x="14" y="65"/>
                    <a:pt x="14" y="64"/>
                    <a:pt x="13" y="64"/>
                  </a:cubicBezTo>
                  <a:cubicBezTo>
                    <a:pt x="9" y="64"/>
                    <a:pt x="5" y="64"/>
                    <a:pt x="2" y="64"/>
                  </a:cubicBezTo>
                  <a:cubicBezTo>
                    <a:pt x="1" y="61"/>
                    <a:pt x="2" y="59"/>
                    <a:pt x="0" y="56"/>
                  </a:cubicBezTo>
                  <a:cubicBezTo>
                    <a:pt x="0" y="55"/>
                    <a:pt x="1" y="54"/>
                    <a:pt x="1" y="53"/>
                  </a:cubicBezTo>
                  <a:cubicBezTo>
                    <a:pt x="2" y="54"/>
                    <a:pt x="3" y="54"/>
                    <a:pt x="4" y="55"/>
                  </a:cubicBezTo>
                  <a:cubicBezTo>
                    <a:pt x="4" y="55"/>
                    <a:pt x="4" y="54"/>
                    <a:pt x="4" y="54"/>
                  </a:cubicBezTo>
                  <a:cubicBezTo>
                    <a:pt x="3" y="53"/>
                    <a:pt x="1" y="52"/>
                    <a:pt x="0" y="50"/>
                  </a:cubicBezTo>
                  <a:cubicBezTo>
                    <a:pt x="0" y="47"/>
                    <a:pt x="1" y="44"/>
                    <a:pt x="2" y="41"/>
                  </a:cubicBezTo>
                  <a:cubicBezTo>
                    <a:pt x="2" y="39"/>
                    <a:pt x="3" y="37"/>
                    <a:pt x="5" y="36"/>
                  </a:cubicBezTo>
                  <a:cubicBezTo>
                    <a:pt x="5" y="36"/>
                    <a:pt x="6" y="34"/>
                    <a:pt x="6" y="34"/>
                  </a:cubicBezTo>
                  <a:cubicBezTo>
                    <a:pt x="8" y="27"/>
                    <a:pt x="10" y="19"/>
                    <a:pt x="12" y="12"/>
                  </a:cubicBezTo>
                  <a:cubicBezTo>
                    <a:pt x="12" y="11"/>
                    <a:pt x="13" y="11"/>
                    <a:pt x="13" y="10"/>
                  </a:cubicBezTo>
                  <a:cubicBezTo>
                    <a:pt x="15" y="8"/>
                    <a:pt x="16" y="7"/>
                    <a:pt x="18" y="6"/>
                  </a:cubicBezTo>
                  <a:cubicBezTo>
                    <a:pt x="18" y="5"/>
                    <a:pt x="19" y="4"/>
                    <a:pt x="19" y="3"/>
                  </a:cubicBezTo>
                  <a:cubicBezTo>
                    <a:pt x="20" y="2"/>
                    <a:pt x="21" y="1"/>
                    <a:pt x="22" y="1"/>
                  </a:cubicBezTo>
                  <a:cubicBezTo>
                    <a:pt x="26" y="2"/>
                    <a:pt x="31" y="1"/>
                    <a:pt x="35" y="1"/>
                  </a:cubicBezTo>
                  <a:cubicBezTo>
                    <a:pt x="36" y="0"/>
                    <a:pt x="37" y="1"/>
                    <a:pt x="38" y="1"/>
                  </a:cubicBezTo>
                  <a:cubicBezTo>
                    <a:pt x="39" y="2"/>
                    <a:pt x="40" y="3"/>
                    <a:pt x="41" y="4"/>
                  </a:cubicBezTo>
                  <a:cubicBezTo>
                    <a:pt x="44" y="6"/>
                    <a:pt x="44" y="6"/>
                    <a:pt x="44" y="9"/>
                  </a:cubicBezTo>
                  <a:cubicBezTo>
                    <a:pt x="47" y="7"/>
                    <a:pt x="50" y="9"/>
                    <a:pt x="52" y="10"/>
                  </a:cubicBezTo>
                  <a:cubicBezTo>
                    <a:pt x="56" y="12"/>
                    <a:pt x="58" y="15"/>
                    <a:pt x="59" y="18"/>
                  </a:cubicBezTo>
                  <a:cubicBezTo>
                    <a:pt x="60" y="22"/>
                    <a:pt x="61" y="26"/>
                    <a:pt x="64" y="29"/>
                  </a:cubicBezTo>
                  <a:cubicBezTo>
                    <a:pt x="64" y="30"/>
                    <a:pt x="65" y="30"/>
                    <a:pt x="65" y="30"/>
                  </a:cubicBezTo>
                  <a:cubicBezTo>
                    <a:pt x="66" y="31"/>
                    <a:pt x="66" y="31"/>
                    <a:pt x="67" y="31"/>
                  </a:cubicBezTo>
                  <a:cubicBezTo>
                    <a:pt x="69" y="33"/>
                    <a:pt x="71" y="35"/>
                    <a:pt x="73" y="36"/>
                  </a:cubicBezTo>
                  <a:cubicBezTo>
                    <a:pt x="77" y="38"/>
                    <a:pt x="78" y="42"/>
                    <a:pt x="78" y="46"/>
                  </a:cubicBezTo>
                  <a:cubicBezTo>
                    <a:pt x="78" y="47"/>
                    <a:pt x="78" y="49"/>
                    <a:pt x="78" y="50"/>
                  </a:cubicBezTo>
                  <a:cubicBezTo>
                    <a:pt x="77" y="51"/>
                    <a:pt x="77" y="51"/>
                    <a:pt x="77" y="52"/>
                  </a:cubicBezTo>
                  <a:cubicBezTo>
                    <a:pt x="77" y="53"/>
                    <a:pt x="77" y="53"/>
                    <a:pt x="78" y="54"/>
                  </a:cubicBezTo>
                  <a:cubicBezTo>
                    <a:pt x="78" y="54"/>
                    <a:pt x="78" y="55"/>
                    <a:pt x="78" y="55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7" y="56"/>
                    <a:pt x="77" y="57"/>
                    <a:pt x="77" y="57"/>
                  </a:cubicBezTo>
                  <a:cubicBezTo>
                    <a:pt x="77" y="60"/>
                    <a:pt x="77" y="62"/>
                    <a:pt x="77" y="64"/>
                  </a:cubicBezTo>
                  <a:cubicBezTo>
                    <a:pt x="76" y="64"/>
                    <a:pt x="75" y="64"/>
                    <a:pt x="75" y="64"/>
                  </a:cubicBezTo>
                  <a:cubicBezTo>
                    <a:pt x="74" y="64"/>
                    <a:pt x="74" y="65"/>
                    <a:pt x="73" y="65"/>
                  </a:cubicBezTo>
                  <a:cubicBezTo>
                    <a:pt x="72" y="65"/>
                    <a:pt x="71" y="65"/>
                    <a:pt x="70" y="6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69" y="65"/>
                    <a:pt x="68" y="64"/>
                    <a:pt x="68" y="64"/>
                  </a:cubicBezTo>
                  <a:cubicBezTo>
                    <a:pt x="57" y="64"/>
                    <a:pt x="46" y="64"/>
                    <a:pt x="36" y="64"/>
                  </a:cubicBezTo>
                  <a:cubicBezTo>
                    <a:pt x="31" y="64"/>
                    <a:pt x="25" y="64"/>
                    <a:pt x="20" y="64"/>
                  </a:cubicBezTo>
                  <a:cubicBezTo>
                    <a:pt x="19" y="64"/>
                    <a:pt x="19" y="64"/>
                    <a:pt x="18" y="65"/>
                  </a:cubicBezTo>
                  <a:cubicBezTo>
                    <a:pt x="18" y="66"/>
                    <a:pt x="16" y="65"/>
                    <a:pt x="15" y="66"/>
                  </a:cubicBezTo>
                  <a:cubicBezTo>
                    <a:pt x="15" y="65"/>
                    <a:pt x="15" y="65"/>
                    <a:pt x="15" y="65"/>
                  </a:cubicBezTo>
                  <a:close/>
                  <a:moveTo>
                    <a:pt x="75" y="48"/>
                  </a:moveTo>
                  <a:cubicBezTo>
                    <a:pt x="76" y="43"/>
                    <a:pt x="76" y="40"/>
                    <a:pt x="71" y="38"/>
                  </a:cubicBezTo>
                  <a:cubicBezTo>
                    <a:pt x="69" y="37"/>
                    <a:pt x="68" y="35"/>
                    <a:pt x="66" y="34"/>
                  </a:cubicBezTo>
                  <a:cubicBezTo>
                    <a:pt x="66" y="34"/>
                    <a:pt x="65" y="33"/>
                    <a:pt x="65" y="33"/>
                  </a:cubicBezTo>
                  <a:cubicBezTo>
                    <a:pt x="62" y="33"/>
                    <a:pt x="59" y="33"/>
                    <a:pt x="57" y="34"/>
                  </a:cubicBezTo>
                  <a:cubicBezTo>
                    <a:pt x="57" y="36"/>
                    <a:pt x="59" y="38"/>
                    <a:pt x="61" y="39"/>
                  </a:cubicBezTo>
                  <a:cubicBezTo>
                    <a:pt x="64" y="40"/>
                    <a:pt x="67" y="41"/>
                    <a:pt x="70" y="43"/>
                  </a:cubicBezTo>
                  <a:cubicBezTo>
                    <a:pt x="70" y="44"/>
                    <a:pt x="69" y="44"/>
                    <a:pt x="69" y="45"/>
                  </a:cubicBezTo>
                  <a:cubicBezTo>
                    <a:pt x="65" y="43"/>
                    <a:pt x="61" y="42"/>
                    <a:pt x="57" y="40"/>
                  </a:cubicBezTo>
                  <a:cubicBezTo>
                    <a:pt x="56" y="39"/>
                    <a:pt x="56" y="39"/>
                    <a:pt x="56" y="38"/>
                  </a:cubicBezTo>
                  <a:cubicBezTo>
                    <a:pt x="55" y="35"/>
                    <a:pt x="52" y="33"/>
                    <a:pt x="49" y="31"/>
                  </a:cubicBezTo>
                  <a:cubicBezTo>
                    <a:pt x="48" y="30"/>
                    <a:pt x="47" y="29"/>
                    <a:pt x="45" y="28"/>
                  </a:cubicBezTo>
                  <a:cubicBezTo>
                    <a:pt x="45" y="28"/>
                    <a:pt x="44" y="28"/>
                    <a:pt x="44" y="28"/>
                  </a:cubicBezTo>
                  <a:cubicBezTo>
                    <a:pt x="40" y="28"/>
                    <a:pt x="37" y="27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4"/>
                    <a:pt x="33" y="24"/>
                    <a:pt x="32" y="24"/>
                  </a:cubicBezTo>
                  <a:cubicBezTo>
                    <a:pt x="30" y="24"/>
                    <a:pt x="27" y="25"/>
                    <a:pt x="24" y="26"/>
                  </a:cubicBezTo>
                  <a:cubicBezTo>
                    <a:pt x="27" y="27"/>
                    <a:pt x="29" y="28"/>
                    <a:pt x="32" y="29"/>
                  </a:cubicBezTo>
                  <a:cubicBezTo>
                    <a:pt x="32" y="30"/>
                    <a:pt x="31" y="31"/>
                    <a:pt x="31" y="32"/>
                  </a:cubicBezTo>
                  <a:cubicBezTo>
                    <a:pt x="26" y="30"/>
                    <a:pt x="21" y="28"/>
                    <a:pt x="17" y="27"/>
                  </a:cubicBezTo>
                  <a:cubicBezTo>
                    <a:pt x="14" y="29"/>
                    <a:pt x="13" y="32"/>
                    <a:pt x="11" y="34"/>
                  </a:cubicBezTo>
                  <a:cubicBezTo>
                    <a:pt x="9" y="36"/>
                    <a:pt x="8" y="37"/>
                    <a:pt x="6" y="38"/>
                  </a:cubicBezTo>
                  <a:cubicBezTo>
                    <a:pt x="5" y="39"/>
                    <a:pt x="5" y="40"/>
                    <a:pt x="5" y="40"/>
                  </a:cubicBezTo>
                  <a:cubicBezTo>
                    <a:pt x="4" y="43"/>
                    <a:pt x="3" y="45"/>
                    <a:pt x="3" y="48"/>
                  </a:cubicBezTo>
                  <a:cubicBezTo>
                    <a:pt x="6" y="49"/>
                    <a:pt x="7" y="48"/>
                    <a:pt x="8" y="46"/>
                  </a:cubicBezTo>
                  <a:cubicBezTo>
                    <a:pt x="10" y="44"/>
                    <a:pt x="11" y="42"/>
                    <a:pt x="13" y="40"/>
                  </a:cubicBezTo>
                  <a:cubicBezTo>
                    <a:pt x="13" y="39"/>
                    <a:pt x="14" y="38"/>
                    <a:pt x="15" y="38"/>
                  </a:cubicBezTo>
                  <a:cubicBezTo>
                    <a:pt x="18" y="39"/>
                    <a:pt x="21" y="39"/>
                    <a:pt x="24" y="40"/>
                  </a:cubicBezTo>
                  <a:cubicBezTo>
                    <a:pt x="27" y="40"/>
                    <a:pt x="29" y="41"/>
                    <a:pt x="31" y="41"/>
                  </a:cubicBezTo>
                  <a:cubicBezTo>
                    <a:pt x="34" y="41"/>
                    <a:pt x="36" y="40"/>
                    <a:pt x="38" y="39"/>
                  </a:cubicBezTo>
                  <a:cubicBezTo>
                    <a:pt x="42" y="38"/>
                    <a:pt x="45" y="39"/>
                    <a:pt x="49" y="40"/>
                  </a:cubicBezTo>
                  <a:cubicBezTo>
                    <a:pt x="54" y="43"/>
                    <a:pt x="59" y="44"/>
                    <a:pt x="65" y="47"/>
                  </a:cubicBezTo>
                  <a:cubicBezTo>
                    <a:pt x="68" y="48"/>
                    <a:pt x="72" y="48"/>
                    <a:pt x="75" y="48"/>
                  </a:cubicBezTo>
                  <a:close/>
                  <a:moveTo>
                    <a:pt x="9" y="31"/>
                  </a:moveTo>
                  <a:cubicBezTo>
                    <a:pt x="13" y="29"/>
                    <a:pt x="13" y="26"/>
                    <a:pt x="15" y="23"/>
                  </a:cubicBezTo>
                  <a:cubicBezTo>
                    <a:pt x="15" y="23"/>
                    <a:pt x="16" y="24"/>
                    <a:pt x="16" y="24"/>
                  </a:cubicBezTo>
                  <a:cubicBezTo>
                    <a:pt x="18" y="25"/>
                    <a:pt x="20" y="25"/>
                    <a:pt x="22" y="24"/>
                  </a:cubicBezTo>
                  <a:cubicBezTo>
                    <a:pt x="25" y="23"/>
                    <a:pt x="28" y="22"/>
                    <a:pt x="32" y="21"/>
                  </a:cubicBezTo>
                  <a:cubicBezTo>
                    <a:pt x="33" y="21"/>
                    <a:pt x="34" y="21"/>
                    <a:pt x="36" y="22"/>
                  </a:cubicBezTo>
                  <a:cubicBezTo>
                    <a:pt x="38" y="24"/>
                    <a:pt x="40" y="26"/>
                    <a:pt x="44" y="25"/>
                  </a:cubicBezTo>
                  <a:cubicBezTo>
                    <a:pt x="44" y="24"/>
                    <a:pt x="43" y="22"/>
                    <a:pt x="42" y="21"/>
                  </a:cubicBezTo>
                  <a:cubicBezTo>
                    <a:pt x="42" y="19"/>
                    <a:pt x="41" y="19"/>
                    <a:pt x="40" y="18"/>
                  </a:cubicBezTo>
                  <a:cubicBezTo>
                    <a:pt x="38" y="18"/>
                    <a:pt x="36" y="17"/>
                    <a:pt x="36" y="15"/>
                  </a:cubicBezTo>
                  <a:cubicBezTo>
                    <a:pt x="36" y="14"/>
                    <a:pt x="36" y="13"/>
                    <a:pt x="36" y="12"/>
                  </a:cubicBezTo>
                  <a:cubicBezTo>
                    <a:pt x="34" y="13"/>
                    <a:pt x="33" y="14"/>
                    <a:pt x="31" y="14"/>
                  </a:cubicBezTo>
                  <a:cubicBezTo>
                    <a:pt x="30" y="14"/>
                    <a:pt x="28" y="13"/>
                    <a:pt x="27" y="12"/>
                  </a:cubicBezTo>
                  <a:cubicBezTo>
                    <a:pt x="26" y="13"/>
                    <a:pt x="26" y="15"/>
                    <a:pt x="25" y="16"/>
                  </a:cubicBezTo>
                  <a:cubicBezTo>
                    <a:pt x="24" y="18"/>
                    <a:pt x="23" y="19"/>
                    <a:pt x="20" y="19"/>
                  </a:cubicBezTo>
                  <a:cubicBezTo>
                    <a:pt x="18" y="18"/>
                    <a:pt x="17" y="17"/>
                    <a:pt x="17" y="14"/>
                  </a:cubicBezTo>
                  <a:cubicBezTo>
                    <a:pt x="17" y="12"/>
                    <a:pt x="18" y="11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6" y="10"/>
                    <a:pt x="15" y="12"/>
                    <a:pt x="14" y="14"/>
                  </a:cubicBezTo>
                  <a:cubicBezTo>
                    <a:pt x="12" y="19"/>
                    <a:pt x="11" y="25"/>
                    <a:pt x="9" y="31"/>
                  </a:cubicBezTo>
                  <a:close/>
                  <a:moveTo>
                    <a:pt x="62" y="31"/>
                  </a:moveTo>
                  <a:cubicBezTo>
                    <a:pt x="58" y="26"/>
                    <a:pt x="57" y="21"/>
                    <a:pt x="55" y="16"/>
                  </a:cubicBezTo>
                  <a:cubicBezTo>
                    <a:pt x="55" y="15"/>
                    <a:pt x="55" y="15"/>
                    <a:pt x="54" y="15"/>
                  </a:cubicBezTo>
                  <a:cubicBezTo>
                    <a:pt x="52" y="13"/>
                    <a:pt x="50" y="12"/>
                    <a:pt x="48" y="11"/>
                  </a:cubicBezTo>
                  <a:cubicBezTo>
                    <a:pt x="46" y="10"/>
                    <a:pt x="44" y="12"/>
                    <a:pt x="44" y="13"/>
                  </a:cubicBezTo>
                  <a:cubicBezTo>
                    <a:pt x="44" y="16"/>
                    <a:pt x="44" y="19"/>
                    <a:pt x="45" y="21"/>
                  </a:cubicBezTo>
                  <a:cubicBezTo>
                    <a:pt x="47" y="25"/>
                    <a:pt x="49" y="28"/>
                    <a:pt x="53" y="30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7" y="31"/>
                    <a:pt x="59" y="31"/>
                    <a:pt x="62" y="31"/>
                  </a:cubicBezTo>
                  <a:close/>
                  <a:moveTo>
                    <a:pt x="22" y="5"/>
                  </a:moveTo>
                  <a:cubicBezTo>
                    <a:pt x="21" y="7"/>
                    <a:pt x="21" y="10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1" y="16"/>
                    <a:pt x="21" y="16"/>
                  </a:cubicBezTo>
                  <a:cubicBezTo>
                    <a:pt x="22" y="16"/>
                    <a:pt x="23" y="16"/>
                    <a:pt x="23" y="15"/>
                  </a:cubicBezTo>
                  <a:cubicBezTo>
                    <a:pt x="24" y="14"/>
                    <a:pt x="24" y="12"/>
                    <a:pt x="24" y="11"/>
                  </a:cubicBezTo>
                  <a:cubicBezTo>
                    <a:pt x="25" y="9"/>
                    <a:pt x="27" y="9"/>
                    <a:pt x="29" y="10"/>
                  </a:cubicBezTo>
                  <a:cubicBezTo>
                    <a:pt x="31" y="12"/>
                    <a:pt x="32" y="12"/>
                    <a:pt x="33" y="10"/>
                  </a:cubicBezTo>
                  <a:cubicBezTo>
                    <a:pt x="34" y="10"/>
                    <a:pt x="35" y="9"/>
                    <a:pt x="36" y="9"/>
                  </a:cubicBezTo>
                  <a:cubicBezTo>
                    <a:pt x="38" y="9"/>
                    <a:pt x="38" y="11"/>
                    <a:pt x="38" y="12"/>
                  </a:cubicBezTo>
                  <a:cubicBezTo>
                    <a:pt x="38" y="13"/>
                    <a:pt x="39" y="13"/>
                    <a:pt x="39" y="14"/>
                  </a:cubicBezTo>
                  <a:cubicBezTo>
                    <a:pt x="39" y="15"/>
                    <a:pt x="40" y="16"/>
                    <a:pt x="41" y="16"/>
                  </a:cubicBezTo>
                  <a:cubicBezTo>
                    <a:pt x="41" y="14"/>
                    <a:pt x="41" y="13"/>
                    <a:pt x="41" y="11"/>
                  </a:cubicBezTo>
                  <a:cubicBezTo>
                    <a:pt x="42" y="8"/>
                    <a:pt x="40" y="6"/>
                    <a:pt x="38" y="5"/>
                  </a:cubicBezTo>
                  <a:cubicBezTo>
                    <a:pt x="37" y="4"/>
                    <a:pt x="36" y="3"/>
                    <a:pt x="34" y="3"/>
                  </a:cubicBezTo>
                  <a:cubicBezTo>
                    <a:pt x="30" y="4"/>
                    <a:pt x="26" y="4"/>
                    <a:pt x="22" y="5"/>
                  </a:cubicBezTo>
                  <a:close/>
                  <a:moveTo>
                    <a:pt x="12" y="51"/>
                  </a:moveTo>
                  <a:cubicBezTo>
                    <a:pt x="12" y="51"/>
                    <a:pt x="12" y="51"/>
                    <a:pt x="12" y="51"/>
                  </a:cubicBezTo>
                  <a:cubicBezTo>
                    <a:pt x="21" y="51"/>
                    <a:pt x="29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29" y="51"/>
                    <a:pt x="21" y="51"/>
                    <a:pt x="12" y="51"/>
                  </a:cubicBezTo>
                  <a:close/>
                  <a:moveTo>
                    <a:pt x="42" y="51"/>
                  </a:moveTo>
                  <a:cubicBezTo>
                    <a:pt x="42" y="51"/>
                    <a:pt x="42" y="51"/>
                    <a:pt x="42" y="51"/>
                  </a:cubicBezTo>
                  <a:cubicBezTo>
                    <a:pt x="50" y="51"/>
                    <a:pt x="57" y="51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57" y="51"/>
                    <a:pt x="50" y="51"/>
                    <a:pt x="42" y="51"/>
                  </a:cubicBezTo>
                  <a:close/>
                  <a:moveTo>
                    <a:pt x="18" y="55"/>
                  </a:moveTo>
                  <a:cubicBezTo>
                    <a:pt x="18" y="55"/>
                    <a:pt x="18" y="55"/>
                    <a:pt x="18" y="55"/>
                  </a:cubicBezTo>
                  <a:cubicBezTo>
                    <a:pt x="22" y="55"/>
                    <a:pt x="26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26" y="55"/>
                    <a:pt x="22" y="55"/>
                    <a:pt x="18" y="55"/>
                  </a:cubicBezTo>
                  <a:close/>
                  <a:moveTo>
                    <a:pt x="27" y="59"/>
                  </a:moveTo>
                  <a:cubicBezTo>
                    <a:pt x="27" y="59"/>
                    <a:pt x="27" y="59"/>
                    <a:pt x="27" y="59"/>
                  </a:cubicBezTo>
                  <a:cubicBezTo>
                    <a:pt x="24" y="59"/>
                    <a:pt x="21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21" y="59"/>
                    <a:pt x="24" y="59"/>
                    <a:pt x="27" y="59"/>
                  </a:cubicBezTo>
                  <a:close/>
                  <a:moveTo>
                    <a:pt x="49" y="60"/>
                  </a:moveTo>
                  <a:cubicBezTo>
                    <a:pt x="49" y="60"/>
                    <a:pt x="49" y="60"/>
                    <a:pt x="49" y="60"/>
                  </a:cubicBezTo>
                  <a:cubicBezTo>
                    <a:pt x="48" y="61"/>
                    <a:pt x="47" y="62"/>
                    <a:pt x="46" y="63"/>
                  </a:cubicBezTo>
                  <a:cubicBezTo>
                    <a:pt x="46" y="63"/>
                    <a:pt x="47" y="63"/>
                    <a:pt x="47" y="64"/>
                  </a:cubicBezTo>
                  <a:cubicBezTo>
                    <a:pt x="48" y="62"/>
                    <a:pt x="49" y="61"/>
                    <a:pt x="49" y="60"/>
                  </a:cubicBezTo>
                  <a:close/>
                  <a:moveTo>
                    <a:pt x="7" y="51"/>
                  </a:moveTo>
                  <a:cubicBezTo>
                    <a:pt x="5" y="51"/>
                    <a:pt x="4" y="51"/>
                    <a:pt x="5" y="54"/>
                  </a:cubicBezTo>
                  <a:cubicBezTo>
                    <a:pt x="6" y="53"/>
                    <a:pt x="6" y="52"/>
                    <a:pt x="7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1" name="Freeform 29">
              <a:extLst>
                <a:ext uri="{FF2B5EF4-FFF2-40B4-BE49-F238E27FC236}">
                  <a16:creationId xmlns:a16="http://schemas.microsoft.com/office/drawing/2014/main" id="{9A3ABBF6-9024-4482-88FF-6277E38B36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1" y="826"/>
              <a:ext cx="482" cy="301"/>
            </a:xfrm>
            <a:custGeom>
              <a:avLst/>
              <a:gdLst>
                <a:gd name="T0" fmla="*/ 31 w 80"/>
                <a:gd name="T1" fmla="*/ 17 h 50"/>
                <a:gd name="T2" fmla="*/ 40 w 80"/>
                <a:gd name="T3" fmla="*/ 14 h 50"/>
                <a:gd name="T4" fmla="*/ 50 w 80"/>
                <a:gd name="T5" fmla="*/ 17 h 50"/>
                <a:gd name="T6" fmla="*/ 51 w 80"/>
                <a:gd name="T7" fmla="*/ 11 h 50"/>
                <a:gd name="T8" fmla="*/ 57 w 80"/>
                <a:gd name="T9" fmla="*/ 0 h 50"/>
                <a:gd name="T10" fmla="*/ 64 w 80"/>
                <a:gd name="T11" fmla="*/ 11 h 50"/>
                <a:gd name="T12" fmla="*/ 65 w 80"/>
                <a:gd name="T13" fmla="*/ 17 h 50"/>
                <a:gd name="T14" fmla="*/ 72 w 80"/>
                <a:gd name="T15" fmla="*/ 17 h 50"/>
                <a:gd name="T16" fmla="*/ 80 w 80"/>
                <a:gd name="T17" fmla="*/ 21 h 50"/>
                <a:gd name="T18" fmla="*/ 75 w 80"/>
                <a:gd name="T19" fmla="*/ 18 h 50"/>
                <a:gd name="T20" fmla="*/ 74 w 80"/>
                <a:gd name="T21" fmla="*/ 22 h 50"/>
                <a:gd name="T22" fmla="*/ 72 w 80"/>
                <a:gd name="T23" fmla="*/ 28 h 50"/>
                <a:gd name="T24" fmla="*/ 72 w 80"/>
                <a:gd name="T25" fmla="*/ 35 h 50"/>
                <a:gd name="T26" fmla="*/ 65 w 80"/>
                <a:gd name="T27" fmla="*/ 42 h 50"/>
                <a:gd name="T28" fmla="*/ 73 w 80"/>
                <a:gd name="T29" fmla="*/ 39 h 50"/>
                <a:gd name="T30" fmla="*/ 76 w 80"/>
                <a:gd name="T31" fmla="*/ 42 h 50"/>
                <a:gd name="T32" fmla="*/ 78 w 80"/>
                <a:gd name="T33" fmla="*/ 45 h 50"/>
                <a:gd name="T34" fmla="*/ 80 w 80"/>
                <a:gd name="T35" fmla="*/ 50 h 50"/>
                <a:gd name="T36" fmla="*/ 2 w 80"/>
                <a:gd name="T37" fmla="*/ 47 h 50"/>
                <a:gd name="T38" fmla="*/ 1 w 80"/>
                <a:gd name="T39" fmla="*/ 43 h 50"/>
                <a:gd name="T40" fmla="*/ 7 w 80"/>
                <a:gd name="T41" fmla="*/ 39 h 50"/>
                <a:gd name="T42" fmla="*/ 16 w 80"/>
                <a:gd name="T43" fmla="*/ 42 h 50"/>
                <a:gd name="T44" fmla="*/ 14 w 80"/>
                <a:gd name="T45" fmla="*/ 35 h 50"/>
                <a:gd name="T46" fmla="*/ 12 w 80"/>
                <a:gd name="T47" fmla="*/ 28 h 50"/>
                <a:gd name="T48" fmla="*/ 9 w 80"/>
                <a:gd name="T49" fmla="*/ 22 h 50"/>
                <a:gd name="T50" fmla="*/ 3 w 80"/>
                <a:gd name="T51" fmla="*/ 22 h 50"/>
                <a:gd name="T52" fmla="*/ 6 w 80"/>
                <a:gd name="T53" fmla="*/ 14 h 50"/>
                <a:gd name="T54" fmla="*/ 15 w 80"/>
                <a:gd name="T55" fmla="*/ 17 h 50"/>
                <a:gd name="T56" fmla="*/ 17 w 80"/>
                <a:gd name="T57" fmla="*/ 11 h 50"/>
                <a:gd name="T58" fmla="*/ 23 w 80"/>
                <a:gd name="T59" fmla="*/ 0 h 50"/>
                <a:gd name="T60" fmla="*/ 30 w 80"/>
                <a:gd name="T61" fmla="*/ 11 h 50"/>
                <a:gd name="T62" fmla="*/ 46 w 80"/>
                <a:gd name="T63" fmla="*/ 28 h 50"/>
                <a:gd name="T64" fmla="*/ 44 w 80"/>
                <a:gd name="T65" fmla="*/ 22 h 50"/>
                <a:gd name="T66" fmla="*/ 37 w 80"/>
                <a:gd name="T67" fmla="*/ 22 h 50"/>
                <a:gd name="T68" fmla="*/ 34 w 80"/>
                <a:gd name="T69" fmla="*/ 28 h 50"/>
                <a:gd name="T70" fmla="*/ 32 w 80"/>
                <a:gd name="T71" fmla="*/ 35 h 50"/>
                <a:gd name="T72" fmla="*/ 30 w 80"/>
                <a:gd name="T73" fmla="*/ 42 h 50"/>
                <a:gd name="T74" fmla="*/ 39 w 80"/>
                <a:gd name="T75" fmla="*/ 39 h 50"/>
                <a:gd name="T76" fmla="*/ 42 w 80"/>
                <a:gd name="T77" fmla="*/ 42 h 50"/>
                <a:gd name="T78" fmla="*/ 50 w 80"/>
                <a:gd name="T79" fmla="*/ 42 h 50"/>
                <a:gd name="T80" fmla="*/ 48 w 80"/>
                <a:gd name="T81" fmla="*/ 35 h 50"/>
                <a:gd name="T82" fmla="*/ 46 w 80"/>
                <a:gd name="T83" fmla="*/ 28 h 50"/>
                <a:gd name="T84" fmla="*/ 29 w 80"/>
                <a:gd name="T85" fmla="*/ 30 h 50"/>
                <a:gd name="T86" fmla="*/ 31 w 80"/>
                <a:gd name="T87" fmla="*/ 23 h 50"/>
                <a:gd name="T88" fmla="*/ 27 w 80"/>
                <a:gd name="T89" fmla="*/ 26 h 50"/>
                <a:gd name="T90" fmla="*/ 33 w 80"/>
                <a:gd name="T91" fmla="*/ 31 h 50"/>
                <a:gd name="T92" fmla="*/ 51 w 80"/>
                <a:gd name="T93" fmla="*/ 22 h 50"/>
                <a:gd name="T94" fmla="*/ 50 w 80"/>
                <a:gd name="T95" fmla="*/ 34 h 50"/>
                <a:gd name="T96" fmla="*/ 54 w 80"/>
                <a:gd name="T97" fmla="*/ 20 h 50"/>
                <a:gd name="T98" fmla="*/ 8 w 80"/>
                <a:gd name="T99" fmla="*/ 46 h 50"/>
                <a:gd name="T100" fmla="*/ 9 w 80"/>
                <a:gd name="T101" fmla="*/ 47 h 50"/>
                <a:gd name="T102" fmla="*/ 37 w 80"/>
                <a:gd name="T103" fmla="*/ 47 h 50"/>
                <a:gd name="T104" fmla="*/ 17 w 80"/>
                <a:gd name="T105" fmla="*/ 46 h 50"/>
                <a:gd name="T106" fmla="*/ 73 w 80"/>
                <a:gd name="T107" fmla="*/ 47 h 50"/>
                <a:gd name="T108" fmla="*/ 45 w 80"/>
                <a:gd name="T109" fmla="*/ 47 h 50"/>
                <a:gd name="T110" fmla="*/ 73 w 80"/>
                <a:gd name="T111" fmla="*/ 47 h 50"/>
                <a:gd name="T112" fmla="*/ 49 w 80"/>
                <a:gd name="T113" fmla="*/ 27 h 50"/>
                <a:gd name="T114" fmla="*/ 49 w 80"/>
                <a:gd name="T115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0" h="50">
                  <a:moveTo>
                    <a:pt x="34" y="17"/>
                  </a:moveTo>
                  <a:cubicBezTo>
                    <a:pt x="33" y="17"/>
                    <a:pt x="32" y="17"/>
                    <a:pt x="31" y="17"/>
                  </a:cubicBezTo>
                  <a:cubicBezTo>
                    <a:pt x="33" y="20"/>
                    <a:pt x="35" y="20"/>
                    <a:pt x="37" y="18"/>
                  </a:cubicBezTo>
                  <a:cubicBezTo>
                    <a:pt x="38" y="17"/>
                    <a:pt x="39" y="15"/>
                    <a:pt x="40" y="14"/>
                  </a:cubicBezTo>
                  <a:cubicBezTo>
                    <a:pt x="41" y="15"/>
                    <a:pt x="42" y="16"/>
                    <a:pt x="43" y="17"/>
                  </a:cubicBezTo>
                  <a:cubicBezTo>
                    <a:pt x="46" y="20"/>
                    <a:pt x="47" y="20"/>
                    <a:pt x="50" y="17"/>
                  </a:cubicBezTo>
                  <a:cubicBezTo>
                    <a:pt x="49" y="17"/>
                    <a:pt x="48" y="17"/>
                    <a:pt x="46" y="17"/>
                  </a:cubicBezTo>
                  <a:cubicBezTo>
                    <a:pt x="48" y="15"/>
                    <a:pt x="49" y="13"/>
                    <a:pt x="51" y="11"/>
                  </a:cubicBezTo>
                  <a:cubicBezTo>
                    <a:pt x="50" y="11"/>
                    <a:pt x="50" y="11"/>
                    <a:pt x="49" y="11"/>
                  </a:cubicBezTo>
                  <a:cubicBezTo>
                    <a:pt x="52" y="7"/>
                    <a:pt x="55" y="4"/>
                    <a:pt x="57" y="0"/>
                  </a:cubicBezTo>
                  <a:cubicBezTo>
                    <a:pt x="60" y="4"/>
                    <a:pt x="63" y="7"/>
                    <a:pt x="66" y="11"/>
                  </a:cubicBezTo>
                  <a:cubicBezTo>
                    <a:pt x="65" y="11"/>
                    <a:pt x="65" y="11"/>
                    <a:pt x="64" y="11"/>
                  </a:cubicBezTo>
                  <a:cubicBezTo>
                    <a:pt x="65" y="13"/>
                    <a:pt x="67" y="15"/>
                    <a:pt x="69" y="17"/>
                  </a:cubicBezTo>
                  <a:cubicBezTo>
                    <a:pt x="67" y="17"/>
                    <a:pt x="66" y="17"/>
                    <a:pt x="65" y="17"/>
                  </a:cubicBezTo>
                  <a:cubicBezTo>
                    <a:pt x="67" y="20"/>
                    <a:pt x="69" y="20"/>
                    <a:pt x="71" y="18"/>
                  </a:cubicBezTo>
                  <a:cubicBezTo>
                    <a:pt x="71" y="17"/>
                    <a:pt x="72" y="17"/>
                    <a:pt x="72" y="17"/>
                  </a:cubicBezTo>
                  <a:cubicBezTo>
                    <a:pt x="73" y="16"/>
                    <a:pt x="74" y="15"/>
                    <a:pt x="75" y="14"/>
                  </a:cubicBezTo>
                  <a:cubicBezTo>
                    <a:pt x="76" y="16"/>
                    <a:pt x="78" y="18"/>
                    <a:pt x="80" y="21"/>
                  </a:cubicBezTo>
                  <a:cubicBezTo>
                    <a:pt x="79" y="21"/>
                    <a:pt x="79" y="22"/>
                    <a:pt x="78" y="22"/>
                  </a:cubicBezTo>
                  <a:cubicBezTo>
                    <a:pt x="77" y="21"/>
                    <a:pt x="76" y="20"/>
                    <a:pt x="75" y="18"/>
                  </a:cubicBezTo>
                  <a:cubicBezTo>
                    <a:pt x="73" y="19"/>
                    <a:pt x="73" y="20"/>
                    <a:pt x="71" y="22"/>
                  </a:cubicBezTo>
                  <a:cubicBezTo>
                    <a:pt x="72" y="22"/>
                    <a:pt x="73" y="22"/>
                    <a:pt x="74" y="22"/>
                  </a:cubicBezTo>
                  <a:cubicBezTo>
                    <a:pt x="72" y="24"/>
                    <a:pt x="71" y="26"/>
                    <a:pt x="69" y="28"/>
                  </a:cubicBezTo>
                  <a:cubicBezTo>
                    <a:pt x="70" y="28"/>
                    <a:pt x="71" y="28"/>
                    <a:pt x="72" y="28"/>
                  </a:cubicBezTo>
                  <a:cubicBezTo>
                    <a:pt x="70" y="30"/>
                    <a:pt x="69" y="33"/>
                    <a:pt x="67" y="35"/>
                  </a:cubicBezTo>
                  <a:cubicBezTo>
                    <a:pt x="68" y="35"/>
                    <a:pt x="70" y="35"/>
                    <a:pt x="72" y="35"/>
                  </a:cubicBezTo>
                  <a:cubicBezTo>
                    <a:pt x="69" y="37"/>
                    <a:pt x="67" y="40"/>
                    <a:pt x="64" y="42"/>
                  </a:cubicBezTo>
                  <a:cubicBezTo>
                    <a:pt x="64" y="42"/>
                    <a:pt x="65" y="42"/>
                    <a:pt x="65" y="42"/>
                  </a:cubicBezTo>
                  <a:cubicBezTo>
                    <a:pt x="68" y="42"/>
                    <a:pt x="70" y="42"/>
                    <a:pt x="73" y="42"/>
                  </a:cubicBezTo>
                  <a:cubicBezTo>
                    <a:pt x="73" y="41"/>
                    <a:pt x="73" y="40"/>
                    <a:pt x="73" y="39"/>
                  </a:cubicBezTo>
                  <a:cubicBezTo>
                    <a:pt x="74" y="39"/>
                    <a:pt x="75" y="39"/>
                    <a:pt x="76" y="39"/>
                  </a:cubicBezTo>
                  <a:cubicBezTo>
                    <a:pt x="76" y="40"/>
                    <a:pt x="76" y="41"/>
                    <a:pt x="76" y="42"/>
                  </a:cubicBezTo>
                  <a:cubicBezTo>
                    <a:pt x="77" y="42"/>
                    <a:pt x="78" y="42"/>
                    <a:pt x="79" y="43"/>
                  </a:cubicBezTo>
                  <a:cubicBezTo>
                    <a:pt x="79" y="44"/>
                    <a:pt x="80" y="45"/>
                    <a:pt x="78" y="45"/>
                  </a:cubicBezTo>
                  <a:cubicBezTo>
                    <a:pt x="78" y="45"/>
                    <a:pt x="78" y="47"/>
                    <a:pt x="79" y="47"/>
                  </a:cubicBezTo>
                  <a:cubicBezTo>
                    <a:pt x="79" y="48"/>
                    <a:pt x="79" y="49"/>
                    <a:pt x="80" y="50"/>
                  </a:cubicBezTo>
                  <a:cubicBezTo>
                    <a:pt x="53" y="50"/>
                    <a:pt x="27" y="50"/>
                    <a:pt x="1" y="50"/>
                  </a:cubicBezTo>
                  <a:cubicBezTo>
                    <a:pt x="1" y="49"/>
                    <a:pt x="1" y="48"/>
                    <a:pt x="2" y="47"/>
                  </a:cubicBezTo>
                  <a:cubicBezTo>
                    <a:pt x="2" y="47"/>
                    <a:pt x="2" y="45"/>
                    <a:pt x="2" y="45"/>
                  </a:cubicBezTo>
                  <a:cubicBezTo>
                    <a:pt x="1" y="45"/>
                    <a:pt x="1" y="44"/>
                    <a:pt x="1" y="43"/>
                  </a:cubicBezTo>
                  <a:cubicBezTo>
                    <a:pt x="2" y="42"/>
                    <a:pt x="4" y="42"/>
                    <a:pt x="5" y="42"/>
                  </a:cubicBezTo>
                  <a:cubicBezTo>
                    <a:pt x="5" y="39"/>
                    <a:pt x="5" y="39"/>
                    <a:pt x="7" y="39"/>
                  </a:cubicBezTo>
                  <a:cubicBezTo>
                    <a:pt x="7" y="40"/>
                    <a:pt x="7" y="41"/>
                    <a:pt x="7" y="42"/>
                  </a:cubicBezTo>
                  <a:cubicBezTo>
                    <a:pt x="10" y="42"/>
                    <a:pt x="13" y="42"/>
                    <a:pt x="16" y="42"/>
                  </a:cubicBezTo>
                  <a:cubicBezTo>
                    <a:pt x="14" y="40"/>
                    <a:pt x="12" y="38"/>
                    <a:pt x="9" y="35"/>
                  </a:cubicBezTo>
                  <a:cubicBezTo>
                    <a:pt x="11" y="35"/>
                    <a:pt x="12" y="35"/>
                    <a:pt x="14" y="35"/>
                  </a:cubicBezTo>
                  <a:cubicBezTo>
                    <a:pt x="12" y="33"/>
                    <a:pt x="10" y="30"/>
                    <a:pt x="8" y="28"/>
                  </a:cubicBezTo>
                  <a:cubicBezTo>
                    <a:pt x="10" y="28"/>
                    <a:pt x="11" y="28"/>
                    <a:pt x="12" y="28"/>
                  </a:cubicBezTo>
                  <a:cubicBezTo>
                    <a:pt x="10" y="26"/>
                    <a:pt x="9" y="24"/>
                    <a:pt x="7" y="22"/>
                  </a:cubicBezTo>
                  <a:cubicBezTo>
                    <a:pt x="8" y="22"/>
                    <a:pt x="8" y="22"/>
                    <a:pt x="9" y="22"/>
                  </a:cubicBezTo>
                  <a:cubicBezTo>
                    <a:pt x="8" y="20"/>
                    <a:pt x="7" y="19"/>
                    <a:pt x="6" y="18"/>
                  </a:cubicBezTo>
                  <a:cubicBezTo>
                    <a:pt x="5" y="19"/>
                    <a:pt x="4" y="21"/>
                    <a:pt x="3" y="22"/>
                  </a:cubicBezTo>
                  <a:cubicBezTo>
                    <a:pt x="1" y="21"/>
                    <a:pt x="0" y="21"/>
                    <a:pt x="2" y="19"/>
                  </a:cubicBezTo>
                  <a:cubicBezTo>
                    <a:pt x="3" y="17"/>
                    <a:pt x="5" y="16"/>
                    <a:pt x="6" y="14"/>
                  </a:cubicBezTo>
                  <a:cubicBezTo>
                    <a:pt x="7" y="15"/>
                    <a:pt x="8" y="16"/>
                    <a:pt x="9" y="18"/>
                  </a:cubicBezTo>
                  <a:cubicBezTo>
                    <a:pt x="11" y="20"/>
                    <a:pt x="13" y="20"/>
                    <a:pt x="15" y="17"/>
                  </a:cubicBezTo>
                  <a:cubicBezTo>
                    <a:pt x="14" y="17"/>
                    <a:pt x="13" y="17"/>
                    <a:pt x="12" y="17"/>
                  </a:cubicBezTo>
                  <a:cubicBezTo>
                    <a:pt x="14" y="15"/>
                    <a:pt x="15" y="13"/>
                    <a:pt x="17" y="11"/>
                  </a:cubicBezTo>
                  <a:cubicBezTo>
                    <a:pt x="16" y="11"/>
                    <a:pt x="16" y="11"/>
                    <a:pt x="15" y="11"/>
                  </a:cubicBezTo>
                  <a:cubicBezTo>
                    <a:pt x="18" y="7"/>
                    <a:pt x="20" y="4"/>
                    <a:pt x="23" y="0"/>
                  </a:cubicBezTo>
                  <a:cubicBezTo>
                    <a:pt x="26" y="4"/>
                    <a:pt x="29" y="7"/>
                    <a:pt x="32" y="11"/>
                  </a:cubicBezTo>
                  <a:cubicBezTo>
                    <a:pt x="31" y="11"/>
                    <a:pt x="30" y="11"/>
                    <a:pt x="30" y="11"/>
                  </a:cubicBezTo>
                  <a:cubicBezTo>
                    <a:pt x="31" y="13"/>
                    <a:pt x="33" y="15"/>
                    <a:pt x="34" y="17"/>
                  </a:cubicBezTo>
                  <a:close/>
                  <a:moveTo>
                    <a:pt x="46" y="28"/>
                  </a:moveTo>
                  <a:cubicBezTo>
                    <a:pt x="44" y="26"/>
                    <a:pt x="43" y="24"/>
                    <a:pt x="41" y="22"/>
                  </a:cubicBezTo>
                  <a:cubicBezTo>
                    <a:pt x="42" y="22"/>
                    <a:pt x="43" y="22"/>
                    <a:pt x="44" y="22"/>
                  </a:cubicBezTo>
                  <a:cubicBezTo>
                    <a:pt x="42" y="20"/>
                    <a:pt x="41" y="19"/>
                    <a:pt x="40" y="18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8" y="22"/>
                    <a:pt x="39" y="22"/>
                    <a:pt x="39" y="22"/>
                  </a:cubicBezTo>
                  <a:cubicBezTo>
                    <a:pt x="38" y="24"/>
                    <a:pt x="36" y="26"/>
                    <a:pt x="34" y="28"/>
                  </a:cubicBezTo>
                  <a:cubicBezTo>
                    <a:pt x="36" y="28"/>
                    <a:pt x="37" y="28"/>
                    <a:pt x="38" y="28"/>
                  </a:cubicBezTo>
                  <a:cubicBezTo>
                    <a:pt x="36" y="30"/>
                    <a:pt x="34" y="33"/>
                    <a:pt x="32" y="35"/>
                  </a:cubicBezTo>
                  <a:cubicBezTo>
                    <a:pt x="34" y="35"/>
                    <a:pt x="35" y="35"/>
                    <a:pt x="37" y="35"/>
                  </a:cubicBezTo>
                  <a:cubicBezTo>
                    <a:pt x="35" y="38"/>
                    <a:pt x="33" y="40"/>
                    <a:pt x="30" y="42"/>
                  </a:cubicBezTo>
                  <a:cubicBezTo>
                    <a:pt x="34" y="42"/>
                    <a:pt x="36" y="42"/>
                    <a:pt x="39" y="42"/>
                  </a:cubicBezTo>
                  <a:cubicBezTo>
                    <a:pt x="39" y="41"/>
                    <a:pt x="39" y="40"/>
                    <a:pt x="39" y="39"/>
                  </a:cubicBezTo>
                  <a:cubicBezTo>
                    <a:pt x="40" y="39"/>
                    <a:pt x="41" y="39"/>
                    <a:pt x="42" y="39"/>
                  </a:cubicBezTo>
                  <a:cubicBezTo>
                    <a:pt x="42" y="40"/>
                    <a:pt x="42" y="41"/>
                    <a:pt x="42" y="42"/>
                  </a:cubicBezTo>
                  <a:cubicBezTo>
                    <a:pt x="45" y="42"/>
                    <a:pt x="47" y="42"/>
                    <a:pt x="50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48" y="40"/>
                    <a:pt x="46" y="38"/>
                    <a:pt x="43" y="35"/>
                  </a:cubicBezTo>
                  <a:cubicBezTo>
                    <a:pt x="45" y="35"/>
                    <a:pt x="47" y="35"/>
                    <a:pt x="48" y="35"/>
                  </a:cubicBezTo>
                  <a:cubicBezTo>
                    <a:pt x="46" y="33"/>
                    <a:pt x="45" y="30"/>
                    <a:pt x="42" y="28"/>
                  </a:cubicBezTo>
                  <a:cubicBezTo>
                    <a:pt x="44" y="28"/>
                    <a:pt x="45" y="28"/>
                    <a:pt x="46" y="28"/>
                  </a:cubicBezTo>
                  <a:close/>
                  <a:moveTo>
                    <a:pt x="33" y="31"/>
                  </a:moveTo>
                  <a:cubicBezTo>
                    <a:pt x="31" y="30"/>
                    <a:pt x="30" y="30"/>
                    <a:pt x="29" y="30"/>
                  </a:cubicBezTo>
                  <a:cubicBezTo>
                    <a:pt x="31" y="29"/>
                    <a:pt x="32" y="27"/>
                    <a:pt x="31" y="25"/>
                  </a:cubicBezTo>
                  <a:cubicBezTo>
                    <a:pt x="31" y="25"/>
                    <a:pt x="31" y="24"/>
                    <a:pt x="31" y="23"/>
                  </a:cubicBezTo>
                  <a:cubicBezTo>
                    <a:pt x="32" y="21"/>
                    <a:pt x="30" y="20"/>
                    <a:pt x="28" y="18"/>
                  </a:cubicBezTo>
                  <a:cubicBezTo>
                    <a:pt x="28" y="21"/>
                    <a:pt x="27" y="23"/>
                    <a:pt x="27" y="26"/>
                  </a:cubicBezTo>
                  <a:cubicBezTo>
                    <a:pt x="27" y="29"/>
                    <a:pt x="28" y="31"/>
                    <a:pt x="30" y="33"/>
                  </a:cubicBezTo>
                  <a:cubicBezTo>
                    <a:pt x="31" y="32"/>
                    <a:pt x="32" y="32"/>
                    <a:pt x="33" y="31"/>
                  </a:cubicBezTo>
                  <a:close/>
                  <a:moveTo>
                    <a:pt x="52" y="18"/>
                  </a:moveTo>
                  <a:cubicBezTo>
                    <a:pt x="50" y="20"/>
                    <a:pt x="50" y="20"/>
                    <a:pt x="51" y="22"/>
                  </a:cubicBezTo>
                  <a:cubicBezTo>
                    <a:pt x="52" y="26"/>
                    <a:pt x="52" y="28"/>
                    <a:pt x="50" y="31"/>
                  </a:cubicBezTo>
                  <a:cubicBezTo>
                    <a:pt x="50" y="32"/>
                    <a:pt x="50" y="33"/>
                    <a:pt x="50" y="34"/>
                  </a:cubicBezTo>
                  <a:cubicBezTo>
                    <a:pt x="54" y="31"/>
                    <a:pt x="55" y="25"/>
                    <a:pt x="53" y="21"/>
                  </a:cubicBezTo>
                  <a:cubicBezTo>
                    <a:pt x="53" y="21"/>
                    <a:pt x="53" y="20"/>
                    <a:pt x="54" y="20"/>
                  </a:cubicBezTo>
                  <a:cubicBezTo>
                    <a:pt x="53" y="19"/>
                    <a:pt x="53" y="19"/>
                    <a:pt x="52" y="18"/>
                  </a:cubicBezTo>
                  <a:close/>
                  <a:moveTo>
                    <a:pt x="8" y="46"/>
                  </a:moveTo>
                  <a:cubicBezTo>
                    <a:pt x="8" y="46"/>
                    <a:pt x="8" y="46"/>
                    <a:pt x="7" y="46"/>
                  </a:cubicBezTo>
                  <a:cubicBezTo>
                    <a:pt x="8" y="47"/>
                    <a:pt x="9" y="47"/>
                    <a:pt x="9" y="47"/>
                  </a:cubicBezTo>
                  <a:cubicBezTo>
                    <a:pt x="16" y="47"/>
                    <a:pt x="23" y="47"/>
                    <a:pt x="30" y="47"/>
                  </a:cubicBezTo>
                  <a:cubicBezTo>
                    <a:pt x="32" y="47"/>
                    <a:pt x="35" y="47"/>
                    <a:pt x="37" y="47"/>
                  </a:cubicBezTo>
                  <a:cubicBezTo>
                    <a:pt x="31" y="47"/>
                    <a:pt x="25" y="47"/>
                    <a:pt x="19" y="47"/>
                  </a:cubicBezTo>
                  <a:cubicBezTo>
                    <a:pt x="19" y="47"/>
                    <a:pt x="18" y="47"/>
                    <a:pt x="17" y="46"/>
                  </a:cubicBezTo>
                  <a:cubicBezTo>
                    <a:pt x="16" y="47"/>
                    <a:pt x="10" y="47"/>
                    <a:pt x="8" y="46"/>
                  </a:cubicBezTo>
                  <a:close/>
                  <a:moveTo>
                    <a:pt x="73" y="47"/>
                  </a:moveTo>
                  <a:cubicBezTo>
                    <a:pt x="73" y="47"/>
                    <a:pt x="73" y="47"/>
                    <a:pt x="73" y="47"/>
                  </a:cubicBezTo>
                  <a:cubicBezTo>
                    <a:pt x="64" y="47"/>
                    <a:pt x="54" y="47"/>
                    <a:pt x="45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4" y="47"/>
                    <a:pt x="64" y="47"/>
                    <a:pt x="73" y="47"/>
                  </a:cubicBezTo>
                  <a:close/>
                  <a:moveTo>
                    <a:pt x="47" y="25"/>
                  </a:moveTo>
                  <a:cubicBezTo>
                    <a:pt x="48" y="26"/>
                    <a:pt x="48" y="26"/>
                    <a:pt x="49" y="27"/>
                  </a:cubicBezTo>
                  <a:cubicBezTo>
                    <a:pt x="49" y="27"/>
                    <a:pt x="49" y="27"/>
                    <a:pt x="50" y="27"/>
                  </a:cubicBezTo>
                  <a:cubicBezTo>
                    <a:pt x="50" y="26"/>
                    <a:pt x="49" y="25"/>
                    <a:pt x="49" y="24"/>
                  </a:cubicBezTo>
                  <a:cubicBezTo>
                    <a:pt x="48" y="24"/>
                    <a:pt x="48" y="24"/>
                    <a:pt x="4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2" name="Freeform 30">
              <a:extLst>
                <a:ext uri="{FF2B5EF4-FFF2-40B4-BE49-F238E27FC236}">
                  <a16:creationId xmlns:a16="http://schemas.microsoft.com/office/drawing/2014/main" id="{AA8076E3-8071-4762-851F-C44FEFC7AB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7" y="832"/>
              <a:ext cx="482" cy="295"/>
            </a:xfrm>
            <a:custGeom>
              <a:avLst/>
              <a:gdLst>
                <a:gd name="T0" fmla="*/ 2 w 80"/>
                <a:gd name="T1" fmla="*/ 45 h 49"/>
                <a:gd name="T2" fmla="*/ 2 w 80"/>
                <a:gd name="T3" fmla="*/ 26 h 49"/>
                <a:gd name="T4" fmla="*/ 6 w 80"/>
                <a:gd name="T5" fmla="*/ 6 h 49"/>
                <a:gd name="T6" fmla="*/ 18 w 80"/>
                <a:gd name="T7" fmla="*/ 8 h 49"/>
                <a:gd name="T8" fmla="*/ 30 w 80"/>
                <a:gd name="T9" fmla="*/ 4 h 49"/>
                <a:gd name="T10" fmla="*/ 50 w 80"/>
                <a:gd name="T11" fmla="*/ 6 h 49"/>
                <a:gd name="T12" fmla="*/ 74 w 80"/>
                <a:gd name="T13" fmla="*/ 9 h 49"/>
                <a:gd name="T14" fmla="*/ 78 w 80"/>
                <a:gd name="T15" fmla="*/ 31 h 49"/>
                <a:gd name="T16" fmla="*/ 79 w 80"/>
                <a:gd name="T17" fmla="*/ 48 h 49"/>
                <a:gd name="T18" fmla="*/ 53 w 80"/>
                <a:gd name="T19" fmla="*/ 21 h 49"/>
                <a:gd name="T20" fmla="*/ 40 w 80"/>
                <a:gd name="T21" fmla="*/ 34 h 49"/>
                <a:gd name="T22" fmla="*/ 46 w 80"/>
                <a:gd name="T23" fmla="*/ 25 h 49"/>
                <a:gd name="T24" fmla="*/ 51 w 80"/>
                <a:gd name="T25" fmla="*/ 31 h 49"/>
                <a:gd name="T26" fmla="*/ 59 w 80"/>
                <a:gd name="T27" fmla="*/ 35 h 49"/>
                <a:gd name="T28" fmla="*/ 16 w 80"/>
                <a:gd name="T29" fmla="*/ 19 h 49"/>
                <a:gd name="T30" fmla="*/ 5 w 80"/>
                <a:gd name="T31" fmla="*/ 27 h 49"/>
                <a:gd name="T32" fmla="*/ 8 w 80"/>
                <a:gd name="T33" fmla="*/ 35 h 49"/>
                <a:gd name="T34" fmla="*/ 12 w 80"/>
                <a:gd name="T35" fmla="*/ 28 h 49"/>
                <a:gd name="T36" fmla="*/ 16 w 80"/>
                <a:gd name="T37" fmla="*/ 28 h 49"/>
                <a:gd name="T38" fmla="*/ 14 w 80"/>
                <a:gd name="T39" fmla="*/ 37 h 49"/>
                <a:gd name="T40" fmla="*/ 19 w 80"/>
                <a:gd name="T41" fmla="*/ 28 h 49"/>
                <a:gd name="T42" fmla="*/ 33 w 80"/>
                <a:gd name="T43" fmla="*/ 42 h 49"/>
                <a:gd name="T44" fmla="*/ 38 w 80"/>
                <a:gd name="T45" fmla="*/ 31 h 49"/>
                <a:gd name="T46" fmla="*/ 27 w 80"/>
                <a:gd name="T47" fmla="*/ 21 h 49"/>
                <a:gd name="T48" fmla="*/ 30 w 80"/>
                <a:gd name="T49" fmla="*/ 38 h 49"/>
                <a:gd name="T50" fmla="*/ 74 w 80"/>
                <a:gd name="T51" fmla="*/ 32 h 49"/>
                <a:gd name="T52" fmla="*/ 63 w 80"/>
                <a:gd name="T53" fmla="*/ 23 h 49"/>
                <a:gd name="T54" fmla="*/ 59 w 80"/>
                <a:gd name="T55" fmla="*/ 39 h 49"/>
                <a:gd name="T56" fmla="*/ 62 w 80"/>
                <a:gd name="T57" fmla="*/ 30 h 49"/>
                <a:gd name="T58" fmla="*/ 68 w 80"/>
                <a:gd name="T59" fmla="*/ 25 h 49"/>
                <a:gd name="T60" fmla="*/ 71 w 80"/>
                <a:gd name="T61" fmla="*/ 36 h 49"/>
                <a:gd name="T62" fmla="*/ 71 w 80"/>
                <a:gd name="T63" fmla="*/ 39 h 49"/>
                <a:gd name="T64" fmla="*/ 63 w 80"/>
                <a:gd name="T65" fmla="*/ 14 h 49"/>
                <a:gd name="T66" fmla="*/ 51 w 80"/>
                <a:gd name="T67" fmla="*/ 15 h 49"/>
                <a:gd name="T68" fmla="*/ 63 w 80"/>
                <a:gd name="T69" fmla="*/ 15 h 49"/>
                <a:gd name="T70" fmla="*/ 23 w 80"/>
                <a:gd name="T71" fmla="*/ 23 h 49"/>
                <a:gd name="T72" fmla="*/ 27 w 80"/>
                <a:gd name="T73" fmla="*/ 15 h 49"/>
                <a:gd name="T74" fmla="*/ 44 w 80"/>
                <a:gd name="T75" fmla="*/ 12 h 49"/>
                <a:gd name="T76" fmla="*/ 43 w 80"/>
                <a:gd name="T77" fmla="*/ 8 h 49"/>
                <a:gd name="T78" fmla="*/ 44 w 80"/>
                <a:gd name="T79" fmla="*/ 5 h 49"/>
                <a:gd name="T80" fmla="*/ 36 w 80"/>
                <a:gd name="T81" fmla="*/ 9 h 49"/>
                <a:gd name="T82" fmla="*/ 38 w 80"/>
                <a:gd name="T83" fmla="*/ 8 h 49"/>
                <a:gd name="T84" fmla="*/ 36 w 80"/>
                <a:gd name="T85" fmla="*/ 5 h 49"/>
                <a:gd name="T86" fmla="*/ 37 w 80"/>
                <a:gd name="T87" fmla="*/ 10 h 49"/>
                <a:gd name="T88" fmla="*/ 7 w 80"/>
                <a:gd name="T89" fmla="*/ 42 h 49"/>
                <a:gd name="T90" fmla="*/ 9 w 80"/>
                <a:gd name="T91" fmla="*/ 40 h 49"/>
                <a:gd name="T92" fmla="*/ 9 w 80"/>
                <a:gd name="T93" fmla="*/ 42 h 49"/>
                <a:gd name="T94" fmla="*/ 39 w 80"/>
                <a:gd name="T95" fmla="*/ 16 h 49"/>
                <a:gd name="T96" fmla="*/ 37 w 80"/>
                <a:gd name="T97" fmla="*/ 17 h 49"/>
                <a:gd name="T98" fmla="*/ 51 w 80"/>
                <a:gd name="T99" fmla="*/ 42 h 49"/>
                <a:gd name="T100" fmla="*/ 64 w 80"/>
                <a:gd name="T101" fmla="*/ 45 h 49"/>
                <a:gd name="T102" fmla="*/ 28 w 80"/>
                <a:gd name="T103" fmla="*/ 46 h 49"/>
                <a:gd name="T104" fmla="*/ 46 w 80"/>
                <a:gd name="T105" fmla="*/ 4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0" h="49">
                  <a:moveTo>
                    <a:pt x="79" y="49"/>
                  </a:moveTo>
                  <a:cubicBezTo>
                    <a:pt x="53" y="49"/>
                    <a:pt x="27" y="49"/>
                    <a:pt x="1" y="49"/>
                  </a:cubicBezTo>
                  <a:cubicBezTo>
                    <a:pt x="1" y="48"/>
                    <a:pt x="0" y="47"/>
                    <a:pt x="2" y="46"/>
                  </a:cubicBezTo>
                  <a:cubicBezTo>
                    <a:pt x="2" y="46"/>
                    <a:pt x="2" y="45"/>
                    <a:pt x="2" y="45"/>
                  </a:cubicBezTo>
                  <a:cubicBezTo>
                    <a:pt x="2" y="42"/>
                    <a:pt x="2" y="40"/>
                    <a:pt x="2" y="37"/>
                  </a:cubicBezTo>
                  <a:cubicBezTo>
                    <a:pt x="2" y="36"/>
                    <a:pt x="2" y="36"/>
                    <a:pt x="1" y="35"/>
                  </a:cubicBezTo>
                  <a:cubicBezTo>
                    <a:pt x="0" y="33"/>
                    <a:pt x="1" y="32"/>
                    <a:pt x="1" y="30"/>
                  </a:cubicBezTo>
                  <a:cubicBezTo>
                    <a:pt x="1" y="29"/>
                    <a:pt x="2" y="27"/>
                    <a:pt x="2" y="26"/>
                  </a:cubicBezTo>
                  <a:cubicBezTo>
                    <a:pt x="2" y="20"/>
                    <a:pt x="2" y="14"/>
                    <a:pt x="2" y="8"/>
                  </a:cubicBezTo>
                  <a:cubicBezTo>
                    <a:pt x="2" y="7"/>
                    <a:pt x="2" y="6"/>
                    <a:pt x="1" y="6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3" y="4"/>
                    <a:pt x="5" y="4"/>
                    <a:pt x="6" y="6"/>
                  </a:cubicBezTo>
                  <a:cubicBezTo>
                    <a:pt x="6" y="6"/>
                    <a:pt x="7" y="6"/>
                    <a:pt x="7" y="6"/>
                  </a:cubicBezTo>
                  <a:cubicBezTo>
                    <a:pt x="7" y="6"/>
                    <a:pt x="8" y="6"/>
                    <a:pt x="8" y="6"/>
                  </a:cubicBezTo>
                  <a:cubicBezTo>
                    <a:pt x="10" y="7"/>
                    <a:pt x="11" y="8"/>
                    <a:pt x="13" y="8"/>
                  </a:cubicBezTo>
                  <a:cubicBezTo>
                    <a:pt x="14" y="9"/>
                    <a:pt x="16" y="8"/>
                    <a:pt x="18" y="8"/>
                  </a:cubicBezTo>
                  <a:cubicBezTo>
                    <a:pt x="18" y="8"/>
                    <a:pt x="19" y="8"/>
                    <a:pt x="19" y="9"/>
                  </a:cubicBezTo>
                  <a:cubicBezTo>
                    <a:pt x="21" y="10"/>
                    <a:pt x="22" y="10"/>
                    <a:pt x="24" y="10"/>
                  </a:cubicBezTo>
                  <a:cubicBezTo>
                    <a:pt x="25" y="10"/>
                    <a:pt x="25" y="9"/>
                    <a:pt x="25" y="9"/>
                  </a:cubicBezTo>
                  <a:cubicBezTo>
                    <a:pt x="27" y="8"/>
                    <a:pt x="29" y="6"/>
                    <a:pt x="30" y="4"/>
                  </a:cubicBezTo>
                  <a:cubicBezTo>
                    <a:pt x="32" y="2"/>
                    <a:pt x="34" y="1"/>
                    <a:pt x="37" y="2"/>
                  </a:cubicBezTo>
                  <a:cubicBezTo>
                    <a:pt x="37" y="2"/>
                    <a:pt x="38" y="2"/>
                    <a:pt x="39" y="2"/>
                  </a:cubicBezTo>
                  <a:cubicBezTo>
                    <a:pt x="42" y="0"/>
                    <a:pt x="46" y="2"/>
                    <a:pt x="48" y="5"/>
                  </a:cubicBezTo>
                  <a:cubicBezTo>
                    <a:pt x="49" y="6"/>
                    <a:pt x="49" y="6"/>
                    <a:pt x="50" y="6"/>
                  </a:cubicBezTo>
                  <a:cubicBezTo>
                    <a:pt x="51" y="7"/>
                    <a:pt x="53" y="7"/>
                    <a:pt x="54" y="8"/>
                  </a:cubicBezTo>
                  <a:cubicBezTo>
                    <a:pt x="59" y="6"/>
                    <a:pt x="63" y="7"/>
                    <a:pt x="65" y="11"/>
                  </a:cubicBezTo>
                  <a:cubicBezTo>
                    <a:pt x="67" y="9"/>
                    <a:pt x="70" y="8"/>
                    <a:pt x="73" y="9"/>
                  </a:cubicBezTo>
                  <a:cubicBezTo>
                    <a:pt x="73" y="9"/>
                    <a:pt x="74" y="9"/>
                    <a:pt x="74" y="9"/>
                  </a:cubicBezTo>
                  <a:cubicBezTo>
                    <a:pt x="75" y="7"/>
                    <a:pt x="77" y="7"/>
                    <a:pt x="79" y="7"/>
                  </a:cubicBezTo>
                  <a:cubicBezTo>
                    <a:pt x="79" y="8"/>
                    <a:pt x="80" y="9"/>
                    <a:pt x="78" y="10"/>
                  </a:cubicBezTo>
                  <a:cubicBezTo>
                    <a:pt x="78" y="10"/>
                    <a:pt x="78" y="10"/>
                    <a:pt x="78" y="11"/>
                  </a:cubicBezTo>
                  <a:cubicBezTo>
                    <a:pt x="78" y="18"/>
                    <a:pt x="78" y="25"/>
                    <a:pt x="78" y="31"/>
                  </a:cubicBezTo>
                  <a:cubicBezTo>
                    <a:pt x="78" y="32"/>
                    <a:pt x="78" y="32"/>
                    <a:pt x="78" y="33"/>
                  </a:cubicBezTo>
                  <a:cubicBezTo>
                    <a:pt x="79" y="35"/>
                    <a:pt x="79" y="37"/>
                    <a:pt x="78" y="40"/>
                  </a:cubicBezTo>
                  <a:cubicBezTo>
                    <a:pt x="77" y="42"/>
                    <a:pt x="78" y="44"/>
                    <a:pt x="78" y="46"/>
                  </a:cubicBezTo>
                  <a:cubicBezTo>
                    <a:pt x="78" y="47"/>
                    <a:pt x="79" y="48"/>
                    <a:pt x="79" y="48"/>
                  </a:cubicBezTo>
                  <a:cubicBezTo>
                    <a:pt x="79" y="49"/>
                    <a:pt x="79" y="49"/>
                    <a:pt x="79" y="49"/>
                  </a:cubicBezTo>
                  <a:close/>
                  <a:moveTo>
                    <a:pt x="56" y="29"/>
                  </a:moveTo>
                  <a:cubicBezTo>
                    <a:pt x="57" y="26"/>
                    <a:pt x="57" y="23"/>
                    <a:pt x="54" y="22"/>
                  </a:cubicBezTo>
                  <a:cubicBezTo>
                    <a:pt x="53" y="22"/>
                    <a:pt x="53" y="21"/>
                    <a:pt x="53" y="21"/>
                  </a:cubicBezTo>
                  <a:cubicBezTo>
                    <a:pt x="52" y="18"/>
                    <a:pt x="49" y="16"/>
                    <a:pt x="46" y="18"/>
                  </a:cubicBezTo>
                  <a:cubicBezTo>
                    <a:pt x="44" y="20"/>
                    <a:pt x="43" y="23"/>
                    <a:pt x="41" y="26"/>
                  </a:cubicBezTo>
                  <a:cubicBezTo>
                    <a:pt x="41" y="27"/>
                    <a:pt x="42" y="29"/>
                    <a:pt x="42" y="30"/>
                  </a:cubicBezTo>
                  <a:cubicBezTo>
                    <a:pt x="41" y="31"/>
                    <a:pt x="39" y="32"/>
                    <a:pt x="40" y="34"/>
                  </a:cubicBezTo>
                  <a:cubicBezTo>
                    <a:pt x="41" y="36"/>
                    <a:pt x="42" y="37"/>
                    <a:pt x="45" y="36"/>
                  </a:cubicBezTo>
                  <a:cubicBezTo>
                    <a:pt x="46" y="37"/>
                    <a:pt x="47" y="38"/>
                    <a:pt x="48" y="39"/>
                  </a:cubicBezTo>
                  <a:cubicBezTo>
                    <a:pt x="49" y="34"/>
                    <a:pt x="46" y="30"/>
                    <a:pt x="44" y="26"/>
                  </a:cubicBezTo>
                  <a:cubicBezTo>
                    <a:pt x="45" y="26"/>
                    <a:pt x="46" y="26"/>
                    <a:pt x="46" y="25"/>
                  </a:cubicBezTo>
                  <a:cubicBezTo>
                    <a:pt x="47" y="27"/>
                    <a:pt x="48" y="28"/>
                    <a:pt x="49" y="30"/>
                  </a:cubicBezTo>
                  <a:cubicBezTo>
                    <a:pt x="50" y="28"/>
                    <a:pt x="51" y="27"/>
                    <a:pt x="51" y="25"/>
                  </a:cubicBezTo>
                  <a:cubicBezTo>
                    <a:pt x="52" y="26"/>
                    <a:pt x="53" y="26"/>
                    <a:pt x="54" y="26"/>
                  </a:cubicBezTo>
                  <a:cubicBezTo>
                    <a:pt x="53" y="28"/>
                    <a:pt x="52" y="30"/>
                    <a:pt x="51" y="31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4"/>
                    <a:pt x="51" y="37"/>
                    <a:pt x="51" y="38"/>
                  </a:cubicBezTo>
                  <a:cubicBezTo>
                    <a:pt x="53" y="38"/>
                    <a:pt x="55" y="38"/>
                    <a:pt x="56" y="37"/>
                  </a:cubicBezTo>
                  <a:cubicBezTo>
                    <a:pt x="57" y="37"/>
                    <a:pt x="58" y="36"/>
                    <a:pt x="59" y="35"/>
                  </a:cubicBezTo>
                  <a:cubicBezTo>
                    <a:pt x="60" y="33"/>
                    <a:pt x="59" y="31"/>
                    <a:pt x="56" y="29"/>
                  </a:cubicBezTo>
                  <a:close/>
                  <a:moveTo>
                    <a:pt x="19" y="28"/>
                  </a:moveTo>
                  <a:cubicBezTo>
                    <a:pt x="20" y="24"/>
                    <a:pt x="20" y="22"/>
                    <a:pt x="18" y="21"/>
                  </a:cubicBezTo>
                  <a:cubicBezTo>
                    <a:pt x="17" y="21"/>
                    <a:pt x="17" y="20"/>
                    <a:pt x="16" y="19"/>
                  </a:cubicBezTo>
                  <a:cubicBezTo>
                    <a:pt x="16" y="17"/>
                    <a:pt x="14" y="16"/>
                    <a:pt x="12" y="16"/>
                  </a:cubicBezTo>
                  <a:cubicBezTo>
                    <a:pt x="10" y="16"/>
                    <a:pt x="8" y="18"/>
                    <a:pt x="8" y="20"/>
                  </a:cubicBezTo>
                  <a:cubicBezTo>
                    <a:pt x="8" y="20"/>
                    <a:pt x="7" y="21"/>
                    <a:pt x="7" y="21"/>
                  </a:cubicBezTo>
                  <a:cubicBezTo>
                    <a:pt x="5" y="23"/>
                    <a:pt x="4" y="25"/>
                    <a:pt x="5" y="27"/>
                  </a:cubicBezTo>
                  <a:cubicBezTo>
                    <a:pt x="6" y="28"/>
                    <a:pt x="6" y="29"/>
                    <a:pt x="5" y="30"/>
                  </a:cubicBezTo>
                  <a:cubicBezTo>
                    <a:pt x="3" y="31"/>
                    <a:pt x="3" y="32"/>
                    <a:pt x="4" y="33"/>
                  </a:cubicBezTo>
                  <a:cubicBezTo>
                    <a:pt x="4" y="35"/>
                    <a:pt x="5" y="35"/>
                    <a:pt x="7" y="35"/>
                  </a:cubicBezTo>
                  <a:cubicBezTo>
                    <a:pt x="7" y="35"/>
                    <a:pt x="8" y="35"/>
                    <a:pt x="8" y="35"/>
                  </a:cubicBezTo>
                  <a:cubicBezTo>
                    <a:pt x="9" y="36"/>
                    <a:pt x="10" y="37"/>
                    <a:pt x="11" y="38"/>
                  </a:cubicBezTo>
                  <a:cubicBezTo>
                    <a:pt x="13" y="33"/>
                    <a:pt x="9" y="29"/>
                    <a:pt x="7" y="25"/>
                  </a:cubicBezTo>
                  <a:cubicBezTo>
                    <a:pt x="8" y="25"/>
                    <a:pt x="9" y="24"/>
                    <a:pt x="10" y="24"/>
                  </a:cubicBezTo>
                  <a:cubicBezTo>
                    <a:pt x="11" y="26"/>
                    <a:pt x="11" y="27"/>
                    <a:pt x="12" y="28"/>
                  </a:cubicBezTo>
                  <a:cubicBezTo>
                    <a:pt x="12" y="28"/>
                    <a:pt x="13" y="28"/>
                    <a:pt x="13" y="28"/>
                  </a:cubicBezTo>
                  <a:cubicBezTo>
                    <a:pt x="13" y="27"/>
                    <a:pt x="14" y="25"/>
                    <a:pt x="14" y="23"/>
                  </a:cubicBezTo>
                  <a:cubicBezTo>
                    <a:pt x="17" y="23"/>
                    <a:pt x="17" y="23"/>
                    <a:pt x="16" y="26"/>
                  </a:cubicBezTo>
                  <a:cubicBezTo>
                    <a:pt x="16" y="26"/>
                    <a:pt x="16" y="27"/>
                    <a:pt x="16" y="28"/>
                  </a:cubicBezTo>
                  <a:cubicBezTo>
                    <a:pt x="17" y="29"/>
                    <a:pt x="18" y="29"/>
                    <a:pt x="20" y="30"/>
                  </a:cubicBezTo>
                  <a:cubicBezTo>
                    <a:pt x="19" y="31"/>
                    <a:pt x="19" y="32"/>
                    <a:pt x="18" y="32"/>
                  </a:cubicBezTo>
                  <a:cubicBezTo>
                    <a:pt x="17" y="32"/>
                    <a:pt x="15" y="31"/>
                    <a:pt x="14" y="31"/>
                  </a:cubicBezTo>
                  <a:cubicBezTo>
                    <a:pt x="14" y="33"/>
                    <a:pt x="14" y="35"/>
                    <a:pt x="14" y="37"/>
                  </a:cubicBezTo>
                  <a:cubicBezTo>
                    <a:pt x="16" y="37"/>
                    <a:pt x="18" y="36"/>
                    <a:pt x="19" y="36"/>
                  </a:cubicBezTo>
                  <a:cubicBezTo>
                    <a:pt x="21" y="36"/>
                    <a:pt x="22" y="34"/>
                    <a:pt x="23" y="33"/>
                  </a:cubicBezTo>
                  <a:cubicBezTo>
                    <a:pt x="23" y="31"/>
                    <a:pt x="22" y="29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lose/>
                  <a:moveTo>
                    <a:pt x="31" y="30"/>
                  </a:moveTo>
                  <a:cubicBezTo>
                    <a:pt x="32" y="28"/>
                    <a:pt x="32" y="27"/>
                    <a:pt x="33" y="25"/>
                  </a:cubicBezTo>
                  <a:cubicBezTo>
                    <a:pt x="34" y="26"/>
                    <a:pt x="34" y="26"/>
                    <a:pt x="35" y="26"/>
                  </a:cubicBezTo>
                  <a:cubicBezTo>
                    <a:pt x="34" y="31"/>
                    <a:pt x="32" y="36"/>
                    <a:pt x="33" y="42"/>
                  </a:cubicBezTo>
                  <a:cubicBezTo>
                    <a:pt x="34" y="40"/>
                    <a:pt x="34" y="40"/>
                    <a:pt x="35" y="39"/>
                  </a:cubicBezTo>
                  <a:cubicBezTo>
                    <a:pt x="36" y="39"/>
                    <a:pt x="38" y="39"/>
                    <a:pt x="39" y="39"/>
                  </a:cubicBezTo>
                  <a:cubicBezTo>
                    <a:pt x="40" y="39"/>
                    <a:pt x="40" y="38"/>
                    <a:pt x="40" y="38"/>
                  </a:cubicBezTo>
                  <a:cubicBezTo>
                    <a:pt x="37" y="36"/>
                    <a:pt x="36" y="34"/>
                    <a:pt x="38" y="31"/>
                  </a:cubicBezTo>
                  <a:cubicBezTo>
                    <a:pt x="39" y="28"/>
                    <a:pt x="39" y="26"/>
                    <a:pt x="36" y="25"/>
                  </a:cubicBezTo>
                  <a:cubicBezTo>
                    <a:pt x="36" y="24"/>
                    <a:pt x="36" y="24"/>
                    <a:pt x="36" y="23"/>
                  </a:cubicBezTo>
                  <a:cubicBezTo>
                    <a:pt x="36" y="22"/>
                    <a:pt x="34" y="20"/>
                    <a:pt x="33" y="20"/>
                  </a:cubicBezTo>
                  <a:cubicBezTo>
                    <a:pt x="31" y="19"/>
                    <a:pt x="28" y="19"/>
                    <a:pt x="27" y="21"/>
                  </a:cubicBezTo>
                  <a:cubicBezTo>
                    <a:pt x="26" y="23"/>
                    <a:pt x="25" y="25"/>
                    <a:pt x="22" y="26"/>
                  </a:cubicBezTo>
                  <a:cubicBezTo>
                    <a:pt x="26" y="30"/>
                    <a:pt x="26" y="35"/>
                    <a:pt x="20" y="39"/>
                  </a:cubicBezTo>
                  <a:cubicBezTo>
                    <a:pt x="24" y="40"/>
                    <a:pt x="27" y="41"/>
                    <a:pt x="30" y="42"/>
                  </a:cubicBezTo>
                  <a:cubicBezTo>
                    <a:pt x="30" y="40"/>
                    <a:pt x="30" y="39"/>
                    <a:pt x="30" y="38"/>
                  </a:cubicBezTo>
                  <a:cubicBezTo>
                    <a:pt x="31" y="34"/>
                    <a:pt x="30" y="31"/>
                    <a:pt x="27" y="30"/>
                  </a:cubicBezTo>
                  <a:cubicBezTo>
                    <a:pt x="28" y="29"/>
                    <a:pt x="28" y="28"/>
                    <a:pt x="29" y="27"/>
                  </a:cubicBezTo>
                  <a:cubicBezTo>
                    <a:pt x="30" y="28"/>
                    <a:pt x="31" y="29"/>
                    <a:pt x="31" y="30"/>
                  </a:cubicBezTo>
                  <a:close/>
                  <a:moveTo>
                    <a:pt x="74" y="32"/>
                  </a:moveTo>
                  <a:cubicBezTo>
                    <a:pt x="76" y="29"/>
                    <a:pt x="75" y="27"/>
                    <a:pt x="73" y="25"/>
                  </a:cubicBezTo>
                  <a:cubicBezTo>
                    <a:pt x="73" y="24"/>
                    <a:pt x="72" y="24"/>
                    <a:pt x="72" y="23"/>
                  </a:cubicBezTo>
                  <a:cubicBezTo>
                    <a:pt x="71" y="21"/>
                    <a:pt x="70" y="20"/>
                    <a:pt x="67" y="20"/>
                  </a:cubicBezTo>
                  <a:cubicBezTo>
                    <a:pt x="65" y="20"/>
                    <a:pt x="64" y="21"/>
                    <a:pt x="63" y="23"/>
                  </a:cubicBezTo>
                  <a:cubicBezTo>
                    <a:pt x="63" y="24"/>
                    <a:pt x="62" y="24"/>
                    <a:pt x="62" y="25"/>
                  </a:cubicBezTo>
                  <a:cubicBezTo>
                    <a:pt x="60" y="26"/>
                    <a:pt x="59" y="27"/>
                    <a:pt x="61" y="29"/>
                  </a:cubicBezTo>
                  <a:cubicBezTo>
                    <a:pt x="62" y="31"/>
                    <a:pt x="62" y="33"/>
                    <a:pt x="61" y="35"/>
                  </a:cubicBezTo>
                  <a:cubicBezTo>
                    <a:pt x="61" y="37"/>
                    <a:pt x="60" y="38"/>
                    <a:pt x="59" y="39"/>
                  </a:cubicBezTo>
                  <a:cubicBezTo>
                    <a:pt x="61" y="40"/>
                    <a:pt x="63" y="40"/>
                    <a:pt x="65" y="41"/>
                  </a:cubicBezTo>
                  <a:cubicBezTo>
                    <a:pt x="65" y="39"/>
                    <a:pt x="66" y="36"/>
                    <a:pt x="66" y="34"/>
                  </a:cubicBezTo>
                  <a:cubicBezTo>
                    <a:pt x="66" y="33"/>
                    <a:pt x="66" y="33"/>
                    <a:pt x="65" y="32"/>
                  </a:cubicBezTo>
                  <a:cubicBezTo>
                    <a:pt x="64" y="31"/>
                    <a:pt x="63" y="31"/>
                    <a:pt x="62" y="30"/>
                  </a:cubicBezTo>
                  <a:cubicBezTo>
                    <a:pt x="62" y="30"/>
                    <a:pt x="62" y="29"/>
                    <a:pt x="63" y="29"/>
                  </a:cubicBezTo>
                  <a:cubicBezTo>
                    <a:pt x="63" y="29"/>
                    <a:pt x="64" y="28"/>
                    <a:pt x="64" y="27"/>
                  </a:cubicBezTo>
                  <a:cubicBezTo>
                    <a:pt x="65" y="28"/>
                    <a:pt x="66" y="29"/>
                    <a:pt x="67" y="30"/>
                  </a:cubicBezTo>
                  <a:cubicBezTo>
                    <a:pt x="67" y="28"/>
                    <a:pt x="68" y="27"/>
                    <a:pt x="68" y="25"/>
                  </a:cubicBezTo>
                  <a:cubicBezTo>
                    <a:pt x="69" y="26"/>
                    <a:pt x="70" y="26"/>
                    <a:pt x="71" y="26"/>
                  </a:cubicBezTo>
                  <a:cubicBezTo>
                    <a:pt x="70" y="28"/>
                    <a:pt x="70" y="30"/>
                    <a:pt x="69" y="32"/>
                  </a:cubicBezTo>
                  <a:cubicBezTo>
                    <a:pt x="70" y="33"/>
                    <a:pt x="71" y="33"/>
                    <a:pt x="72" y="34"/>
                  </a:cubicBezTo>
                  <a:cubicBezTo>
                    <a:pt x="72" y="35"/>
                    <a:pt x="71" y="35"/>
                    <a:pt x="71" y="36"/>
                  </a:cubicBezTo>
                  <a:cubicBezTo>
                    <a:pt x="70" y="36"/>
                    <a:pt x="69" y="35"/>
                    <a:pt x="68" y="35"/>
                  </a:cubicBezTo>
                  <a:cubicBezTo>
                    <a:pt x="68" y="37"/>
                    <a:pt x="68" y="39"/>
                    <a:pt x="68" y="41"/>
                  </a:cubicBezTo>
                  <a:cubicBezTo>
                    <a:pt x="68" y="41"/>
                    <a:pt x="68" y="42"/>
                    <a:pt x="68" y="42"/>
                  </a:cubicBezTo>
                  <a:cubicBezTo>
                    <a:pt x="69" y="41"/>
                    <a:pt x="70" y="40"/>
                    <a:pt x="71" y="39"/>
                  </a:cubicBezTo>
                  <a:cubicBezTo>
                    <a:pt x="73" y="39"/>
                    <a:pt x="76" y="39"/>
                    <a:pt x="76" y="38"/>
                  </a:cubicBezTo>
                  <a:cubicBezTo>
                    <a:pt x="77" y="36"/>
                    <a:pt x="76" y="34"/>
                    <a:pt x="74" y="32"/>
                  </a:cubicBezTo>
                  <a:close/>
                  <a:moveTo>
                    <a:pt x="63" y="15"/>
                  </a:moveTo>
                  <a:cubicBezTo>
                    <a:pt x="63" y="15"/>
                    <a:pt x="63" y="14"/>
                    <a:pt x="63" y="14"/>
                  </a:cubicBezTo>
                  <a:cubicBezTo>
                    <a:pt x="63" y="12"/>
                    <a:pt x="61" y="10"/>
                    <a:pt x="60" y="9"/>
                  </a:cubicBezTo>
                  <a:cubicBezTo>
                    <a:pt x="58" y="9"/>
                    <a:pt x="56" y="9"/>
                    <a:pt x="55" y="12"/>
                  </a:cubicBezTo>
                  <a:cubicBezTo>
                    <a:pt x="55" y="12"/>
                    <a:pt x="54" y="12"/>
                    <a:pt x="54" y="12"/>
                  </a:cubicBezTo>
                  <a:cubicBezTo>
                    <a:pt x="52" y="12"/>
                    <a:pt x="52" y="13"/>
                    <a:pt x="51" y="15"/>
                  </a:cubicBezTo>
                  <a:cubicBezTo>
                    <a:pt x="55" y="16"/>
                    <a:pt x="56" y="21"/>
                    <a:pt x="59" y="24"/>
                  </a:cubicBezTo>
                  <a:cubicBezTo>
                    <a:pt x="60" y="23"/>
                    <a:pt x="60" y="23"/>
                    <a:pt x="61" y="22"/>
                  </a:cubicBezTo>
                  <a:cubicBezTo>
                    <a:pt x="62" y="19"/>
                    <a:pt x="64" y="18"/>
                    <a:pt x="67" y="17"/>
                  </a:cubicBezTo>
                  <a:cubicBezTo>
                    <a:pt x="65" y="16"/>
                    <a:pt x="64" y="15"/>
                    <a:pt x="63" y="15"/>
                  </a:cubicBezTo>
                  <a:close/>
                  <a:moveTo>
                    <a:pt x="20" y="13"/>
                  </a:moveTo>
                  <a:cubicBezTo>
                    <a:pt x="17" y="10"/>
                    <a:pt x="14" y="10"/>
                    <a:pt x="12" y="13"/>
                  </a:cubicBezTo>
                  <a:cubicBezTo>
                    <a:pt x="15" y="13"/>
                    <a:pt x="17" y="15"/>
                    <a:pt x="18" y="17"/>
                  </a:cubicBezTo>
                  <a:cubicBezTo>
                    <a:pt x="20" y="19"/>
                    <a:pt x="21" y="21"/>
                    <a:pt x="23" y="23"/>
                  </a:cubicBezTo>
                  <a:cubicBezTo>
                    <a:pt x="24" y="21"/>
                    <a:pt x="25" y="20"/>
                    <a:pt x="26" y="19"/>
                  </a:cubicBezTo>
                  <a:cubicBezTo>
                    <a:pt x="27" y="18"/>
                    <a:pt x="29" y="17"/>
                    <a:pt x="31" y="17"/>
                  </a:cubicBezTo>
                  <a:cubicBezTo>
                    <a:pt x="30" y="16"/>
                    <a:pt x="29" y="16"/>
                    <a:pt x="28" y="15"/>
                  </a:cubicBezTo>
                  <a:cubicBezTo>
                    <a:pt x="28" y="15"/>
                    <a:pt x="27" y="15"/>
                    <a:pt x="27" y="15"/>
                  </a:cubicBezTo>
                  <a:cubicBezTo>
                    <a:pt x="24" y="12"/>
                    <a:pt x="24" y="12"/>
                    <a:pt x="20" y="13"/>
                  </a:cubicBezTo>
                  <a:close/>
                  <a:moveTo>
                    <a:pt x="44" y="5"/>
                  </a:moveTo>
                  <a:cubicBezTo>
                    <a:pt x="44" y="5"/>
                    <a:pt x="43" y="6"/>
                    <a:pt x="42" y="6"/>
                  </a:cubicBezTo>
                  <a:cubicBezTo>
                    <a:pt x="40" y="9"/>
                    <a:pt x="44" y="10"/>
                    <a:pt x="44" y="12"/>
                  </a:cubicBezTo>
                  <a:cubicBezTo>
                    <a:pt x="44" y="12"/>
                    <a:pt x="45" y="12"/>
                    <a:pt x="45" y="12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5" y="10"/>
                    <a:pt x="44" y="10"/>
                    <a:pt x="44" y="10"/>
                  </a:cubicBezTo>
                  <a:cubicBezTo>
                    <a:pt x="43" y="9"/>
                    <a:pt x="43" y="8"/>
                    <a:pt x="43" y="8"/>
                  </a:cubicBezTo>
                  <a:cubicBezTo>
                    <a:pt x="44" y="8"/>
                    <a:pt x="44" y="8"/>
                    <a:pt x="45" y="8"/>
                  </a:cubicBezTo>
                  <a:cubicBezTo>
                    <a:pt x="46" y="9"/>
                    <a:pt x="46" y="9"/>
                    <a:pt x="47" y="10"/>
                  </a:cubicBezTo>
                  <a:cubicBezTo>
                    <a:pt x="47" y="10"/>
                    <a:pt x="47" y="9"/>
                    <a:pt x="47" y="9"/>
                  </a:cubicBezTo>
                  <a:cubicBezTo>
                    <a:pt x="46" y="8"/>
                    <a:pt x="45" y="6"/>
                    <a:pt x="44" y="5"/>
                  </a:cubicBezTo>
                  <a:close/>
                  <a:moveTo>
                    <a:pt x="39" y="6"/>
                  </a:moveTo>
                  <a:cubicBezTo>
                    <a:pt x="38" y="6"/>
                    <a:pt x="38" y="6"/>
                    <a:pt x="37" y="6"/>
                  </a:cubicBezTo>
                  <a:cubicBezTo>
                    <a:pt x="36" y="6"/>
                    <a:pt x="35" y="6"/>
                    <a:pt x="35" y="7"/>
                  </a:cubicBezTo>
                  <a:cubicBezTo>
                    <a:pt x="35" y="7"/>
                    <a:pt x="36" y="8"/>
                    <a:pt x="36" y="9"/>
                  </a:cubicBezTo>
                  <a:cubicBezTo>
                    <a:pt x="36" y="9"/>
                    <a:pt x="36" y="9"/>
                    <a:pt x="36" y="8"/>
                  </a:cubicBezTo>
                  <a:cubicBezTo>
                    <a:pt x="36" y="8"/>
                    <a:pt x="36" y="7"/>
                    <a:pt x="36" y="7"/>
                  </a:cubicBezTo>
                  <a:cubicBezTo>
                    <a:pt x="37" y="7"/>
                    <a:pt x="37" y="6"/>
                    <a:pt x="37" y="7"/>
                  </a:cubicBezTo>
                  <a:cubicBezTo>
                    <a:pt x="38" y="7"/>
                    <a:pt x="38" y="8"/>
                    <a:pt x="38" y="8"/>
                  </a:cubicBezTo>
                  <a:cubicBezTo>
                    <a:pt x="37" y="8"/>
                    <a:pt x="37" y="9"/>
                    <a:pt x="36" y="9"/>
                  </a:cubicBezTo>
                  <a:cubicBezTo>
                    <a:pt x="36" y="9"/>
                    <a:pt x="35" y="8"/>
                    <a:pt x="35" y="8"/>
                  </a:cubicBezTo>
                  <a:cubicBezTo>
                    <a:pt x="35" y="7"/>
                    <a:pt x="35" y="7"/>
                    <a:pt x="35" y="6"/>
                  </a:cubicBezTo>
                  <a:cubicBezTo>
                    <a:pt x="35" y="6"/>
                    <a:pt x="36" y="5"/>
                    <a:pt x="36" y="5"/>
                  </a:cubicBezTo>
                  <a:cubicBezTo>
                    <a:pt x="36" y="5"/>
                    <a:pt x="36" y="5"/>
                    <a:pt x="36" y="4"/>
                  </a:cubicBezTo>
                  <a:cubicBezTo>
                    <a:pt x="35" y="5"/>
                    <a:pt x="34" y="5"/>
                    <a:pt x="34" y="6"/>
                  </a:cubicBezTo>
                  <a:cubicBezTo>
                    <a:pt x="33" y="7"/>
                    <a:pt x="34" y="9"/>
                    <a:pt x="35" y="9"/>
                  </a:cubicBezTo>
                  <a:cubicBezTo>
                    <a:pt x="35" y="10"/>
                    <a:pt x="37" y="10"/>
                    <a:pt x="37" y="10"/>
                  </a:cubicBezTo>
                  <a:cubicBezTo>
                    <a:pt x="39" y="9"/>
                    <a:pt x="39" y="8"/>
                    <a:pt x="39" y="6"/>
                  </a:cubicBezTo>
                  <a:close/>
                  <a:moveTo>
                    <a:pt x="9" y="41"/>
                  </a:moveTo>
                  <a:cubicBezTo>
                    <a:pt x="9" y="41"/>
                    <a:pt x="8" y="41"/>
                    <a:pt x="8" y="41"/>
                  </a:cubicBezTo>
                  <a:cubicBezTo>
                    <a:pt x="8" y="41"/>
                    <a:pt x="7" y="42"/>
                    <a:pt x="7" y="42"/>
                  </a:cubicBezTo>
                  <a:cubicBezTo>
                    <a:pt x="8" y="43"/>
                    <a:pt x="8" y="45"/>
                    <a:pt x="9" y="45"/>
                  </a:cubicBezTo>
                  <a:cubicBezTo>
                    <a:pt x="10" y="46"/>
                    <a:pt x="12" y="45"/>
                    <a:pt x="12" y="44"/>
                  </a:cubicBezTo>
                  <a:cubicBezTo>
                    <a:pt x="11" y="43"/>
                    <a:pt x="11" y="43"/>
                    <a:pt x="12" y="42"/>
                  </a:cubicBezTo>
                  <a:cubicBezTo>
                    <a:pt x="12" y="41"/>
                    <a:pt x="11" y="40"/>
                    <a:pt x="9" y="40"/>
                  </a:cubicBezTo>
                  <a:cubicBezTo>
                    <a:pt x="10" y="41"/>
                    <a:pt x="11" y="41"/>
                    <a:pt x="11" y="42"/>
                  </a:cubicBezTo>
                  <a:cubicBezTo>
                    <a:pt x="11" y="42"/>
                    <a:pt x="11" y="43"/>
                    <a:pt x="11" y="44"/>
                  </a:cubicBezTo>
                  <a:cubicBezTo>
                    <a:pt x="11" y="44"/>
                    <a:pt x="10" y="44"/>
                    <a:pt x="10" y="44"/>
                  </a:cubicBezTo>
                  <a:cubicBezTo>
                    <a:pt x="9" y="44"/>
                    <a:pt x="9" y="43"/>
                    <a:pt x="9" y="42"/>
                  </a:cubicBezTo>
                  <a:cubicBezTo>
                    <a:pt x="8" y="42"/>
                    <a:pt x="9" y="41"/>
                    <a:pt x="9" y="41"/>
                  </a:cubicBezTo>
                  <a:close/>
                  <a:moveTo>
                    <a:pt x="40" y="18"/>
                  </a:moveTo>
                  <a:cubicBezTo>
                    <a:pt x="40" y="17"/>
                    <a:pt x="40" y="17"/>
                    <a:pt x="40" y="17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7" y="16"/>
                    <a:pt x="36" y="16"/>
                    <a:pt x="36" y="14"/>
                  </a:cubicBezTo>
                  <a:cubicBezTo>
                    <a:pt x="36" y="14"/>
                    <a:pt x="36" y="13"/>
                    <a:pt x="36" y="13"/>
                  </a:cubicBezTo>
                  <a:cubicBezTo>
                    <a:pt x="35" y="13"/>
                    <a:pt x="34" y="13"/>
                    <a:pt x="33" y="13"/>
                  </a:cubicBezTo>
                  <a:cubicBezTo>
                    <a:pt x="34" y="15"/>
                    <a:pt x="36" y="16"/>
                    <a:pt x="37" y="17"/>
                  </a:cubicBezTo>
                  <a:cubicBezTo>
                    <a:pt x="38" y="18"/>
                    <a:pt x="39" y="18"/>
                    <a:pt x="40" y="18"/>
                  </a:cubicBezTo>
                  <a:close/>
                  <a:moveTo>
                    <a:pt x="64" y="45"/>
                  </a:moveTo>
                  <a:cubicBezTo>
                    <a:pt x="59" y="47"/>
                    <a:pt x="55" y="47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2" y="43"/>
                    <a:pt x="53" y="44"/>
                    <a:pt x="54" y="46"/>
                  </a:cubicBezTo>
                  <a:cubicBezTo>
                    <a:pt x="53" y="46"/>
                    <a:pt x="52" y="46"/>
                    <a:pt x="52" y="46"/>
                  </a:cubicBezTo>
                  <a:cubicBezTo>
                    <a:pt x="55" y="46"/>
                    <a:pt x="59" y="46"/>
                    <a:pt x="62" y="46"/>
                  </a:cubicBezTo>
                  <a:cubicBezTo>
                    <a:pt x="63" y="46"/>
                    <a:pt x="64" y="46"/>
                    <a:pt x="64" y="45"/>
                  </a:cubicBezTo>
                  <a:close/>
                  <a:moveTo>
                    <a:pt x="16" y="46"/>
                  </a:moveTo>
                  <a:cubicBezTo>
                    <a:pt x="16" y="46"/>
                    <a:pt x="16" y="46"/>
                    <a:pt x="16" y="46"/>
                  </a:cubicBezTo>
                  <a:cubicBezTo>
                    <a:pt x="20" y="46"/>
                    <a:pt x="24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4" y="46"/>
                    <a:pt x="20" y="46"/>
                    <a:pt x="16" y="46"/>
                  </a:cubicBezTo>
                  <a:close/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8" y="46"/>
                    <a:pt x="42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2" y="46"/>
                    <a:pt x="38" y="46"/>
                    <a:pt x="3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3" name="Freeform 31">
              <a:extLst>
                <a:ext uri="{FF2B5EF4-FFF2-40B4-BE49-F238E27FC236}">
                  <a16:creationId xmlns:a16="http://schemas.microsoft.com/office/drawing/2014/main" id="{B431D50B-61A8-4511-9BB0-7925102E1A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3" y="910"/>
              <a:ext cx="481" cy="307"/>
            </a:xfrm>
            <a:custGeom>
              <a:avLst/>
              <a:gdLst>
                <a:gd name="T0" fmla="*/ 2 w 80"/>
                <a:gd name="T1" fmla="*/ 39 h 51"/>
                <a:gd name="T2" fmla="*/ 12 w 80"/>
                <a:gd name="T3" fmla="*/ 33 h 51"/>
                <a:gd name="T4" fmla="*/ 6 w 80"/>
                <a:gd name="T5" fmla="*/ 26 h 51"/>
                <a:gd name="T6" fmla="*/ 5 w 80"/>
                <a:gd name="T7" fmla="*/ 8 h 51"/>
                <a:gd name="T8" fmla="*/ 19 w 80"/>
                <a:gd name="T9" fmla="*/ 6 h 51"/>
                <a:gd name="T10" fmla="*/ 24 w 80"/>
                <a:gd name="T11" fmla="*/ 16 h 51"/>
                <a:gd name="T12" fmla="*/ 15 w 80"/>
                <a:gd name="T13" fmla="*/ 28 h 51"/>
                <a:gd name="T14" fmla="*/ 37 w 80"/>
                <a:gd name="T15" fmla="*/ 31 h 51"/>
                <a:gd name="T16" fmla="*/ 29 w 80"/>
                <a:gd name="T17" fmla="*/ 24 h 51"/>
                <a:gd name="T18" fmla="*/ 27 w 80"/>
                <a:gd name="T19" fmla="*/ 16 h 51"/>
                <a:gd name="T20" fmla="*/ 39 w 80"/>
                <a:gd name="T21" fmla="*/ 0 h 51"/>
                <a:gd name="T22" fmla="*/ 50 w 80"/>
                <a:gd name="T23" fmla="*/ 16 h 51"/>
                <a:gd name="T24" fmla="*/ 48 w 80"/>
                <a:gd name="T25" fmla="*/ 24 h 51"/>
                <a:gd name="T26" fmla="*/ 40 w 80"/>
                <a:gd name="T27" fmla="*/ 33 h 51"/>
                <a:gd name="T28" fmla="*/ 60 w 80"/>
                <a:gd name="T29" fmla="*/ 29 h 51"/>
                <a:gd name="T30" fmla="*/ 58 w 80"/>
                <a:gd name="T31" fmla="*/ 13 h 51"/>
                <a:gd name="T32" fmla="*/ 76 w 80"/>
                <a:gd name="T33" fmla="*/ 10 h 51"/>
                <a:gd name="T34" fmla="*/ 75 w 80"/>
                <a:gd name="T35" fmla="*/ 29 h 51"/>
                <a:gd name="T36" fmla="*/ 79 w 80"/>
                <a:gd name="T37" fmla="*/ 33 h 51"/>
                <a:gd name="T38" fmla="*/ 46 w 80"/>
                <a:gd name="T39" fmla="*/ 36 h 51"/>
                <a:gd name="T40" fmla="*/ 48 w 80"/>
                <a:gd name="T41" fmla="*/ 40 h 51"/>
                <a:gd name="T42" fmla="*/ 36 w 80"/>
                <a:gd name="T43" fmla="*/ 42 h 51"/>
                <a:gd name="T44" fmla="*/ 28 w 80"/>
                <a:gd name="T45" fmla="*/ 47 h 51"/>
                <a:gd name="T46" fmla="*/ 62 w 80"/>
                <a:gd name="T47" fmla="*/ 45 h 51"/>
                <a:gd name="T48" fmla="*/ 79 w 80"/>
                <a:gd name="T49" fmla="*/ 41 h 51"/>
                <a:gd name="T50" fmla="*/ 75 w 80"/>
                <a:gd name="T51" fmla="*/ 49 h 51"/>
                <a:gd name="T52" fmla="*/ 69 w 80"/>
                <a:gd name="T53" fmla="*/ 49 h 51"/>
                <a:gd name="T54" fmla="*/ 59 w 80"/>
                <a:gd name="T55" fmla="*/ 51 h 51"/>
                <a:gd name="T56" fmla="*/ 21 w 80"/>
                <a:gd name="T57" fmla="*/ 49 h 51"/>
                <a:gd name="T58" fmla="*/ 13 w 80"/>
                <a:gd name="T59" fmla="*/ 49 h 51"/>
                <a:gd name="T60" fmla="*/ 3 w 80"/>
                <a:gd name="T61" fmla="*/ 22 h 51"/>
                <a:gd name="T62" fmla="*/ 12 w 80"/>
                <a:gd name="T63" fmla="*/ 22 h 51"/>
                <a:gd name="T64" fmla="*/ 12 w 80"/>
                <a:gd name="T65" fmla="*/ 17 h 51"/>
                <a:gd name="T66" fmla="*/ 14 w 80"/>
                <a:gd name="T67" fmla="*/ 19 h 51"/>
                <a:gd name="T68" fmla="*/ 20 w 80"/>
                <a:gd name="T69" fmla="*/ 24 h 51"/>
                <a:gd name="T70" fmla="*/ 17 w 80"/>
                <a:gd name="T71" fmla="*/ 9 h 51"/>
                <a:gd name="T72" fmla="*/ 8 w 80"/>
                <a:gd name="T73" fmla="*/ 8 h 51"/>
                <a:gd name="T74" fmla="*/ 72 w 80"/>
                <a:gd name="T75" fmla="*/ 20 h 51"/>
                <a:gd name="T76" fmla="*/ 68 w 80"/>
                <a:gd name="T77" fmla="*/ 28 h 51"/>
                <a:gd name="T78" fmla="*/ 76 w 80"/>
                <a:gd name="T79" fmla="*/ 24 h 51"/>
                <a:gd name="T80" fmla="*/ 72 w 80"/>
                <a:gd name="T81" fmla="*/ 10 h 51"/>
                <a:gd name="T82" fmla="*/ 63 w 80"/>
                <a:gd name="T83" fmla="*/ 11 h 51"/>
                <a:gd name="T84" fmla="*/ 57 w 80"/>
                <a:gd name="T85" fmla="*/ 23 h 51"/>
                <a:gd name="T86" fmla="*/ 63 w 80"/>
                <a:gd name="T87" fmla="*/ 18 h 51"/>
                <a:gd name="T88" fmla="*/ 67 w 80"/>
                <a:gd name="T89" fmla="*/ 18 h 51"/>
                <a:gd name="T90" fmla="*/ 69 w 80"/>
                <a:gd name="T91" fmla="*/ 20 h 51"/>
                <a:gd name="T92" fmla="*/ 31 w 80"/>
                <a:gd name="T93" fmla="*/ 38 h 51"/>
                <a:gd name="T94" fmla="*/ 30 w 80"/>
                <a:gd name="T95" fmla="*/ 39 h 51"/>
                <a:gd name="T96" fmla="*/ 44 w 80"/>
                <a:gd name="T97" fmla="*/ 25 h 51"/>
                <a:gd name="T98" fmla="*/ 40 w 80"/>
                <a:gd name="T99" fmla="*/ 2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" h="51">
                  <a:moveTo>
                    <a:pt x="3" y="49"/>
                  </a:moveTo>
                  <a:cubicBezTo>
                    <a:pt x="1" y="47"/>
                    <a:pt x="4" y="44"/>
                    <a:pt x="1" y="41"/>
                  </a:cubicBezTo>
                  <a:cubicBezTo>
                    <a:pt x="1" y="41"/>
                    <a:pt x="0" y="40"/>
                    <a:pt x="2" y="39"/>
                  </a:cubicBezTo>
                  <a:cubicBezTo>
                    <a:pt x="3" y="39"/>
                    <a:pt x="2" y="36"/>
                    <a:pt x="1" y="36"/>
                  </a:cubicBezTo>
                  <a:cubicBezTo>
                    <a:pt x="1" y="35"/>
                    <a:pt x="1" y="34"/>
                    <a:pt x="1" y="33"/>
                  </a:cubicBezTo>
                  <a:cubicBezTo>
                    <a:pt x="4" y="33"/>
                    <a:pt x="8" y="33"/>
                    <a:pt x="12" y="33"/>
                  </a:cubicBezTo>
                  <a:cubicBezTo>
                    <a:pt x="12" y="32"/>
                    <a:pt x="12" y="30"/>
                    <a:pt x="12" y="29"/>
                  </a:cubicBezTo>
                  <a:cubicBezTo>
                    <a:pt x="10" y="28"/>
                    <a:pt x="9" y="27"/>
                    <a:pt x="8" y="27"/>
                  </a:cubicBezTo>
                  <a:cubicBezTo>
                    <a:pt x="7" y="27"/>
                    <a:pt x="7" y="26"/>
                    <a:pt x="6" y="26"/>
                  </a:cubicBezTo>
                  <a:cubicBezTo>
                    <a:pt x="2" y="26"/>
                    <a:pt x="0" y="21"/>
                    <a:pt x="2" y="17"/>
                  </a:cubicBezTo>
                  <a:cubicBezTo>
                    <a:pt x="2" y="17"/>
                    <a:pt x="2" y="15"/>
                    <a:pt x="2" y="15"/>
                  </a:cubicBezTo>
                  <a:cubicBezTo>
                    <a:pt x="2" y="12"/>
                    <a:pt x="3" y="9"/>
                    <a:pt x="5" y="8"/>
                  </a:cubicBezTo>
                  <a:cubicBezTo>
                    <a:pt x="5" y="7"/>
                    <a:pt x="6" y="7"/>
                    <a:pt x="6" y="6"/>
                  </a:cubicBezTo>
                  <a:cubicBezTo>
                    <a:pt x="7" y="3"/>
                    <a:pt x="10" y="2"/>
                    <a:pt x="13" y="2"/>
                  </a:cubicBezTo>
                  <a:cubicBezTo>
                    <a:pt x="15" y="2"/>
                    <a:pt x="17" y="3"/>
                    <a:pt x="19" y="6"/>
                  </a:cubicBezTo>
                  <a:cubicBezTo>
                    <a:pt x="19" y="6"/>
                    <a:pt x="20" y="7"/>
                    <a:pt x="20" y="8"/>
                  </a:cubicBezTo>
                  <a:cubicBezTo>
                    <a:pt x="22" y="9"/>
                    <a:pt x="23" y="11"/>
                    <a:pt x="23" y="13"/>
                  </a:cubicBezTo>
                  <a:cubicBezTo>
                    <a:pt x="23" y="14"/>
                    <a:pt x="23" y="15"/>
                    <a:pt x="24" y="16"/>
                  </a:cubicBezTo>
                  <a:cubicBezTo>
                    <a:pt x="25" y="18"/>
                    <a:pt x="26" y="20"/>
                    <a:pt x="25" y="22"/>
                  </a:cubicBezTo>
                  <a:cubicBezTo>
                    <a:pt x="24" y="25"/>
                    <a:pt x="22" y="26"/>
                    <a:pt x="20" y="27"/>
                  </a:cubicBezTo>
                  <a:cubicBezTo>
                    <a:pt x="18" y="27"/>
                    <a:pt x="16" y="28"/>
                    <a:pt x="15" y="28"/>
                  </a:cubicBezTo>
                  <a:cubicBezTo>
                    <a:pt x="15" y="30"/>
                    <a:pt x="15" y="32"/>
                    <a:pt x="15" y="33"/>
                  </a:cubicBezTo>
                  <a:cubicBezTo>
                    <a:pt x="22" y="33"/>
                    <a:pt x="30" y="33"/>
                    <a:pt x="37" y="33"/>
                  </a:cubicBezTo>
                  <a:cubicBezTo>
                    <a:pt x="37" y="33"/>
                    <a:pt x="37" y="32"/>
                    <a:pt x="37" y="31"/>
                  </a:cubicBezTo>
                  <a:cubicBezTo>
                    <a:pt x="32" y="31"/>
                    <a:pt x="28" y="31"/>
                    <a:pt x="22" y="31"/>
                  </a:cubicBezTo>
                  <a:cubicBezTo>
                    <a:pt x="25" y="29"/>
                    <a:pt x="27" y="27"/>
                    <a:pt x="30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4"/>
                    <a:pt x="27" y="24"/>
                    <a:pt x="25" y="24"/>
                  </a:cubicBezTo>
                  <a:cubicBezTo>
                    <a:pt x="27" y="21"/>
                    <a:pt x="29" y="19"/>
                    <a:pt x="31" y="17"/>
                  </a:cubicBezTo>
                  <a:cubicBezTo>
                    <a:pt x="30" y="17"/>
                    <a:pt x="29" y="17"/>
                    <a:pt x="27" y="16"/>
                  </a:cubicBezTo>
                  <a:cubicBezTo>
                    <a:pt x="29" y="14"/>
                    <a:pt x="31" y="12"/>
                    <a:pt x="32" y="10"/>
                  </a:cubicBezTo>
                  <a:cubicBezTo>
                    <a:pt x="31" y="10"/>
                    <a:pt x="31" y="10"/>
                    <a:pt x="30" y="10"/>
                  </a:cubicBezTo>
                  <a:cubicBezTo>
                    <a:pt x="33" y="7"/>
                    <a:pt x="36" y="3"/>
                    <a:pt x="39" y="0"/>
                  </a:cubicBezTo>
                  <a:cubicBezTo>
                    <a:pt x="42" y="3"/>
                    <a:pt x="45" y="7"/>
                    <a:pt x="48" y="10"/>
                  </a:cubicBezTo>
                  <a:cubicBezTo>
                    <a:pt x="47" y="10"/>
                    <a:pt x="46" y="10"/>
                    <a:pt x="45" y="10"/>
                  </a:cubicBezTo>
                  <a:cubicBezTo>
                    <a:pt x="47" y="12"/>
                    <a:pt x="48" y="14"/>
                    <a:pt x="50" y="16"/>
                  </a:cubicBezTo>
                  <a:cubicBezTo>
                    <a:pt x="49" y="16"/>
                    <a:pt x="48" y="16"/>
                    <a:pt x="46" y="16"/>
                  </a:cubicBezTo>
                  <a:cubicBezTo>
                    <a:pt x="49" y="19"/>
                    <a:pt x="50" y="21"/>
                    <a:pt x="53" y="24"/>
                  </a:cubicBezTo>
                  <a:cubicBezTo>
                    <a:pt x="51" y="24"/>
                    <a:pt x="50" y="24"/>
                    <a:pt x="48" y="24"/>
                  </a:cubicBezTo>
                  <a:cubicBezTo>
                    <a:pt x="51" y="26"/>
                    <a:pt x="53" y="28"/>
                    <a:pt x="55" y="31"/>
                  </a:cubicBezTo>
                  <a:cubicBezTo>
                    <a:pt x="50" y="31"/>
                    <a:pt x="45" y="31"/>
                    <a:pt x="40" y="31"/>
                  </a:cubicBezTo>
                  <a:cubicBezTo>
                    <a:pt x="40" y="32"/>
                    <a:pt x="40" y="32"/>
                    <a:pt x="40" y="33"/>
                  </a:cubicBezTo>
                  <a:cubicBezTo>
                    <a:pt x="49" y="33"/>
                    <a:pt x="57" y="33"/>
                    <a:pt x="65" y="33"/>
                  </a:cubicBezTo>
                  <a:cubicBezTo>
                    <a:pt x="66" y="32"/>
                    <a:pt x="66" y="31"/>
                    <a:pt x="64" y="31"/>
                  </a:cubicBezTo>
                  <a:cubicBezTo>
                    <a:pt x="63" y="30"/>
                    <a:pt x="61" y="30"/>
                    <a:pt x="60" y="29"/>
                  </a:cubicBezTo>
                  <a:cubicBezTo>
                    <a:pt x="55" y="28"/>
                    <a:pt x="53" y="22"/>
                    <a:pt x="56" y="18"/>
                  </a:cubicBezTo>
                  <a:cubicBezTo>
                    <a:pt x="57" y="17"/>
                    <a:pt x="57" y="17"/>
                    <a:pt x="57" y="16"/>
                  </a:cubicBezTo>
                  <a:cubicBezTo>
                    <a:pt x="57" y="15"/>
                    <a:pt x="57" y="13"/>
                    <a:pt x="58" y="13"/>
                  </a:cubicBezTo>
                  <a:cubicBezTo>
                    <a:pt x="59" y="10"/>
                    <a:pt x="61" y="8"/>
                    <a:pt x="63" y="6"/>
                  </a:cubicBezTo>
                  <a:cubicBezTo>
                    <a:pt x="67" y="3"/>
                    <a:pt x="72" y="4"/>
                    <a:pt x="74" y="8"/>
                  </a:cubicBezTo>
                  <a:cubicBezTo>
                    <a:pt x="74" y="9"/>
                    <a:pt x="75" y="10"/>
                    <a:pt x="76" y="10"/>
                  </a:cubicBezTo>
                  <a:cubicBezTo>
                    <a:pt x="77" y="12"/>
                    <a:pt x="78" y="14"/>
                    <a:pt x="78" y="17"/>
                  </a:cubicBezTo>
                  <a:cubicBezTo>
                    <a:pt x="78" y="18"/>
                    <a:pt x="78" y="19"/>
                    <a:pt x="78" y="20"/>
                  </a:cubicBezTo>
                  <a:cubicBezTo>
                    <a:pt x="80" y="23"/>
                    <a:pt x="79" y="27"/>
                    <a:pt x="75" y="29"/>
                  </a:cubicBezTo>
                  <a:cubicBezTo>
                    <a:pt x="73" y="29"/>
                    <a:pt x="71" y="30"/>
                    <a:pt x="68" y="31"/>
                  </a:cubicBezTo>
                  <a:cubicBezTo>
                    <a:pt x="68" y="32"/>
                    <a:pt x="68" y="32"/>
                    <a:pt x="68" y="33"/>
                  </a:cubicBezTo>
                  <a:cubicBezTo>
                    <a:pt x="72" y="33"/>
                    <a:pt x="75" y="33"/>
                    <a:pt x="79" y="33"/>
                  </a:cubicBezTo>
                  <a:cubicBezTo>
                    <a:pt x="79" y="34"/>
                    <a:pt x="79" y="35"/>
                    <a:pt x="79" y="36"/>
                  </a:cubicBezTo>
                  <a:cubicBezTo>
                    <a:pt x="78" y="36"/>
                    <a:pt x="78" y="36"/>
                    <a:pt x="77" y="36"/>
                  </a:cubicBezTo>
                  <a:cubicBezTo>
                    <a:pt x="67" y="36"/>
                    <a:pt x="56" y="36"/>
                    <a:pt x="46" y="36"/>
                  </a:cubicBezTo>
                  <a:cubicBezTo>
                    <a:pt x="44" y="36"/>
                    <a:pt x="43" y="36"/>
                    <a:pt x="43" y="38"/>
                  </a:cubicBezTo>
                  <a:cubicBezTo>
                    <a:pt x="42" y="39"/>
                    <a:pt x="43" y="40"/>
                    <a:pt x="44" y="40"/>
                  </a:cubicBezTo>
                  <a:cubicBezTo>
                    <a:pt x="45" y="39"/>
                    <a:pt x="47" y="40"/>
                    <a:pt x="48" y="40"/>
                  </a:cubicBezTo>
                  <a:cubicBezTo>
                    <a:pt x="48" y="40"/>
                    <a:pt x="48" y="41"/>
                    <a:pt x="48" y="42"/>
                  </a:cubicBezTo>
                  <a:cubicBezTo>
                    <a:pt x="44" y="42"/>
                    <a:pt x="40" y="42"/>
                    <a:pt x="36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3" y="42"/>
                    <a:pt x="32" y="42"/>
                    <a:pt x="34" y="46"/>
                  </a:cubicBezTo>
                  <a:cubicBezTo>
                    <a:pt x="32" y="46"/>
                    <a:pt x="31" y="45"/>
                    <a:pt x="30" y="46"/>
                  </a:cubicBezTo>
                  <a:cubicBezTo>
                    <a:pt x="29" y="46"/>
                    <a:pt x="28" y="46"/>
                    <a:pt x="28" y="47"/>
                  </a:cubicBezTo>
                  <a:cubicBezTo>
                    <a:pt x="28" y="47"/>
                    <a:pt x="29" y="48"/>
                    <a:pt x="30" y="48"/>
                  </a:cubicBezTo>
                  <a:cubicBezTo>
                    <a:pt x="39" y="48"/>
                    <a:pt x="49" y="48"/>
                    <a:pt x="59" y="48"/>
                  </a:cubicBezTo>
                  <a:cubicBezTo>
                    <a:pt x="61" y="48"/>
                    <a:pt x="62" y="47"/>
                    <a:pt x="62" y="45"/>
                  </a:cubicBezTo>
                  <a:cubicBezTo>
                    <a:pt x="63" y="44"/>
                    <a:pt x="65" y="45"/>
                    <a:pt x="66" y="44"/>
                  </a:cubicBezTo>
                  <a:cubicBezTo>
                    <a:pt x="66" y="43"/>
                    <a:pt x="67" y="42"/>
                    <a:pt x="67" y="41"/>
                  </a:cubicBezTo>
                  <a:cubicBezTo>
                    <a:pt x="71" y="41"/>
                    <a:pt x="75" y="41"/>
                    <a:pt x="79" y="41"/>
                  </a:cubicBezTo>
                  <a:cubicBezTo>
                    <a:pt x="79" y="42"/>
                    <a:pt x="80" y="44"/>
                    <a:pt x="78" y="43"/>
                  </a:cubicBezTo>
                  <a:cubicBezTo>
                    <a:pt x="78" y="45"/>
                    <a:pt x="78" y="47"/>
                    <a:pt x="78" y="49"/>
                  </a:cubicBezTo>
                  <a:cubicBezTo>
                    <a:pt x="77" y="49"/>
                    <a:pt x="76" y="49"/>
                    <a:pt x="75" y="49"/>
                  </a:cubicBezTo>
                  <a:cubicBezTo>
                    <a:pt x="75" y="49"/>
                    <a:pt x="75" y="50"/>
                    <a:pt x="74" y="50"/>
                  </a:cubicBezTo>
                  <a:cubicBezTo>
                    <a:pt x="73" y="50"/>
                    <a:pt x="72" y="50"/>
                    <a:pt x="71" y="50"/>
                  </a:cubicBezTo>
                  <a:cubicBezTo>
                    <a:pt x="70" y="50"/>
                    <a:pt x="70" y="49"/>
                    <a:pt x="69" y="49"/>
                  </a:cubicBezTo>
                  <a:cubicBezTo>
                    <a:pt x="68" y="49"/>
                    <a:pt x="66" y="49"/>
                    <a:pt x="65" y="49"/>
                  </a:cubicBezTo>
                  <a:cubicBezTo>
                    <a:pt x="64" y="49"/>
                    <a:pt x="63" y="50"/>
                    <a:pt x="62" y="50"/>
                  </a:cubicBezTo>
                  <a:cubicBezTo>
                    <a:pt x="61" y="50"/>
                    <a:pt x="60" y="51"/>
                    <a:pt x="59" y="51"/>
                  </a:cubicBezTo>
                  <a:cubicBezTo>
                    <a:pt x="49" y="51"/>
                    <a:pt x="39" y="51"/>
                    <a:pt x="29" y="51"/>
                  </a:cubicBezTo>
                  <a:cubicBezTo>
                    <a:pt x="29" y="51"/>
                    <a:pt x="28" y="51"/>
                    <a:pt x="28" y="50"/>
                  </a:cubicBezTo>
                  <a:cubicBezTo>
                    <a:pt x="26" y="49"/>
                    <a:pt x="24" y="49"/>
                    <a:pt x="21" y="49"/>
                  </a:cubicBezTo>
                  <a:cubicBezTo>
                    <a:pt x="21" y="49"/>
                    <a:pt x="20" y="49"/>
                    <a:pt x="19" y="50"/>
                  </a:cubicBezTo>
                  <a:cubicBezTo>
                    <a:pt x="19" y="51"/>
                    <a:pt x="16" y="51"/>
                    <a:pt x="16" y="50"/>
                  </a:cubicBezTo>
                  <a:cubicBezTo>
                    <a:pt x="15" y="49"/>
                    <a:pt x="14" y="49"/>
                    <a:pt x="13" y="49"/>
                  </a:cubicBezTo>
                  <a:cubicBezTo>
                    <a:pt x="10" y="49"/>
                    <a:pt x="6" y="49"/>
                    <a:pt x="3" y="49"/>
                  </a:cubicBezTo>
                  <a:close/>
                  <a:moveTo>
                    <a:pt x="6" y="17"/>
                  </a:moveTo>
                  <a:cubicBezTo>
                    <a:pt x="3" y="19"/>
                    <a:pt x="3" y="20"/>
                    <a:pt x="3" y="22"/>
                  </a:cubicBezTo>
                  <a:cubicBezTo>
                    <a:pt x="5" y="24"/>
                    <a:pt x="7" y="24"/>
                    <a:pt x="9" y="23"/>
                  </a:cubicBezTo>
                  <a:cubicBezTo>
                    <a:pt x="9" y="25"/>
                    <a:pt x="10" y="26"/>
                    <a:pt x="12" y="26"/>
                  </a:cubicBezTo>
                  <a:cubicBezTo>
                    <a:pt x="12" y="24"/>
                    <a:pt x="12" y="23"/>
                    <a:pt x="12" y="22"/>
                  </a:cubicBezTo>
                  <a:cubicBezTo>
                    <a:pt x="11" y="19"/>
                    <a:pt x="9" y="16"/>
                    <a:pt x="8" y="13"/>
                  </a:cubicBezTo>
                  <a:cubicBezTo>
                    <a:pt x="9" y="13"/>
                    <a:pt x="9" y="13"/>
                    <a:pt x="10" y="12"/>
                  </a:cubicBezTo>
                  <a:cubicBezTo>
                    <a:pt x="11" y="14"/>
                    <a:pt x="11" y="15"/>
                    <a:pt x="12" y="17"/>
                  </a:cubicBezTo>
                  <a:cubicBezTo>
                    <a:pt x="13" y="15"/>
                    <a:pt x="14" y="14"/>
                    <a:pt x="15" y="12"/>
                  </a:cubicBezTo>
                  <a:cubicBezTo>
                    <a:pt x="16" y="13"/>
                    <a:pt x="16" y="13"/>
                    <a:pt x="17" y="13"/>
                  </a:cubicBezTo>
                  <a:cubicBezTo>
                    <a:pt x="16" y="15"/>
                    <a:pt x="15" y="17"/>
                    <a:pt x="14" y="19"/>
                  </a:cubicBezTo>
                  <a:cubicBezTo>
                    <a:pt x="14" y="21"/>
                    <a:pt x="14" y="23"/>
                    <a:pt x="15" y="26"/>
                  </a:cubicBezTo>
                  <a:cubicBezTo>
                    <a:pt x="15" y="25"/>
                    <a:pt x="16" y="25"/>
                    <a:pt x="17" y="24"/>
                  </a:cubicBezTo>
                  <a:cubicBezTo>
                    <a:pt x="18" y="24"/>
                    <a:pt x="19" y="24"/>
                    <a:pt x="20" y="24"/>
                  </a:cubicBezTo>
                  <a:cubicBezTo>
                    <a:pt x="22" y="24"/>
                    <a:pt x="23" y="22"/>
                    <a:pt x="23" y="20"/>
                  </a:cubicBezTo>
                  <a:cubicBezTo>
                    <a:pt x="23" y="18"/>
                    <a:pt x="21" y="17"/>
                    <a:pt x="19" y="16"/>
                  </a:cubicBezTo>
                  <a:cubicBezTo>
                    <a:pt x="21" y="12"/>
                    <a:pt x="20" y="11"/>
                    <a:pt x="17" y="9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6" y="5"/>
                    <a:pt x="14" y="4"/>
                    <a:pt x="12" y="4"/>
                  </a:cubicBezTo>
                  <a:cubicBezTo>
                    <a:pt x="10" y="4"/>
                    <a:pt x="8" y="6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4" y="12"/>
                    <a:pt x="4" y="13"/>
                    <a:pt x="6" y="17"/>
                  </a:cubicBezTo>
                  <a:close/>
                  <a:moveTo>
                    <a:pt x="72" y="20"/>
                  </a:moveTo>
                  <a:cubicBezTo>
                    <a:pt x="72" y="21"/>
                    <a:pt x="72" y="22"/>
                    <a:pt x="72" y="22"/>
                  </a:cubicBezTo>
                  <a:cubicBezTo>
                    <a:pt x="70" y="22"/>
                    <a:pt x="69" y="22"/>
                    <a:pt x="68" y="22"/>
                  </a:cubicBezTo>
                  <a:cubicBezTo>
                    <a:pt x="68" y="25"/>
                    <a:pt x="68" y="26"/>
                    <a:pt x="68" y="28"/>
                  </a:cubicBezTo>
                  <a:cubicBezTo>
                    <a:pt x="68" y="28"/>
                    <a:pt x="69" y="29"/>
                    <a:pt x="69" y="29"/>
                  </a:cubicBezTo>
                  <a:cubicBezTo>
                    <a:pt x="70" y="28"/>
                    <a:pt x="70" y="27"/>
                    <a:pt x="71" y="26"/>
                  </a:cubicBezTo>
                  <a:cubicBezTo>
                    <a:pt x="73" y="27"/>
                    <a:pt x="75" y="26"/>
                    <a:pt x="76" y="24"/>
                  </a:cubicBezTo>
                  <a:cubicBezTo>
                    <a:pt x="77" y="22"/>
                    <a:pt x="76" y="21"/>
                    <a:pt x="74" y="19"/>
                  </a:cubicBezTo>
                  <a:cubicBezTo>
                    <a:pt x="76" y="16"/>
                    <a:pt x="76" y="14"/>
                    <a:pt x="73" y="12"/>
                  </a:cubicBezTo>
                  <a:cubicBezTo>
                    <a:pt x="72" y="11"/>
                    <a:pt x="72" y="11"/>
                    <a:pt x="72" y="10"/>
                  </a:cubicBezTo>
                  <a:cubicBezTo>
                    <a:pt x="72" y="8"/>
                    <a:pt x="70" y="7"/>
                    <a:pt x="68" y="7"/>
                  </a:cubicBezTo>
                  <a:cubicBezTo>
                    <a:pt x="66" y="7"/>
                    <a:pt x="64" y="8"/>
                    <a:pt x="63" y="10"/>
                  </a:cubicBezTo>
                  <a:cubicBezTo>
                    <a:pt x="63" y="10"/>
                    <a:pt x="63" y="11"/>
                    <a:pt x="63" y="11"/>
                  </a:cubicBezTo>
                  <a:cubicBezTo>
                    <a:pt x="60" y="13"/>
                    <a:pt x="59" y="15"/>
                    <a:pt x="61" y="18"/>
                  </a:cubicBezTo>
                  <a:cubicBezTo>
                    <a:pt x="60" y="18"/>
                    <a:pt x="60" y="19"/>
                    <a:pt x="59" y="19"/>
                  </a:cubicBezTo>
                  <a:cubicBezTo>
                    <a:pt x="58" y="20"/>
                    <a:pt x="57" y="21"/>
                    <a:pt x="57" y="23"/>
                  </a:cubicBezTo>
                  <a:cubicBezTo>
                    <a:pt x="57" y="25"/>
                    <a:pt x="58" y="26"/>
                    <a:pt x="60" y="27"/>
                  </a:cubicBezTo>
                  <a:cubicBezTo>
                    <a:pt x="62" y="27"/>
                    <a:pt x="64" y="27"/>
                    <a:pt x="66" y="29"/>
                  </a:cubicBezTo>
                  <a:cubicBezTo>
                    <a:pt x="65" y="25"/>
                    <a:pt x="67" y="20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7"/>
                    <a:pt x="64" y="16"/>
                    <a:pt x="64" y="16"/>
                  </a:cubicBezTo>
                  <a:cubicBezTo>
                    <a:pt x="65" y="17"/>
                    <a:pt x="66" y="17"/>
                    <a:pt x="67" y="18"/>
                  </a:cubicBezTo>
                  <a:cubicBezTo>
                    <a:pt x="67" y="16"/>
                    <a:pt x="68" y="14"/>
                    <a:pt x="68" y="12"/>
                  </a:cubicBezTo>
                  <a:cubicBezTo>
                    <a:pt x="69" y="13"/>
                    <a:pt x="70" y="13"/>
                    <a:pt x="71" y="13"/>
                  </a:cubicBezTo>
                  <a:cubicBezTo>
                    <a:pt x="70" y="15"/>
                    <a:pt x="70" y="18"/>
                    <a:pt x="69" y="20"/>
                  </a:cubicBezTo>
                  <a:cubicBezTo>
                    <a:pt x="70" y="20"/>
                    <a:pt x="71" y="20"/>
                    <a:pt x="72" y="20"/>
                  </a:cubicBezTo>
                  <a:close/>
                  <a:moveTo>
                    <a:pt x="31" y="37"/>
                  </a:moveTo>
                  <a:cubicBezTo>
                    <a:pt x="31" y="37"/>
                    <a:pt x="31" y="37"/>
                    <a:pt x="31" y="38"/>
                  </a:cubicBezTo>
                  <a:cubicBezTo>
                    <a:pt x="28" y="41"/>
                    <a:pt x="24" y="45"/>
                    <a:pt x="21" y="48"/>
                  </a:cubicBezTo>
                  <a:cubicBezTo>
                    <a:pt x="21" y="48"/>
                    <a:pt x="22" y="48"/>
                    <a:pt x="22" y="47"/>
                  </a:cubicBezTo>
                  <a:cubicBezTo>
                    <a:pt x="25" y="45"/>
                    <a:pt x="27" y="42"/>
                    <a:pt x="30" y="39"/>
                  </a:cubicBezTo>
                  <a:cubicBezTo>
                    <a:pt x="30" y="39"/>
                    <a:pt x="31" y="39"/>
                    <a:pt x="32" y="38"/>
                  </a:cubicBezTo>
                  <a:cubicBezTo>
                    <a:pt x="32" y="38"/>
                    <a:pt x="32" y="37"/>
                    <a:pt x="31" y="37"/>
                  </a:cubicBezTo>
                  <a:close/>
                  <a:moveTo>
                    <a:pt x="44" y="25"/>
                  </a:moveTo>
                  <a:cubicBezTo>
                    <a:pt x="44" y="25"/>
                    <a:pt x="44" y="24"/>
                    <a:pt x="44" y="24"/>
                  </a:cubicBezTo>
                  <a:cubicBezTo>
                    <a:pt x="43" y="25"/>
                    <a:pt x="41" y="27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2" y="27"/>
                    <a:pt x="43" y="26"/>
                    <a:pt x="4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4" name="Freeform 32">
              <a:extLst>
                <a:ext uri="{FF2B5EF4-FFF2-40B4-BE49-F238E27FC236}">
                  <a16:creationId xmlns:a16="http://schemas.microsoft.com/office/drawing/2014/main" id="{A85C3439-8A65-41C3-B904-5F057BB6D7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9" y="1362"/>
              <a:ext cx="470" cy="380"/>
            </a:xfrm>
            <a:custGeom>
              <a:avLst/>
              <a:gdLst>
                <a:gd name="T0" fmla="*/ 10 w 78"/>
                <a:gd name="T1" fmla="*/ 13 h 63"/>
                <a:gd name="T2" fmla="*/ 13 w 78"/>
                <a:gd name="T3" fmla="*/ 7 h 63"/>
                <a:gd name="T4" fmla="*/ 21 w 78"/>
                <a:gd name="T5" fmla="*/ 13 h 63"/>
                <a:gd name="T6" fmla="*/ 24 w 78"/>
                <a:gd name="T7" fmla="*/ 11 h 63"/>
                <a:gd name="T8" fmla="*/ 26 w 78"/>
                <a:gd name="T9" fmla="*/ 13 h 63"/>
                <a:gd name="T10" fmla="*/ 53 w 78"/>
                <a:gd name="T11" fmla="*/ 0 h 63"/>
                <a:gd name="T12" fmla="*/ 67 w 78"/>
                <a:gd name="T13" fmla="*/ 5 h 63"/>
                <a:gd name="T14" fmla="*/ 68 w 78"/>
                <a:gd name="T15" fmla="*/ 10 h 63"/>
                <a:gd name="T16" fmla="*/ 68 w 78"/>
                <a:gd name="T17" fmla="*/ 17 h 63"/>
                <a:gd name="T18" fmla="*/ 78 w 78"/>
                <a:gd name="T19" fmla="*/ 63 h 63"/>
                <a:gd name="T20" fmla="*/ 0 w 78"/>
                <a:gd name="T21" fmla="*/ 21 h 63"/>
                <a:gd name="T22" fmla="*/ 5 w 78"/>
                <a:gd name="T23" fmla="*/ 13 h 63"/>
                <a:gd name="T24" fmla="*/ 29 w 78"/>
                <a:gd name="T25" fmla="*/ 61 h 63"/>
                <a:gd name="T26" fmla="*/ 31 w 78"/>
                <a:gd name="T27" fmla="*/ 56 h 63"/>
                <a:gd name="T28" fmla="*/ 48 w 78"/>
                <a:gd name="T29" fmla="*/ 61 h 63"/>
                <a:gd name="T30" fmla="*/ 51 w 78"/>
                <a:gd name="T31" fmla="*/ 3 h 63"/>
                <a:gd name="T32" fmla="*/ 75 w 78"/>
                <a:gd name="T33" fmla="*/ 61 h 63"/>
                <a:gd name="T34" fmla="*/ 58 w 78"/>
                <a:gd name="T35" fmla="*/ 20 h 63"/>
                <a:gd name="T36" fmla="*/ 75 w 78"/>
                <a:gd name="T37" fmla="*/ 61 h 63"/>
                <a:gd name="T38" fmla="*/ 8 w 78"/>
                <a:gd name="T39" fmla="*/ 16 h 63"/>
                <a:gd name="T40" fmla="*/ 24 w 78"/>
                <a:gd name="T41" fmla="*/ 21 h 63"/>
                <a:gd name="T42" fmla="*/ 26 w 78"/>
                <a:gd name="T43" fmla="*/ 61 h 63"/>
                <a:gd name="T44" fmla="*/ 53 w 78"/>
                <a:gd name="T45" fmla="*/ 12 h 63"/>
                <a:gd name="T46" fmla="*/ 55 w 78"/>
                <a:gd name="T47" fmla="*/ 61 h 63"/>
                <a:gd name="T48" fmla="*/ 55 w 78"/>
                <a:gd name="T49" fmla="*/ 19 h 63"/>
                <a:gd name="T50" fmla="*/ 65 w 78"/>
                <a:gd name="T51" fmla="*/ 17 h 63"/>
                <a:gd name="T52" fmla="*/ 53 w 78"/>
                <a:gd name="T53" fmla="*/ 12 h 63"/>
                <a:gd name="T54" fmla="*/ 21 w 78"/>
                <a:gd name="T55" fmla="*/ 46 h 63"/>
                <a:gd name="T56" fmla="*/ 17 w 78"/>
                <a:gd name="T57" fmla="*/ 38 h 63"/>
                <a:gd name="T58" fmla="*/ 2 w 78"/>
                <a:gd name="T59" fmla="*/ 39 h 63"/>
                <a:gd name="T60" fmla="*/ 5 w 78"/>
                <a:gd name="T61" fmla="*/ 40 h 63"/>
                <a:gd name="T62" fmla="*/ 19 w 78"/>
                <a:gd name="T63" fmla="*/ 41 h 63"/>
                <a:gd name="T64" fmla="*/ 18 w 78"/>
                <a:gd name="T65" fmla="*/ 45 h 63"/>
                <a:gd name="T66" fmla="*/ 7 w 78"/>
                <a:gd name="T67" fmla="*/ 43 h 63"/>
                <a:gd name="T68" fmla="*/ 17 w 78"/>
                <a:gd name="T69" fmla="*/ 45 h 63"/>
                <a:gd name="T70" fmla="*/ 46 w 78"/>
                <a:gd name="T71" fmla="*/ 59 h 63"/>
                <a:gd name="T72" fmla="*/ 34 w 78"/>
                <a:gd name="T73" fmla="*/ 61 h 63"/>
                <a:gd name="T74" fmla="*/ 46 w 78"/>
                <a:gd name="T75" fmla="*/ 59 h 63"/>
                <a:gd name="T76" fmla="*/ 53 w 78"/>
                <a:gd name="T77" fmla="*/ 8 h 63"/>
                <a:gd name="T78" fmla="*/ 63 w 78"/>
                <a:gd name="T79" fmla="*/ 10 h 63"/>
                <a:gd name="T80" fmla="*/ 64 w 78"/>
                <a:gd name="T81" fmla="*/ 8 h 63"/>
                <a:gd name="T82" fmla="*/ 15 w 78"/>
                <a:gd name="T83" fmla="*/ 58 h 63"/>
                <a:gd name="T84" fmla="*/ 19 w 78"/>
                <a:gd name="T85" fmla="*/ 53 h 63"/>
                <a:gd name="T86" fmla="*/ 19 w 78"/>
                <a:gd name="T87" fmla="*/ 53 h 63"/>
                <a:gd name="T88" fmla="*/ 19 w 78"/>
                <a:gd name="T89" fmla="*/ 50 h 63"/>
                <a:gd name="T90" fmla="*/ 21 w 78"/>
                <a:gd name="T91" fmla="*/ 51 h 63"/>
                <a:gd name="T92" fmla="*/ 20 w 78"/>
                <a:gd name="T93" fmla="*/ 57 h 63"/>
                <a:gd name="T94" fmla="*/ 7 w 78"/>
                <a:gd name="T95" fmla="*/ 50 h 63"/>
                <a:gd name="T96" fmla="*/ 7 w 78"/>
                <a:gd name="T97" fmla="*/ 50 h 63"/>
                <a:gd name="T98" fmla="*/ 6 w 78"/>
                <a:gd name="T99" fmla="*/ 35 h 63"/>
                <a:gd name="T100" fmla="*/ 15 w 78"/>
                <a:gd name="T101" fmla="*/ 35 h 63"/>
                <a:gd name="T102" fmla="*/ 13 w 78"/>
                <a:gd name="T103" fmla="*/ 50 h 63"/>
                <a:gd name="T104" fmla="*/ 10 w 78"/>
                <a:gd name="T105" fmla="*/ 49 h 63"/>
                <a:gd name="T106" fmla="*/ 18 w 78"/>
                <a:gd name="T107" fmla="*/ 30 h 63"/>
                <a:gd name="T108" fmla="*/ 5 w 78"/>
                <a:gd name="T109" fmla="*/ 30 h 63"/>
                <a:gd name="T110" fmla="*/ 18 w 78"/>
                <a:gd name="T111" fmla="*/ 30 h 63"/>
                <a:gd name="T112" fmla="*/ 12 w 78"/>
                <a:gd name="T113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" h="63">
                  <a:moveTo>
                    <a:pt x="5" y="13"/>
                  </a:moveTo>
                  <a:cubicBezTo>
                    <a:pt x="7" y="13"/>
                    <a:pt x="9" y="13"/>
                    <a:pt x="10" y="13"/>
                  </a:cubicBezTo>
                  <a:cubicBezTo>
                    <a:pt x="10" y="11"/>
                    <a:pt x="10" y="9"/>
                    <a:pt x="10" y="7"/>
                  </a:cubicBezTo>
                  <a:cubicBezTo>
                    <a:pt x="11" y="7"/>
                    <a:pt x="12" y="7"/>
                    <a:pt x="13" y="7"/>
                  </a:cubicBezTo>
                  <a:cubicBezTo>
                    <a:pt x="13" y="9"/>
                    <a:pt x="13" y="11"/>
                    <a:pt x="13" y="13"/>
                  </a:cubicBezTo>
                  <a:cubicBezTo>
                    <a:pt x="16" y="13"/>
                    <a:pt x="18" y="13"/>
                    <a:pt x="21" y="13"/>
                  </a:cubicBezTo>
                  <a:cubicBezTo>
                    <a:pt x="21" y="13"/>
                    <a:pt x="21" y="12"/>
                    <a:pt x="22" y="11"/>
                  </a:cubicBezTo>
                  <a:cubicBezTo>
                    <a:pt x="22" y="11"/>
                    <a:pt x="23" y="11"/>
                    <a:pt x="24" y="11"/>
                  </a:cubicBezTo>
                  <a:cubicBezTo>
                    <a:pt x="24" y="12"/>
                    <a:pt x="24" y="12"/>
                    <a:pt x="24" y="13"/>
                  </a:cubicBezTo>
                  <a:cubicBezTo>
                    <a:pt x="25" y="13"/>
                    <a:pt x="25" y="13"/>
                    <a:pt x="26" y="13"/>
                  </a:cubicBezTo>
                  <a:cubicBezTo>
                    <a:pt x="26" y="9"/>
                    <a:pt x="26" y="5"/>
                    <a:pt x="26" y="0"/>
                  </a:cubicBezTo>
                  <a:cubicBezTo>
                    <a:pt x="35" y="0"/>
                    <a:pt x="44" y="0"/>
                    <a:pt x="53" y="0"/>
                  </a:cubicBezTo>
                  <a:cubicBezTo>
                    <a:pt x="53" y="2"/>
                    <a:pt x="53" y="3"/>
                    <a:pt x="53" y="5"/>
                  </a:cubicBezTo>
                  <a:cubicBezTo>
                    <a:pt x="58" y="5"/>
                    <a:pt x="62" y="5"/>
                    <a:pt x="67" y="5"/>
                  </a:cubicBezTo>
                  <a:cubicBezTo>
                    <a:pt x="67" y="6"/>
                    <a:pt x="67" y="7"/>
                    <a:pt x="67" y="8"/>
                  </a:cubicBezTo>
                  <a:cubicBezTo>
                    <a:pt x="67" y="8"/>
                    <a:pt x="66" y="10"/>
                    <a:pt x="68" y="10"/>
                  </a:cubicBezTo>
                  <a:cubicBezTo>
                    <a:pt x="68" y="10"/>
                    <a:pt x="68" y="11"/>
                    <a:pt x="68" y="11"/>
                  </a:cubicBezTo>
                  <a:cubicBezTo>
                    <a:pt x="68" y="13"/>
                    <a:pt x="68" y="15"/>
                    <a:pt x="68" y="17"/>
                  </a:cubicBezTo>
                  <a:cubicBezTo>
                    <a:pt x="71" y="17"/>
                    <a:pt x="74" y="17"/>
                    <a:pt x="78" y="17"/>
                  </a:cubicBezTo>
                  <a:cubicBezTo>
                    <a:pt x="78" y="32"/>
                    <a:pt x="78" y="48"/>
                    <a:pt x="78" y="63"/>
                  </a:cubicBezTo>
                  <a:cubicBezTo>
                    <a:pt x="52" y="63"/>
                    <a:pt x="26" y="63"/>
                    <a:pt x="0" y="63"/>
                  </a:cubicBezTo>
                  <a:cubicBezTo>
                    <a:pt x="0" y="49"/>
                    <a:pt x="0" y="35"/>
                    <a:pt x="0" y="21"/>
                  </a:cubicBezTo>
                  <a:cubicBezTo>
                    <a:pt x="1" y="21"/>
                    <a:pt x="3" y="21"/>
                    <a:pt x="5" y="21"/>
                  </a:cubicBezTo>
                  <a:cubicBezTo>
                    <a:pt x="5" y="18"/>
                    <a:pt x="5" y="16"/>
                    <a:pt x="5" y="13"/>
                  </a:cubicBezTo>
                  <a:close/>
                  <a:moveTo>
                    <a:pt x="29" y="3"/>
                  </a:moveTo>
                  <a:cubicBezTo>
                    <a:pt x="29" y="22"/>
                    <a:pt x="29" y="41"/>
                    <a:pt x="29" y="61"/>
                  </a:cubicBezTo>
                  <a:cubicBezTo>
                    <a:pt x="30" y="61"/>
                    <a:pt x="30" y="61"/>
                    <a:pt x="31" y="61"/>
                  </a:cubicBezTo>
                  <a:cubicBezTo>
                    <a:pt x="31" y="59"/>
                    <a:pt x="31" y="58"/>
                    <a:pt x="31" y="56"/>
                  </a:cubicBezTo>
                  <a:cubicBezTo>
                    <a:pt x="37" y="56"/>
                    <a:pt x="43" y="56"/>
                    <a:pt x="48" y="56"/>
                  </a:cubicBezTo>
                  <a:cubicBezTo>
                    <a:pt x="48" y="58"/>
                    <a:pt x="48" y="59"/>
                    <a:pt x="48" y="61"/>
                  </a:cubicBezTo>
                  <a:cubicBezTo>
                    <a:pt x="49" y="61"/>
                    <a:pt x="50" y="61"/>
                    <a:pt x="51" y="61"/>
                  </a:cubicBezTo>
                  <a:cubicBezTo>
                    <a:pt x="51" y="41"/>
                    <a:pt x="51" y="22"/>
                    <a:pt x="51" y="3"/>
                  </a:cubicBezTo>
                  <a:cubicBezTo>
                    <a:pt x="43" y="3"/>
                    <a:pt x="36" y="3"/>
                    <a:pt x="29" y="3"/>
                  </a:cubicBezTo>
                  <a:close/>
                  <a:moveTo>
                    <a:pt x="75" y="61"/>
                  </a:moveTo>
                  <a:cubicBezTo>
                    <a:pt x="75" y="47"/>
                    <a:pt x="75" y="33"/>
                    <a:pt x="75" y="20"/>
                  </a:cubicBezTo>
                  <a:cubicBezTo>
                    <a:pt x="69" y="20"/>
                    <a:pt x="64" y="20"/>
                    <a:pt x="58" y="20"/>
                  </a:cubicBezTo>
                  <a:cubicBezTo>
                    <a:pt x="58" y="33"/>
                    <a:pt x="58" y="47"/>
                    <a:pt x="58" y="61"/>
                  </a:cubicBezTo>
                  <a:cubicBezTo>
                    <a:pt x="64" y="61"/>
                    <a:pt x="69" y="61"/>
                    <a:pt x="75" y="61"/>
                  </a:cubicBezTo>
                  <a:close/>
                  <a:moveTo>
                    <a:pt x="26" y="16"/>
                  </a:moveTo>
                  <a:cubicBezTo>
                    <a:pt x="20" y="16"/>
                    <a:pt x="14" y="16"/>
                    <a:pt x="8" y="16"/>
                  </a:cubicBezTo>
                  <a:cubicBezTo>
                    <a:pt x="8" y="18"/>
                    <a:pt x="8" y="19"/>
                    <a:pt x="8" y="21"/>
                  </a:cubicBezTo>
                  <a:cubicBezTo>
                    <a:pt x="14" y="21"/>
                    <a:pt x="19" y="21"/>
                    <a:pt x="24" y="21"/>
                  </a:cubicBezTo>
                  <a:cubicBezTo>
                    <a:pt x="24" y="34"/>
                    <a:pt x="24" y="48"/>
                    <a:pt x="24" y="61"/>
                  </a:cubicBezTo>
                  <a:cubicBezTo>
                    <a:pt x="25" y="61"/>
                    <a:pt x="25" y="61"/>
                    <a:pt x="26" y="61"/>
                  </a:cubicBezTo>
                  <a:cubicBezTo>
                    <a:pt x="26" y="46"/>
                    <a:pt x="26" y="31"/>
                    <a:pt x="26" y="16"/>
                  </a:cubicBezTo>
                  <a:close/>
                  <a:moveTo>
                    <a:pt x="53" y="12"/>
                  </a:moveTo>
                  <a:cubicBezTo>
                    <a:pt x="53" y="29"/>
                    <a:pt x="53" y="45"/>
                    <a:pt x="53" y="61"/>
                  </a:cubicBezTo>
                  <a:cubicBezTo>
                    <a:pt x="54" y="61"/>
                    <a:pt x="55" y="61"/>
                    <a:pt x="55" y="61"/>
                  </a:cubicBezTo>
                  <a:cubicBezTo>
                    <a:pt x="55" y="59"/>
                    <a:pt x="55" y="57"/>
                    <a:pt x="55" y="55"/>
                  </a:cubicBezTo>
                  <a:cubicBezTo>
                    <a:pt x="55" y="43"/>
                    <a:pt x="55" y="31"/>
                    <a:pt x="55" y="19"/>
                  </a:cubicBezTo>
                  <a:cubicBezTo>
                    <a:pt x="55" y="17"/>
                    <a:pt x="56" y="17"/>
                    <a:pt x="58" y="17"/>
                  </a:cubicBezTo>
                  <a:cubicBezTo>
                    <a:pt x="60" y="17"/>
                    <a:pt x="63" y="17"/>
                    <a:pt x="65" y="17"/>
                  </a:cubicBezTo>
                  <a:cubicBezTo>
                    <a:pt x="65" y="15"/>
                    <a:pt x="65" y="14"/>
                    <a:pt x="65" y="12"/>
                  </a:cubicBezTo>
                  <a:cubicBezTo>
                    <a:pt x="61" y="12"/>
                    <a:pt x="57" y="12"/>
                    <a:pt x="53" y="12"/>
                  </a:cubicBezTo>
                  <a:close/>
                  <a:moveTo>
                    <a:pt x="21" y="46"/>
                  </a:moveTo>
                  <a:cubicBezTo>
                    <a:pt x="21" y="46"/>
                    <a:pt x="21" y="46"/>
                    <a:pt x="21" y="46"/>
                  </a:cubicBezTo>
                  <a:cubicBezTo>
                    <a:pt x="21" y="45"/>
                    <a:pt x="21" y="44"/>
                    <a:pt x="21" y="42"/>
                  </a:cubicBezTo>
                  <a:cubicBezTo>
                    <a:pt x="21" y="38"/>
                    <a:pt x="21" y="38"/>
                    <a:pt x="17" y="38"/>
                  </a:cubicBezTo>
                  <a:cubicBezTo>
                    <a:pt x="12" y="38"/>
                    <a:pt x="8" y="38"/>
                    <a:pt x="3" y="38"/>
                  </a:cubicBezTo>
                  <a:cubicBezTo>
                    <a:pt x="2" y="38"/>
                    <a:pt x="2" y="38"/>
                    <a:pt x="2" y="39"/>
                  </a:cubicBezTo>
                  <a:cubicBezTo>
                    <a:pt x="2" y="40"/>
                    <a:pt x="3" y="40"/>
                    <a:pt x="4" y="40"/>
                  </a:cubicBezTo>
                  <a:cubicBezTo>
                    <a:pt x="4" y="40"/>
                    <a:pt x="5" y="40"/>
                    <a:pt x="5" y="40"/>
                  </a:cubicBezTo>
                  <a:cubicBezTo>
                    <a:pt x="8" y="38"/>
                    <a:pt x="11" y="38"/>
                    <a:pt x="14" y="39"/>
                  </a:cubicBezTo>
                  <a:cubicBezTo>
                    <a:pt x="16" y="39"/>
                    <a:pt x="17" y="40"/>
                    <a:pt x="19" y="41"/>
                  </a:cubicBezTo>
                  <a:cubicBezTo>
                    <a:pt x="20" y="43"/>
                    <a:pt x="20" y="44"/>
                    <a:pt x="21" y="46"/>
                  </a:cubicBezTo>
                  <a:close/>
                  <a:moveTo>
                    <a:pt x="18" y="45"/>
                  </a:moveTo>
                  <a:cubicBezTo>
                    <a:pt x="17" y="43"/>
                    <a:pt x="16" y="43"/>
                    <a:pt x="15" y="43"/>
                  </a:cubicBezTo>
                  <a:cubicBezTo>
                    <a:pt x="12" y="43"/>
                    <a:pt x="9" y="43"/>
                    <a:pt x="7" y="43"/>
                  </a:cubicBezTo>
                  <a:cubicBezTo>
                    <a:pt x="5" y="43"/>
                    <a:pt x="4" y="43"/>
                    <a:pt x="4" y="45"/>
                  </a:cubicBezTo>
                  <a:cubicBezTo>
                    <a:pt x="8" y="45"/>
                    <a:pt x="12" y="44"/>
                    <a:pt x="17" y="45"/>
                  </a:cubicBezTo>
                  <a:cubicBezTo>
                    <a:pt x="17" y="45"/>
                    <a:pt x="17" y="45"/>
                    <a:pt x="18" y="45"/>
                  </a:cubicBezTo>
                  <a:close/>
                  <a:moveTo>
                    <a:pt x="46" y="59"/>
                  </a:moveTo>
                  <a:cubicBezTo>
                    <a:pt x="42" y="59"/>
                    <a:pt x="38" y="59"/>
                    <a:pt x="34" y="59"/>
                  </a:cubicBezTo>
                  <a:cubicBezTo>
                    <a:pt x="34" y="60"/>
                    <a:pt x="34" y="60"/>
                    <a:pt x="34" y="61"/>
                  </a:cubicBezTo>
                  <a:cubicBezTo>
                    <a:pt x="38" y="61"/>
                    <a:pt x="42" y="61"/>
                    <a:pt x="46" y="61"/>
                  </a:cubicBezTo>
                  <a:cubicBezTo>
                    <a:pt x="46" y="60"/>
                    <a:pt x="46" y="60"/>
                    <a:pt x="46" y="59"/>
                  </a:cubicBezTo>
                  <a:close/>
                  <a:moveTo>
                    <a:pt x="64" y="8"/>
                  </a:moveTo>
                  <a:cubicBezTo>
                    <a:pt x="60" y="8"/>
                    <a:pt x="57" y="8"/>
                    <a:pt x="53" y="8"/>
                  </a:cubicBezTo>
                  <a:cubicBezTo>
                    <a:pt x="53" y="8"/>
                    <a:pt x="53" y="9"/>
                    <a:pt x="53" y="10"/>
                  </a:cubicBezTo>
                  <a:cubicBezTo>
                    <a:pt x="57" y="10"/>
                    <a:pt x="60" y="10"/>
                    <a:pt x="63" y="10"/>
                  </a:cubicBezTo>
                  <a:cubicBezTo>
                    <a:pt x="63" y="10"/>
                    <a:pt x="64" y="10"/>
                    <a:pt x="64" y="10"/>
                  </a:cubicBezTo>
                  <a:cubicBezTo>
                    <a:pt x="64" y="9"/>
                    <a:pt x="64" y="8"/>
                    <a:pt x="64" y="8"/>
                  </a:cubicBezTo>
                  <a:close/>
                  <a:moveTo>
                    <a:pt x="2" y="58"/>
                  </a:moveTo>
                  <a:cubicBezTo>
                    <a:pt x="5" y="61"/>
                    <a:pt x="12" y="60"/>
                    <a:pt x="15" y="58"/>
                  </a:cubicBezTo>
                  <a:cubicBezTo>
                    <a:pt x="10" y="58"/>
                    <a:pt x="6" y="58"/>
                    <a:pt x="2" y="58"/>
                  </a:cubicBezTo>
                  <a:close/>
                  <a:moveTo>
                    <a:pt x="19" y="53"/>
                  </a:moveTo>
                  <a:cubicBezTo>
                    <a:pt x="15" y="52"/>
                    <a:pt x="15" y="52"/>
                    <a:pt x="14" y="55"/>
                  </a:cubicBezTo>
                  <a:cubicBezTo>
                    <a:pt x="17" y="55"/>
                    <a:pt x="18" y="55"/>
                    <a:pt x="19" y="53"/>
                  </a:cubicBezTo>
                  <a:close/>
                  <a:moveTo>
                    <a:pt x="15" y="48"/>
                  </a:moveTo>
                  <a:cubicBezTo>
                    <a:pt x="16" y="50"/>
                    <a:pt x="17" y="50"/>
                    <a:pt x="19" y="50"/>
                  </a:cubicBezTo>
                  <a:cubicBezTo>
                    <a:pt x="19" y="48"/>
                    <a:pt x="18" y="47"/>
                    <a:pt x="15" y="48"/>
                  </a:cubicBezTo>
                  <a:close/>
                  <a:moveTo>
                    <a:pt x="21" y="51"/>
                  </a:moveTo>
                  <a:cubicBezTo>
                    <a:pt x="20" y="53"/>
                    <a:pt x="20" y="55"/>
                    <a:pt x="19" y="57"/>
                  </a:cubicBezTo>
                  <a:cubicBezTo>
                    <a:pt x="19" y="57"/>
                    <a:pt x="19" y="57"/>
                    <a:pt x="20" y="57"/>
                  </a:cubicBezTo>
                  <a:cubicBezTo>
                    <a:pt x="23" y="56"/>
                    <a:pt x="21" y="53"/>
                    <a:pt x="21" y="51"/>
                  </a:cubicBezTo>
                  <a:close/>
                  <a:moveTo>
                    <a:pt x="7" y="50"/>
                  </a:moveTo>
                  <a:cubicBezTo>
                    <a:pt x="7" y="47"/>
                    <a:pt x="6" y="47"/>
                    <a:pt x="4" y="48"/>
                  </a:cubicBezTo>
                  <a:cubicBezTo>
                    <a:pt x="3" y="50"/>
                    <a:pt x="4" y="50"/>
                    <a:pt x="7" y="50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6" y="35"/>
                  </a:cubicBezTo>
                  <a:cubicBezTo>
                    <a:pt x="9" y="35"/>
                    <a:pt x="12" y="35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2" y="35"/>
                    <a:pt x="9" y="35"/>
                    <a:pt x="6" y="35"/>
                  </a:cubicBezTo>
                  <a:close/>
                  <a:moveTo>
                    <a:pt x="13" y="50"/>
                  </a:moveTo>
                  <a:cubicBezTo>
                    <a:pt x="13" y="49"/>
                    <a:pt x="13" y="48"/>
                    <a:pt x="11" y="48"/>
                  </a:cubicBezTo>
                  <a:cubicBezTo>
                    <a:pt x="11" y="48"/>
                    <a:pt x="11" y="49"/>
                    <a:pt x="10" y="49"/>
                  </a:cubicBezTo>
                  <a:cubicBezTo>
                    <a:pt x="11" y="50"/>
                    <a:pt x="12" y="50"/>
                    <a:pt x="13" y="50"/>
                  </a:cubicBezTo>
                  <a:close/>
                  <a:moveTo>
                    <a:pt x="18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3" y="30"/>
                    <a:pt x="9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9" y="30"/>
                    <a:pt x="13" y="30"/>
                    <a:pt x="18" y="30"/>
                  </a:cubicBezTo>
                  <a:close/>
                  <a:moveTo>
                    <a:pt x="6" y="53"/>
                  </a:moveTo>
                  <a:cubicBezTo>
                    <a:pt x="8" y="54"/>
                    <a:pt x="10" y="54"/>
                    <a:pt x="12" y="53"/>
                  </a:cubicBezTo>
                  <a:cubicBezTo>
                    <a:pt x="10" y="53"/>
                    <a:pt x="8" y="53"/>
                    <a:pt x="6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5" name="Freeform 33">
              <a:extLst>
                <a:ext uri="{FF2B5EF4-FFF2-40B4-BE49-F238E27FC236}">
                  <a16:creationId xmlns:a16="http://schemas.microsoft.com/office/drawing/2014/main" id="{8629D0F7-AFE0-4BA7-85B3-5367393D4C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7" y="2604"/>
              <a:ext cx="476" cy="380"/>
            </a:xfrm>
            <a:custGeom>
              <a:avLst/>
              <a:gdLst>
                <a:gd name="T0" fmla="*/ 1 w 79"/>
                <a:gd name="T1" fmla="*/ 18 h 63"/>
                <a:gd name="T2" fmla="*/ 5 w 79"/>
                <a:gd name="T3" fmla="*/ 6 h 63"/>
                <a:gd name="T4" fmla="*/ 21 w 79"/>
                <a:gd name="T5" fmla="*/ 6 h 63"/>
                <a:gd name="T6" fmla="*/ 35 w 79"/>
                <a:gd name="T7" fmla="*/ 12 h 63"/>
                <a:gd name="T8" fmla="*/ 54 w 79"/>
                <a:gd name="T9" fmla="*/ 19 h 63"/>
                <a:gd name="T10" fmla="*/ 36 w 79"/>
                <a:gd name="T11" fmla="*/ 24 h 63"/>
                <a:gd name="T12" fmla="*/ 32 w 79"/>
                <a:gd name="T13" fmla="*/ 37 h 63"/>
                <a:gd name="T14" fmla="*/ 39 w 79"/>
                <a:gd name="T15" fmla="*/ 37 h 63"/>
                <a:gd name="T16" fmla="*/ 45 w 79"/>
                <a:gd name="T17" fmla="*/ 37 h 63"/>
                <a:gd name="T18" fmla="*/ 49 w 79"/>
                <a:gd name="T19" fmla="*/ 26 h 63"/>
                <a:gd name="T20" fmla="*/ 78 w 79"/>
                <a:gd name="T21" fmla="*/ 41 h 63"/>
                <a:gd name="T22" fmla="*/ 79 w 79"/>
                <a:gd name="T23" fmla="*/ 61 h 63"/>
                <a:gd name="T24" fmla="*/ 1 w 79"/>
                <a:gd name="T25" fmla="*/ 56 h 63"/>
                <a:gd name="T26" fmla="*/ 5 w 79"/>
                <a:gd name="T27" fmla="*/ 40 h 63"/>
                <a:gd name="T28" fmla="*/ 10 w 79"/>
                <a:gd name="T29" fmla="*/ 43 h 63"/>
                <a:gd name="T30" fmla="*/ 7 w 79"/>
                <a:gd name="T31" fmla="*/ 30 h 63"/>
                <a:gd name="T32" fmla="*/ 12 w 79"/>
                <a:gd name="T33" fmla="*/ 27 h 63"/>
                <a:gd name="T34" fmla="*/ 14 w 79"/>
                <a:gd name="T35" fmla="*/ 32 h 63"/>
                <a:gd name="T36" fmla="*/ 14 w 79"/>
                <a:gd name="T37" fmla="*/ 43 h 63"/>
                <a:gd name="T38" fmla="*/ 21 w 79"/>
                <a:gd name="T39" fmla="*/ 28 h 63"/>
                <a:gd name="T40" fmla="*/ 1 w 79"/>
                <a:gd name="T41" fmla="*/ 22 h 63"/>
                <a:gd name="T42" fmla="*/ 21 w 79"/>
                <a:gd name="T43" fmla="*/ 24 h 63"/>
                <a:gd name="T44" fmla="*/ 31 w 79"/>
                <a:gd name="T45" fmla="*/ 24 h 63"/>
                <a:gd name="T46" fmla="*/ 50 w 79"/>
                <a:gd name="T47" fmla="*/ 20 h 63"/>
                <a:gd name="T48" fmla="*/ 44 w 79"/>
                <a:gd name="T49" fmla="*/ 18 h 63"/>
                <a:gd name="T50" fmla="*/ 19 w 79"/>
                <a:gd name="T51" fmla="*/ 9 h 63"/>
                <a:gd name="T52" fmla="*/ 7 w 79"/>
                <a:gd name="T53" fmla="*/ 8 h 63"/>
                <a:gd name="T54" fmla="*/ 16 w 79"/>
                <a:gd name="T55" fmla="*/ 15 h 63"/>
                <a:gd name="T56" fmla="*/ 17 w 79"/>
                <a:gd name="T57" fmla="*/ 40 h 63"/>
                <a:gd name="T58" fmla="*/ 35 w 79"/>
                <a:gd name="T59" fmla="*/ 55 h 63"/>
                <a:gd name="T60" fmla="*/ 51 w 79"/>
                <a:gd name="T61" fmla="*/ 60 h 63"/>
                <a:gd name="T62" fmla="*/ 47 w 79"/>
                <a:gd name="T63" fmla="*/ 55 h 63"/>
                <a:gd name="T64" fmla="*/ 54 w 79"/>
                <a:gd name="T65" fmla="*/ 43 h 63"/>
                <a:gd name="T66" fmla="*/ 75 w 79"/>
                <a:gd name="T67" fmla="*/ 43 h 63"/>
                <a:gd name="T68" fmla="*/ 70 w 79"/>
                <a:gd name="T69" fmla="*/ 31 h 63"/>
                <a:gd name="T70" fmla="*/ 51 w 79"/>
                <a:gd name="T71" fmla="*/ 37 h 63"/>
                <a:gd name="T72" fmla="*/ 70 w 79"/>
                <a:gd name="T73" fmla="*/ 41 h 63"/>
                <a:gd name="T74" fmla="*/ 56 w 79"/>
                <a:gd name="T75" fmla="*/ 36 h 63"/>
                <a:gd name="T76" fmla="*/ 55 w 79"/>
                <a:gd name="T77" fmla="*/ 33 h 63"/>
                <a:gd name="T78" fmla="*/ 14 w 79"/>
                <a:gd name="T79" fmla="*/ 55 h 63"/>
                <a:gd name="T80" fmla="*/ 5 w 79"/>
                <a:gd name="T81" fmla="*/ 55 h 63"/>
                <a:gd name="T82" fmla="*/ 24 w 79"/>
                <a:gd name="T83" fmla="*/ 24 h 63"/>
                <a:gd name="T84" fmla="*/ 29 w 79"/>
                <a:gd name="T85" fmla="*/ 37 h 63"/>
                <a:gd name="T86" fmla="*/ 4 w 79"/>
                <a:gd name="T87" fmla="*/ 58 h 63"/>
                <a:gd name="T88" fmla="*/ 42 w 79"/>
                <a:gd name="T89" fmla="*/ 58 h 63"/>
                <a:gd name="T90" fmla="*/ 42 w 79"/>
                <a:gd name="T91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9" h="63">
                  <a:moveTo>
                    <a:pt x="18" y="15"/>
                  </a:moveTo>
                  <a:cubicBezTo>
                    <a:pt x="18" y="16"/>
                    <a:pt x="18" y="17"/>
                    <a:pt x="18" y="18"/>
                  </a:cubicBezTo>
                  <a:cubicBezTo>
                    <a:pt x="13" y="18"/>
                    <a:pt x="7" y="18"/>
                    <a:pt x="1" y="18"/>
                  </a:cubicBezTo>
                  <a:cubicBezTo>
                    <a:pt x="1" y="17"/>
                    <a:pt x="1" y="16"/>
                    <a:pt x="2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0" y="10"/>
                    <a:pt x="2" y="7"/>
                    <a:pt x="5" y="6"/>
                  </a:cubicBezTo>
                  <a:cubicBezTo>
                    <a:pt x="6" y="6"/>
                    <a:pt x="6" y="5"/>
                    <a:pt x="7" y="5"/>
                  </a:cubicBezTo>
                  <a:cubicBezTo>
                    <a:pt x="10" y="0"/>
                    <a:pt x="17" y="0"/>
                    <a:pt x="20" y="5"/>
                  </a:cubicBezTo>
                  <a:cubicBezTo>
                    <a:pt x="20" y="5"/>
                    <a:pt x="21" y="6"/>
                    <a:pt x="21" y="6"/>
                  </a:cubicBezTo>
                  <a:cubicBezTo>
                    <a:pt x="24" y="6"/>
                    <a:pt x="25" y="7"/>
                    <a:pt x="26" y="9"/>
                  </a:cubicBezTo>
                  <a:cubicBezTo>
                    <a:pt x="27" y="10"/>
                    <a:pt x="27" y="10"/>
                    <a:pt x="28" y="10"/>
                  </a:cubicBezTo>
                  <a:cubicBezTo>
                    <a:pt x="30" y="11"/>
                    <a:pt x="32" y="11"/>
                    <a:pt x="35" y="12"/>
                  </a:cubicBezTo>
                  <a:cubicBezTo>
                    <a:pt x="38" y="14"/>
                    <a:pt x="41" y="15"/>
                    <a:pt x="45" y="15"/>
                  </a:cubicBezTo>
                  <a:cubicBezTo>
                    <a:pt x="47" y="15"/>
                    <a:pt x="48" y="15"/>
                    <a:pt x="50" y="15"/>
                  </a:cubicBezTo>
                  <a:cubicBezTo>
                    <a:pt x="52" y="15"/>
                    <a:pt x="54" y="16"/>
                    <a:pt x="54" y="19"/>
                  </a:cubicBezTo>
                  <a:cubicBezTo>
                    <a:pt x="54" y="21"/>
                    <a:pt x="52" y="22"/>
                    <a:pt x="49" y="22"/>
                  </a:cubicBezTo>
                  <a:cubicBezTo>
                    <a:pt x="47" y="23"/>
                    <a:pt x="45" y="22"/>
                    <a:pt x="43" y="23"/>
                  </a:cubicBezTo>
                  <a:cubicBezTo>
                    <a:pt x="41" y="23"/>
                    <a:pt x="38" y="24"/>
                    <a:pt x="36" y="24"/>
                  </a:cubicBezTo>
                  <a:cubicBezTo>
                    <a:pt x="35" y="25"/>
                    <a:pt x="34" y="25"/>
                    <a:pt x="33" y="26"/>
                  </a:cubicBezTo>
                  <a:cubicBezTo>
                    <a:pt x="31" y="27"/>
                    <a:pt x="31" y="27"/>
                    <a:pt x="31" y="30"/>
                  </a:cubicBezTo>
                  <a:cubicBezTo>
                    <a:pt x="31" y="32"/>
                    <a:pt x="31" y="35"/>
                    <a:pt x="32" y="37"/>
                  </a:cubicBezTo>
                  <a:cubicBezTo>
                    <a:pt x="35" y="38"/>
                    <a:pt x="35" y="37"/>
                    <a:pt x="37" y="34"/>
                  </a:cubicBezTo>
                  <a:cubicBezTo>
                    <a:pt x="38" y="34"/>
                    <a:pt x="38" y="35"/>
                    <a:pt x="39" y="35"/>
                  </a:cubicBezTo>
                  <a:cubicBezTo>
                    <a:pt x="39" y="36"/>
                    <a:pt x="39" y="36"/>
                    <a:pt x="39" y="37"/>
                  </a:cubicBezTo>
                  <a:cubicBezTo>
                    <a:pt x="41" y="38"/>
                    <a:pt x="42" y="36"/>
                    <a:pt x="43" y="34"/>
                  </a:cubicBezTo>
                  <a:cubicBezTo>
                    <a:pt x="44" y="35"/>
                    <a:pt x="45" y="35"/>
                    <a:pt x="46" y="35"/>
                  </a:cubicBezTo>
                  <a:cubicBezTo>
                    <a:pt x="45" y="36"/>
                    <a:pt x="45" y="36"/>
                    <a:pt x="45" y="37"/>
                  </a:cubicBezTo>
                  <a:cubicBezTo>
                    <a:pt x="46" y="37"/>
                    <a:pt x="47" y="37"/>
                    <a:pt x="49" y="37"/>
                  </a:cubicBezTo>
                  <a:cubicBezTo>
                    <a:pt x="49" y="35"/>
                    <a:pt x="49" y="33"/>
                    <a:pt x="49" y="31"/>
                  </a:cubicBezTo>
                  <a:cubicBezTo>
                    <a:pt x="49" y="30"/>
                    <a:pt x="49" y="28"/>
                    <a:pt x="49" y="26"/>
                  </a:cubicBezTo>
                  <a:cubicBezTo>
                    <a:pt x="57" y="26"/>
                    <a:pt x="65" y="26"/>
                    <a:pt x="73" y="26"/>
                  </a:cubicBezTo>
                  <a:cubicBezTo>
                    <a:pt x="73" y="31"/>
                    <a:pt x="73" y="36"/>
                    <a:pt x="73" y="41"/>
                  </a:cubicBezTo>
                  <a:cubicBezTo>
                    <a:pt x="75" y="41"/>
                    <a:pt x="76" y="41"/>
                    <a:pt x="78" y="41"/>
                  </a:cubicBezTo>
                  <a:cubicBezTo>
                    <a:pt x="78" y="43"/>
                    <a:pt x="78" y="45"/>
                    <a:pt x="78" y="47"/>
                  </a:cubicBezTo>
                  <a:cubicBezTo>
                    <a:pt x="78" y="51"/>
                    <a:pt x="78" y="54"/>
                    <a:pt x="78" y="58"/>
                  </a:cubicBezTo>
                  <a:cubicBezTo>
                    <a:pt x="78" y="59"/>
                    <a:pt x="77" y="60"/>
                    <a:pt x="79" y="61"/>
                  </a:cubicBezTo>
                  <a:cubicBezTo>
                    <a:pt x="79" y="61"/>
                    <a:pt x="79" y="62"/>
                    <a:pt x="79" y="63"/>
                  </a:cubicBezTo>
                  <a:cubicBezTo>
                    <a:pt x="53" y="63"/>
                    <a:pt x="27" y="63"/>
                    <a:pt x="1" y="63"/>
                  </a:cubicBezTo>
                  <a:cubicBezTo>
                    <a:pt x="1" y="61"/>
                    <a:pt x="0" y="58"/>
                    <a:pt x="1" y="56"/>
                  </a:cubicBezTo>
                  <a:cubicBezTo>
                    <a:pt x="3" y="52"/>
                    <a:pt x="1" y="48"/>
                    <a:pt x="2" y="43"/>
                  </a:cubicBezTo>
                  <a:cubicBezTo>
                    <a:pt x="3" y="43"/>
                    <a:pt x="4" y="43"/>
                    <a:pt x="5" y="43"/>
                  </a:cubicBezTo>
                  <a:cubicBezTo>
                    <a:pt x="5" y="42"/>
                    <a:pt x="5" y="41"/>
                    <a:pt x="5" y="40"/>
                  </a:cubicBezTo>
                  <a:cubicBezTo>
                    <a:pt x="6" y="40"/>
                    <a:pt x="6" y="40"/>
                    <a:pt x="7" y="40"/>
                  </a:cubicBezTo>
                  <a:cubicBezTo>
                    <a:pt x="7" y="41"/>
                    <a:pt x="7" y="42"/>
                    <a:pt x="7" y="43"/>
                  </a:cubicBezTo>
                  <a:cubicBezTo>
                    <a:pt x="8" y="43"/>
                    <a:pt x="9" y="43"/>
                    <a:pt x="10" y="43"/>
                  </a:cubicBezTo>
                  <a:cubicBezTo>
                    <a:pt x="10" y="40"/>
                    <a:pt x="10" y="36"/>
                    <a:pt x="10" y="32"/>
                  </a:cubicBezTo>
                  <a:cubicBezTo>
                    <a:pt x="9" y="32"/>
                    <a:pt x="8" y="32"/>
                    <a:pt x="7" y="32"/>
                  </a:cubicBezTo>
                  <a:cubicBezTo>
                    <a:pt x="7" y="31"/>
                    <a:pt x="7" y="31"/>
                    <a:pt x="7" y="30"/>
                  </a:cubicBezTo>
                  <a:cubicBezTo>
                    <a:pt x="8" y="30"/>
                    <a:pt x="9" y="30"/>
                    <a:pt x="10" y="30"/>
                  </a:cubicBezTo>
                  <a:cubicBezTo>
                    <a:pt x="10" y="29"/>
                    <a:pt x="10" y="28"/>
                    <a:pt x="10" y="27"/>
                  </a:cubicBezTo>
                  <a:cubicBezTo>
                    <a:pt x="11" y="27"/>
                    <a:pt x="11" y="27"/>
                    <a:pt x="12" y="27"/>
                  </a:cubicBezTo>
                  <a:cubicBezTo>
                    <a:pt x="12" y="28"/>
                    <a:pt x="12" y="29"/>
                    <a:pt x="12" y="30"/>
                  </a:cubicBezTo>
                  <a:cubicBezTo>
                    <a:pt x="13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2"/>
                  </a:cubicBezTo>
                  <a:cubicBezTo>
                    <a:pt x="14" y="32"/>
                    <a:pt x="13" y="32"/>
                    <a:pt x="12" y="32"/>
                  </a:cubicBezTo>
                  <a:cubicBezTo>
                    <a:pt x="12" y="36"/>
                    <a:pt x="12" y="39"/>
                    <a:pt x="12" y="43"/>
                  </a:cubicBezTo>
                  <a:cubicBezTo>
                    <a:pt x="13" y="43"/>
                    <a:pt x="14" y="43"/>
                    <a:pt x="14" y="43"/>
                  </a:cubicBezTo>
                  <a:cubicBezTo>
                    <a:pt x="14" y="41"/>
                    <a:pt x="14" y="39"/>
                    <a:pt x="14" y="37"/>
                  </a:cubicBezTo>
                  <a:cubicBezTo>
                    <a:pt x="17" y="37"/>
                    <a:pt x="19" y="37"/>
                    <a:pt x="21" y="37"/>
                  </a:cubicBezTo>
                  <a:cubicBezTo>
                    <a:pt x="21" y="34"/>
                    <a:pt x="21" y="31"/>
                    <a:pt x="21" y="28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17" y="26"/>
                    <a:pt x="14" y="24"/>
                    <a:pt x="11" y="23"/>
                  </a:cubicBezTo>
                  <a:cubicBezTo>
                    <a:pt x="8" y="23"/>
                    <a:pt x="5" y="23"/>
                    <a:pt x="1" y="22"/>
                  </a:cubicBezTo>
                  <a:cubicBezTo>
                    <a:pt x="1" y="22"/>
                    <a:pt x="1" y="21"/>
                    <a:pt x="1" y="20"/>
                  </a:cubicBezTo>
                  <a:cubicBezTo>
                    <a:pt x="5" y="20"/>
                    <a:pt x="8" y="20"/>
                    <a:pt x="12" y="21"/>
                  </a:cubicBezTo>
                  <a:cubicBezTo>
                    <a:pt x="15" y="22"/>
                    <a:pt x="18" y="23"/>
                    <a:pt x="21" y="24"/>
                  </a:cubicBezTo>
                  <a:cubicBezTo>
                    <a:pt x="22" y="22"/>
                    <a:pt x="22" y="21"/>
                    <a:pt x="22" y="19"/>
                  </a:cubicBezTo>
                  <a:cubicBezTo>
                    <a:pt x="25" y="19"/>
                    <a:pt x="27" y="19"/>
                    <a:pt x="30" y="19"/>
                  </a:cubicBezTo>
                  <a:cubicBezTo>
                    <a:pt x="30" y="20"/>
                    <a:pt x="31" y="22"/>
                    <a:pt x="31" y="24"/>
                  </a:cubicBezTo>
                  <a:cubicBezTo>
                    <a:pt x="31" y="24"/>
                    <a:pt x="32" y="23"/>
                    <a:pt x="33" y="23"/>
                  </a:cubicBezTo>
                  <a:cubicBezTo>
                    <a:pt x="37" y="20"/>
                    <a:pt x="41" y="20"/>
                    <a:pt x="46" y="20"/>
                  </a:cubicBezTo>
                  <a:cubicBezTo>
                    <a:pt x="47" y="20"/>
                    <a:pt x="48" y="20"/>
                    <a:pt x="50" y="20"/>
                  </a:cubicBezTo>
                  <a:cubicBezTo>
                    <a:pt x="50" y="20"/>
                    <a:pt x="51" y="19"/>
                    <a:pt x="51" y="19"/>
                  </a:cubicBezTo>
                  <a:cubicBezTo>
                    <a:pt x="51" y="18"/>
                    <a:pt x="50" y="18"/>
                    <a:pt x="50" y="18"/>
                  </a:cubicBezTo>
                  <a:cubicBezTo>
                    <a:pt x="48" y="18"/>
                    <a:pt x="46" y="18"/>
                    <a:pt x="44" y="18"/>
                  </a:cubicBezTo>
                  <a:cubicBezTo>
                    <a:pt x="41" y="17"/>
                    <a:pt x="38" y="17"/>
                    <a:pt x="36" y="16"/>
                  </a:cubicBezTo>
                  <a:cubicBezTo>
                    <a:pt x="32" y="14"/>
                    <a:pt x="29" y="12"/>
                    <a:pt x="24" y="13"/>
                  </a:cubicBezTo>
                  <a:cubicBezTo>
                    <a:pt x="23" y="8"/>
                    <a:pt x="23" y="8"/>
                    <a:pt x="19" y="9"/>
                  </a:cubicBezTo>
                  <a:cubicBezTo>
                    <a:pt x="18" y="6"/>
                    <a:pt x="16" y="4"/>
                    <a:pt x="13" y="4"/>
                  </a:cubicBezTo>
                  <a:cubicBezTo>
                    <a:pt x="10" y="4"/>
                    <a:pt x="9" y="6"/>
                    <a:pt x="8" y="8"/>
                  </a:cubicBezTo>
                  <a:cubicBezTo>
                    <a:pt x="8" y="8"/>
                    <a:pt x="7" y="8"/>
                    <a:pt x="7" y="8"/>
                  </a:cubicBezTo>
                  <a:cubicBezTo>
                    <a:pt x="5" y="8"/>
                    <a:pt x="4" y="10"/>
                    <a:pt x="4" y="12"/>
                  </a:cubicBezTo>
                  <a:cubicBezTo>
                    <a:pt x="4" y="13"/>
                    <a:pt x="5" y="15"/>
                    <a:pt x="7" y="15"/>
                  </a:cubicBezTo>
                  <a:cubicBezTo>
                    <a:pt x="10" y="15"/>
                    <a:pt x="13" y="15"/>
                    <a:pt x="16" y="15"/>
                  </a:cubicBezTo>
                  <a:cubicBezTo>
                    <a:pt x="17" y="15"/>
                    <a:pt x="17" y="15"/>
                    <a:pt x="18" y="15"/>
                  </a:cubicBezTo>
                  <a:close/>
                  <a:moveTo>
                    <a:pt x="51" y="40"/>
                  </a:moveTo>
                  <a:cubicBezTo>
                    <a:pt x="40" y="40"/>
                    <a:pt x="28" y="40"/>
                    <a:pt x="17" y="40"/>
                  </a:cubicBezTo>
                  <a:cubicBezTo>
                    <a:pt x="17" y="47"/>
                    <a:pt x="17" y="53"/>
                    <a:pt x="17" y="60"/>
                  </a:cubicBezTo>
                  <a:cubicBezTo>
                    <a:pt x="23" y="60"/>
                    <a:pt x="29" y="60"/>
                    <a:pt x="35" y="60"/>
                  </a:cubicBezTo>
                  <a:cubicBezTo>
                    <a:pt x="35" y="59"/>
                    <a:pt x="35" y="57"/>
                    <a:pt x="35" y="55"/>
                  </a:cubicBezTo>
                  <a:cubicBezTo>
                    <a:pt x="39" y="55"/>
                    <a:pt x="42" y="55"/>
                    <a:pt x="45" y="55"/>
                  </a:cubicBezTo>
                  <a:cubicBezTo>
                    <a:pt x="45" y="57"/>
                    <a:pt x="45" y="59"/>
                    <a:pt x="45" y="60"/>
                  </a:cubicBezTo>
                  <a:cubicBezTo>
                    <a:pt x="47" y="60"/>
                    <a:pt x="49" y="60"/>
                    <a:pt x="51" y="60"/>
                  </a:cubicBezTo>
                  <a:cubicBezTo>
                    <a:pt x="51" y="59"/>
                    <a:pt x="51" y="59"/>
                    <a:pt x="51" y="58"/>
                  </a:cubicBezTo>
                  <a:cubicBezTo>
                    <a:pt x="50" y="58"/>
                    <a:pt x="49" y="58"/>
                    <a:pt x="47" y="58"/>
                  </a:cubicBezTo>
                  <a:cubicBezTo>
                    <a:pt x="47" y="57"/>
                    <a:pt x="47" y="56"/>
                    <a:pt x="47" y="55"/>
                  </a:cubicBezTo>
                  <a:cubicBezTo>
                    <a:pt x="49" y="55"/>
                    <a:pt x="50" y="55"/>
                    <a:pt x="51" y="55"/>
                  </a:cubicBezTo>
                  <a:cubicBezTo>
                    <a:pt x="51" y="50"/>
                    <a:pt x="51" y="45"/>
                    <a:pt x="51" y="40"/>
                  </a:cubicBezTo>
                  <a:close/>
                  <a:moveTo>
                    <a:pt x="54" y="43"/>
                  </a:moveTo>
                  <a:cubicBezTo>
                    <a:pt x="54" y="49"/>
                    <a:pt x="54" y="55"/>
                    <a:pt x="54" y="60"/>
                  </a:cubicBezTo>
                  <a:cubicBezTo>
                    <a:pt x="61" y="60"/>
                    <a:pt x="68" y="60"/>
                    <a:pt x="75" y="60"/>
                  </a:cubicBezTo>
                  <a:cubicBezTo>
                    <a:pt x="75" y="54"/>
                    <a:pt x="75" y="49"/>
                    <a:pt x="75" y="43"/>
                  </a:cubicBezTo>
                  <a:cubicBezTo>
                    <a:pt x="68" y="43"/>
                    <a:pt x="61" y="43"/>
                    <a:pt x="54" y="43"/>
                  </a:cubicBezTo>
                  <a:close/>
                  <a:moveTo>
                    <a:pt x="55" y="31"/>
                  </a:moveTo>
                  <a:cubicBezTo>
                    <a:pt x="60" y="31"/>
                    <a:pt x="65" y="31"/>
                    <a:pt x="70" y="31"/>
                  </a:cubicBezTo>
                  <a:cubicBezTo>
                    <a:pt x="70" y="30"/>
                    <a:pt x="70" y="29"/>
                    <a:pt x="70" y="29"/>
                  </a:cubicBezTo>
                  <a:cubicBezTo>
                    <a:pt x="64" y="29"/>
                    <a:pt x="58" y="29"/>
                    <a:pt x="51" y="29"/>
                  </a:cubicBezTo>
                  <a:cubicBezTo>
                    <a:pt x="51" y="31"/>
                    <a:pt x="51" y="34"/>
                    <a:pt x="51" y="37"/>
                  </a:cubicBezTo>
                  <a:cubicBezTo>
                    <a:pt x="52" y="37"/>
                    <a:pt x="53" y="37"/>
                    <a:pt x="54" y="37"/>
                  </a:cubicBezTo>
                  <a:cubicBezTo>
                    <a:pt x="54" y="38"/>
                    <a:pt x="54" y="40"/>
                    <a:pt x="54" y="41"/>
                  </a:cubicBezTo>
                  <a:cubicBezTo>
                    <a:pt x="59" y="41"/>
                    <a:pt x="65" y="41"/>
                    <a:pt x="70" y="41"/>
                  </a:cubicBezTo>
                  <a:cubicBezTo>
                    <a:pt x="70" y="40"/>
                    <a:pt x="70" y="39"/>
                    <a:pt x="70" y="38"/>
                  </a:cubicBezTo>
                  <a:cubicBezTo>
                    <a:pt x="66" y="38"/>
                    <a:pt x="61" y="38"/>
                    <a:pt x="56" y="38"/>
                  </a:cubicBezTo>
                  <a:cubicBezTo>
                    <a:pt x="56" y="37"/>
                    <a:pt x="56" y="37"/>
                    <a:pt x="56" y="36"/>
                  </a:cubicBezTo>
                  <a:cubicBezTo>
                    <a:pt x="61" y="36"/>
                    <a:pt x="66" y="36"/>
                    <a:pt x="70" y="36"/>
                  </a:cubicBezTo>
                  <a:cubicBezTo>
                    <a:pt x="70" y="35"/>
                    <a:pt x="70" y="34"/>
                    <a:pt x="70" y="33"/>
                  </a:cubicBezTo>
                  <a:cubicBezTo>
                    <a:pt x="65" y="33"/>
                    <a:pt x="60" y="33"/>
                    <a:pt x="55" y="33"/>
                  </a:cubicBezTo>
                  <a:cubicBezTo>
                    <a:pt x="55" y="32"/>
                    <a:pt x="55" y="32"/>
                    <a:pt x="55" y="31"/>
                  </a:cubicBezTo>
                  <a:close/>
                  <a:moveTo>
                    <a:pt x="5" y="55"/>
                  </a:moveTo>
                  <a:cubicBezTo>
                    <a:pt x="8" y="55"/>
                    <a:pt x="11" y="55"/>
                    <a:pt x="14" y="55"/>
                  </a:cubicBezTo>
                  <a:cubicBezTo>
                    <a:pt x="14" y="52"/>
                    <a:pt x="14" y="49"/>
                    <a:pt x="14" y="46"/>
                  </a:cubicBezTo>
                  <a:cubicBezTo>
                    <a:pt x="11" y="46"/>
                    <a:pt x="8" y="46"/>
                    <a:pt x="5" y="46"/>
                  </a:cubicBezTo>
                  <a:cubicBezTo>
                    <a:pt x="5" y="49"/>
                    <a:pt x="5" y="52"/>
                    <a:pt x="5" y="55"/>
                  </a:cubicBezTo>
                  <a:close/>
                  <a:moveTo>
                    <a:pt x="29" y="37"/>
                  </a:moveTo>
                  <a:cubicBezTo>
                    <a:pt x="29" y="32"/>
                    <a:pt x="28" y="27"/>
                    <a:pt x="28" y="22"/>
                  </a:cubicBezTo>
                  <a:cubicBezTo>
                    <a:pt x="25" y="21"/>
                    <a:pt x="24" y="21"/>
                    <a:pt x="24" y="24"/>
                  </a:cubicBezTo>
                  <a:cubicBezTo>
                    <a:pt x="24" y="25"/>
                    <a:pt x="24" y="26"/>
                    <a:pt x="24" y="27"/>
                  </a:cubicBezTo>
                  <a:cubicBezTo>
                    <a:pt x="24" y="30"/>
                    <a:pt x="24" y="33"/>
                    <a:pt x="23" y="37"/>
                  </a:cubicBezTo>
                  <a:cubicBezTo>
                    <a:pt x="25" y="37"/>
                    <a:pt x="27" y="37"/>
                    <a:pt x="29" y="37"/>
                  </a:cubicBezTo>
                  <a:close/>
                  <a:moveTo>
                    <a:pt x="14" y="60"/>
                  </a:moveTo>
                  <a:cubicBezTo>
                    <a:pt x="14" y="59"/>
                    <a:pt x="14" y="59"/>
                    <a:pt x="14" y="58"/>
                  </a:cubicBezTo>
                  <a:cubicBezTo>
                    <a:pt x="11" y="58"/>
                    <a:pt x="7" y="58"/>
                    <a:pt x="4" y="58"/>
                  </a:cubicBezTo>
                  <a:cubicBezTo>
                    <a:pt x="4" y="59"/>
                    <a:pt x="4" y="59"/>
                    <a:pt x="4" y="60"/>
                  </a:cubicBezTo>
                  <a:cubicBezTo>
                    <a:pt x="7" y="60"/>
                    <a:pt x="11" y="60"/>
                    <a:pt x="14" y="60"/>
                  </a:cubicBezTo>
                  <a:close/>
                  <a:moveTo>
                    <a:pt x="42" y="58"/>
                  </a:moveTo>
                  <a:cubicBezTo>
                    <a:pt x="41" y="58"/>
                    <a:pt x="39" y="58"/>
                    <a:pt x="38" y="58"/>
                  </a:cubicBezTo>
                  <a:cubicBezTo>
                    <a:pt x="38" y="59"/>
                    <a:pt x="38" y="59"/>
                    <a:pt x="38" y="60"/>
                  </a:cubicBezTo>
                  <a:cubicBezTo>
                    <a:pt x="39" y="60"/>
                    <a:pt x="41" y="60"/>
                    <a:pt x="42" y="60"/>
                  </a:cubicBezTo>
                  <a:cubicBezTo>
                    <a:pt x="42" y="59"/>
                    <a:pt x="42" y="59"/>
                    <a:pt x="42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6" name="Freeform 34">
              <a:extLst>
                <a:ext uri="{FF2B5EF4-FFF2-40B4-BE49-F238E27FC236}">
                  <a16:creationId xmlns:a16="http://schemas.microsoft.com/office/drawing/2014/main" id="{5098522F-13CA-45DB-9372-C96582A7EC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1" y="2074"/>
              <a:ext cx="488" cy="301"/>
            </a:xfrm>
            <a:custGeom>
              <a:avLst/>
              <a:gdLst>
                <a:gd name="T0" fmla="*/ 55 w 81"/>
                <a:gd name="T1" fmla="*/ 50 h 50"/>
                <a:gd name="T2" fmla="*/ 26 w 81"/>
                <a:gd name="T3" fmla="*/ 45 h 50"/>
                <a:gd name="T4" fmla="*/ 1 w 81"/>
                <a:gd name="T5" fmla="*/ 42 h 50"/>
                <a:gd name="T6" fmla="*/ 33 w 81"/>
                <a:gd name="T7" fmla="*/ 40 h 50"/>
                <a:gd name="T8" fmla="*/ 1 w 81"/>
                <a:gd name="T9" fmla="*/ 37 h 50"/>
                <a:gd name="T10" fmla="*/ 12 w 81"/>
                <a:gd name="T11" fmla="*/ 34 h 50"/>
                <a:gd name="T12" fmla="*/ 3 w 81"/>
                <a:gd name="T13" fmla="*/ 22 h 50"/>
                <a:gd name="T14" fmla="*/ 4 w 81"/>
                <a:gd name="T15" fmla="*/ 17 h 50"/>
                <a:gd name="T16" fmla="*/ 21 w 81"/>
                <a:gd name="T17" fmla="*/ 12 h 50"/>
                <a:gd name="T18" fmla="*/ 24 w 81"/>
                <a:gd name="T19" fmla="*/ 21 h 50"/>
                <a:gd name="T20" fmla="*/ 20 w 81"/>
                <a:gd name="T21" fmla="*/ 32 h 50"/>
                <a:gd name="T22" fmla="*/ 15 w 81"/>
                <a:gd name="T23" fmla="*/ 37 h 50"/>
                <a:gd name="T24" fmla="*/ 33 w 81"/>
                <a:gd name="T25" fmla="*/ 34 h 50"/>
                <a:gd name="T26" fmla="*/ 35 w 81"/>
                <a:gd name="T27" fmla="*/ 28 h 50"/>
                <a:gd name="T28" fmla="*/ 40 w 81"/>
                <a:gd name="T29" fmla="*/ 18 h 50"/>
                <a:gd name="T30" fmla="*/ 45 w 81"/>
                <a:gd name="T31" fmla="*/ 26 h 50"/>
                <a:gd name="T32" fmla="*/ 48 w 81"/>
                <a:gd name="T33" fmla="*/ 33 h 50"/>
                <a:gd name="T34" fmla="*/ 66 w 81"/>
                <a:gd name="T35" fmla="*/ 37 h 50"/>
                <a:gd name="T36" fmla="*/ 58 w 81"/>
                <a:gd name="T37" fmla="*/ 32 h 50"/>
                <a:gd name="T38" fmla="*/ 55 w 81"/>
                <a:gd name="T39" fmla="*/ 20 h 50"/>
                <a:gd name="T40" fmla="*/ 58 w 81"/>
                <a:gd name="T41" fmla="*/ 7 h 50"/>
                <a:gd name="T42" fmla="*/ 65 w 81"/>
                <a:gd name="T43" fmla="*/ 1 h 50"/>
                <a:gd name="T44" fmla="*/ 75 w 81"/>
                <a:gd name="T45" fmla="*/ 7 h 50"/>
                <a:gd name="T46" fmla="*/ 79 w 81"/>
                <a:gd name="T47" fmla="*/ 19 h 50"/>
                <a:gd name="T48" fmla="*/ 75 w 81"/>
                <a:gd name="T49" fmla="*/ 31 h 50"/>
                <a:gd name="T50" fmla="*/ 70 w 81"/>
                <a:gd name="T51" fmla="*/ 34 h 50"/>
                <a:gd name="T52" fmla="*/ 79 w 81"/>
                <a:gd name="T53" fmla="*/ 37 h 50"/>
                <a:gd name="T54" fmla="*/ 48 w 81"/>
                <a:gd name="T55" fmla="*/ 40 h 50"/>
                <a:gd name="T56" fmla="*/ 79 w 81"/>
                <a:gd name="T57" fmla="*/ 42 h 50"/>
                <a:gd name="T58" fmla="*/ 55 w 81"/>
                <a:gd name="T59" fmla="*/ 44 h 50"/>
                <a:gd name="T60" fmla="*/ 75 w 81"/>
                <a:gd name="T61" fmla="*/ 19 h 50"/>
                <a:gd name="T62" fmla="*/ 72 w 81"/>
                <a:gd name="T63" fmla="*/ 8 h 50"/>
                <a:gd name="T64" fmla="*/ 64 w 81"/>
                <a:gd name="T65" fmla="*/ 5 h 50"/>
                <a:gd name="T66" fmla="*/ 60 w 81"/>
                <a:gd name="T67" fmla="*/ 9 h 50"/>
                <a:gd name="T68" fmla="*/ 59 w 81"/>
                <a:gd name="T69" fmla="*/ 21 h 50"/>
                <a:gd name="T70" fmla="*/ 58 w 81"/>
                <a:gd name="T71" fmla="*/ 29 h 50"/>
                <a:gd name="T72" fmla="*/ 66 w 81"/>
                <a:gd name="T73" fmla="*/ 32 h 50"/>
                <a:gd name="T74" fmla="*/ 68 w 81"/>
                <a:gd name="T75" fmla="*/ 30 h 50"/>
                <a:gd name="T76" fmla="*/ 69 w 81"/>
                <a:gd name="T77" fmla="*/ 32 h 50"/>
                <a:gd name="T78" fmla="*/ 73 w 81"/>
                <a:gd name="T79" fmla="*/ 28 h 50"/>
                <a:gd name="T80" fmla="*/ 74 w 81"/>
                <a:gd name="T81" fmla="*/ 20 h 50"/>
                <a:gd name="T82" fmla="*/ 39 w 81"/>
                <a:gd name="T83" fmla="*/ 41 h 50"/>
                <a:gd name="T84" fmla="*/ 45 w 81"/>
                <a:gd name="T85" fmla="*/ 42 h 50"/>
                <a:gd name="T86" fmla="*/ 43 w 81"/>
                <a:gd name="T87" fmla="*/ 31 h 50"/>
                <a:gd name="T88" fmla="*/ 36 w 81"/>
                <a:gd name="T89" fmla="*/ 32 h 50"/>
                <a:gd name="T90" fmla="*/ 28 w 81"/>
                <a:gd name="T91" fmla="*/ 48 h 50"/>
                <a:gd name="T92" fmla="*/ 52 w 81"/>
                <a:gd name="T93" fmla="*/ 45 h 50"/>
                <a:gd name="T94" fmla="*/ 28 w 81"/>
                <a:gd name="T95" fmla="*/ 48 h 50"/>
                <a:gd name="T96" fmla="*/ 43 w 81"/>
                <a:gd name="T97" fmla="*/ 23 h 50"/>
                <a:gd name="T98" fmla="*/ 38 w 81"/>
                <a:gd name="T99" fmla="*/ 22 h 50"/>
                <a:gd name="T100" fmla="*/ 43 w 81"/>
                <a:gd name="T101" fmla="*/ 29 h 50"/>
                <a:gd name="T102" fmla="*/ 7 w 81"/>
                <a:gd name="T103" fmla="*/ 19 h 50"/>
                <a:gd name="T104" fmla="*/ 7 w 81"/>
                <a:gd name="T105" fmla="*/ 1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1" h="50">
                  <a:moveTo>
                    <a:pt x="55" y="44"/>
                  </a:moveTo>
                  <a:cubicBezTo>
                    <a:pt x="55" y="47"/>
                    <a:pt x="55" y="48"/>
                    <a:pt x="55" y="50"/>
                  </a:cubicBezTo>
                  <a:cubicBezTo>
                    <a:pt x="45" y="50"/>
                    <a:pt x="36" y="50"/>
                    <a:pt x="26" y="50"/>
                  </a:cubicBezTo>
                  <a:cubicBezTo>
                    <a:pt x="26" y="48"/>
                    <a:pt x="26" y="47"/>
                    <a:pt x="26" y="45"/>
                  </a:cubicBezTo>
                  <a:cubicBezTo>
                    <a:pt x="17" y="45"/>
                    <a:pt x="9" y="45"/>
                    <a:pt x="1" y="45"/>
                  </a:cubicBezTo>
                  <a:cubicBezTo>
                    <a:pt x="1" y="44"/>
                    <a:pt x="1" y="43"/>
                    <a:pt x="1" y="42"/>
                  </a:cubicBezTo>
                  <a:cubicBezTo>
                    <a:pt x="12" y="42"/>
                    <a:pt x="22" y="42"/>
                    <a:pt x="33" y="42"/>
                  </a:cubicBezTo>
                  <a:cubicBezTo>
                    <a:pt x="33" y="41"/>
                    <a:pt x="33" y="40"/>
                    <a:pt x="33" y="40"/>
                  </a:cubicBezTo>
                  <a:cubicBezTo>
                    <a:pt x="22" y="40"/>
                    <a:pt x="12" y="40"/>
                    <a:pt x="1" y="40"/>
                  </a:cubicBezTo>
                  <a:cubicBezTo>
                    <a:pt x="1" y="39"/>
                    <a:pt x="1" y="38"/>
                    <a:pt x="1" y="37"/>
                  </a:cubicBezTo>
                  <a:cubicBezTo>
                    <a:pt x="5" y="37"/>
                    <a:pt x="9" y="37"/>
                    <a:pt x="12" y="37"/>
                  </a:cubicBezTo>
                  <a:cubicBezTo>
                    <a:pt x="12" y="36"/>
                    <a:pt x="12" y="35"/>
                    <a:pt x="12" y="34"/>
                  </a:cubicBezTo>
                  <a:cubicBezTo>
                    <a:pt x="10" y="34"/>
                    <a:pt x="8" y="33"/>
                    <a:pt x="6" y="33"/>
                  </a:cubicBezTo>
                  <a:cubicBezTo>
                    <a:pt x="1" y="31"/>
                    <a:pt x="0" y="25"/>
                    <a:pt x="3" y="22"/>
                  </a:cubicBezTo>
                  <a:cubicBezTo>
                    <a:pt x="4" y="21"/>
                    <a:pt x="4" y="20"/>
                    <a:pt x="4" y="19"/>
                  </a:cubicBezTo>
                  <a:cubicBezTo>
                    <a:pt x="4" y="19"/>
                    <a:pt x="4" y="18"/>
                    <a:pt x="4" y="17"/>
                  </a:cubicBezTo>
                  <a:cubicBezTo>
                    <a:pt x="6" y="14"/>
                    <a:pt x="8" y="11"/>
                    <a:pt x="11" y="9"/>
                  </a:cubicBezTo>
                  <a:cubicBezTo>
                    <a:pt x="15" y="6"/>
                    <a:pt x="19" y="8"/>
                    <a:pt x="21" y="12"/>
                  </a:cubicBezTo>
                  <a:cubicBezTo>
                    <a:pt x="21" y="13"/>
                    <a:pt x="21" y="13"/>
                    <a:pt x="22" y="14"/>
                  </a:cubicBezTo>
                  <a:cubicBezTo>
                    <a:pt x="24" y="16"/>
                    <a:pt x="25" y="18"/>
                    <a:pt x="24" y="21"/>
                  </a:cubicBezTo>
                  <a:cubicBezTo>
                    <a:pt x="24" y="22"/>
                    <a:pt x="24" y="23"/>
                    <a:pt x="25" y="23"/>
                  </a:cubicBezTo>
                  <a:cubicBezTo>
                    <a:pt x="27" y="27"/>
                    <a:pt x="25" y="32"/>
                    <a:pt x="20" y="32"/>
                  </a:cubicBezTo>
                  <a:cubicBezTo>
                    <a:pt x="19" y="33"/>
                    <a:pt x="18" y="34"/>
                    <a:pt x="17" y="34"/>
                  </a:cubicBezTo>
                  <a:cubicBezTo>
                    <a:pt x="15" y="35"/>
                    <a:pt x="14" y="35"/>
                    <a:pt x="15" y="37"/>
                  </a:cubicBezTo>
                  <a:cubicBezTo>
                    <a:pt x="21" y="37"/>
                    <a:pt x="27" y="37"/>
                    <a:pt x="33" y="37"/>
                  </a:cubicBezTo>
                  <a:cubicBezTo>
                    <a:pt x="33" y="36"/>
                    <a:pt x="33" y="35"/>
                    <a:pt x="33" y="34"/>
                  </a:cubicBezTo>
                  <a:cubicBezTo>
                    <a:pt x="33" y="32"/>
                    <a:pt x="33" y="31"/>
                    <a:pt x="35" y="30"/>
                  </a:cubicBezTo>
                  <a:cubicBezTo>
                    <a:pt x="35" y="29"/>
                    <a:pt x="35" y="29"/>
                    <a:pt x="35" y="28"/>
                  </a:cubicBezTo>
                  <a:cubicBezTo>
                    <a:pt x="35" y="26"/>
                    <a:pt x="35" y="25"/>
                    <a:pt x="35" y="23"/>
                  </a:cubicBezTo>
                  <a:cubicBezTo>
                    <a:pt x="35" y="20"/>
                    <a:pt x="37" y="18"/>
                    <a:pt x="40" y="18"/>
                  </a:cubicBezTo>
                  <a:cubicBezTo>
                    <a:pt x="43" y="18"/>
                    <a:pt x="45" y="20"/>
                    <a:pt x="45" y="23"/>
                  </a:cubicBezTo>
                  <a:cubicBezTo>
                    <a:pt x="45" y="24"/>
                    <a:pt x="45" y="25"/>
                    <a:pt x="45" y="26"/>
                  </a:cubicBezTo>
                  <a:cubicBezTo>
                    <a:pt x="45" y="28"/>
                    <a:pt x="45" y="29"/>
                    <a:pt x="47" y="31"/>
                  </a:cubicBezTo>
                  <a:cubicBezTo>
                    <a:pt x="47" y="31"/>
                    <a:pt x="47" y="32"/>
                    <a:pt x="48" y="33"/>
                  </a:cubicBezTo>
                  <a:cubicBezTo>
                    <a:pt x="48" y="34"/>
                    <a:pt x="48" y="36"/>
                    <a:pt x="48" y="37"/>
                  </a:cubicBezTo>
                  <a:cubicBezTo>
                    <a:pt x="54" y="37"/>
                    <a:pt x="60" y="37"/>
                    <a:pt x="66" y="37"/>
                  </a:cubicBezTo>
                  <a:cubicBezTo>
                    <a:pt x="66" y="36"/>
                    <a:pt x="66" y="35"/>
                    <a:pt x="66" y="35"/>
                  </a:cubicBezTo>
                  <a:cubicBezTo>
                    <a:pt x="63" y="34"/>
                    <a:pt x="60" y="33"/>
                    <a:pt x="58" y="32"/>
                  </a:cubicBezTo>
                  <a:cubicBezTo>
                    <a:pt x="54" y="30"/>
                    <a:pt x="53" y="26"/>
                    <a:pt x="55" y="22"/>
                  </a:cubicBezTo>
                  <a:cubicBezTo>
                    <a:pt x="55" y="22"/>
                    <a:pt x="55" y="21"/>
                    <a:pt x="55" y="20"/>
                  </a:cubicBezTo>
                  <a:cubicBezTo>
                    <a:pt x="53" y="17"/>
                    <a:pt x="53" y="14"/>
                    <a:pt x="54" y="10"/>
                  </a:cubicBezTo>
                  <a:cubicBezTo>
                    <a:pt x="55" y="9"/>
                    <a:pt x="56" y="8"/>
                    <a:pt x="58" y="7"/>
                  </a:cubicBezTo>
                  <a:cubicBezTo>
                    <a:pt x="59" y="7"/>
                    <a:pt x="59" y="6"/>
                    <a:pt x="60" y="5"/>
                  </a:cubicBezTo>
                  <a:cubicBezTo>
                    <a:pt x="61" y="3"/>
                    <a:pt x="63" y="2"/>
                    <a:pt x="65" y="1"/>
                  </a:cubicBezTo>
                  <a:cubicBezTo>
                    <a:pt x="67" y="0"/>
                    <a:pt x="69" y="1"/>
                    <a:pt x="70" y="1"/>
                  </a:cubicBezTo>
                  <a:cubicBezTo>
                    <a:pt x="73" y="2"/>
                    <a:pt x="74" y="4"/>
                    <a:pt x="75" y="7"/>
                  </a:cubicBezTo>
                  <a:cubicBezTo>
                    <a:pt x="75" y="8"/>
                    <a:pt x="75" y="9"/>
                    <a:pt x="76" y="10"/>
                  </a:cubicBezTo>
                  <a:cubicBezTo>
                    <a:pt x="79" y="12"/>
                    <a:pt x="80" y="16"/>
                    <a:pt x="79" y="19"/>
                  </a:cubicBezTo>
                  <a:cubicBezTo>
                    <a:pt x="78" y="20"/>
                    <a:pt x="78" y="20"/>
                    <a:pt x="79" y="21"/>
                  </a:cubicBezTo>
                  <a:cubicBezTo>
                    <a:pt x="81" y="25"/>
                    <a:pt x="79" y="29"/>
                    <a:pt x="75" y="31"/>
                  </a:cubicBezTo>
                  <a:cubicBezTo>
                    <a:pt x="74" y="31"/>
                    <a:pt x="74" y="31"/>
                    <a:pt x="73" y="32"/>
                  </a:cubicBezTo>
                  <a:cubicBezTo>
                    <a:pt x="72" y="33"/>
                    <a:pt x="71" y="34"/>
                    <a:pt x="70" y="34"/>
                  </a:cubicBezTo>
                  <a:cubicBezTo>
                    <a:pt x="69" y="35"/>
                    <a:pt x="68" y="35"/>
                    <a:pt x="69" y="37"/>
                  </a:cubicBezTo>
                  <a:cubicBezTo>
                    <a:pt x="72" y="37"/>
                    <a:pt x="76" y="37"/>
                    <a:pt x="79" y="37"/>
                  </a:cubicBezTo>
                  <a:cubicBezTo>
                    <a:pt x="79" y="38"/>
                    <a:pt x="79" y="39"/>
                    <a:pt x="79" y="40"/>
                  </a:cubicBezTo>
                  <a:cubicBezTo>
                    <a:pt x="69" y="40"/>
                    <a:pt x="58" y="40"/>
                    <a:pt x="48" y="40"/>
                  </a:cubicBezTo>
                  <a:cubicBezTo>
                    <a:pt x="48" y="40"/>
                    <a:pt x="48" y="41"/>
                    <a:pt x="48" y="42"/>
                  </a:cubicBezTo>
                  <a:cubicBezTo>
                    <a:pt x="58" y="42"/>
                    <a:pt x="69" y="42"/>
                    <a:pt x="79" y="42"/>
                  </a:cubicBezTo>
                  <a:cubicBezTo>
                    <a:pt x="79" y="43"/>
                    <a:pt x="79" y="43"/>
                    <a:pt x="79" y="44"/>
                  </a:cubicBezTo>
                  <a:cubicBezTo>
                    <a:pt x="71" y="44"/>
                    <a:pt x="63" y="44"/>
                    <a:pt x="55" y="44"/>
                  </a:cubicBezTo>
                  <a:close/>
                  <a:moveTo>
                    <a:pt x="74" y="20"/>
                  </a:moveTo>
                  <a:cubicBezTo>
                    <a:pt x="74" y="20"/>
                    <a:pt x="75" y="19"/>
                    <a:pt x="75" y="19"/>
                  </a:cubicBezTo>
                  <a:cubicBezTo>
                    <a:pt x="78" y="17"/>
                    <a:pt x="77" y="14"/>
                    <a:pt x="74" y="12"/>
                  </a:cubicBezTo>
                  <a:cubicBezTo>
                    <a:pt x="73" y="11"/>
                    <a:pt x="72" y="10"/>
                    <a:pt x="72" y="8"/>
                  </a:cubicBezTo>
                  <a:cubicBezTo>
                    <a:pt x="72" y="5"/>
                    <a:pt x="71" y="4"/>
                    <a:pt x="69" y="3"/>
                  </a:cubicBezTo>
                  <a:cubicBezTo>
                    <a:pt x="68" y="3"/>
                    <a:pt x="66" y="3"/>
                    <a:pt x="64" y="5"/>
                  </a:cubicBezTo>
                  <a:cubicBezTo>
                    <a:pt x="64" y="5"/>
                    <a:pt x="63" y="6"/>
                    <a:pt x="62" y="7"/>
                  </a:cubicBezTo>
                  <a:cubicBezTo>
                    <a:pt x="62" y="9"/>
                    <a:pt x="62" y="9"/>
                    <a:pt x="60" y="9"/>
                  </a:cubicBezTo>
                  <a:cubicBezTo>
                    <a:pt x="58" y="10"/>
                    <a:pt x="56" y="11"/>
                    <a:pt x="56" y="14"/>
                  </a:cubicBezTo>
                  <a:cubicBezTo>
                    <a:pt x="56" y="16"/>
                    <a:pt x="56" y="19"/>
                    <a:pt x="59" y="21"/>
                  </a:cubicBezTo>
                  <a:cubicBezTo>
                    <a:pt x="59" y="22"/>
                    <a:pt x="58" y="22"/>
                    <a:pt x="58" y="23"/>
                  </a:cubicBezTo>
                  <a:cubicBezTo>
                    <a:pt x="56" y="24"/>
                    <a:pt x="56" y="28"/>
                    <a:pt x="58" y="29"/>
                  </a:cubicBezTo>
                  <a:cubicBezTo>
                    <a:pt x="60" y="30"/>
                    <a:pt x="63" y="31"/>
                    <a:pt x="65" y="32"/>
                  </a:cubicBezTo>
                  <a:cubicBezTo>
                    <a:pt x="65" y="32"/>
                    <a:pt x="66" y="32"/>
                    <a:pt x="66" y="32"/>
                  </a:cubicBezTo>
                  <a:cubicBezTo>
                    <a:pt x="66" y="31"/>
                    <a:pt x="66" y="30"/>
                    <a:pt x="66" y="30"/>
                  </a:cubicBezTo>
                  <a:cubicBezTo>
                    <a:pt x="67" y="30"/>
                    <a:pt x="68" y="30"/>
                    <a:pt x="68" y="30"/>
                  </a:cubicBezTo>
                  <a:cubicBezTo>
                    <a:pt x="69" y="31"/>
                    <a:pt x="69" y="31"/>
                    <a:pt x="69" y="32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0" y="31"/>
                    <a:pt x="71" y="30"/>
                    <a:pt x="72" y="29"/>
                  </a:cubicBezTo>
                  <a:cubicBezTo>
                    <a:pt x="72" y="29"/>
                    <a:pt x="73" y="29"/>
                    <a:pt x="73" y="28"/>
                  </a:cubicBezTo>
                  <a:cubicBezTo>
                    <a:pt x="76" y="28"/>
                    <a:pt x="78" y="26"/>
                    <a:pt x="77" y="23"/>
                  </a:cubicBezTo>
                  <a:cubicBezTo>
                    <a:pt x="76" y="22"/>
                    <a:pt x="75" y="21"/>
                    <a:pt x="74" y="20"/>
                  </a:cubicBezTo>
                  <a:close/>
                  <a:moveTo>
                    <a:pt x="36" y="42"/>
                  </a:moveTo>
                  <a:cubicBezTo>
                    <a:pt x="37" y="41"/>
                    <a:pt x="38" y="43"/>
                    <a:pt x="39" y="41"/>
                  </a:cubicBezTo>
                  <a:cubicBezTo>
                    <a:pt x="39" y="41"/>
                    <a:pt x="41" y="41"/>
                    <a:pt x="41" y="41"/>
                  </a:cubicBezTo>
                  <a:cubicBezTo>
                    <a:pt x="42" y="43"/>
                    <a:pt x="44" y="42"/>
                    <a:pt x="45" y="42"/>
                  </a:cubicBezTo>
                  <a:cubicBezTo>
                    <a:pt x="45" y="39"/>
                    <a:pt x="45" y="36"/>
                    <a:pt x="45" y="33"/>
                  </a:cubicBezTo>
                  <a:cubicBezTo>
                    <a:pt x="45" y="32"/>
                    <a:pt x="44" y="31"/>
                    <a:pt x="43" y="31"/>
                  </a:cubicBezTo>
                  <a:cubicBezTo>
                    <a:pt x="41" y="31"/>
                    <a:pt x="39" y="31"/>
                    <a:pt x="38" y="31"/>
                  </a:cubicBezTo>
                  <a:cubicBezTo>
                    <a:pt x="37" y="31"/>
                    <a:pt x="36" y="32"/>
                    <a:pt x="36" y="32"/>
                  </a:cubicBezTo>
                  <a:cubicBezTo>
                    <a:pt x="36" y="36"/>
                    <a:pt x="36" y="39"/>
                    <a:pt x="36" y="42"/>
                  </a:cubicBezTo>
                  <a:close/>
                  <a:moveTo>
                    <a:pt x="28" y="48"/>
                  </a:moveTo>
                  <a:cubicBezTo>
                    <a:pt x="36" y="48"/>
                    <a:pt x="44" y="48"/>
                    <a:pt x="52" y="48"/>
                  </a:cubicBezTo>
                  <a:cubicBezTo>
                    <a:pt x="52" y="47"/>
                    <a:pt x="52" y="46"/>
                    <a:pt x="52" y="45"/>
                  </a:cubicBezTo>
                  <a:cubicBezTo>
                    <a:pt x="44" y="45"/>
                    <a:pt x="36" y="45"/>
                    <a:pt x="28" y="45"/>
                  </a:cubicBezTo>
                  <a:cubicBezTo>
                    <a:pt x="28" y="46"/>
                    <a:pt x="28" y="47"/>
                    <a:pt x="28" y="48"/>
                  </a:cubicBezTo>
                  <a:close/>
                  <a:moveTo>
                    <a:pt x="43" y="29"/>
                  </a:moveTo>
                  <a:cubicBezTo>
                    <a:pt x="43" y="26"/>
                    <a:pt x="43" y="24"/>
                    <a:pt x="43" y="23"/>
                  </a:cubicBezTo>
                  <a:cubicBezTo>
                    <a:pt x="43" y="21"/>
                    <a:pt x="42" y="20"/>
                    <a:pt x="41" y="20"/>
                  </a:cubicBezTo>
                  <a:cubicBezTo>
                    <a:pt x="39" y="20"/>
                    <a:pt x="38" y="21"/>
                    <a:pt x="38" y="22"/>
                  </a:cubicBezTo>
                  <a:cubicBezTo>
                    <a:pt x="38" y="24"/>
                    <a:pt x="38" y="26"/>
                    <a:pt x="38" y="29"/>
                  </a:cubicBezTo>
                  <a:cubicBezTo>
                    <a:pt x="40" y="29"/>
                    <a:pt x="41" y="29"/>
                    <a:pt x="43" y="29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9"/>
                  </a:cubicBezTo>
                  <a:cubicBezTo>
                    <a:pt x="10" y="16"/>
                    <a:pt x="12" y="13"/>
                    <a:pt x="15" y="10"/>
                  </a:cubicBezTo>
                  <a:cubicBezTo>
                    <a:pt x="12" y="13"/>
                    <a:pt x="9" y="15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7" name="Freeform 35">
              <a:extLst>
                <a:ext uri="{FF2B5EF4-FFF2-40B4-BE49-F238E27FC236}">
                  <a16:creationId xmlns:a16="http://schemas.microsoft.com/office/drawing/2014/main" id="{A2EA5637-6F67-4058-92AE-84F3BDF986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8" y="2701"/>
              <a:ext cx="475" cy="367"/>
            </a:xfrm>
            <a:custGeom>
              <a:avLst/>
              <a:gdLst>
                <a:gd name="T0" fmla="*/ 47 w 79"/>
                <a:gd name="T1" fmla="*/ 61 h 61"/>
                <a:gd name="T2" fmla="*/ 39 w 79"/>
                <a:gd name="T3" fmla="*/ 46 h 61"/>
                <a:gd name="T4" fmla="*/ 34 w 79"/>
                <a:gd name="T5" fmla="*/ 61 h 61"/>
                <a:gd name="T6" fmla="*/ 20 w 79"/>
                <a:gd name="T7" fmla="*/ 46 h 61"/>
                <a:gd name="T8" fmla="*/ 18 w 79"/>
                <a:gd name="T9" fmla="*/ 37 h 61"/>
                <a:gd name="T10" fmla="*/ 0 w 79"/>
                <a:gd name="T11" fmla="*/ 47 h 61"/>
                <a:gd name="T12" fmla="*/ 17 w 79"/>
                <a:gd name="T13" fmla="*/ 32 h 61"/>
                <a:gd name="T14" fmla="*/ 20 w 79"/>
                <a:gd name="T15" fmla="*/ 34 h 61"/>
                <a:gd name="T16" fmla="*/ 17 w 79"/>
                <a:gd name="T17" fmla="*/ 21 h 61"/>
                <a:gd name="T18" fmla="*/ 24 w 79"/>
                <a:gd name="T19" fmla="*/ 4 h 61"/>
                <a:gd name="T20" fmla="*/ 38 w 79"/>
                <a:gd name="T21" fmla="*/ 3 h 61"/>
                <a:gd name="T22" fmla="*/ 62 w 79"/>
                <a:gd name="T23" fmla="*/ 3 h 61"/>
                <a:gd name="T24" fmla="*/ 65 w 79"/>
                <a:gd name="T25" fmla="*/ 0 h 61"/>
                <a:gd name="T26" fmla="*/ 70 w 79"/>
                <a:gd name="T27" fmla="*/ 3 h 61"/>
                <a:gd name="T28" fmla="*/ 79 w 79"/>
                <a:gd name="T29" fmla="*/ 21 h 61"/>
                <a:gd name="T30" fmla="*/ 76 w 79"/>
                <a:gd name="T31" fmla="*/ 34 h 61"/>
                <a:gd name="T32" fmla="*/ 78 w 79"/>
                <a:gd name="T33" fmla="*/ 37 h 61"/>
                <a:gd name="T34" fmla="*/ 76 w 79"/>
                <a:gd name="T35" fmla="*/ 46 h 61"/>
                <a:gd name="T36" fmla="*/ 49 w 79"/>
                <a:gd name="T37" fmla="*/ 61 h 61"/>
                <a:gd name="T38" fmla="*/ 55 w 79"/>
                <a:gd name="T39" fmla="*/ 22 h 61"/>
                <a:gd name="T40" fmla="*/ 43 w 79"/>
                <a:gd name="T41" fmla="*/ 13 h 61"/>
                <a:gd name="T42" fmla="*/ 30 w 79"/>
                <a:gd name="T43" fmla="*/ 20 h 61"/>
                <a:gd name="T44" fmla="*/ 28 w 79"/>
                <a:gd name="T45" fmla="*/ 36 h 61"/>
                <a:gd name="T46" fmla="*/ 37 w 79"/>
                <a:gd name="T47" fmla="*/ 43 h 61"/>
                <a:gd name="T48" fmla="*/ 47 w 79"/>
                <a:gd name="T49" fmla="*/ 32 h 61"/>
                <a:gd name="T50" fmla="*/ 55 w 79"/>
                <a:gd name="T51" fmla="*/ 43 h 61"/>
                <a:gd name="T52" fmla="*/ 58 w 79"/>
                <a:gd name="T53" fmla="*/ 43 h 61"/>
                <a:gd name="T54" fmla="*/ 73 w 79"/>
                <a:gd name="T55" fmla="*/ 41 h 61"/>
                <a:gd name="T56" fmla="*/ 61 w 79"/>
                <a:gd name="T57" fmla="*/ 38 h 61"/>
                <a:gd name="T58" fmla="*/ 73 w 79"/>
                <a:gd name="T59" fmla="*/ 21 h 61"/>
                <a:gd name="T60" fmla="*/ 75 w 79"/>
                <a:gd name="T61" fmla="*/ 18 h 61"/>
                <a:gd name="T62" fmla="*/ 65 w 79"/>
                <a:gd name="T63" fmla="*/ 6 h 61"/>
                <a:gd name="T64" fmla="*/ 63 w 79"/>
                <a:gd name="T65" fmla="*/ 9 h 61"/>
                <a:gd name="T66" fmla="*/ 49 w 79"/>
                <a:gd name="T67" fmla="*/ 5 h 61"/>
                <a:gd name="T68" fmla="*/ 59 w 79"/>
                <a:gd name="T69" fmla="*/ 16 h 61"/>
                <a:gd name="T70" fmla="*/ 75 w 79"/>
                <a:gd name="T71" fmla="*/ 18 h 61"/>
                <a:gd name="T72" fmla="*/ 40 w 79"/>
                <a:gd name="T73" fmla="*/ 10 h 61"/>
                <a:gd name="T74" fmla="*/ 48 w 79"/>
                <a:gd name="T75" fmla="*/ 13 h 61"/>
                <a:gd name="T76" fmla="*/ 54 w 79"/>
                <a:gd name="T77" fmla="*/ 13 h 61"/>
                <a:gd name="T78" fmla="*/ 41 w 79"/>
                <a:gd name="T79" fmla="*/ 5 h 61"/>
                <a:gd name="T80" fmla="*/ 28 w 79"/>
                <a:gd name="T81" fmla="*/ 18 h 61"/>
                <a:gd name="T82" fmla="*/ 22 w 79"/>
                <a:gd name="T83" fmla="*/ 21 h 61"/>
                <a:gd name="T84" fmla="*/ 26 w 79"/>
                <a:gd name="T85" fmla="*/ 38 h 61"/>
                <a:gd name="T86" fmla="*/ 25 w 79"/>
                <a:gd name="T87" fmla="*/ 18 h 61"/>
                <a:gd name="T88" fmla="*/ 27 w 79"/>
                <a:gd name="T89" fmla="*/ 11 h 61"/>
                <a:gd name="T90" fmla="*/ 28 w 79"/>
                <a:gd name="T91" fmla="*/ 5 h 61"/>
                <a:gd name="T92" fmla="*/ 21 w 79"/>
                <a:gd name="T93" fmla="*/ 17 h 61"/>
                <a:gd name="T94" fmla="*/ 25 w 79"/>
                <a:gd name="T95" fmla="*/ 18 h 61"/>
                <a:gd name="T96" fmla="*/ 10 w 79"/>
                <a:gd name="T97" fmla="*/ 35 h 61"/>
                <a:gd name="T98" fmla="*/ 8 w 79"/>
                <a:gd name="T99" fmla="*/ 44 h 61"/>
                <a:gd name="T100" fmla="*/ 13 w 79"/>
                <a:gd name="T101" fmla="*/ 35 h 61"/>
                <a:gd name="T102" fmla="*/ 15 w 79"/>
                <a:gd name="T103" fmla="*/ 44 h 61"/>
                <a:gd name="T104" fmla="*/ 13 w 79"/>
                <a:gd name="T105" fmla="*/ 35 h 61"/>
                <a:gd name="T106" fmla="*/ 3 w 79"/>
                <a:gd name="T107" fmla="*/ 44 h 61"/>
                <a:gd name="T108" fmla="*/ 5 w 79"/>
                <a:gd name="T109" fmla="*/ 35 h 61"/>
                <a:gd name="T110" fmla="*/ 22 w 79"/>
                <a:gd name="T111" fmla="*/ 43 h 61"/>
                <a:gd name="T112" fmla="*/ 26 w 79"/>
                <a:gd name="T113" fmla="*/ 41 h 61"/>
                <a:gd name="T114" fmla="*/ 22 w 79"/>
                <a:gd name="T115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61">
                  <a:moveTo>
                    <a:pt x="49" y="61"/>
                  </a:moveTo>
                  <a:cubicBezTo>
                    <a:pt x="48" y="61"/>
                    <a:pt x="48" y="61"/>
                    <a:pt x="47" y="61"/>
                  </a:cubicBezTo>
                  <a:cubicBezTo>
                    <a:pt x="46" y="56"/>
                    <a:pt x="45" y="51"/>
                    <a:pt x="44" y="46"/>
                  </a:cubicBezTo>
                  <a:cubicBezTo>
                    <a:pt x="43" y="46"/>
                    <a:pt x="41" y="46"/>
                    <a:pt x="39" y="46"/>
                  </a:cubicBezTo>
                  <a:cubicBezTo>
                    <a:pt x="38" y="51"/>
                    <a:pt x="38" y="56"/>
                    <a:pt x="37" y="61"/>
                  </a:cubicBezTo>
                  <a:cubicBezTo>
                    <a:pt x="36" y="61"/>
                    <a:pt x="35" y="61"/>
                    <a:pt x="34" y="61"/>
                  </a:cubicBezTo>
                  <a:cubicBezTo>
                    <a:pt x="35" y="56"/>
                    <a:pt x="36" y="51"/>
                    <a:pt x="37" y="46"/>
                  </a:cubicBezTo>
                  <a:cubicBezTo>
                    <a:pt x="31" y="46"/>
                    <a:pt x="25" y="46"/>
                    <a:pt x="20" y="46"/>
                  </a:cubicBezTo>
                  <a:cubicBezTo>
                    <a:pt x="20" y="43"/>
                    <a:pt x="20" y="40"/>
                    <a:pt x="20" y="37"/>
                  </a:cubicBezTo>
                  <a:cubicBezTo>
                    <a:pt x="19" y="37"/>
                    <a:pt x="18" y="37"/>
                    <a:pt x="18" y="37"/>
                  </a:cubicBezTo>
                  <a:cubicBezTo>
                    <a:pt x="18" y="40"/>
                    <a:pt x="18" y="44"/>
                    <a:pt x="18" y="47"/>
                  </a:cubicBezTo>
                  <a:cubicBezTo>
                    <a:pt x="12" y="47"/>
                    <a:pt x="6" y="47"/>
                    <a:pt x="0" y="47"/>
                  </a:cubicBezTo>
                  <a:cubicBezTo>
                    <a:pt x="0" y="42"/>
                    <a:pt x="0" y="37"/>
                    <a:pt x="0" y="32"/>
                  </a:cubicBezTo>
                  <a:cubicBezTo>
                    <a:pt x="6" y="32"/>
                    <a:pt x="12" y="32"/>
                    <a:pt x="17" y="32"/>
                  </a:cubicBezTo>
                  <a:cubicBezTo>
                    <a:pt x="17" y="33"/>
                    <a:pt x="17" y="34"/>
                    <a:pt x="18" y="34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0"/>
                    <a:pt x="20" y="26"/>
                    <a:pt x="20" y="21"/>
                  </a:cubicBezTo>
                  <a:cubicBezTo>
                    <a:pt x="19" y="21"/>
                    <a:pt x="18" y="21"/>
                    <a:pt x="17" y="21"/>
                  </a:cubicBezTo>
                  <a:cubicBezTo>
                    <a:pt x="18" y="18"/>
                    <a:pt x="19" y="16"/>
                    <a:pt x="20" y="13"/>
                  </a:cubicBezTo>
                  <a:cubicBezTo>
                    <a:pt x="22" y="10"/>
                    <a:pt x="23" y="7"/>
                    <a:pt x="24" y="4"/>
                  </a:cubicBezTo>
                  <a:cubicBezTo>
                    <a:pt x="25" y="3"/>
                    <a:pt x="26" y="3"/>
                    <a:pt x="27" y="3"/>
                  </a:cubicBezTo>
                  <a:cubicBezTo>
                    <a:pt x="31" y="3"/>
                    <a:pt x="34" y="3"/>
                    <a:pt x="38" y="3"/>
                  </a:cubicBezTo>
                  <a:cubicBezTo>
                    <a:pt x="40" y="3"/>
                    <a:pt x="42" y="1"/>
                    <a:pt x="45" y="3"/>
                  </a:cubicBezTo>
                  <a:cubicBezTo>
                    <a:pt x="51" y="3"/>
                    <a:pt x="56" y="3"/>
                    <a:pt x="62" y="3"/>
                  </a:cubicBezTo>
                  <a:cubicBezTo>
                    <a:pt x="62" y="2"/>
                    <a:pt x="63" y="1"/>
                    <a:pt x="63" y="0"/>
                  </a:cubicBezTo>
                  <a:cubicBezTo>
                    <a:pt x="63" y="0"/>
                    <a:pt x="64" y="0"/>
                    <a:pt x="65" y="0"/>
                  </a:cubicBezTo>
                  <a:cubicBezTo>
                    <a:pt x="65" y="1"/>
                    <a:pt x="65" y="2"/>
                    <a:pt x="65" y="3"/>
                  </a:cubicBezTo>
                  <a:cubicBezTo>
                    <a:pt x="67" y="3"/>
                    <a:pt x="68" y="3"/>
                    <a:pt x="70" y="3"/>
                  </a:cubicBezTo>
                  <a:cubicBezTo>
                    <a:pt x="70" y="3"/>
                    <a:pt x="71" y="3"/>
                    <a:pt x="71" y="3"/>
                  </a:cubicBezTo>
                  <a:cubicBezTo>
                    <a:pt x="74" y="9"/>
                    <a:pt x="76" y="15"/>
                    <a:pt x="79" y="21"/>
                  </a:cubicBezTo>
                  <a:cubicBezTo>
                    <a:pt x="78" y="21"/>
                    <a:pt x="77" y="21"/>
                    <a:pt x="76" y="21"/>
                  </a:cubicBezTo>
                  <a:cubicBezTo>
                    <a:pt x="76" y="26"/>
                    <a:pt x="76" y="30"/>
                    <a:pt x="76" y="34"/>
                  </a:cubicBezTo>
                  <a:cubicBezTo>
                    <a:pt x="77" y="34"/>
                    <a:pt x="78" y="35"/>
                    <a:pt x="78" y="35"/>
                  </a:cubicBezTo>
                  <a:cubicBezTo>
                    <a:pt x="78" y="35"/>
                    <a:pt x="78" y="36"/>
                    <a:pt x="78" y="37"/>
                  </a:cubicBezTo>
                  <a:cubicBezTo>
                    <a:pt x="78" y="37"/>
                    <a:pt x="77" y="37"/>
                    <a:pt x="76" y="37"/>
                  </a:cubicBezTo>
                  <a:cubicBezTo>
                    <a:pt x="76" y="40"/>
                    <a:pt x="76" y="43"/>
                    <a:pt x="76" y="46"/>
                  </a:cubicBezTo>
                  <a:cubicBezTo>
                    <a:pt x="66" y="46"/>
                    <a:pt x="57" y="46"/>
                    <a:pt x="47" y="46"/>
                  </a:cubicBezTo>
                  <a:cubicBezTo>
                    <a:pt x="48" y="51"/>
                    <a:pt x="49" y="56"/>
                    <a:pt x="49" y="61"/>
                  </a:cubicBezTo>
                  <a:close/>
                  <a:moveTo>
                    <a:pt x="55" y="43"/>
                  </a:moveTo>
                  <a:cubicBezTo>
                    <a:pt x="55" y="36"/>
                    <a:pt x="55" y="29"/>
                    <a:pt x="55" y="22"/>
                  </a:cubicBezTo>
                  <a:cubicBezTo>
                    <a:pt x="55" y="21"/>
                    <a:pt x="55" y="21"/>
                    <a:pt x="54" y="20"/>
                  </a:cubicBezTo>
                  <a:cubicBezTo>
                    <a:pt x="51" y="18"/>
                    <a:pt x="47" y="15"/>
                    <a:pt x="43" y="13"/>
                  </a:cubicBezTo>
                  <a:cubicBezTo>
                    <a:pt x="42" y="12"/>
                    <a:pt x="41" y="12"/>
                    <a:pt x="40" y="13"/>
                  </a:cubicBezTo>
                  <a:cubicBezTo>
                    <a:pt x="37" y="15"/>
                    <a:pt x="33" y="18"/>
                    <a:pt x="30" y="20"/>
                  </a:cubicBezTo>
                  <a:cubicBezTo>
                    <a:pt x="29" y="21"/>
                    <a:pt x="28" y="21"/>
                    <a:pt x="28" y="22"/>
                  </a:cubicBezTo>
                  <a:cubicBezTo>
                    <a:pt x="28" y="27"/>
                    <a:pt x="28" y="32"/>
                    <a:pt x="28" y="36"/>
                  </a:cubicBezTo>
                  <a:cubicBezTo>
                    <a:pt x="28" y="39"/>
                    <a:pt x="28" y="41"/>
                    <a:pt x="28" y="43"/>
                  </a:cubicBezTo>
                  <a:cubicBezTo>
                    <a:pt x="31" y="43"/>
                    <a:pt x="34" y="43"/>
                    <a:pt x="37" y="43"/>
                  </a:cubicBezTo>
                  <a:cubicBezTo>
                    <a:pt x="37" y="39"/>
                    <a:pt x="37" y="36"/>
                    <a:pt x="37" y="32"/>
                  </a:cubicBezTo>
                  <a:cubicBezTo>
                    <a:pt x="40" y="32"/>
                    <a:pt x="43" y="32"/>
                    <a:pt x="47" y="32"/>
                  </a:cubicBezTo>
                  <a:cubicBezTo>
                    <a:pt x="47" y="36"/>
                    <a:pt x="47" y="39"/>
                    <a:pt x="47" y="43"/>
                  </a:cubicBezTo>
                  <a:cubicBezTo>
                    <a:pt x="50" y="43"/>
                    <a:pt x="52" y="43"/>
                    <a:pt x="55" y="43"/>
                  </a:cubicBezTo>
                  <a:close/>
                  <a:moveTo>
                    <a:pt x="58" y="21"/>
                  </a:moveTo>
                  <a:cubicBezTo>
                    <a:pt x="58" y="29"/>
                    <a:pt x="58" y="36"/>
                    <a:pt x="58" y="43"/>
                  </a:cubicBezTo>
                  <a:cubicBezTo>
                    <a:pt x="63" y="43"/>
                    <a:pt x="68" y="43"/>
                    <a:pt x="73" y="43"/>
                  </a:cubicBezTo>
                  <a:cubicBezTo>
                    <a:pt x="73" y="42"/>
                    <a:pt x="73" y="41"/>
                    <a:pt x="73" y="41"/>
                  </a:cubicBezTo>
                  <a:cubicBezTo>
                    <a:pt x="69" y="41"/>
                    <a:pt x="65" y="41"/>
                    <a:pt x="61" y="41"/>
                  </a:cubicBezTo>
                  <a:cubicBezTo>
                    <a:pt x="61" y="40"/>
                    <a:pt x="61" y="39"/>
                    <a:pt x="61" y="38"/>
                  </a:cubicBezTo>
                  <a:cubicBezTo>
                    <a:pt x="65" y="38"/>
                    <a:pt x="69" y="38"/>
                    <a:pt x="73" y="38"/>
                  </a:cubicBezTo>
                  <a:cubicBezTo>
                    <a:pt x="73" y="32"/>
                    <a:pt x="73" y="27"/>
                    <a:pt x="73" y="21"/>
                  </a:cubicBezTo>
                  <a:cubicBezTo>
                    <a:pt x="68" y="21"/>
                    <a:pt x="63" y="21"/>
                    <a:pt x="58" y="21"/>
                  </a:cubicBezTo>
                  <a:close/>
                  <a:moveTo>
                    <a:pt x="75" y="18"/>
                  </a:moveTo>
                  <a:cubicBezTo>
                    <a:pt x="73" y="15"/>
                    <a:pt x="72" y="11"/>
                    <a:pt x="70" y="8"/>
                  </a:cubicBezTo>
                  <a:cubicBezTo>
                    <a:pt x="69" y="5"/>
                    <a:pt x="69" y="5"/>
                    <a:pt x="65" y="6"/>
                  </a:cubicBezTo>
                  <a:cubicBezTo>
                    <a:pt x="65" y="7"/>
                    <a:pt x="65" y="8"/>
                    <a:pt x="65" y="9"/>
                  </a:cubicBezTo>
                  <a:cubicBezTo>
                    <a:pt x="64" y="9"/>
                    <a:pt x="63" y="9"/>
                    <a:pt x="63" y="9"/>
                  </a:cubicBezTo>
                  <a:cubicBezTo>
                    <a:pt x="62" y="8"/>
                    <a:pt x="62" y="7"/>
                    <a:pt x="62" y="5"/>
                  </a:cubicBezTo>
                  <a:cubicBezTo>
                    <a:pt x="58" y="5"/>
                    <a:pt x="53" y="5"/>
                    <a:pt x="49" y="5"/>
                  </a:cubicBezTo>
                  <a:cubicBezTo>
                    <a:pt x="51" y="8"/>
                    <a:pt x="54" y="10"/>
                    <a:pt x="57" y="11"/>
                  </a:cubicBezTo>
                  <a:cubicBezTo>
                    <a:pt x="58" y="12"/>
                    <a:pt x="59" y="14"/>
                    <a:pt x="59" y="16"/>
                  </a:cubicBezTo>
                  <a:cubicBezTo>
                    <a:pt x="59" y="17"/>
                    <a:pt x="59" y="17"/>
                    <a:pt x="59" y="18"/>
                  </a:cubicBezTo>
                  <a:cubicBezTo>
                    <a:pt x="64" y="18"/>
                    <a:pt x="70" y="18"/>
                    <a:pt x="75" y="18"/>
                  </a:cubicBezTo>
                  <a:close/>
                  <a:moveTo>
                    <a:pt x="28" y="18"/>
                  </a:moveTo>
                  <a:cubicBezTo>
                    <a:pt x="32" y="15"/>
                    <a:pt x="36" y="13"/>
                    <a:pt x="40" y="10"/>
                  </a:cubicBezTo>
                  <a:cubicBezTo>
                    <a:pt x="41" y="9"/>
                    <a:pt x="42" y="8"/>
                    <a:pt x="44" y="10"/>
                  </a:cubicBezTo>
                  <a:cubicBezTo>
                    <a:pt x="45" y="11"/>
                    <a:pt x="46" y="12"/>
                    <a:pt x="48" y="13"/>
                  </a:cubicBezTo>
                  <a:cubicBezTo>
                    <a:pt x="51" y="14"/>
                    <a:pt x="53" y="16"/>
                    <a:pt x="56" y="18"/>
                  </a:cubicBezTo>
                  <a:cubicBezTo>
                    <a:pt x="57" y="16"/>
                    <a:pt x="56" y="14"/>
                    <a:pt x="54" y="13"/>
                  </a:cubicBezTo>
                  <a:cubicBezTo>
                    <a:pt x="50" y="10"/>
                    <a:pt x="47" y="8"/>
                    <a:pt x="43" y="5"/>
                  </a:cubicBezTo>
                  <a:cubicBezTo>
                    <a:pt x="42" y="4"/>
                    <a:pt x="41" y="4"/>
                    <a:pt x="41" y="5"/>
                  </a:cubicBezTo>
                  <a:cubicBezTo>
                    <a:pt x="37" y="8"/>
                    <a:pt x="34" y="10"/>
                    <a:pt x="30" y="13"/>
                  </a:cubicBezTo>
                  <a:cubicBezTo>
                    <a:pt x="28" y="14"/>
                    <a:pt x="27" y="15"/>
                    <a:pt x="28" y="18"/>
                  </a:cubicBezTo>
                  <a:close/>
                  <a:moveTo>
                    <a:pt x="26" y="21"/>
                  </a:moveTo>
                  <a:cubicBezTo>
                    <a:pt x="25" y="21"/>
                    <a:pt x="24" y="21"/>
                    <a:pt x="22" y="21"/>
                  </a:cubicBezTo>
                  <a:cubicBezTo>
                    <a:pt x="22" y="27"/>
                    <a:pt x="22" y="32"/>
                    <a:pt x="22" y="38"/>
                  </a:cubicBezTo>
                  <a:cubicBezTo>
                    <a:pt x="24" y="38"/>
                    <a:pt x="25" y="38"/>
                    <a:pt x="26" y="38"/>
                  </a:cubicBezTo>
                  <a:cubicBezTo>
                    <a:pt x="26" y="32"/>
                    <a:pt x="26" y="27"/>
                    <a:pt x="26" y="21"/>
                  </a:cubicBezTo>
                  <a:close/>
                  <a:moveTo>
                    <a:pt x="25" y="18"/>
                  </a:moveTo>
                  <a:cubicBezTo>
                    <a:pt x="25" y="17"/>
                    <a:pt x="25" y="17"/>
                    <a:pt x="25" y="16"/>
                  </a:cubicBezTo>
                  <a:cubicBezTo>
                    <a:pt x="24" y="14"/>
                    <a:pt x="25" y="12"/>
                    <a:pt x="27" y="11"/>
                  </a:cubicBezTo>
                  <a:cubicBezTo>
                    <a:pt x="30" y="10"/>
                    <a:pt x="32" y="8"/>
                    <a:pt x="35" y="6"/>
                  </a:cubicBezTo>
                  <a:cubicBezTo>
                    <a:pt x="33" y="5"/>
                    <a:pt x="31" y="5"/>
                    <a:pt x="28" y="5"/>
                  </a:cubicBezTo>
                  <a:cubicBezTo>
                    <a:pt x="27" y="5"/>
                    <a:pt x="26" y="6"/>
                    <a:pt x="26" y="7"/>
                  </a:cubicBezTo>
                  <a:cubicBezTo>
                    <a:pt x="24" y="10"/>
                    <a:pt x="23" y="14"/>
                    <a:pt x="21" y="17"/>
                  </a:cubicBezTo>
                  <a:cubicBezTo>
                    <a:pt x="21" y="17"/>
                    <a:pt x="21" y="18"/>
                    <a:pt x="21" y="18"/>
                  </a:cubicBezTo>
                  <a:cubicBezTo>
                    <a:pt x="22" y="18"/>
                    <a:pt x="23" y="18"/>
                    <a:pt x="25" y="18"/>
                  </a:cubicBezTo>
                  <a:close/>
                  <a:moveTo>
                    <a:pt x="10" y="44"/>
                  </a:moveTo>
                  <a:cubicBezTo>
                    <a:pt x="10" y="41"/>
                    <a:pt x="10" y="38"/>
                    <a:pt x="10" y="35"/>
                  </a:cubicBezTo>
                  <a:cubicBezTo>
                    <a:pt x="9" y="35"/>
                    <a:pt x="9" y="35"/>
                    <a:pt x="8" y="35"/>
                  </a:cubicBezTo>
                  <a:cubicBezTo>
                    <a:pt x="8" y="38"/>
                    <a:pt x="8" y="41"/>
                    <a:pt x="8" y="44"/>
                  </a:cubicBezTo>
                  <a:cubicBezTo>
                    <a:pt x="9" y="44"/>
                    <a:pt x="9" y="44"/>
                    <a:pt x="10" y="44"/>
                  </a:cubicBezTo>
                  <a:close/>
                  <a:moveTo>
                    <a:pt x="13" y="35"/>
                  </a:moveTo>
                  <a:cubicBezTo>
                    <a:pt x="13" y="38"/>
                    <a:pt x="13" y="41"/>
                    <a:pt x="13" y="44"/>
                  </a:cubicBezTo>
                  <a:cubicBezTo>
                    <a:pt x="13" y="44"/>
                    <a:pt x="14" y="44"/>
                    <a:pt x="15" y="44"/>
                  </a:cubicBezTo>
                  <a:cubicBezTo>
                    <a:pt x="15" y="41"/>
                    <a:pt x="15" y="38"/>
                    <a:pt x="15" y="35"/>
                  </a:cubicBezTo>
                  <a:cubicBezTo>
                    <a:pt x="14" y="35"/>
                    <a:pt x="14" y="35"/>
                    <a:pt x="13" y="35"/>
                  </a:cubicBezTo>
                  <a:close/>
                  <a:moveTo>
                    <a:pt x="3" y="35"/>
                  </a:moveTo>
                  <a:cubicBezTo>
                    <a:pt x="3" y="38"/>
                    <a:pt x="3" y="41"/>
                    <a:pt x="3" y="44"/>
                  </a:cubicBezTo>
                  <a:cubicBezTo>
                    <a:pt x="4" y="44"/>
                    <a:pt x="4" y="44"/>
                    <a:pt x="5" y="44"/>
                  </a:cubicBezTo>
                  <a:cubicBezTo>
                    <a:pt x="5" y="41"/>
                    <a:pt x="5" y="38"/>
                    <a:pt x="5" y="35"/>
                  </a:cubicBezTo>
                  <a:cubicBezTo>
                    <a:pt x="4" y="35"/>
                    <a:pt x="4" y="35"/>
                    <a:pt x="3" y="35"/>
                  </a:cubicBezTo>
                  <a:close/>
                  <a:moveTo>
                    <a:pt x="22" y="43"/>
                  </a:moveTo>
                  <a:cubicBezTo>
                    <a:pt x="24" y="43"/>
                    <a:pt x="25" y="43"/>
                    <a:pt x="26" y="43"/>
                  </a:cubicBezTo>
                  <a:cubicBezTo>
                    <a:pt x="26" y="42"/>
                    <a:pt x="26" y="41"/>
                    <a:pt x="26" y="41"/>
                  </a:cubicBezTo>
                  <a:cubicBezTo>
                    <a:pt x="25" y="41"/>
                    <a:pt x="24" y="41"/>
                    <a:pt x="22" y="41"/>
                  </a:cubicBezTo>
                  <a:cubicBezTo>
                    <a:pt x="22" y="42"/>
                    <a:pt x="22" y="42"/>
                    <a:pt x="2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8" name="Freeform 36">
              <a:extLst>
                <a:ext uri="{FF2B5EF4-FFF2-40B4-BE49-F238E27FC236}">
                  <a16:creationId xmlns:a16="http://schemas.microsoft.com/office/drawing/2014/main" id="{832A8C8A-4BA0-4CCC-A5CC-923F791280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7" y="1356"/>
              <a:ext cx="482" cy="187"/>
            </a:xfrm>
            <a:custGeom>
              <a:avLst/>
              <a:gdLst>
                <a:gd name="T0" fmla="*/ 2 w 80"/>
                <a:gd name="T1" fmla="*/ 25 h 31"/>
                <a:gd name="T2" fmla="*/ 4 w 80"/>
                <a:gd name="T3" fmla="*/ 12 h 31"/>
                <a:gd name="T4" fmla="*/ 9 w 80"/>
                <a:gd name="T5" fmla="*/ 3 h 31"/>
                <a:gd name="T6" fmla="*/ 25 w 80"/>
                <a:gd name="T7" fmla="*/ 8 h 31"/>
                <a:gd name="T8" fmla="*/ 36 w 80"/>
                <a:gd name="T9" fmla="*/ 5 h 31"/>
                <a:gd name="T10" fmla="*/ 43 w 80"/>
                <a:gd name="T11" fmla="*/ 3 h 31"/>
                <a:gd name="T12" fmla="*/ 62 w 80"/>
                <a:gd name="T13" fmla="*/ 1 h 31"/>
                <a:gd name="T14" fmla="*/ 72 w 80"/>
                <a:gd name="T15" fmla="*/ 10 h 31"/>
                <a:gd name="T16" fmla="*/ 75 w 80"/>
                <a:gd name="T17" fmla="*/ 16 h 31"/>
                <a:gd name="T18" fmla="*/ 79 w 80"/>
                <a:gd name="T19" fmla="*/ 31 h 31"/>
                <a:gd name="T20" fmla="*/ 50 w 80"/>
                <a:gd name="T21" fmla="*/ 21 h 31"/>
                <a:gd name="T22" fmla="*/ 45 w 80"/>
                <a:gd name="T23" fmla="*/ 29 h 31"/>
                <a:gd name="T24" fmla="*/ 57 w 80"/>
                <a:gd name="T25" fmla="*/ 26 h 31"/>
                <a:gd name="T26" fmla="*/ 55 w 80"/>
                <a:gd name="T27" fmla="*/ 20 h 31"/>
                <a:gd name="T28" fmla="*/ 53 w 80"/>
                <a:gd name="T29" fmla="*/ 14 h 31"/>
                <a:gd name="T30" fmla="*/ 58 w 80"/>
                <a:gd name="T31" fmla="*/ 13 h 31"/>
                <a:gd name="T32" fmla="*/ 60 w 80"/>
                <a:gd name="T33" fmla="*/ 19 h 31"/>
                <a:gd name="T34" fmla="*/ 62 w 80"/>
                <a:gd name="T35" fmla="*/ 23 h 31"/>
                <a:gd name="T36" fmla="*/ 64 w 80"/>
                <a:gd name="T37" fmla="*/ 14 h 31"/>
                <a:gd name="T38" fmla="*/ 68 w 80"/>
                <a:gd name="T39" fmla="*/ 18 h 31"/>
                <a:gd name="T40" fmla="*/ 74 w 80"/>
                <a:gd name="T41" fmla="*/ 22 h 31"/>
                <a:gd name="T42" fmla="*/ 76 w 80"/>
                <a:gd name="T43" fmla="*/ 21 h 31"/>
                <a:gd name="T44" fmla="*/ 71 w 80"/>
                <a:gd name="T45" fmla="*/ 15 h 31"/>
                <a:gd name="T46" fmla="*/ 68 w 80"/>
                <a:gd name="T47" fmla="*/ 10 h 31"/>
                <a:gd name="T48" fmla="*/ 56 w 80"/>
                <a:gd name="T49" fmla="*/ 9 h 31"/>
                <a:gd name="T50" fmla="*/ 53 w 80"/>
                <a:gd name="T51" fmla="*/ 10 h 31"/>
                <a:gd name="T52" fmla="*/ 47 w 80"/>
                <a:gd name="T53" fmla="*/ 18 h 31"/>
                <a:gd name="T54" fmla="*/ 41 w 80"/>
                <a:gd name="T55" fmla="*/ 15 h 31"/>
                <a:gd name="T56" fmla="*/ 38 w 80"/>
                <a:gd name="T57" fmla="*/ 20 h 31"/>
                <a:gd name="T58" fmla="*/ 42 w 80"/>
                <a:gd name="T59" fmla="*/ 29 h 31"/>
                <a:gd name="T60" fmla="*/ 45 w 80"/>
                <a:gd name="T61" fmla="*/ 21 h 31"/>
                <a:gd name="T62" fmla="*/ 45 w 80"/>
                <a:gd name="T63" fmla="*/ 24 h 31"/>
                <a:gd name="T64" fmla="*/ 50 w 80"/>
                <a:gd name="T65" fmla="*/ 21 h 31"/>
                <a:gd name="T66" fmla="*/ 29 w 80"/>
                <a:gd name="T67" fmla="*/ 13 h 31"/>
                <a:gd name="T68" fmla="*/ 21 w 80"/>
                <a:gd name="T69" fmla="*/ 14 h 31"/>
                <a:gd name="T70" fmla="*/ 16 w 80"/>
                <a:gd name="T71" fmla="*/ 19 h 31"/>
                <a:gd name="T72" fmla="*/ 22 w 80"/>
                <a:gd name="T73" fmla="*/ 29 h 31"/>
                <a:gd name="T74" fmla="*/ 32 w 80"/>
                <a:gd name="T75" fmla="*/ 21 h 31"/>
                <a:gd name="T76" fmla="*/ 15 w 80"/>
                <a:gd name="T77" fmla="*/ 6 h 31"/>
                <a:gd name="T78" fmla="*/ 8 w 80"/>
                <a:gd name="T79" fmla="*/ 11 h 31"/>
                <a:gd name="T80" fmla="*/ 5 w 80"/>
                <a:gd name="T81" fmla="*/ 17 h 31"/>
                <a:gd name="T82" fmla="*/ 5 w 80"/>
                <a:gd name="T83" fmla="*/ 23 h 31"/>
                <a:gd name="T84" fmla="*/ 12 w 80"/>
                <a:gd name="T85" fmla="*/ 19 h 31"/>
                <a:gd name="T86" fmla="*/ 20 w 80"/>
                <a:gd name="T87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0" h="31">
                  <a:moveTo>
                    <a:pt x="0" y="31"/>
                  </a:moveTo>
                  <a:cubicBezTo>
                    <a:pt x="1" y="29"/>
                    <a:pt x="1" y="27"/>
                    <a:pt x="2" y="25"/>
                  </a:cubicBezTo>
                  <a:cubicBezTo>
                    <a:pt x="2" y="23"/>
                    <a:pt x="2" y="20"/>
                    <a:pt x="2" y="18"/>
                  </a:cubicBezTo>
                  <a:cubicBezTo>
                    <a:pt x="2" y="16"/>
                    <a:pt x="3" y="14"/>
                    <a:pt x="4" y="12"/>
                  </a:cubicBezTo>
                  <a:cubicBezTo>
                    <a:pt x="5" y="12"/>
                    <a:pt x="5" y="11"/>
                    <a:pt x="5" y="10"/>
                  </a:cubicBezTo>
                  <a:cubicBezTo>
                    <a:pt x="5" y="7"/>
                    <a:pt x="7" y="4"/>
                    <a:pt x="9" y="3"/>
                  </a:cubicBezTo>
                  <a:cubicBezTo>
                    <a:pt x="12" y="2"/>
                    <a:pt x="15" y="3"/>
                    <a:pt x="17" y="5"/>
                  </a:cubicBezTo>
                  <a:cubicBezTo>
                    <a:pt x="20" y="7"/>
                    <a:pt x="22" y="8"/>
                    <a:pt x="25" y="8"/>
                  </a:cubicBezTo>
                  <a:cubicBezTo>
                    <a:pt x="27" y="8"/>
                    <a:pt x="29" y="9"/>
                    <a:pt x="31" y="9"/>
                  </a:cubicBezTo>
                  <a:cubicBezTo>
                    <a:pt x="32" y="8"/>
                    <a:pt x="34" y="6"/>
                    <a:pt x="36" y="5"/>
                  </a:cubicBezTo>
                  <a:cubicBezTo>
                    <a:pt x="38" y="4"/>
                    <a:pt x="39" y="4"/>
                    <a:pt x="41" y="4"/>
                  </a:cubicBezTo>
                  <a:cubicBezTo>
                    <a:pt x="42" y="4"/>
                    <a:pt x="42" y="4"/>
                    <a:pt x="43" y="3"/>
                  </a:cubicBezTo>
                  <a:cubicBezTo>
                    <a:pt x="47" y="0"/>
                    <a:pt x="51" y="0"/>
                    <a:pt x="55" y="5"/>
                  </a:cubicBezTo>
                  <a:cubicBezTo>
                    <a:pt x="56" y="3"/>
                    <a:pt x="59" y="1"/>
                    <a:pt x="62" y="1"/>
                  </a:cubicBezTo>
                  <a:cubicBezTo>
                    <a:pt x="66" y="1"/>
                    <a:pt x="69" y="4"/>
                    <a:pt x="70" y="8"/>
                  </a:cubicBezTo>
                  <a:cubicBezTo>
                    <a:pt x="70" y="9"/>
                    <a:pt x="71" y="10"/>
                    <a:pt x="72" y="10"/>
                  </a:cubicBezTo>
                  <a:cubicBezTo>
                    <a:pt x="72" y="12"/>
                    <a:pt x="73" y="13"/>
                    <a:pt x="74" y="15"/>
                  </a:cubicBezTo>
                  <a:cubicBezTo>
                    <a:pt x="75" y="15"/>
                    <a:pt x="75" y="16"/>
                    <a:pt x="75" y="16"/>
                  </a:cubicBezTo>
                  <a:cubicBezTo>
                    <a:pt x="79" y="19"/>
                    <a:pt x="80" y="20"/>
                    <a:pt x="78" y="24"/>
                  </a:cubicBezTo>
                  <a:cubicBezTo>
                    <a:pt x="78" y="27"/>
                    <a:pt x="79" y="29"/>
                    <a:pt x="79" y="31"/>
                  </a:cubicBezTo>
                  <a:cubicBezTo>
                    <a:pt x="53" y="31"/>
                    <a:pt x="27" y="31"/>
                    <a:pt x="0" y="31"/>
                  </a:cubicBezTo>
                  <a:close/>
                  <a:moveTo>
                    <a:pt x="50" y="21"/>
                  </a:moveTo>
                  <a:cubicBezTo>
                    <a:pt x="49" y="24"/>
                    <a:pt x="48" y="26"/>
                    <a:pt x="46" y="27"/>
                  </a:cubicBezTo>
                  <a:cubicBezTo>
                    <a:pt x="45" y="28"/>
                    <a:pt x="45" y="28"/>
                    <a:pt x="45" y="29"/>
                  </a:cubicBezTo>
                  <a:cubicBezTo>
                    <a:pt x="49" y="29"/>
                    <a:pt x="53" y="29"/>
                    <a:pt x="56" y="29"/>
                  </a:cubicBezTo>
                  <a:cubicBezTo>
                    <a:pt x="57" y="28"/>
                    <a:pt x="57" y="27"/>
                    <a:pt x="57" y="26"/>
                  </a:cubicBezTo>
                  <a:cubicBezTo>
                    <a:pt x="58" y="25"/>
                    <a:pt x="58" y="24"/>
                    <a:pt x="57" y="23"/>
                  </a:cubicBezTo>
                  <a:cubicBezTo>
                    <a:pt x="57" y="22"/>
                    <a:pt x="56" y="21"/>
                    <a:pt x="55" y="20"/>
                  </a:cubicBezTo>
                  <a:cubicBezTo>
                    <a:pt x="54" y="18"/>
                    <a:pt x="53" y="17"/>
                    <a:pt x="52" y="16"/>
                  </a:cubicBezTo>
                  <a:cubicBezTo>
                    <a:pt x="52" y="15"/>
                    <a:pt x="52" y="14"/>
                    <a:pt x="53" y="14"/>
                  </a:cubicBezTo>
                  <a:cubicBezTo>
                    <a:pt x="54" y="15"/>
                    <a:pt x="56" y="16"/>
                    <a:pt x="57" y="17"/>
                  </a:cubicBezTo>
                  <a:cubicBezTo>
                    <a:pt x="58" y="16"/>
                    <a:pt x="58" y="14"/>
                    <a:pt x="58" y="13"/>
                  </a:cubicBezTo>
                  <a:cubicBezTo>
                    <a:pt x="59" y="13"/>
                    <a:pt x="60" y="13"/>
                    <a:pt x="61" y="13"/>
                  </a:cubicBezTo>
                  <a:cubicBezTo>
                    <a:pt x="60" y="15"/>
                    <a:pt x="60" y="17"/>
                    <a:pt x="60" y="19"/>
                  </a:cubicBezTo>
                  <a:cubicBezTo>
                    <a:pt x="59" y="20"/>
                    <a:pt x="60" y="22"/>
                    <a:pt x="60" y="23"/>
                  </a:cubicBezTo>
                  <a:cubicBezTo>
                    <a:pt x="60" y="23"/>
                    <a:pt x="62" y="23"/>
                    <a:pt x="62" y="23"/>
                  </a:cubicBezTo>
                  <a:cubicBezTo>
                    <a:pt x="65" y="20"/>
                    <a:pt x="65" y="20"/>
                    <a:pt x="64" y="16"/>
                  </a:cubicBezTo>
                  <a:cubicBezTo>
                    <a:pt x="64" y="15"/>
                    <a:pt x="64" y="14"/>
                    <a:pt x="64" y="14"/>
                  </a:cubicBezTo>
                  <a:cubicBezTo>
                    <a:pt x="65" y="13"/>
                    <a:pt x="65" y="13"/>
                    <a:pt x="66" y="13"/>
                  </a:cubicBezTo>
                  <a:cubicBezTo>
                    <a:pt x="67" y="15"/>
                    <a:pt x="67" y="16"/>
                    <a:pt x="68" y="18"/>
                  </a:cubicBezTo>
                  <a:cubicBezTo>
                    <a:pt x="68" y="19"/>
                    <a:pt x="69" y="19"/>
                    <a:pt x="69" y="19"/>
                  </a:cubicBezTo>
                  <a:cubicBezTo>
                    <a:pt x="71" y="20"/>
                    <a:pt x="73" y="20"/>
                    <a:pt x="74" y="22"/>
                  </a:cubicBezTo>
                  <a:cubicBezTo>
                    <a:pt x="74" y="22"/>
                    <a:pt x="75" y="23"/>
                    <a:pt x="75" y="23"/>
                  </a:cubicBezTo>
                  <a:cubicBezTo>
                    <a:pt x="76" y="22"/>
                    <a:pt x="76" y="22"/>
                    <a:pt x="76" y="21"/>
                  </a:cubicBezTo>
                  <a:cubicBezTo>
                    <a:pt x="76" y="21"/>
                    <a:pt x="75" y="19"/>
                    <a:pt x="75" y="19"/>
                  </a:cubicBezTo>
                  <a:cubicBezTo>
                    <a:pt x="73" y="18"/>
                    <a:pt x="72" y="17"/>
                    <a:pt x="71" y="15"/>
                  </a:cubicBezTo>
                  <a:cubicBezTo>
                    <a:pt x="71" y="14"/>
                    <a:pt x="70" y="13"/>
                    <a:pt x="69" y="12"/>
                  </a:cubicBezTo>
                  <a:cubicBezTo>
                    <a:pt x="68" y="11"/>
                    <a:pt x="68" y="11"/>
                    <a:pt x="68" y="10"/>
                  </a:cubicBezTo>
                  <a:cubicBezTo>
                    <a:pt x="68" y="6"/>
                    <a:pt x="65" y="4"/>
                    <a:pt x="62" y="4"/>
                  </a:cubicBezTo>
                  <a:cubicBezTo>
                    <a:pt x="59" y="4"/>
                    <a:pt x="57" y="6"/>
                    <a:pt x="56" y="9"/>
                  </a:cubicBezTo>
                  <a:cubicBezTo>
                    <a:pt x="56" y="9"/>
                    <a:pt x="56" y="10"/>
                    <a:pt x="56" y="10"/>
                  </a:cubicBezTo>
                  <a:cubicBezTo>
                    <a:pt x="55" y="10"/>
                    <a:pt x="54" y="10"/>
                    <a:pt x="53" y="10"/>
                  </a:cubicBezTo>
                  <a:cubicBezTo>
                    <a:pt x="49" y="9"/>
                    <a:pt x="47" y="10"/>
                    <a:pt x="47" y="13"/>
                  </a:cubicBezTo>
                  <a:cubicBezTo>
                    <a:pt x="46" y="15"/>
                    <a:pt x="47" y="16"/>
                    <a:pt x="47" y="18"/>
                  </a:cubicBezTo>
                  <a:cubicBezTo>
                    <a:pt x="46" y="18"/>
                    <a:pt x="45" y="18"/>
                    <a:pt x="44" y="18"/>
                  </a:cubicBezTo>
                  <a:cubicBezTo>
                    <a:pt x="43" y="16"/>
                    <a:pt x="42" y="14"/>
                    <a:pt x="41" y="15"/>
                  </a:cubicBezTo>
                  <a:cubicBezTo>
                    <a:pt x="40" y="15"/>
                    <a:pt x="39" y="15"/>
                    <a:pt x="39" y="16"/>
                  </a:cubicBezTo>
                  <a:cubicBezTo>
                    <a:pt x="39" y="17"/>
                    <a:pt x="38" y="18"/>
                    <a:pt x="38" y="20"/>
                  </a:cubicBezTo>
                  <a:cubicBezTo>
                    <a:pt x="35" y="21"/>
                    <a:pt x="33" y="24"/>
                    <a:pt x="34" y="26"/>
                  </a:cubicBezTo>
                  <a:cubicBezTo>
                    <a:pt x="34" y="29"/>
                    <a:pt x="38" y="30"/>
                    <a:pt x="42" y="29"/>
                  </a:cubicBezTo>
                  <a:cubicBezTo>
                    <a:pt x="42" y="26"/>
                    <a:pt x="42" y="23"/>
                    <a:pt x="42" y="21"/>
                  </a:cubicBezTo>
                  <a:cubicBezTo>
                    <a:pt x="43" y="21"/>
                    <a:pt x="44" y="21"/>
                    <a:pt x="45" y="21"/>
                  </a:cubicBezTo>
                  <a:cubicBezTo>
                    <a:pt x="45" y="22"/>
                    <a:pt x="45" y="23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6" y="23"/>
                    <a:pt x="47" y="21"/>
                    <a:pt x="48" y="20"/>
                  </a:cubicBezTo>
                  <a:cubicBezTo>
                    <a:pt x="48" y="20"/>
                    <a:pt x="49" y="21"/>
                    <a:pt x="50" y="21"/>
                  </a:cubicBezTo>
                  <a:close/>
                  <a:moveTo>
                    <a:pt x="32" y="21"/>
                  </a:moveTo>
                  <a:cubicBezTo>
                    <a:pt x="30" y="19"/>
                    <a:pt x="28" y="17"/>
                    <a:pt x="29" y="13"/>
                  </a:cubicBezTo>
                  <a:cubicBezTo>
                    <a:pt x="29" y="12"/>
                    <a:pt x="28" y="11"/>
                    <a:pt x="27" y="11"/>
                  </a:cubicBezTo>
                  <a:cubicBezTo>
                    <a:pt x="24" y="10"/>
                    <a:pt x="21" y="11"/>
                    <a:pt x="21" y="14"/>
                  </a:cubicBezTo>
                  <a:cubicBezTo>
                    <a:pt x="21" y="15"/>
                    <a:pt x="20" y="15"/>
                    <a:pt x="19" y="16"/>
                  </a:cubicBezTo>
                  <a:cubicBezTo>
                    <a:pt x="17" y="16"/>
                    <a:pt x="16" y="17"/>
                    <a:pt x="16" y="19"/>
                  </a:cubicBezTo>
                  <a:cubicBezTo>
                    <a:pt x="15" y="21"/>
                    <a:pt x="17" y="22"/>
                    <a:pt x="18" y="23"/>
                  </a:cubicBezTo>
                  <a:cubicBezTo>
                    <a:pt x="21" y="24"/>
                    <a:pt x="22" y="26"/>
                    <a:pt x="22" y="29"/>
                  </a:cubicBezTo>
                  <a:cubicBezTo>
                    <a:pt x="26" y="29"/>
                    <a:pt x="29" y="29"/>
                    <a:pt x="32" y="29"/>
                  </a:cubicBezTo>
                  <a:cubicBezTo>
                    <a:pt x="30" y="26"/>
                    <a:pt x="31" y="23"/>
                    <a:pt x="32" y="21"/>
                  </a:cubicBezTo>
                  <a:close/>
                  <a:moveTo>
                    <a:pt x="20" y="9"/>
                  </a:moveTo>
                  <a:cubicBezTo>
                    <a:pt x="18" y="9"/>
                    <a:pt x="17" y="8"/>
                    <a:pt x="15" y="6"/>
                  </a:cubicBezTo>
                  <a:cubicBezTo>
                    <a:pt x="14" y="5"/>
                    <a:pt x="12" y="5"/>
                    <a:pt x="10" y="6"/>
                  </a:cubicBezTo>
                  <a:cubicBezTo>
                    <a:pt x="8" y="7"/>
                    <a:pt x="8" y="9"/>
                    <a:pt x="8" y="11"/>
                  </a:cubicBezTo>
                  <a:cubicBezTo>
                    <a:pt x="8" y="11"/>
                    <a:pt x="8" y="12"/>
                    <a:pt x="9" y="13"/>
                  </a:cubicBezTo>
                  <a:cubicBezTo>
                    <a:pt x="6" y="14"/>
                    <a:pt x="5" y="15"/>
                    <a:pt x="5" y="17"/>
                  </a:cubicBezTo>
                  <a:cubicBezTo>
                    <a:pt x="5" y="19"/>
                    <a:pt x="5" y="21"/>
                    <a:pt x="5" y="22"/>
                  </a:cubicBezTo>
                  <a:cubicBezTo>
                    <a:pt x="4" y="23"/>
                    <a:pt x="5" y="23"/>
                    <a:pt x="5" y="23"/>
                  </a:cubicBezTo>
                  <a:cubicBezTo>
                    <a:pt x="5" y="23"/>
                    <a:pt x="6" y="23"/>
                    <a:pt x="6" y="22"/>
                  </a:cubicBezTo>
                  <a:cubicBezTo>
                    <a:pt x="8" y="20"/>
                    <a:pt x="10" y="19"/>
                    <a:pt x="12" y="19"/>
                  </a:cubicBezTo>
                  <a:cubicBezTo>
                    <a:pt x="13" y="17"/>
                    <a:pt x="14" y="15"/>
                    <a:pt x="16" y="14"/>
                  </a:cubicBezTo>
                  <a:cubicBezTo>
                    <a:pt x="18" y="13"/>
                    <a:pt x="19" y="11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49" name="Freeform 37">
              <a:extLst>
                <a:ext uri="{FF2B5EF4-FFF2-40B4-BE49-F238E27FC236}">
                  <a16:creationId xmlns:a16="http://schemas.microsoft.com/office/drawing/2014/main" id="{B4E23F75-7B35-4D4C-8B53-CDB26DF733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3" y="1971"/>
              <a:ext cx="476" cy="253"/>
            </a:xfrm>
            <a:custGeom>
              <a:avLst/>
              <a:gdLst>
                <a:gd name="T0" fmla="*/ 13 w 79"/>
                <a:gd name="T1" fmla="*/ 22 h 42"/>
                <a:gd name="T2" fmla="*/ 29 w 79"/>
                <a:gd name="T3" fmla="*/ 30 h 42"/>
                <a:gd name="T4" fmla="*/ 46 w 79"/>
                <a:gd name="T5" fmla="*/ 35 h 42"/>
                <a:gd name="T6" fmla="*/ 40 w 79"/>
                <a:gd name="T7" fmla="*/ 30 h 42"/>
                <a:gd name="T8" fmla="*/ 37 w 79"/>
                <a:gd name="T9" fmla="*/ 19 h 42"/>
                <a:gd name="T10" fmla="*/ 40 w 79"/>
                <a:gd name="T11" fmla="*/ 10 h 42"/>
                <a:gd name="T12" fmla="*/ 55 w 79"/>
                <a:gd name="T13" fmla="*/ 9 h 42"/>
                <a:gd name="T14" fmla="*/ 61 w 79"/>
                <a:gd name="T15" fmla="*/ 4 h 42"/>
                <a:gd name="T16" fmla="*/ 74 w 79"/>
                <a:gd name="T17" fmla="*/ 8 h 42"/>
                <a:gd name="T18" fmla="*/ 77 w 79"/>
                <a:gd name="T19" fmla="*/ 17 h 42"/>
                <a:gd name="T20" fmla="*/ 70 w 79"/>
                <a:gd name="T21" fmla="*/ 27 h 42"/>
                <a:gd name="T22" fmla="*/ 67 w 79"/>
                <a:gd name="T23" fmla="*/ 35 h 42"/>
                <a:gd name="T24" fmla="*/ 78 w 79"/>
                <a:gd name="T25" fmla="*/ 37 h 42"/>
                <a:gd name="T26" fmla="*/ 35 w 79"/>
                <a:gd name="T27" fmla="*/ 39 h 42"/>
                <a:gd name="T28" fmla="*/ 42 w 79"/>
                <a:gd name="T29" fmla="*/ 42 h 42"/>
                <a:gd name="T30" fmla="*/ 3 w 79"/>
                <a:gd name="T31" fmla="*/ 37 h 42"/>
                <a:gd name="T32" fmla="*/ 0 w 79"/>
                <a:gd name="T33" fmla="*/ 35 h 42"/>
                <a:gd name="T34" fmla="*/ 6 w 79"/>
                <a:gd name="T35" fmla="*/ 27 h 42"/>
                <a:gd name="T36" fmla="*/ 73 w 79"/>
                <a:gd name="T37" fmla="*/ 17 h 42"/>
                <a:gd name="T38" fmla="*/ 72 w 79"/>
                <a:gd name="T39" fmla="*/ 9 h 42"/>
                <a:gd name="T40" fmla="*/ 67 w 79"/>
                <a:gd name="T41" fmla="*/ 4 h 42"/>
                <a:gd name="T42" fmla="*/ 60 w 79"/>
                <a:gd name="T43" fmla="*/ 10 h 42"/>
                <a:gd name="T44" fmla="*/ 58 w 79"/>
                <a:gd name="T45" fmla="*/ 17 h 42"/>
                <a:gd name="T46" fmla="*/ 59 w 79"/>
                <a:gd name="T47" fmla="*/ 24 h 42"/>
                <a:gd name="T48" fmla="*/ 65 w 79"/>
                <a:gd name="T49" fmla="*/ 19 h 42"/>
                <a:gd name="T50" fmla="*/ 59 w 79"/>
                <a:gd name="T51" fmla="*/ 18 h 42"/>
                <a:gd name="T52" fmla="*/ 62 w 79"/>
                <a:gd name="T53" fmla="*/ 12 h 42"/>
                <a:gd name="T54" fmla="*/ 66 w 79"/>
                <a:gd name="T55" fmla="*/ 17 h 42"/>
                <a:gd name="T56" fmla="*/ 69 w 79"/>
                <a:gd name="T57" fmla="*/ 12 h 42"/>
                <a:gd name="T58" fmla="*/ 67 w 79"/>
                <a:gd name="T59" fmla="*/ 26 h 42"/>
                <a:gd name="T60" fmla="*/ 75 w 79"/>
                <a:gd name="T61" fmla="*/ 22 h 42"/>
                <a:gd name="T62" fmla="*/ 5 w 79"/>
                <a:gd name="T63" fmla="*/ 39 h 42"/>
                <a:gd name="T64" fmla="*/ 24 w 79"/>
                <a:gd name="T65" fmla="*/ 31 h 42"/>
                <a:gd name="T66" fmla="*/ 16 w 79"/>
                <a:gd name="T67" fmla="*/ 30 h 42"/>
                <a:gd name="T68" fmla="*/ 10 w 79"/>
                <a:gd name="T69" fmla="*/ 32 h 42"/>
                <a:gd name="T70" fmla="*/ 12 w 79"/>
                <a:gd name="T71" fmla="*/ 24 h 42"/>
                <a:gd name="T72" fmla="*/ 49 w 79"/>
                <a:gd name="T73" fmla="*/ 34 h 42"/>
                <a:gd name="T74" fmla="*/ 64 w 79"/>
                <a:gd name="T75" fmla="*/ 28 h 42"/>
                <a:gd name="T76" fmla="*/ 49 w 79"/>
                <a:gd name="T77" fmla="*/ 33 h 42"/>
                <a:gd name="T78" fmla="*/ 27 w 79"/>
                <a:gd name="T79" fmla="*/ 32 h 42"/>
                <a:gd name="T80" fmla="*/ 30 w 79"/>
                <a:gd name="T81" fmla="*/ 39 h 42"/>
                <a:gd name="T82" fmla="*/ 56 w 79"/>
                <a:gd name="T83" fmla="*/ 27 h 42"/>
                <a:gd name="T84" fmla="*/ 50 w 79"/>
                <a:gd name="T85" fmla="*/ 20 h 42"/>
                <a:gd name="T86" fmla="*/ 56 w 79"/>
                <a:gd name="T87" fmla="*/ 2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9" h="42">
                  <a:moveTo>
                    <a:pt x="12" y="20"/>
                  </a:moveTo>
                  <a:cubicBezTo>
                    <a:pt x="12" y="21"/>
                    <a:pt x="13" y="21"/>
                    <a:pt x="13" y="22"/>
                  </a:cubicBezTo>
                  <a:cubicBezTo>
                    <a:pt x="16" y="27"/>
                    <a:pt x="21" y="27"/>
                    <a:pt x="27" y="28"/>
                  </a:cubicBezTo>
                  <a:cubicBezTo>
                    <a:pt x="28" y="28"/>
                    <a:pt x="29" y="29"/>
                    <a:pt x="29" y="30"/>
                  </a:cubicBezTo>
                  <a:cubicBezTo>
                    <a:pt x="30" y="34"/>
                    <a:pt x="32" y="35"/>
                    <a:pt x="36" y="35"/>
                  </a:cubicBezTo>
                  <a:cubicBezTo>
                    <a:pt x="39" y="34"/>
                    <a:pt x="43" y="35"/>
                    <a:pt x="46" y="35"/>
                  </a:cubicBezTo>
                  <a:cubicBezTo>
                    <a:pt x="46" y="33"/>
                    <a:pt x="46" y="32"/>
                    <a:pt x="44" y="31"/>
                  </a:cubicBezTo>
                  <a:cubicBezTo>
                    <a:pt x="43" y="31"/>
                    <a:pt x="41" y="30"/>
                    <a:pt x="40" y="30"/>
                  </a:cubicBezTo>
                  <a:cubicBezTo>
                    <a:pt x="35" y="29"/>
                    <a:pt x="33" y="24"/>
                    <a:pt x="37" y="20"/>
                  </a:cubicBezTo>
                  <a:cubicBezTo>
                    <a:pt x="37" y="20"/>
                    <a:pt x="37" y="19"/>
                    <a:pt x="37" y="19"/>
                  </a:cubicBezTo>
                  <a:cubicBezTo>
                    <a:pt x="36" y="16"/>
                    <a:pt x="37" y="13"/>
                    <a:pt x="39" y="11"/>
                  </a:cubicBezTo>
                  <a:cubicBezTo>
                    <a:pt x="40" y="11"/>
                    <a:pt x="40" y="10"/>
                    <a:pt x="40" y="10"/>
                  </a:cubicBezTo>
                  <a:cubicBezTo>
                    <a:pt x="42" y="7"/>
                    <a:pt x="44" y="5"/>
                    <a:pt x="47" y="5"/>
                  </a:cubicBezTo>
                  <a:cubicBezTo>
                    <a:pt x="51" y="5"/>
                    <a:pt x="53" y="6"/>
                    <a:pt x="55" y="9"/>
                  </a:cubicBezTo>
                  <a:cubicBezTo>
                    <a:pt x="55" y="10"/>
                    <a:pt x="55" y="11"/>
                    <a:pt x="56" y="11"/>
                  </a:cubicBezTo>
                  <a:cubicBezTo>
                    <a:pt x="58" y="9"/>
                    <a:pt x="59" y="6"/>
                    <a:pt x="61" y="4"/>
                  </a:cubicBezTo>
                  <a:cubicBezTo>
                    <a:pt x="64" y="0"/>
                    <a:pt x="71" y="1"/>
                    <a:pt x="73" y="6"/>
                  </a:cubicBezTo>
                  <a:cubicBezTo>
                    <a:pt x="73" y="7"/>
                    <a:pt x="74" y="7"/>
                    <a:pt x="74" y="8"/>
                  </a:cubicBezTo>
                  <a:cubicBezTo>
                    <a:pt x="76" y="10"/>
                    <a:pt x="77" y="12"/>
                    <a:pt x="77" y="15"/>
                  </a:cubicBezTo>
                  <a:cubicBezTo>
                    <a:pt x="76" y="16"/>
                    <a:pt x="77" y="16"/>
                    <a:pt x="77" y="17"/>
                  </a:cubicBezTo>
                  <a:cubicBezTo>
                    <a:pt x="79" y="21"/>
                    <a:pt x="77" y="25"/>
                    <a:pt x="73" y="26"/>
                  </a:cubicBezTo>
                  <a:cubicBezTo>
                    <a:pt x="72" y="26"/>
                    <a:pt x="71" y="27"/>
                    <a:pt x="70" y="27"/>
                  </a:cubicBezTo>
                  <a:cubicBezTo>
                    <a:pt x="69" y="28"/>
                    <a:pt x="68" y="28"/>
                    <a:pt x="67" y="29"/>
                  </a:cubicBezTo>
                  <a:cubicBezTo>
                    <a:pt x="67" y="30"/>
                    <a:pt x="67" y="32"/>
                    <a:pt x="67" y="35"/>
                  </a:cubicBezTo>
                  <a:cubicBezTo>
                    <a:pt x="71" y="35"/>
                    <a:pt x="74" y="35"/>
                    <a:pt x="78" y="35"/>
                  </a:cubicBezTo>
                  <a:cubicBezTo>
                    <a:pt x="78" y="35"/>
                    <a:pt x="78" y="36"/>
                    <a:pt x="78" y="37"/>
                  </a:cubicBezTo>
                  <a:cubicBezTo>
                    <a:pt x="63" y="37"/>
                    <a:pt x="48" y="37"/>
                    <a:pt x="33" y="37"/>
                  </a:cubicBezTo>
                  <a:cubicBezTo>
                    <a:pt x="33" y="39"/>
                    <a:pt x="34" y="40"/>
                    <a:pt x="35" y="39"/>
                  </a:cubicBezTo>
                  <a:cubicBezTo>
                    <a:pt x="38" y="39"/>
                    <a:pt x="40" y="39"/>
                    <a:pt x="43" y="39"/>
                  </a:cubicBezTo>
                  <a:cubicBezTo>
                    <a:pt x="43" y="40"/>
                    <a:pt x="42" y="41"/>
                    <a:pt x="42" y="42"/>
                  </a:cubicBezTo>
                  <a:cubicBezTo>
                    <a:pt x="29" y="42"/>
                    <a:pt x="15" y="42"/>
                    <a:pt x="2" y="42"/>
                  </a:cubicBezTo>
                  <a:cubicBezTo>
                    <a:pt x="2" y="40"/>
                    <a:pt x="2" y="39"/>
                    <a:pt x="3" y="37"/>
                  </a:cubicBezTo>
                  <a:cubicBezTo>
                    <a:pt x="2" y="37"/>
                    <a:pt x="1" y="37"/>
                    <a:pt x="0" y="37"/>
                  </a:cubicBezTo>
                  <a:cubicBezTo>
                    <a:pt x="0" y="36"/>
                    <a:pt x="0" y="35"/>
                    <a:pt x="0" y="35"/>
                  </a:cubicBezTo>
                  <a:cubicBezTo>
                    <a:pt x="1" y="35"/>
                    <a:pt x="2" y="35"/>
                    <a:pt x="4" y="35"/>
                  </a:cubicBezTo>
                  <a:cubicBezTo>
                    <a:pt x="4" y="32"/>
                    <a:pt x="5" y="29"/>
                    <a:pt x="6" y="27"/>
                  </a:cubicBezTo>
                  <a:cubicBezTo>
                    <a:pt x="8" y="25"/>
                    <a:pt x="10" y="23"/>
                    <a:pt x="12" y="20"/>
                  </a:cubicBezTo>
                  <a:close/>
                  <a:moveTo>
                    <a:pt x="73" y="17"/>
                  </a:moveTo>
                  <a:cubicBezTo>
                    <a:pt x="73" y="17"/>
                    <a:pt x="73" y="16"/>
                    <a:pt x="73" y="16"/>
                  </a:cubicBezTo>
                  <a:cubicBezTo>
                    <a:pt x="75" y="13"/>
                    <a:pt x="74" y="11"/>
                    <a:pt x="72" y="9"/>
                  </a:cubicBezTo>
                  <a:cubicBezTo>
                    <a:pt x="71" y="9"/>
                    <a:pt x="71" y="8"/>
                    <a:pt x="71" y="8"/>
                  </a:cubicBezTo>
                  <a:cubicBezTo>
                    <a:pt x="70" y="6"/>
                    <a:pt x="69" y="5"/>
                    <a:pt x="67" y="4"/>
                  </a:cubicBezTo>
                  <a:cubicBezTo>
                    <a:pt x="65" y="4"/>
                    <a:pt x="63" y="5"/>
                    <a:pt x="63" y="6"/>
                  </a:cubicBezTo>
                  <a:cubicBezTo>
                    <a:pt x="62" y="8"/>
                    <a:pt x="61" y="9"/>
                    <a:pt x="60" y="10"/>
                  </a:cubicBezTo>
                  <a:cubicBezTo>
                    <a:pt x="58" y="12"/>
                    <a:pt x="59" y="14"/>
                    <a:pt x="59" y="16"/>
                  </a:cubicBezTo>
                  <a:cubicBezTo>
                    <a:pt x="59" y="16"/>
                    <a:pt x="58" y="16"/>
                    <a:pt x="58" y="17"/>
                  </a:cubicBezTo>
                  <a:cubicBezTo>
                    <a:pt x="56" y="17"/>
                    <a:pt x="56" y="19"/>
                    <a:pt x="56" y="21"/>
                  </a:cubicBezTo>
                  <a:cubicBezTo>
                    <a:pt x="56" y="22"/>
                    <a:pt x="57" y="23"/>
                    <a:pt x="59" y="24"/>
                  </a:cubicBezTo>
                  <a:cubicBezTo>
                    <a:pt x="61" y="24"/>
                    <a:pt x="62" y="25"/>
                    <a:pt x="64" y="25"/>
                  </a:cubicBezTo>
                  <a:cubicBezTo>
                    <a:pt x="64" y="23"/>
                    <a:pt x="64" y="21"/>
                    <a:pt x="65" y="19"/>
                  </a:cubicBezTo>
                  <a:cubicBezTo>
                    <a:pt x="63" y="19"/>
                    <a:pt x="62" y="20"/>
                    <a:pt x="60" y="20"/>
                  </a:cubicBezTo>
                  <a:cubicBezTo>
                    <a:pt x="60" y="20"/>
                    <a:pt x="59" y="19"/>
                    <a:pt x="59" y="18"/>
                  </a:cubicBezTo>
                  <a:cubicBezTo>
                    <a:pt x="60" y="17"/>
                    <a:pt x="61" y="17"/>
                    <a:pt x="63" y="16"/>
                  </a:cubicBezTo>
                  <a:cubicBezTo>
                    <a:pt x="62" y="15"/>
                    <a:pt x="62" y="13"/>
                    <a:pt x="62" y="12"/>
                  </a:cubicBezTo>
                  <a:cubicBezTo>
                    <a:pt x="63" y="11"/>
                    <a:pt x="63" y="11"/>
                    <a:pt x="64" y="11"/>
                  </a:cubicBezTo>
                  <a:cubicBezTo>
                    <a:pt x="65" y="13"/>
                    <a:pt x="65" y="15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7" y="15"/>
                    <a:pt x="68" y="14"/>
                    <a:pt x="69" y="12"/>
                  </a:cubicBezTo>
                  <a:cubicBezTo>
                    <a:pt x="70" y="12"/>
                    <a:pt x="70" y="13"/>
                    <a:pt x="71" y="13"/>
                  </a:cubicBezTo>
                  <a:cubicBezTo>
                    <a:pt x="70" y="17"/>
                    <a:pt x="66" y="21"/>
                    <a:pt x="67" y="26"/>
                  </a:cubicBezTo>
                  <a:cubicBezTo>
                    <a:pt x="68" y="25"/>
                    <a:pt x="69" y="24"/>
                    <a:pt x="70" y="23"/>
                  </a:cubicBezTo>
                  <a:cubicBezTo>
                    <a:pt x="73" y="24"/>
                    <a:pt x="74" y="23"/>
                    <a:pt x="75" y="22"/>
                  </a:cubicBezTo>
                  <a:cubicBezTo>
                    <a:pt x="76" y="20"/>
                    <a:pt x="75" y="19"/>
                    <a:pt x="73" y="17"/>
                  </a:cubicBezTo>
                  <a:close/>
                  <a:moveTo>
                    <a:pt x="5" y="39"/>
                  </a:moveTo>
                  <a:cubicBezTo>
                    <a:pt x="10" y="39"/>
                    <a:pt x="14" y="39"/>
                    <a:pt x="19" y="39"/>
                  </a:cubicBezTo>
                  <a:cubicBezTo>
                    <a:pt x="20" y="36"/>
                    <a:pt x="19" y="32"/>
                    <a:pt x="24" y="31"/>
                  </a:cubicBezTo>
                  <a:cubicBezTo>
                    <a:pt x="22" y="30"/>
                    <a:pt x="21" y="30"/>
                    <a:pt x="19" y="30"/>
                  </a:cubicBezTo>
                  <a:cubicBezTo>
                    <a:pt x="18" y="29"/>
                    <a:pt x="17" y="30"/>
                    <a:pt x="16" y="30"/>
                  </a:cubicBezTo>
                  <a:cubicBezTo>
                    <a:pt x="15" y="32"/>
                    <a:pt x="13" y="33"/>
                    <a:pt x="12" y="34"/>
                  </a:cubicBezTo>
                  <a:cubicBezTo>
                    <a:pt x="11" y="33"/>
                    <a:pt x="11" y="33"/>
                    <a:pt x="10" y="32"/>
                  </a:cubicBezTo>
                  <a:cubicBezTo>
                    <a:pt x="12" y="31"/>
                    <a:pt x="13" y="29"/>
                    <a:pt x="15" y="28"/>
                  </a:cubicBezTo>
                  <a:cubicBezTo>
                    <a:pt x="14" y="27"/>
                    <a:pt x="13" y="26"/>
                    <a:pt x="12" y="24"/>
                  </a:cubicBezTo>
                  <a:cubicBezTo>
                    <a:pt x="7" y="28"/>
                    <a:pt x="7" y="34"/>
                    <a:pt x="5" y="39"/>
                  </a:cubicBezTo>
                  <a:close/>
                  <a:moveTo>
                    <a:pt x="49" y="34"/>
                  </a:moveTo>
                  <a:cubicBezTo>
                    <a:pt x="54" y="34"/>
                    <a:pt x="59" y="34"/>
                    <a:pt x="64" y="34"/>
                  </a:cubicBezTo>
                  <a:cubicBezTo>
                    <a:pt x="64" y="32"/>
                    <a:pt x="64" y="30"/>
                    <a:pt x="64" y="28"/>
                  </a:cubicBezTo>
                  <a:cubicBezTo>
                    <a:pt x="63" y="28"/>
                    <a:pt x="62" y="28"/>
                    <a:pt x="61" y="27"/>
                  </a:cubicBezTo>
                  <a:cubicBezTo>
                    <a:pt x="58" y="31"/>
                    <a:pt x="53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lose/>
                  <a:moveTo>
                    <a:pt x="27" y="32"/>
                  </a:moveTo>
                  <a:cubicBezTo>
                    <a:pt x="23" y="33"/>
                    <a:pt x="22" y="36"/>
                    <a:pt x="22" y="39"/>
                  </a:cubicBezTo>
                  <a:cubicBezTo>
                    <a:pt x="25" y="39"/>
                    <a:pt x="27" y="39"/>
                    <a:pt x="30" y="39"/>
                  </a:cubicBezTo>
                  <a:cubicBezTo>
                    <a:pt x="29" y="37"/>
                    <a:pt x="28" y="34"/>
                    <a:pt x="27" y="32"/>
                  </a:cubicBezTo>
                  <a:close/>
                  <a:moveTo>
                    <a:pt x="56" y="27"/>
                  </a:moveTo>
                  <a:cubicBezTo>
                    <a:pt x="56" y="27"/>
                    <a:pt x="57" y="27"/>
                    <a:pt x="57" y="27"/>
                  </a:cubicBezTo>
                  <a:cubicBezTo>
                    <a:pt x="54" y="25"/>
                    <a:pt x="52" y="22"/>
                    <a:pt x="50" y="20"/>
                  </a:cubicBezTo>
                  <a:cubicBezTo>
                    <a:pt x="50" y="20"/>
                    <a:pt x="50" y="20"/>
                    <a:pt x="49" y="20"/>
                  </a:cubicBezTo>
                  <a:cubicBezTo>
                    <a:pt x="52" y="23"/>
                    <a:pt x="54" y="25"/>
                    <a:pt x="5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0" name="Freeform 38">
              <a:extLst>
                <a:ext uri="{FF2B5EF4-FFF2-40B4-BE49-F238E27FC236}">
                  <a16:creationId xmlns:a16="http://schemas.microsoft.com/office/drawing/2014/main" id="{4BBB5B36-E5E0-41F5-9483-885C612339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53" y="1549"/>
              <a:ext cx="470" cy="229"/>
            </a:xfrm>
            <a:custGeom>
              <a:avLst/>
              <a:gdLst>
                <a:gd name="T0" fmla="*/ 75 w 78"/>
                <a:gd name="T1" fmla="*/ 20 h 38"/>
                <a:gd name="T2" fmla="*/ 68 w 78"/>
                <a:gd name="T3" fmla="*/ 14 h 38"/>
                <a:gd name="T4" fmla="*/ 61 w 78"/>
                <a:gd name="T5" fmla="*/ 18 h 38"/>
                <a:gd name="T6" fmla="*/ 47 w 78"/>
                <a:gd name="T7" fmla="*/ 11 h 38"/>
                <a:gd name="T8" fmla="*/ 39 w 78"/>
                <a:gd name="T9" fmla="*/ 13 h 38"/>
                <a:gd name="T10" fmla="*/ 34 w 78"/>
                <a:gd name="T11" fmla="*/ 8 h 38"/>
                <a:gd name="T12" fmla="*/ 30 w 78"/>
                <a:gd name="T13" fmla="*/ 4 h 38"/>
                <a:gd name="T14" fmla="*/ 23 w 78"/>
                <a:gd name="T15" fmla="*/ 8 h 38"/>
                <a:gd name="T16" fmla="*/ 29 w 78"/>
                <a:gd name="T17" fmla="*/ 12 h 38"/>
                <a:gd name="T18" fmla="*/ 17 w 78"/>
                <a:gd name="T19" fmla="*/ 14 h 38"/>
                <a:gd name="T20" fmla="*/ 5 w 78"/>
                <a:gd name="T21" fmla="*/ 16 h 38"/>
                <a:gd name="T22" fmla="*/ 47 w 78"/>
                <a:gd name="T23" fmla="*/ 23 h 38"/>
                <a:gd name="T24" fmla="*/ 74 w 78"/>
                <a:gd name="T25" fmla="*/ 24 h 38"/>
                <a:gd name="T26" fmla="*/ 78 w 78"/>
                <a:gd name="T27" fmla="*/ 28 h 38"/>
                <a:gd name="T28" fmla="*/ 61 w 78"/>
                <a:gd name="T29" fmla="*/ 35 h 38"/>
                <a:gd name="T30" fmla="*/ 67 w 78"/>
                <a:gd name="T31" fmla="*/ 27 h 38"/>
                <a:gd name="T32" fmla="*/ 47 w 78"/>
                <a:gd name="T33" fmla="*/ 35 h 38"/>
                <a:gd name="T34" fmla="*/ 54 w 78"/>
                <a:gd name="T35" fmla="*/ 27 h 38"/>
                <a:gd name="T36" fmla="*/ 35 w 78"/>
                <a:gd name="T37" fmla="*/ 37 h 38"/>
                <a:gd name="T38" fmla="*/ 37 w 78"/>
                <a:gd name="T39" fmla="*/ 31 h 38"/>
                <a:gd name="T40" fmla="*/ 0 w 78"/>
                <a:gd name="T41" fmla="*/ 35 h 38"/>
                <a:gd name="T42" fmla="*/ 31 w 78"/>
                <a:gd name="T43" fmla="*/ 29 h 38"/>
                <a:gd name="T44" fmla="*/ 0 w 78"/>
                <a:gd name="T45" fmla="*/ 28 h 38"/>
                <a:gd name="T46" fmla="*/ 10 w 78"/>
                <a:gd name="T47" fmla="*/ 26 h 38"/>
                <a:gd name="T48" fmla="*/ 35 w 78"/>
                <a:gd name="T49" fmla="*/ 27 h 38"/>
                <a:gd name="T50" fmla="*/ 46 w 78"/>
                <a:gd name="T51" fmla="*/ 25 h 38"/>
                <a:gd name="T52" fmla="*/ 14 w 78"/>
                <a:gd name="T53" fmla="*/ 21 h 38"/>
                <a:gd name="T54" fmla="*/ 0 w 78"/>
                <a:gd name="T55" fmla="*/ 22 h 38"/>
                <a:gd name="T56" fmla="*/ 5 w 78"/>
                <a:gd name="T57" fmla="*/ 12 h 38"/>
                <a:gd name="T58" fmla="*/ 6 w 78"/>
                <a:gd name="T59" fmla="*/ 5 h 38"/>
                <a:gd name="T60" fmla="*/ 18 w 78"/>
                <a:gd name="T61" fmla="*/ 6 h 38"/>
                <a:gd name="T62" fmla="*/ 29 w 78"/>
                <a:gd name="T63" fmla="*/ 0 h 38"/>
                <a:gd name="T64" fmla="*/ 38 w 78"/>
                <a:gd name="T65" fmla="*/ 3 h 38"/>
                <a:gd name="T66" fmla="*/ 46 w 78"/>
                <a:gd name="T67" fmla="*/ 5 h 38"/>
                <a:gd name="T68" fmla="*/ 47 w 78"/>
                <a:gd name="T69" fmla="*/ 8 h 38"/>
                <a:gd name="T70" fmla="*/ 55 w 78"/>
                <a:gd name="T71" fmla="*/ 5 h 38"/>
                <a:gd name="T72" fmla="*/ 64 w 78"/>
                <a:gd name="T73" fmla="*/ 8 h 38"/>
                <a:gd name="T74" fmla="*/ 69 w 78"/>
                <a:gd name="T75" fmla="*/ 3 h 38"/>
                <a:gd name="T76" fmla="*/ 75 w 78"/>
                <a:gd name="T77" fmla="*/ 7 h 38"/>
                <a:gd name="T78" fmla="*/ 76 w 78"/>
                <a:gd name="T79" fmla="*/ 9 h 38"/>
                <a:gd name="T80" fmla="*/ 78 w 78"/>
                <a:gd name="T81" fmla="*/ 22 h 38"/>
                <a:gd name="T82" fmla="*/ 39 w 78"/>
                <a:gd name="T83" fmla="*/ 10 h 38"/>
                <a:gd name="T84" fmla="*/ 42 w 78"/>
                <a:gd name="T85" fmla="*/ 8 h 38"/>
                <a:gd name="T86" fmla="*/ 44 w 78"/>
                <a:gd name="T87" fmla="*/ 10 h 38"/>
                <a:gd name="T88" fmla="*/ 38 w 78"/>
                <a:gd name="T89" fmla="*/ 5 h 38"/>
                <a:gd name="T90" fmla="*/ 39 w 78"/>
                <a:gd name="T91" fmla="*/ 10 h 38"/>
                <a:gd name="T92" fmla="*/ 56 w 78"/>
                <a:gd name="T93" fmla="*/ 13 h 38"/>
                <a:gd name="T94" fmla="*/ 58 w 78"/>
                <a:gd name="T95" fmla="*/ 15 h 38"/>
                <a:gd name="T96" fmla="*/ 52 w 78"/>
                <a:gd name="T97" fmla="*/ 15 h 38"/>
                <a:gd name="T98" fmla="*/ 54 w 78"/>
                <a:gd name="T99" fmla="*/ 13 h 38"/>
                <a:gd name="T100" fmla="*/ 15 w 78"/>
                <a:gd name="T101" fmla="*/ 10 h 38"/>
                <a:gd name="T102" fmla="*/ 11 w 78"/>
                <a:gd name="T103" fmla="*/ 5 h 38"/>
                <a:gd name="T104" fmla="*/ 10 w 78"/>
                <a:gd name="T105" fmla="*/ 11 h 38"/>
                <a:gd name="T106" fmla="*/ 13 w 78"/>
                <a:gd name="T107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8" h="38">
                  <a:moveTo>
                    <a:pt x="76" y="22"/>
                  </a:moveTo>
                  <a:cubicBezTo>
                    <a:pt x="76" y="21"/>
                    <a:pt x="76" y="21"/>
                    <a:pt x="75" y="20"/>
                  </a:cubicBezTo>
                  <a:cubicBezTo>
                    <a:pt x="75" y="18"/>
                    <a:pt x="74" y="16"/>
                    <a:pt x="72" y="16"/>
                  </a:cubicBezTo>
                  <a:cubicBezTo>
                    <a:pt x="70" y="15"/>
                    <a:pt x="69" y="15"/>
                    <a:pt x="68" y="14"/>
                  </a:cubicBezTo>
                  <a:cubicBezTo>
                    <a:pt x="66" y="12"/>
                    <a:pt x="64" y="13"/>
                    <a:pt x="61" y="14"/>
                  </a:cubicBezTo>
                  <a:cubicBezTo>
                    <a:pt x="61" y="15"/>
                    <a:pt x="61" y="16"/>
                    <a:pt x="61" y="18"/>
                  </a:cubicBezTo>
                  <a:cubicBezTo>
                    <a:pt x="57" y="18"/>
                    <a:pt x="53" y="18"/>
                    <a:pt x="49" y="18"/>
                  </a:cubicBezTo>
                  <a:cubicBezTo>
                    <a:pt x="48" y="16"/>
                    <a:pt x="50" y="12"/>
                    <a:pt x="47" y="11"/>
                  </a:cubicBezTo>
                  <a:cubicBezTo>
                    <a:pt x="47" y="12"/>
                    <a:pt x="47" y="12"/>
                    <a:pt x="47" y="13"/>
                  </a:cubicBezTo>
                  <a:cubicBezTo>
                    <a:pt x="44" y="13"/>
                    <a:pt x="42" y="13"/>
                    <a:pt x="39" y="13"/>
                  </a:cubicBezTo>
                  <a:cubicBezTo>
                    <a:pt x="38" y="13"/>
                    <a:pt x="35" y="14"/>
                    <a:pt x="34" y="13"/>
                  </a:cubicBezTo>
                  <a:cubicBezTo>
                    <a:pt x="34" y="12"/>
                    <a:pt x="34" y="10"/>
                    <a:pt x="34" y="8"/>
                  </a:cubicBezTo>
                  <a:cubicBezTo>
                    <a:pt x="34" y="7"/>
                    <a:pt x="34" y="7"/>
                    <a:pt x="34" y="6"/>
                  </a:cubicBezTo>
                  <a:cubicBezTo>
                    <a:pt x="33" y="5"/>
                    <a:pt x="31" y="5"/>
                    <a:pt x="30" y="4"/>
                  </a:cubicBezTo>
                  <a:cubicBezTo>
                    <a:pt x="29" y="3"/>
                    <a:pt x="29" y="3"/>
                    <a:pt x="28" y="4"/>
                  </a:cubicBezTo>
                  <a:cubicBezTo>
                    <a:pt x="26" y="5"/>
                    <a:pt x="24" y="6"/>
                    <a:pt x="23" y="8"/>
                  </a:cubicBezTo>
                  <a:cubicBezTo>
                    <a:pt x="25" y="8"/>
                    <a:pt x="27" y="9"/>
                    <a:pt x="30" y="10"/>
                  </a:cubicBezTo>
                  <a:cubicBezTo>
                    <a:pt x="29" y="11"/>
                    <a:pt x="29" y="11"/>
                    <a:pt x="29" y="12"/>
                  </a:cubicBezTo>
                  <a:cubicBezTo>
                    <a:pt x="25" y="11"/>
                    <a:pt x="21" y="10"/>
                    <a:pt x="17" y="9"/>
                  </a:cubicBezTo>
                  <a:cubicBezTo>
                    <a:pt x="17" y="11"/>
                    <a:pt x="17" y="12"/>
                    <a:pt x="17" y="14"/>
                  </a:cubicBezTo>
                  <a:cubicBezTo>
                    <a:pt x="14" y="14"/>
                    <a:pt x="11" y="14"/>
                    <a:pt x="8" y="14"/>
                  </a:cubicBezTo>
                  <a:cubicBezTo>
                    <a:pt x="7" y="14"/>
                    <a:pt x="6" y="15"/>
                    <a:pt x="5" y="16"/>
                  </a:cubicBezTo>
                  <a:cubicBezTo>
                    <a:pt x="5" y="17"/>
                    <a:pt x="4" y="18"/>
                    <a:pt x="4" y="19"/>
                  </a:cubicBezTo>
                  <a:cubicBezTo>
                    <a:pt x="19" y="18"/>
                    <a:pt x="33" y="19"/>
                    <a:pt x="47" y="23"/>
                  </a:cubicBezTo>
                  <a:cubicBezTo>
                    <a:pt x="52" y="25"/>
                    <a:pt x="56" y="24"/>
                    <a:pt x="60" y="24"/>
                  </a:cubicBezTo>
                  <a:cubicBezTo>
                    <a:pt x="64" y="24"/>
                    <a:pt x="69" y="24"/>
                    <a:pt x="74" y="24"/>
                  </a:cubicBezTo>
                  <a:cubicBezTo>
                    <a:pt x="75" y="25"/>
                    <a:pt x="77" y="25"/>
                    <a:pt x="78" y="25"/>
                  </a:cubicBezTo>
                  <a:cubicBezTo>
                    <a:pt x="78" y="26"/>
                    <a:pt x="78" y="27"/>
                    <a:pt x="78" y="28"/>
                  </a:cubicBezTo>
                  <a:cubicBezTo>
                    <a:pt x="71" y="26"/>
                    <a:pt x="66" y="30"/>
                    <a:pt x="61" y="36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0" y="35"/>
                    <a:pt x="60" y="34"/>
                    <a:pt x="59" y="34"/>
                  </a:cubicBezTo>
                  <a:cubicBezTo>
                    <a:pt x="61" y="31"/>
                    <a:pt x="64" y="29"/>
                    <a:pt x="67" y="27"/>
                  </a:cubicBezTo>
                  <a:cubicBezTo>
                    <a:pt x="63" y="25"/>
                    <a:pt x="55" y="28"/>
                    <a:pt x="50" y="36"/>
                  </a:cubicBezTo>
                  <a:cubicBezTo>
                    <a:pt x="49" y="36"/>
                    <a:pt x="48" y="35"/>
                    <a:pt x="47" y="35"/>
                  </a:cubicBezTo>
                  <a:cubicBezTo>
                    <a:pt x="48" y="33"/>
                    <a:pt x="49" y="32"/>
                    <a:pt x="50" y="31"/>
                  </a:cubicBezTo>
                  <a:cubicBezTo>
                    <a:pt x="52" y="29"/>
                    <a:pt x="53" y="28"/>
                    <a:pt x="54" y="27"/>
                  </a:cubicBezTo>
                  <a:cubicBezTo>
                    <a:pt x="46" y="28"/>
                    <a:pt x="40" y="30"/>
                    <a:pt x="36" y="38"/>
                  </a:cubicBezTo>
                  <a:cubicBezTo>
                    <a:pt x="36" y="38"/>
                    <a:pt x="35" y="38"/>
                    <a:pt x="35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4"/>
                    <a:pt x="36" y="32"/>
                    <a:pt x="37" y="31"/>
                  </a:cubicBezTo>
                  <a:cubicBezTo>
                    <a:pt x="32" y="32"/>
                    <a:pt x="26" y="34"/>
                    <a:pt x="19" y="35"/>
                  </a:cubicBezTo>
                  <a:cubicBezTo>
                    <a:pt x="13" y="36"/>
                    <a:pt x="7" y="35"/>
                    <a:pt x="0" y="35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11" y="32"/>
                    <a:pt x="21" y="34"/>
                    <a:pt x="31" y="29"/>
                  </a:cubicBezTo>
                  <a:cubicBezTo>
                    <a:pt x="26" y="28"/>
                    <a:pt x="21" y="28"/>
                    <a:pt x="16" y="28"/>
                  </a:cubicBezTo>
                  <a:cubicBezTo>
                    <a:pt x="11" y="28"/>
                    <a:pt x="5" y="28"/>
                    <a:pt x="0" y="28"/>
                  </a:cubicBezTo>
                  <a:cubicBezTo>
                    <a:pt x="0" y="28"/>
                    <a:pt x="0" y="27"/>
                    <a:pt x="0" y="26"/>
                  </a:cubicBezTo>
                  <a:cubicBezTo>
                    <a:pt x="3" y="26"/>
                    <a:pt x="6" y="26"/>
                    <a:pt x="10" y="26"/>
                  </a:cubicBezTo>
                  <a:cubicBezTo>
                    <a:pt x="16" y="26"/>
                    <a:pt x="21" y="26"/>
                    <a:pt x="27" y="26"/>
                  </a:cubicBezTo>
                  <a:cubicBezTo>
                    <a:pt x="30" y="26"/>
                    <a:pt x="32" y="27"/>
                    <a:pt x="35" y="27"/>
                  </a:cubicBezTo>
                  <a:cubicBezTo>
                    <a:pt x="36" y="28"/>
                    <a:pt x="37" y="28"/>
                    <a:pt x="38" y="28"/>
                  </a:cubicBezTo>
                  <a:cubicBezTo>
                    <a:pt x="41" y="27"/>
                    <a:pt x="43" y="26"/>
                    <a:pt x="46" y="25"/>
                  </a:cubicBezTo>
                  <a:cubicBezTo>
                    <a:pt x="42" y="25"/>
                    <a:pt x="39" y="23"/>
                    <a:pt x="35" y="23"/>
                  </a:cubicBezTo>
                  <a:cubicBezTo>
                    <a:pt x="28" y="22"/>
                    <a:pt x="21" y="21"/>
                    <a:pt x="14" y="21"/>
                  </a:cubicBezTo>
                  <a:cubicBezTo>
                    <a:pt x="10" y="21"/>
                    <a:pt x="6" y="22"/>
                    <a:pt x="2" y="22"/>
                  </a:cubicBezTo>
                  <a:cubicBezTo>
                    <a:pt x="2" y="22"/>
                    <a:pt x="1" y="22"/>
                    <a:pt x="0" y="22"/>
                  </a:cubicBezTo>
                  <a:cubicBezTo>
                    <a:pt x="0" y="21"/>
                    <a:pt x="0" y="20"/>
                    <a:pt x="1" y="19"/>
                  </a:cubicBezTo>
                  <a:cubicBezTo>
                    <a:pt x="2" y="17"/>
                    <a:pt x="3" y="15"/>
                    <a:pt x="5" y="12"/>
                  </a:cubicBezTo>
                  <a:cubicBezTo>
                    <a:pt x="5" y="11"/>
                    <a:pt x="5" y="9"/>
                    <a:pt x="5" y="8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8" y="4"/>
                    <a:pt x="9" y="3"/>
                    <a:pt x="11" y="2"/>
                  </a:cubicBezTo>
                  <a:cubicBezTo>
                    <a:pt x="13" y="3"/>
                    <a:pt x="16" y="5"/>
                    <a:pt x="18" y="6"/>
                  </a:cubicBezTo>
                  <a:cubicBezTo>
                    <a:pt x="18" y="6"/>
                    <a:pt x="20" y="6"/>
                    <a:pt x="20" y="6"/>
                  </a:cubicBezTo>
                  <a:cubicBezTo>
                    <a:pt x="23" y="4"/>
                    <a:pt x="26" y="2"/>
                    <a:pt x="29" y="0"/>
                  </a:cubicBezTo>
                  <a:cubicBezTo>
                    <a:pt x="30" y="1"/>
                    <a:pt x="31" y="2"/>
                    <a:pt x="33" y="3"/>
                  </a:cubicBezTo>
                  <a:cubicBezTo>
                    <a:pt x="35" y="4"/>
                    <a:pt x="36" y="4"/>
                    <a:pt x="38" y="3"/>
                  </a:cubicBezTo>
                  <a:cubicBezTo>
                    <a:pt x="38" y="2"/>
                    <a:pt x="39" y="1"/>
                    <a:pt x="40" y="0"/>
                  </a:cubicBezTo>
                  <a:cubicBezTo>
                    <a:pt x="42" y="2"/>
                    <a:pt x="44" y="3"/>
                    <a:pt x="46" y="5"/>
                  </a:cubicBezTo>
                  <a:cubicBezTo>
                    <a:pt x="46" y="5"/>
                    <a:pt x="46" y="6"/>
                    <a:pt x="47" y="6"/>
                  </a:cubicBezTo>
                  <a:cubicBezTo>
                    <a:pt x="47" y="7"/>
                    <a:pt x="47" y="8"/>
                    <a:pt x="47" y="8"/>
                  </a:cubicBezTo>
                  <a:cubicBezTo>
                    <a:pt x="49" y="10"/>
                    <a:pt x="50" y="9"/>
                    <a:pt x="51" y="8"/>
                  </a:cubicBezTo>
                  <a:cubicBezTo>
                    <a:pt x="52" y="7"/>
                    <a:pt x="54" y="6"/>
                    <a:pt x="55" y="5"/>
                  </a:cubicBezTo>
                  <a:cubicBezTo>
                    <a:pt x="57" y="7"/>
                    <a:pt x="59" y="9"/>
                    <a:pt x="62" y="11"/>
                  </a:cubicBezTo>
                  <a:cubicBezTo>
                    <a:pt x="63" y="11"/>
                    <a:pt x="64" y="10"/>
                    <a:pt x="64" y="8"/>
                  </a:cubicBezTo>
                  <a:cubicBezTo>
                    <a:pt x="63" y="8"/>
                    <a:pt x="64" y="7"/>
                    <a:pt x="64" y="7"/>
                  </a:cubicBezTo>
                  <a:cubicBezTo>
                    <a:pt x="66" y="6"/>
                    <a:pt x="67" y="4"/>
                    <a:pt x="69" y="3"/>
                  </a:cubicBezTo>
                  <a:cubicBezTo>
                    <a:pt x="69" y="3"/>
                    <a:pt x="70" y="3"/>
                    <a:pt x="70" y="3"/>
                  </a:cubicBezTo>
                  <a:cubicBezTo>
                    <a:pt x="72" y="5"/>
                    <a:pt x="74" y="6"/>
                    <a:pt x="75" y="7"/>
                  </a:cubicBezTo>
                  <a:cubicBezTo>
                    <a:pt x="75" y="7"/>
                    <a:pt x="76" y="8"/>
                    <a:pt x="76" y="8"/>
                  </a:cubicBezTo>
                  <a:cubicBezTo>
                    <a:pt x="76" y="8"/>
                    <a:pt x="76" y="9"/>
                    <a:pt x="76" y="9"/>
                  </a:cubicBezTo>
                  <a:cubicBezTo>
                    <a:pt x="75" y="12"/>
                    <a:pt x="76" y="15"/>
                    <a:pt x="78" y="18"/>
                  </a:cubicBezTo>
                  <a:cubicBezTo>
                    <a:pt x="78" y="19"/>
                    <a:pt x="78" y="20"/>
                    <a:pt x="78" y="22"/>
                  </a:cubicBezTo>
                  <a:cubicBezTo>
                    <a:pt x="77" y="22"/>
                    <a:pt x="77" y="22"/>
                    <a:pt x="76" y="22"/>
                  </a:cubicBezTo>
                  <a:close/>
                  <a:moveTo>
                    <a:pt x="39" y="10"/>
                  </a:moveTo>
                  <a:cubicBezTo>
                    <a:pt x="39" y="10"/>
                    <a:pt x="39" y="9"/>
                    <a:pt x="39" y="8"/>
                  </a:cubicBezTo>
                  <a:cubicBezTo>
                    <a:pt x="40" y="8"/>
                    <a:pt x="41" y="8"/>
                    <a:pt x="42" y="8"/>
                  </a:cubicBezTo>
                  <a:cubicBezTo>
                    <a:pt x="42" y="9"/>
                    <a:pt x="42" y="10"/>
                    <a:pt x="42" y="10"/>
                  </a:cubicBezTo>
                  <a:cubicBezTo>
                    <a:pt x="43" y="10"/>
                    <a:pt x="43" y="10"/>
                    <a:pt x="44" y="10"/>
                  </a:cubicBezTo>
                  <a:cubicBezTo>
                    <a:pt x="44" y="9"/>
                    <a:pt x="44" y="7"/>
                    <a:pt x="44" y="6"/>
                  </a:cubicBezTo>
                  <a:cubicBezTo>
                    <a:pt x="42" y="4"/>
                    <a:pt x="40" y="4"/>
                    <a:pt x="38" y="5"/>
                  </a:cubicBezTo>
                  <a:cubicBezTo>
                    <a:pt x="36" y="7"/>
                    <a:pt x="37" y="9"/>
                    <a:pt x="37" y="10"/>
                  </a:cubicBezTo>
                  <a:cubicBezTo>
                    <a:pt x="38" y="10"/>
                    <a:pt x="38" y="10"/>
                    <a:pt x="39" y="10"/>
                  </a:cubicBezTo>
                  <a:close/>
                  <a:moveTo>
                    <a:pt x="54" y="13"/>
                  </a:moveTo>
                  <a:cubicBezTo>
                    <a:pt x="55" y="13"/>
                    <a:pt x="55" y="13"/>
                    <a:pt x="56" y="13"/>
                  </a:cubicBezTo>
                  <a:cubicBezTo>
                    <a:pt x="56" y="14"/>
                    <a:pt x="56" y="15"/>
                    <a:pt x="57" y="15"/>
                  </a:cubicBezTo>
                  <a:cubicBezTo>
                    <a:pt x="57" y="15"/>
                    <a:pt x="58" y="15"/>
                    <a:pt x="58" y="15"/>
                  </a:cubicBezTo>
                  <a:cubicBezTo>
                    <a:pt x="60" y="12"/>
                    <a:pt x="58" y="10"/>
                    <a:pt x="55" y="9"/>
                  </a:cubicBezTo>
                  <a:cubicBezTo>
                    <a:pt x="51" y="11"/>
                    <a:pt x="51" y="12"/>
                    <a:pt x="52" y="15"/>
                  </a:cubicBezTo>
                  <a:cubicBezTo>
                    <a:pt x="52" y="15"/>
                    <a:pt x="53" y="15"/>
                    <a:pt x="54" y="15"/>
                  </a:cubicBezTo>
                  <a:cubicBezTo>
                    <a:pt x="54" y="14"/>
                    <a:pt x="54" y="14"/>
                    <a:pt x="54" y="13"/>
                  </a:cubicBezTo>
                  <a:close/>
                  <a:moveTo>
                    <a:pt x="14" y="12"/>
                  </a:moveTo>
                  <a:cubicBezTo>
                    <a:pt x="14" y="11"/>
                    <a:pt x="14" y="11"/>
                    <a:pt x="15" y="10"/>
                  </a:cubicBezTo>
                  <a:cubicBezTo>
                    <a:pt x="15" y="7"/>
                    <a:pt x="13" y="6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8" y="7"/>
                    <a:pt x="7" y="8"/>
                    <a:pt x="8" y="11"/>
                  </a:cubicBezTo>
                  <a:cubicBezTo>
                    <a:pt x="8" y="11"/>
                    <a:pt x="9" y="11"/>
                    <a:pt x="10" y="11"/>
                  </a:cubicBezTo>
                  <a:cubicBezTo>
                    <a:pt x="10" y="11"/>
                    <a:pt x="10" y="10"/>
                    <a:pt x="10" y="9"/>
                  </a:cubicBezTo>
                  <a:cubicBezTo>
                    <a:pt x="12" y="9"/>
                    <a:pt x="12" y="9"/>
                    <a:pt x="13" y="12"/>
                  </a:cubicBezTo>
                  <a:cubicBezTo>
                    <a:pt x="13" y="12"/>
                    <a:pt x="14" y="12"/>
                    <a:pt x="1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1" name="Freeform 39">
              <a:extLst>
                <a:ext uri="{FF2B5EF4-FFF2-40B4-BE49-F238E27FC236}">
                  <a16:creationId xmlns:a16="http://schemas.microsoft.com/office/drawing/2014/main" id="{0639EC5C-7293-4EA6-8B36-1957D13F56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7" y="1555"/>
              <a:ext cx="374" cy="181"/>
            </a:xfrm>
            <a:custGeom>
              <a:avLst/>
              <a:gdLst>
                <a:gd name="T0" fmla="*/ 2 w 62"/>
                <a:gd name="T1" fmla="*/ 28 h 30"/>
                <a:gd name="T2" fmla="*/ 2 w 62"/>
                <a:gd name="T3" fmla="*/ 5 h 30"/>
                <a:gd name="T4" fmla="*/ 0 w 62"/>
                <a:gd name="T5" fmla="*/ 1 h 30"/>
                <a:gd name="T6" fmla="*/ 26 w 62"/>
                <a:gd name="T7" fmla="*/ 6 h 30"/>
                <a:gd name="T8" fmla="*/ 36 w 62"/>
                <a:gd name="T9" fmla="*/ 4 h 30"/>
                <a:gd name="T10" fmla="*/ 40 w 62"/>
                <a:gd name="T11" fmla="*/ 2 h 30"/>
                <a:gd name="T12" fmla="*/ 42 w 62"/>
                <a:gd name="T13" fmla="*/ 9 h 30"/>
                <a:gd name="T14" fmla="*/ 46 w 62"/>
                <a:gd name="T15" fmla="*/ 4 h 30"/>
                <a:gd name="T16" fmla="*/ 47 w 62"/>
                <a:gd name="T17" fmla="*/ 9 h 30"/>
                <a:gd name="T18" fmla="*/ 62 w 62"/>
                <a:gd name="T19" fmla="*/ 13 h 30"/>
                <a:gd name="T20" fmla="*/ 56 w 62"/>
                <a:gd name="T21" fmla="*/ 17 h 30"/>
                <a:gd name="T22" fmla="*/ 48 w 62"/>
                <a:gd name="T23" fmla="*/ 22 h 30"/>
                <a:gd name="T24" fmla="*/ 41 w 62"/>
                <a:gd name="T25" fmla="*/ 24 h 30"/>
                <a:gd name="T26" fmla="*/ 24 w 62"/>
                <a:gd name="T27" fmla="*/ 26 h 30"/>
                <a:gd name="T28" fmla="*/ 8 w 62"/>
                <a:gd name="T29" fmla="*/ 30 h 30"/>
                <a:gd name="T30" fmla="*/ 27 w 62"/>
                <a:gd name="T31" fmla="*/ 13 h 30"/>
                <a:gd name="T32" fmla="*/ 24 w 62"/>
                <a:gd name="T33" fmla="*/ 14 h 30"/>
                <a:gd name="T34" fmla="*/ 32 w 62"/>
                <a:gd name="T35" fmla="*/ 21 h 30"/>
                <a:gd name="T36" fmla="*/ 31 w 62"/>
                <a:gd name="T37" fmla="*/ 16 h 30"/>
                <a:gd name="T38" fmla="*/ 29 w 62"/>
                <a:gd name="T39" fmla="*/ 20 h 30"/>
                <a:gd name="T40" fmla="*/ 27 w 62"/>
                <a:gd name="T41" fmla="*/ 13 h 30"/>
                <a:gd name="T42" fmla="*/ 34 w 62"/>
                <a:gd name="T43" fmla="*/ 23 h 30"/>
                <a:gd name="T44" fmla="*/ 38 w 62"/>
                <a:gd name="T45" fmla="*/ 13 h 30"/>
                <a:gd name="T46" fmla="*/ 35 w 62"/>
                <a:gd name="T47" fmla="*/ 15 h 30"/>
                <a:gd name="T48" fmla="*/ 37 w 62"/>
                <a:gd name="T49" fmla="*/ 20 h 30"/>
                <a:gd name="T50" fmla="*/ 35 w 62"/>
                <a:gd name="T51" fmla="*/ 14 h 30"/>
                <a:gd name="T52" fmla="*/ 26 w 62"/>
                <a:gd name="T53" fmla="*/ 11 h 30"/>
                <a:gd name="T54" fmla="*/ 31 w 62"/>
                <a:gd name="T55" fmla="*/ 12 h 30"/>
                <a:gd name="T56" fmla="*/ 24 w 62"/>
                <a:gd name="T57" fmla="*/ 23 h 30"/>
                <a:gd name="T58" fmla="*/ 19 w 62"/>
                <a:gd name="T59" fmla="*/ 23 h 30"/>
                <a:gd name="T60" fmla="*/ 24 w 62"/>
                <a:gd name="T61" fmla="*/ 23 h 30"/>
                <a:gd name="T62" fmla="*/ 44 w 62"/>
                <a:gd name="T63" fmla="*/ 17 h 30"/>
                <a:gd name="T64" fmla="*/ 41 w 62"/>
                <a:gd name="T65" fmla="*/ 12 h 30"/>
                <a:gd name="T66" fmla="*/ 20 w 62"/>
                <a:gd name="T67" fmla="*/ 13 h 30"/>
                <a:gd name="T68" fmla="*/ 20 w 62"/>
                <a:gd name="T69" fmla="*/ 17 h 30"/>
                <a:gd name="T70" fmla="*/ 20 w 62"/>
                <a:gd name="T71" fmla="*/ 13 h 30"/>
                <a:gd name="T72" fmla="*/ 21 w 62"/>
                <a:gd name="T73" fmla="*/ 8 h 30"/>
                <a:gd name="T74" fmla="*/ 23 w 62"/>
                <a:gd name="T75" fmla="*/ 8 h 30"/>
                <a:gd name="T76" fmla="*/ 49 w 62"/>
                <a:gd name="T77" fmla="*/ 12 h 30"/>
                <a:gd name="T78" fmla="*/ 57 w 62"/>
                <a:gd name="T7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2" h="30">
                  <a:moveTo>
                    <a:pt x="1" y="30"/>
                  </a:moveTo>
                  <a:cubicBezTo>
                    <a:pt x="1" y="29"/>
                    <a:pt x="0" y="28"/>
                    <a:pt x="2" y="28"/>
                  </a:cubicBezTo>
                  <a:cubicBezTo>
                    <a:pt x="2" y="28"/>
                    <a:pt x="2" y="27"/>
                    <a:pt x="2" y="26"/>
                  </a:cubicBezTo>
                  <a:cubicBezTo>
                    <a:pt x="2" y="19"/>
                    <a:pt x="2" y="12"/>
                    <a:pt x="2" y="5"/>
                  </a:cubicBezTo>
                  <a:cubicBezTo>
                    <a:pt x="2" y="4"/>
                    <a:pt x="1" y="4"/>
                    <a:pt x="1" y="3"/>
                  </a:cubicBezTo>
                  <a:cubicBezTo>
                    <a:pt x="1" y="3"/>
                    <a:pt x="1" y="2"/>
                    <a:pt x="0" y="1"/>
                  </a:cubicBezTo>
                  <a:cubicBezTo>
                    <a:pt x="7" y="1"/>
                    <a:pt x="12" y="0"/>
                    <a:pt x="18" y="4"/>
                  </a:cubicBezTo>
                  <a:cubicBezTo>
                    <a:pt x="20" y="5"/>
                    <a:pt x="23" y="6"/>
                    <a:pt x="26" y="6"/>
                  </a:cubicBezTo>
                  <a:cubicBezTo>
                    <a:pt x="29" y="6"/>
                    <a:pt x="32" y="6"/>
                    <a:pt x="34" y="6"/>
                  </a:cubicBezTo>
                  <a:cubicBezTo>
                    <a:pt x="36" y="6"/>
                    <a:pt x="36" y="5"/>
                    <a:pt x="36" y="4"/>
                  </a:cubicBezTo>
                  <a:cubicBezTo>
                    <a:pt x="37" y="3"/>
                    <a:pt x="37" y="2"/>
                    <a:pt x="38" y="0"/>
                  </a:cubicBezTo>
                  <a:cubicBezTo>
                    <a:pt x="39" y="1"/>
                    <a:pt x="39" y="1"/>
                    <a:pt x="40" y="2"/>
                  </a:cubicBezTo>
                  <a:cubicBezTo>
                    <a:pt x="40" y="3"/>
                    <a:pt x="39" y="4"/>
                    <a:pt x="39" y="5"/>
                  </a:cubicBezTo>
                  <a:cubicBezTo>
                    <a:pt x="40" y="7"/>
                    <a:pt x="41" y="8"/>
                    <a:pt x="42" y="9"/>
                  </a:cubicBezTo>
                  <a:cubicBezTo>
                    <a:pt x="43" y="10"/>
                    <a:pt x="44" y="10"/>
                    <a:pt x="45" y="9"/>
                  </a:cubicBezTo>
                  <a:cubicBezTo>
                    <a:pt x="45" y="7"/>
                    <a:pt x="46" y="6"/>
                    <a:pt x="46" y="4"/>
                  </a:cubicBezTo>
                  <a:cubicBezTo>
                    <a:pt x="47" y="5"/>
                    <a:pt x="48" y="5"/>
                    <a:pt x="49" y="5"/>
                  </a:cubicBezTo>
                  <a:cubicBezTo>
                    <a:pt x="48" y="7"/>
                    <a:pt x="48" y="8"/>
                    <a:pt x="47" y="9"/>
                  </a:cubicBezTo>
                  <a:cubicBezTo>
                    <a:pt x="51" y="9"/>
                    <a:pt x="54" y="9"/>
                    <a:pt x="58" y="10"/>
                  </a:cubicBezTo>
                  <a:cubicBezTo>
                    <a:pt x="60" y="10"/>
                    <a:pt x="62" y="11"/>
                    <a:pt x="62" y="13"/>
                  </a:cubicBezTo>
                  <a:cubicBezTo>
                    <a:pt x="62" y="15"/>
                    <a:pt x="60" y="17"/>
                    <a:pt x="58" y="17"/>
                  </a:cubicBezTo>
                  <a:cubicBezTo>
                    <a:pt x="57" y="17"/>
                    <a:pt x="56" y="17"/>
                    <a:pt x="56" y="17"/>
                  </a:cubicBezTo>
                  <a:cubicBezTo>
                    <a:pt x="55" y="17"/>
                    <a:pt x="54" y="18"/>
                    <a:pt x="54" y="18"/>
                  </a:cubicBezTo>
                  <a:cubicBezTo>
                    <a:pt x="53" y="20"/>
                    <a:pt x="51" y="22"/>
                    <a:pt x="48" y="22"/>
                  </a:cubicBezTo>
                  <a:cubicBezTo>
                    <a:pt x="47" y="22"/>
                    <a:pt x="47" y="22"/>
                    <a:pt x="46" y="22"/>
                  </a:cubicBezTo>
                  <a:cubicBezTo>
                    <a:pt x="44" y="22"/>
                    <a:pt x="42" y="21"/>
                    <a:pt x="41" y="24"/>
                  </a:cubicBezTo>
                  <a:cubicBezTo>
                    <a:pt x="40" y="26"/>
                    <a:pt x="38" y="26"/>
                    <a:pt x="36" y="25"/>
                  </a:cubicBezTo>
                  <a:cubicBezTo>
                    <a:pt x="32" y="25"/>
                    <a:pt x="28" y="25"/>
                    <a:pt x="24" y="26"/>
                  </a:cubicBezTo>
                  <a:cubicBezTo>
                    <a:pt x="22" y="26"/>
                    <a:pt x="20" y="27"/>
                    <a:pt x="18" y="28"/>
                  </a:cubicBezTo>
                  <a:cubicBezTo>
                    <a:pt x="15" y="29"/>
                    <a:pt x="11" y="30"/>
                    <a:pt x="8" y="30"/>
                  </a:cubicBezTo>
                  <a:cubicBezTo>
                    <a:pt x="6" y="30"/>
                    <a:pt x="3" y="30"/>
                    <a:pt x="1" y="30"/>
                  </a:cubicBezTo>
                  <a:close/>
                  <a:moveTo>
                    <a:pt x="27" y="13"/>
                  </a:moveTo>
                  <a:cubicBezTo>
                    <a:pt x="27" y="13"/>
                    <a:pt x="26" y="13"/>
                    <a:pt x="25" y="13"/>
                  </a:cubicBezTo>
                  <a:cubicBezTo>
                    <a:pt x="24" y="13"/>
                    <a:pt x="24" y="14"/>
                    <a:pt x="24" y="14"/>
                  </a:cubicBezTo>
                  <a:cubicBezTo>
                    <a:pt x="23" y="17"/>
                    <a:pt x="24" y="19"/>
                    <a:pt x="26" y="21"/>
                  </a:cubicBezTo>
                  <a:cubicBezTo>
                    <a:pt x="27" y="22"/>
                    <a:pt x="30" y="22"/>
                    <a:pt x="32" y="21"/>
                  </a:cubicBezTo>
                  <a:cubicBezTo>
                    <a:pt x="31" y="19"/>
                    <a:pt x="31" y="18"/>
                    <a:pt x="33" y="18"/>
                  </a:cubicBezTo>
                  <a:cubicBezTo>
                    <a:pt x="33" y="16"/>
                    <a:pt x="32" y="16"/>
                    <a:pt x="31" y="16"/>
                  </a:cubicBezTo>
                  <a:cubicBezTo>
                    <a:pt x="31" y="16"/>
                    <a:pt x="30" y="17"/>
                    <a:pt x="30" y="18"/>
                  </a:cubicBezTo>
                  <a:cubicBezTo>
                    <a:pt x="30" y="18"/>
                    <a:pt x="30" y="19"/>
                    <a:pt x="29" y="20"/>
                  </a:cubicBezTo>
                  <a:cubicBezTo>
                    <a:pt x="29" y="19"/>
                    <a:pt x="27" y="19"/>
                    <a:pt x="27" y="18"/>
                  </a:cubicBezTo>
                  <a:cubicBezTo>
                    <a:pt x="27" y="17"/>
                    <a:pt x="27" y="15"/>
                    <a:pt x="27" y="13"/>
                  </a:cubicBezTo>
                  <a:close/>
                  <a:moveTo>
                    <a:pt x="34" y="22"/>
                  </a:moveTo>
                  <a:cubicBezTo>
                    <a:pt x="34" y="23"/>
                    <a:pt x="34" y="23"/>
                    <a:pt x="34" y="23"/>
                  </a:cubicBezTo>
                  <a:cubicBezTo>
                    <a:pt x="35" y="23"/>
                    <a:pt x="37" y="23"/>
                    <a:pt x="38" y="22"/>
                  </a:cubicBezTo>
                  <a:cubicBezTo>
                    <a:pt x="40" y="20"/>
                    <a:pt x="40" y="15"/>
                    <a:pt x="38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6" y="14"/>
                    <a:pt x="36" y="15"/>
                    <a:pt x="35" y="15"/>
                  </a:cubicBezTo>
                  <a:cubicBezTo>
                    <a:pt x="36" y="16"/>
                    <a:pt x="36" y="17"/>
                    <a:pt x="36" y="18"/>
                  </a:cubicBezTo>
                  <a:cubicBezTo>
                    <a:pt x="38" y="18"/>
                    <a:pt x="37" y="19"/>
                    <a:pt x="37" y="20"/>
                  </a:cubicBezTo>
                  <a:cubicBezTo>
                    <a:pt x="36" y="21"/>
                    <a:pt x="35" y="22"/>
                    <a:pt x="34" y="22"/>
                  </a:cubicBezTo>
                  <a:close/>
                  <a:moveTo>
                    <a:pt x="35" y="14"/>
                  </a:moveTo>
                  <a:cubicBezTo>
                    <a:pt x="35" y="12"/>
                    <a:pt x="35" y="11"/>
                    <a:pt x="35" y="10"/>
                  </a:cubicBezTo>
                  <a:cubicBezTo>
                    <a:pt x="33" y="8"/>
                    <a:pt x="28" y="8"/>
                    <a:pt x="26" y="11"/>
                  </a:cubicBezTo>
                  <a:cubicBezTo>
                    <a:pt x="28" y="11"/>
                    <a:pt x="30" y="10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2" y="13"/>
                    <a:pt x="33" y="13"/>
                    <a:pt x="35" y="14"/>
                  </a:cubicBezTo>
                  <a:close/>
                  <a:moveTo>
                    <a:pt x="24" y="23"/>
                  </a:moveTo>
                  <a:cubicBezTo>
                    <a:pt x="21" y="19"/>
                    <a:pt x="20" y="19"/>
                    <a:pt x="17" y="20"/>
                  </a:cubicBezTo>
                  <a:cubicBezTo>
                    <a:pt x="17" y="21"/>
                    <a:pt x="18" y="22"/>
                    <a:pt x="19" y="23"/>
                  </a:cubicBezTo>
                  <a:cubicBezTo>
                    <a:pt x="19" y="23"/>
                    <a:pt x="19" y="24"/>
                    <a:pt x="20" y="24"/>
                  </a:cubicBezTo>
                  <a:cubicBezTo>
                    <a:pt x="21" y="24"/>
                    <a:pt x="22" y="23"/>
                    <a:pt x="24" y="23"/>
                  </a:cubicBezTo>
                  <a:close/>
                  <a:moveTo>
                    <a:pt x="41" y="19"/>
                  </a:moveTo>
                  <a:cubicBezTo>
                    <a:pt x="44" y="20"/>
                    <a:pt x="44" y="19"/>
                    <a:pt x="44" y="17"/>
                  </a:cubicBezTo>
                  <a:cubicBezTo>
                    <a:pt x="44" y="15"/>
                    <a:pt x="43" y="14"/>
                    <a:pt x="43" y="12"/>
                  </a:cubicBezTo>
                  <a:cubicBezTo>
                    <a:pt x="42" y="12"/>
                    <a:pt x="41" y="12"/>
                    <a:pt x="41" y="12"/>
                  </a:cubicBezTo>
                  <a:cubicBezTo>
                    <a:pt x="41" y="15"/>
                    <a:pt x="41" y="17"/>
                    <a:pt x="41" y="19"/>
                  </a:cubicBezTo>
                  <a:close/>
                  <a:moveTo>
                    <a:pt x="20" y="13"/>
                  </a:moveTo>
                  <a:cubicBezTo>
                    <a:pt x="16" y="13"/>
                    <a:pt x="16" y="13"/>
                    <a:pt x="17" y="17"/>
                  </a:cubicBezTo>
                  <a:cubicBezTo>
                    <a:pt x="18" y="17"/>
                    <a:pt x="19" y="17"/>
                    <a:pt x="20" y="17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5"/>
                    <a:pt x="20" y="14"/>
                    <a:pt x="20" y="13"/>
                  </a:cubicBezTo>
                  <a:close/>
                  <a:moveTo>
                    <a:pt x="23" y="8"/>
                  </a:moveTo>
                  <a:cubicBezTo>
                    <a:pt x="23" y="8"/>
                    <a:pt x="22" y="8"/>
                    <a:pt x="21" y="8"/>
                  </a:cubicBezTo>
                  <a:cubicBezTo>
                    <a:pt x="19" y="7"/>
                    <a:pt x="18" y="8"/>
                    <a:pt x="18" y="11"/>
                  </a:cubicBezTo>
                  <a:cubicBezTo>
                    <a:pt x="21" y="11"/>
                    <a:pt x="22" y="11"/>
                    <a:pt x="23" y="8"/>
                  </a:cubicBezTo>
                  <a:close/>
                  <a:moveTo>
                    <a:pt x="49" y="12"/>
                  </a:moveTo>
                  <a:cubicBezTo>
                    <a:pt x="49" y="12"/>
                    <a:pt x="49" y="12"/>
                    <a:pt x="49" y="12"/>
                  </a:cubicBezTo>
                  <a:cubicBezTo>
                    <a:pt x="52" y="12"/>
                    <a:pt x="54" y="12"/>
                    <a:pt x="57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4" y="12"/>
                    <a:pt x="52" y="12"/>
                    <a:pt x="4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2" name="Freeform 40">
              <a:extLst>
                <a:ext uri="{FF2B5EF4-FFF2-40B4-BE49-F238E27FC236}">
                  <a16:creationId xmlns:a16="http://schemas.microsoft.com/office/drawing/2014/main" id="{E8F38609-C1BB-4A90-BE8E-32AC6C7A8C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3" y="2652"/>
              <a:ext cx="476" cy="332"/>
            </a:xfrm>
            <a:custGeom>
              <a:avLst/>
              <a:gdLst>
                <a:gd name="T0" fmla="*/ 62 w 79"/>
                <a:gd name="T1" fmla="*/ 52 h 55"/>
                <a:gd name="T2" fmla="*/ 70 w 79"/>
                <a:gd name="T3" fmla="*/ 39 h 55"/>
                <a:gd name="T4" fmla="*/ 74 w 79"/>
                <a:gd name="T5" fmla="*/ 31 h 55"/>
                <a:gd name="T6" fmla="*/ 79 w 79"/>
                <a:gd name="T7" fmla="*/ 50 h 55"/>
                <a:gd name="T8" fmla="*/ 0 w 79"/>
                <a:gd name="T9" fmla="*/ 55 h 55"/>
                <a:gd name="T10" fmla="*/ 0 w 79"/>
                <a:gd name="T11" fmla="*/ 33 h 55"/>
                <a:gd name="T12" fmla="*/ 4 w 79"/>
                <a:gd name="T13" fmla="*/ 26 h 55"/>
                <a:gd name="T14" fmla="*/ 10 w 79"/>
                <a:gd name="T15" fmla="*/ 11 h 55"/>
                <a:gd name="T16" fmla="*/ 19 w 79"/>
                <a:gd name="T17" fmla="*/ 0 h 55"/>
                <a:gd name="T18" fmla="*/ 30 w 79"/>
                <a:gd name="T19" fmla="*/ 4 h 55"/>
                <a:gd name="T20" fmla="*/ 33 w 79"/>
                <a:gd name="T21" fmla="*/ 10 h 55"/>
                <a:gd name="T22" fmla="*/ 36 w 79"/>
                <a:gd name="T23" fmla="*/ 22 h 55"/>
                <a:gd name="T24" fmla="*/ 38 w 79"/>
                <a:gd name="T25" fmla="*/ 22 h 55"/>
                <a:gd name="T26" fmla="*/ 42 w 79"/>
                <a:gd name="T27" fmla="*/ 13 h 55"/>
                <a:gd name="T28" fmla="*/ 48 w 79"/>
                <a:gd name="T29" fmla="*/ 19 h 55"/>
                <a:gd name="T30" fmla="*/ 52 w 79"/>
                <a:gd name="T31" fmla="*/ 27 h 55"/>
                <a:gd name="T32" fmla="*/ 57 w 79"/>
                <a:gd name="T33" fmla="*/ 39 h 55"/>
                <a:gd name="T34" fmla="*/ 33 w 79"/>
                <a:gd name="T35" fmla="*/ 33 h 55"/>
                <a:gd name="T36" fmla="*/ 30 w 79"/>
                <a:gd name="T37" fmla="*/ 12 h 55"/>
                <a:gd name="T38" fmla="*/ 27 w 79"/>
                <a:gd name="T39" fmla="*/ 29 h 55"/>
                <a:gd name="T40" fmla="*/ 27 w 79"/>
                <a:gd name="T41" fmla="*/ 5 h 55"/>
                <a:gd name="T42" fmla="*/ 20 w 79"/>
                <a:gd name="T43" fmla="*/ 2 h 55"/>
                <a:gd name="T44" fmla="*/ 13 w 79"/>
                <a:gd name="T45" fmla="*/ 32 h 55"/>
                <a:gd name="T46" fmla="*/ 10 w 79"/>
                <a:gd name="T47" fmla="*/ 34 h 55"/>
                <a:gd name="T48" fmla="*/ 10 w 79"/>
                <a:gd name="T49" fmla="*/ 16 h 55"/>
                <a:gd name="T50" fmla="*/ 7 w 79"/>
                <a:gd name="T51" fmla="*/ 14 h 55"/>
                <a:gd name="T52" fmla="*/ 7 w 79"/>
                <a:gd name="T53" fmla="*/ 30 h 55"/>
                <a:gd name="T54" fmla="*/ 3 w 79"/>
                <a:gd name="T55" fmla="*/ 48 h 55"/>
                <a:gd name="T56" fmla="*/ 17 w 79"/>
                <a:gd name="T57" fmla="*/ 52 h 55"/>
                <a:gd name="T58" fmla="*/ 26 w 79"/>
                <a:gd name="T59" fmla="*/ 44 h 55"/>
                <a:gd name="T60" fmla="*/ 30 w 79"/>
                <a:gd name="T61" fmla="*/ 44 h 55"/>
                <a:gd name="T62" fmla="*/ 41 w 79"/>
                <a:gd name="T63" fmla="*/ 51 h 55"/>
                <a:gd name="T64" fmla="*/ 54 w 79"/>
                <a:gd name="T65" fmla="*/ 52 h 55"/>
                <a:gd name="T66" fmla="*/ 52 w 79"/>
                <a:gd name="T67" fmla="*/ 34 h 55"/>
                <a:gd name="T68" fmla="*/ 49 w 79"/>
                <a:gd name="T69" fmla="*/ 39 h 55"/>
                <a:gd name="T70" fmla="*/ 47 w 79"/>
                <a:gd name="T71" fmla="*/ 22 h 55"/>
                <a:gd name="T72" fmla="*/ 44 w 79"/>
                <a:gd name="T73" fmla="*/ 24 h 55"/>
                <a:gd name="T74" fmla="*/ 43 w 79"/>
                <a:gd name="T75" fmla="*/ 16 h 55"/>
                <a:gd name="T76" fmla="*/ 41 w 79"/>
                <a:gd name="T77" fmla="*/ 22 h 55"/>
                <a:gd name="T78" fmla="*/ 36 w 79"/>
                <a:gd name="T79" fmla="*/ 33 h 55"/>
                <a:gd name="T80" fmla="*/ 76 w 79"/>
                <a:gd name="T81" fmla="*/ 52 h 55"/>
                <a:gd name="T82" fmla="*/ 74 w 79"/>
                <a:gd name="T83" fmla="*/ 34 h 55"/>
                <a:gd name="T84" fmla="*/ 73 w 79"/>
                <a:gd name="T85" fmla="*/ 46 h 55"/>
                <a:gd name="T86" fmla="*/ 70 w 79"/>
                <a:gd name="T87" fmla="*/ 42 h 55"/>
                <a:gd name="T88" fmla="*/ 67 w 79"/>
                <a:gd name="T89" fmla="*/ 44 h 55"/>
                <a:gd name="T90" fmla="*/ 76 w 79"/>
                <a:gd name="T91" fmla="*/ 52 h 55"/>
                <a:gd name="T92" fmla="*/ 35 w 79"/>
                <a:gd name="T93" fmla="*/ 49 h 55"/>
                <a:gd name="T94" fmla="*/ 28 w 79"/>
                <a:gd name="T95" fmla="*/ 47 h 55"/>
                <a:gd name="T96" fmla="*/ 38 w 79"/>
                <a:gd name="T97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9" h="55">
                  <a:moveTo>
                    <a:pt x="57" y="52"/>
                  </a:moveTo>
                  <a:cubicBezTo>
                    <a:pt x="59" y="52"/>
                    <a:pt x="60" y="52"/>
                    <a:pt x="62" y="52"/>
                  </a:cubicBezTo>
                  <a:cubicBezTo>
                    <a:pt x="62" y="50"/>
                    <a:pt x="63" y="48"/>
                    <a:pt x="64" y="45"/>
                  </a:cubicBezTo>
                  <a:cubicBezTo>
                    <a:pt x="65" y="42"/>
                    <a:pt x="66" y="40"/>
                    <a:pt x="70" y="39"/>
                  </a:cubicBezTo>
                  <a:cubicBezTo>
                    <a:pt x="70" y="38"/>
                    <a:pt x="70" y="37"/>
                    <a:pt x="70" y="36"/>
                  </a:cubicBezTo>
                  <a:cubicBezTo>
                    <a:pt x="70" y="33"/>
                    <a:pt x="72" y="31"/>
                    <a:pt x="74" y="31"/>
                  </a:cubicBezTo>
                  <a:cubicBezTo>
                    <a:pt x="77" y="31"/>
                    <a:pt x="79" y="34"/>
                    <a:pt x="79" y="37"/>
                  </a:cubicBezTo>
                  <a:cubicBezTo>
                    <a:pt x="79" y="41"/>
                    <a:pt x="79" y="46"/>
                    <a:pt x="79" y="50"/>
                  </a:cubicBezTo>
                  <a:cubicBezTo>
                    <a:pt x="79" y="52"/>
                    <a:pt x="79" y="53"/>
                    <a:pt x="79" y="55"/>
                  </a:cubicBezTo>
                  <a:cubicBezTo>
                    <a:pt x="53" y="55"/>
                    <a:pt x="27" y="55"/>
                    <a:pt x="0" y="55"/>
                  </a:cubicBezTo>
                  <a:cubicBezTo>
                    <a:pt x="0" y="51"/>
                    <a:pt x="0" y="47"/>
                    <a:pt x="0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1"/>
                    <a:pt x="1" y="29"/>
                    <a:pt x="3" y="28"/>
                  </a:cubicBezTo>
                  <a:cubicBezTo>
                    <a:pt x="4" y="28"/>
                    <a:pt x="4" y="27"/>
                    <a:pt x="4" y="26"/>
                  </a:cubicBezTo>
                  <a:cubicBezTo>
                    <a:pt x="4" y="23"/>
                    <a:pt x="4" y="20"/>
                    <a:pt x="4" y="17"/>
                  </a:cubicBezTo>
                  <a:cubicBezTo>
                    <a:pt x="4" y="13"/>
                    <a:pt x="6" y="10"/>
                    <a:pt x="10" y="11"/>
                  </a:cubicBezTo>
                  <a:cubicBezTo>
                    <a:pt x="10" y="10"/>
                    <a:pt x="10" y="8"/>
                    <a:pt x="10" y="7"/>
                  </a:cubicBezTo>
                  <a:cubicBezTo>
                    <a:pt x="11" y="3"/>
                    <a:pt x="14" y="0"/>
                    <a:pt x="19" y="0"/>
                  </a:cubicBezTo>
                  <a:cubicBezTo>
                    <a:pt x="21" y="0"/>
                    <a:pt x="24" y="0"/>
                    <a:pt x="26" y="0"/>
                  </a:cubicBezTo>
                  <a:cubicBezTo>
                    <a:pt x="28" y="0"/>
                    <a:pt x="30" y="1"/>
                    <a:pt x="30" y="4"/>
                  </a:cubicBezTo>
                  <a:cubicBezTo>
                    <a:pt x="30" y="4"/>
                    <a:pt x="30" y="5"/>
                    <a:pt x="30" y="6"/>
                  </a:cubicBezTo>
                  <a:cubicBezTo>
                    <a:pt x="29" y="8"/>
                    <a:pt x="31" y="9"/>
                    <a:pt x="33" y="10"/>
                  </a:cubicBezTo>
                  <a:cubicBezTo>
                    <a:pt x="35" y="10"/>
                    <a:pt x="36" y="11"/>
                    <a:pt x="36" y="14"/>
                  </a:cubicBezTo>
                  <a:cubicBezTo>
                    <a:pt x="36" y="17"/>
                    <a:pt x="36" y="19"/>
                    <a:pt x="36" y="22"/>
                  </a:cubicBezTo>
                  <a:cubicBezTo>
                    <a:pt x="36" y="23"/>
                    <a:pt x="37" y="23"/>
                    <a:pt x="37" y="24"/>
                  </a:cubicBezTo>
                  <a:cubicBezTo>
                    <a:pt x="38" y="24"/>
                    <a:pt x="38" y="23"/>
                    <a:pt x="38" y="22"/>
                  </a:cubicBezTo>
                  <a:cubicBezTo>
                    <a:pt x="39" y="21"/>
                    <a:pt x="38" y="19"/>
                    <a:pt x="38" y="17"/>
                  </a:cubicBezTo>
                  <a:cubicBezTo>
                    <a:pt x="38" y="15"/>
                    <a:pt x="40" y="13"/>
                    <a:pt x="42" y="13"/>
                  </a:cubicBezTo>
                  <a:cubicBezTo>
                    <a:pt x="45" y="13"/>
                    <a:pt x="47" y="14"/>
                    <a:pt x="47" y="17"/>
                  </a:cubicBezTo>
                  <a:cubicBezTo>
                    <a:pt x="47" y="18"/>
                    <a:pt x="47" y="19"/>
                    <a:pt x="48" y="19"/>
                  </a:cubicBezTo>
                  <a:cubicBezTo>
                    <a:pt x="51" y="20"/>
                    <a:pt x="52" y="23"/>
                    <a:pt x="52" y="25"/>
                  </a:cubicBezTo>
                  <a:cubicBezTo>
                    <a:pt x="52" y="26"/>
                    <a:pt x="52" y="26"/>
                    <a:pt x="52" y="27"/>
                  </a:cubicBezTo>
                  <a:cubicBezTo>
                    <a:pt x="52" y="29"/>
                    <a:pt x="52" y="31"/>
                    <a:pt x="54" y="33"/>
                  </a:cubicBezTo>
                  <a:cubicBezTo>
                    <a:pt x="56" y="34"/>
                    <a:pt x="57" y="36"/>
                    <a:pt x="57" y="39"/>
                  </a:cubicBezTo>
                  <a:cubicBezTo>
                    <a:pt x="57" y="43"/>
                    <a:pt x="57" y="47"/>
                    <a:pt x="57" y="52"/>
                  </a:cubicBezTo>
                  <a:close/>
                  <a:moveTo>
                    <a:pt x="33" y="33"/>
                  </a:moveTo>
                  <a:cubicBezTo>
                    <a:pt x="33" y="27"/>
                    <a:pt x="33" y="21"/>
                    <a:pt x="33" y="15"/>
                  </a:cubicBezTo>
                  <a:cubicBezTo>
                    <a:pt x="33" y="12"/>
                    <a:pt x="34" y="12"/>
                    <a:pt x="30" y="12"/>
                  </a:cubicBezTo>
                  <a:cubicBezTo>
                    <a:pt x="30" y="17"/>
                    <a:pt x="30" y="23"/>
                    <a:pt x="30" y="29"/>
                  </a:cubicBezTo>
                  <a:cubicBezTo>
                    <a:pt x="29" y="29"/>
                    <a:pt x="28" y="29"/>
                    <a:pt x="27" y="29"/>
                  </a:cubicBezTo>
                  <a:cubicBezTo>
                    <a:pt x="27" y="28"/>
                    <a:pt x="27" y="28"/>
                    <a:pt x="27" y="27"/>
                  </a:cubicBezTo>
                  <a:cubicBezTo>
                    <a:pt x="27" y="20"/>
                    <a:pt x="27" y="12"/>
                    <a:pt x="27" y="5"/>
                  </a:cubicBezTo>
                  <a:cubicBezTo>
                    <a:pt x="27" y="2"/>
                    <a:pt x="27" y="2"/>
                    <a:pt x="25" y="2"/>
                  </a:cubicBezTo>
                  <a:cubicBezTo>
                    <a:pt x="23" y="2"/>
                    <a:pt x="21" y="2"/>
                    <a:pt x="20" y="2"/>
                  </a:cubicBezTo>
                  <a:cubicBezTo>
                    <a:pt x="15" y="2"/>
                    <a:pt x="13" y="5"/>
                    <a:pt x="13" y="9"/>
                  </a:cubicBezTo>
                  <a:cubicBezTo>
                    <a:pt x="13" y="17"/>
                    <a:pt x="13" y="24"/>
                    <a:pt x="13" y="32"/>
                  </a:cubicBezTo>
                  <a:cubicBezTo>
                    <a:pt x="13" y="33"/>
                    <a:pt x="13" y="33"/>
                    <a:pt x="13" y="34"/>
                  </a:cubicBezTo>
                  <a:cubicBezTo>
                    <a:pt x="12" y="34"/>
                    <a:pt x="11" y="34"/>
                    <a:pt x="10" y="34"/>
                  </a:cubicBezTo>
                  <a:cubicBezTo>
                    <a:pt x="10" y="33"/>
                    <a:pt x="10" y="33"/>
                    <a:pt x="10" y="32"/>
                  </a:cubicBezTo>
                  <a:cubicBezTo>
                    <a:pt x="10" y="26"/>
                    <a:pt x="10" y="21"/>
                    <a:pt x="10" y="16"/>
                  </a:cubicBezTo>
                  <a:cubicBezTo>
                    <a:pt x="10" y="15"/>
                    <a:pt x="10" y="14"/>
                    <a:pt x="9" y="14"/>
                  </a:cubicBezTo>
                  <a:cubicBezTo>
                    <a:pt x="9" y="13"/>
                    <a:pt x="8" y="13"/>
                    <a:pt x="7" y="14"/>
                  </a:cubicBezTo>
                  <a:cubicBezTo>
                    <a:pt x="7" y="14"/>
                    <a:pt x="7" y="15"/>
                    <a:pt x="7" y="16"/>
                  </a:cubicBezTo>
                  <a:cubicBezTo>
                    <a:pt x="7" y="21"/>
                    <a:pt x="7" y="25"/>
                    <a:pt x="7" y="30"/>
                  </a:cubicBezTo>
                  <a:cubicBezTo>
                    <a:pt x="3" y="31"/>
                    <a:pt x="3" y="31"/>
                    <a:pt x="3" y="34"/>
                  </a:cubicBezTo>
                  <a:cubicBezTo>
                    <a:pt x="3" y="39"/>
                    <a:pt x="3" y="43"/>
                    <a:pt x="3" y="48"/>
                  </a:cubicBezTo>
                  <a:cubicBezTo>
                    <a:pt x="3" y="49"/>
                    <a:pt x="3" y="51"/>
                    <a:pt x="3" y="52"/>
                  </a:cubicBezTo>
                  <a:cubicBezTo>
                    <a:pt x="8" y="52"/>
                    <a:pt x="13" y="52"/>
                    <a:pt x="17" y="52"/>
                  </a:cubicBezTo>
                  <a:cubicBezTo>
                    <a:pt x="19" y="52"/>
                    <a:pt x="20" y="52"/>
                    <a:pt x="20" y="50"/>
                  </a:cubicBezTo>
                  <a:cubicBezTo>
                    <a:pt x="20" y="47"/>
                    <a:pt x="23" y="45"/>
                    <a:pt x="26" y="44"/>
                  </a:cubicBezTo>
                  <a:cubicBezTo>
                    <a:pt x="26" y="44"/>
                    <a:pt x="27" y="44"/>
                    <a:pt x="27" y="44"/>
                  </a:cubicBezTo>
                  <a:cubicBezTo>
                    <a:pt x="28" y="43"/>
                    <a:pt x="29" y="44"/>
                    <a:pt x="30" y="44"/>
                  </a:cubicBezTo>
                  <a:cubicBezTo>
                    <a:pt x="31" y="45"/>
                    <a:pt x="33" y="46"/>
                    <a:pt x="34" y="46"/>
                  </a:cubicBezTo>
                  <a:cubicBezTo>
                    <a:pt x="38" y="46"/>
                    <a:pt x="39" y="47"/>
                    <a:pt x="41" y="51"/>
                  </a:cubicBezTo>
                  <a:cubicBezTo>
                    <a:pt x="41" y="51"/>
                    <a:pt x="41" y="52"/>
                    <a:pt x="41" y="52"/>
                  </a:cubicBezTo>
                  <a:cubicBezTo>
                    <a:pt x="45" y="52"/>
                    <a:pt x="50" y="52"/>
                    <a:pt x="54" y="52"/>
                  </a:cubicBezTo>
                  <a:cubicBezTo>
                    <a:pt x="54" y="47"/>
                    <a:pt x="54" y="43"/>
                    <a:pt x="54" y="38"/>
                  </a:cubicBezTo>
                  <a:cubicBezTo>
                    <a:pt x="54" y="37"/>
                    <a:pt x="53" y="35"/>
                    <a:pt x="52" y="34"/>
                  </a:cubicBezTo>
                  <a:cubicBezTo>
                    <a:pt x="52" y="36"/>
                    <a:pt x="52" y="37"/>
                    <a:pt x="52" y="39"/>
                  </a:cubicBezTo>
                  <a:cubicBezTo>
                    <a:pt x="51" y="39"/>
                    <a:pt x="50" y="39"/>
                    <a:pt x="49" y="39"/>
                  </a:cubicBezTo>
                  <a:cubicBezTo>
                    <a:pt x="49" y="34"/>
                    <a:pt x="49" y="30"/>
                    <a:pt x="49" y="26"/>
                  </a:cubicBezTo>
                  <a:cubicBezTo>
                    <a:pt x="49" y="24"/>
                    <a:pt x="49" y="23"/>
                    <a:pt x="47" y="22"/>
                  </a:cubicBezTo>
                  <a:cubicBezTo>
                    <a:pt x="47" y="23"/>
                    <a:pt x="47" y="23"/>
                    <a:pt x="47" y="24"/>
                  </a:cubicBezTo>
                  <a:cubicBezTo>
                    <a:pt x="46" y="24"/>
                    <a:pt x="45" y="24"/>
                    <a:pt x="44" y="24"/>
                  </a:cubicBezTo>
                  <a:cubicBezTo>
                    <a:pt x="44" y="22"/>
                    <a:pt x="44" y="20"/>
                    <a:pt x="44" y="17"/>
                  </a:cubicBezTo>
                  <a:cubicBezTo>
                    <a:pt x="44" y="16"/>
                    <a:pt x="44" y="16"/>
                    <a:pt x="43" y="16"/>
                  </a:cubicBezTo>
                  <a:cubicBezTo>
                    <a:pt x="42" y="16"/>
                    <a:pt x="41" y="16"/>
                    <a:pt x="41" y="17"/>
                  </a:cubicBezTo>
                  <a:cubicBezTo>
                    <a:pt x="41" y="19"/>
                    <a:pt x="41" y="20"/>
                    <a:pt x="41" y="22"/>
                  </a:cubicBezTo>
                  <a:cubicBezTo>
                    <a:pt x="41" y="25"/>
                    <a:pt x="39" y="27"/>
                    <a:pt x="36" y="27"/>
                  </a:cubicBezTo>
                  <a:cubicBezTo>
                    <a:pt x="36" y="29"/>
                    <a:pt x="36" y="31"/>
                    <a:pt x="36" y="33"/>
                  </a:cubicBezTo>
                  <a:cubicBezTo>
                    <a:pt x="35" y="33"/>
                    <a:pt x="34" y="33"/>
                    <a:pt x="33" y="33"/>
                  </a:cubicBezTo>
                  <a:close/>
                  <a:moveTo>
                    <a:pt x="76" y="52"/>
                  </a:moveTo>
                  <a:cubicBezTo>
                    <a:pt x="76" y="47"/>
                    <a:pt x="76" y="42"/>
                    <a:pt x="76" y="36"/>
                  </a:cubicBezTo>
                  <a:cubicBezTo>
                    <a:pt x="76" y="35"/>
                    <a:pt x="76" y="34"/>
                    <a:pt x="74" y="34"/>
                  </a:cubicBezTo>
                  <a:cubicBezTo>
                    <a:pt x="73" y="34"/>
                    <a:pt x="73" y="35"/>
                    <a:pt x="73" y="37"/>
                  </a:cubicBezTo>
                  <a:cubicBezTo>
                    <a:pt x="73" y="40"/>
                    <a:pt x="73" y="43"/>
                    <a:pt x="73" y="46"/>
                  </a:cubicBezTo>
                  <a:cubicBezTo>
                    <a:pt x="72" y="46"/>
                    <a:pt x="71" y="46"/>
                    <a:pt x="70" y="46"/>
                  </a:cubicBezTo>
                  <a:cubicBezTo>
                    <a:pt x="70" y="45"/>
                    <a:pt x="70" y="43"/>
                    <a:pt x="70" y="42"/>
                  </a:cubicBezTo>
                  <a:cubicBezTo>
                    <a:pt x="70" y="42"/>
                    <a:pt x="70" y="42"/>
                    <a:pt x="69" y="42"/>
                  </a:cubicBezTo>
                  <a:cubicBezTo>
                    <a:pt x="69" y="42"/>
                    <a:pt x="67" y="43"/>
                    <a:pt x="67" y="44"/>
                  </a:cubicBezTo>
                  <a:cubicBezTo>
                    <a:pt x="66" y="47"/>
                    <a:pt x="65" y="49"/>
                    <a:pt x="65" y="52"/>
                  </a:cubicBezTo>
                  <a:cubicBezTo>
                    <a:pt x="69" y="52"/>
                    <a:pt x="72" y="52"/>
                    <a:pt x="76" y="52"/>
                  </a:cubicBezTo>
                  <a:close/>
                  <a:moveTo>
                    <a:pt x="38" y="52"/>
                  </a:moveTo>
                  <a:cubicBezTo>
                    <a:pt x="38" y="49"/>
                    <a:pt x="37" y="49"/>
                    <a:pt x="35" y="49"/>
                  </a:cubicBezTo>
                  <a:cubicBezTo>
                    <a:pt x="33" y="49"/>
                    <a:pt x="31" y="48"/>
                    <a:pt x="30" y="47"/>
                  </a:cubicBezTo>
                  <a:cubicBezTo>
                    <a:pt x="29" y="47"/>
                    <a:pt x="29" y="47"/>
                    <a:pt x="28" y="47"/>
                  </a:cubicBezTo>
                  <a:cubicBezTo>
                    <a:pt x="25" y="47"/>
                    <a:pt x="23" y="49"/>
                    <a:pt x="22" y="52"/>
                  </a:cubicBezTo>
                  <a:cubicBezTo>
                    <a:pt x="27" y="52"/>
                    <a:pt x="33" y="52"/>
                    <a:pt x="3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3" name="Freeform 41">
              <a:extLst>
                <a:ext uri="{FF2B5EF4-FFF2-40B4-BE49-F238E27FC236}">
                  <a16:creationId xmlns:a16="http://schemas.microsoft.com/office/drawing/2014/main" id="{414F3FD8-C6B8-45A6-8835-1BE4FAD3D3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1" y="1483"/>
              <a:ext cx="482" cy="247"/>
            </a:xfrm>
            <a:custGeom>
              <a:avLst/>
              <a:gdLst>
                <a:gd name="T0" fmla="*/ 7 w 80"/>
                <a:gd name="T1" fmla="*/ 2 h 41"/>
                <a:gd name="T2" fmla="*/ 25 w 80"/>
                <a:gd name="T3" fmla="*/ 3 h 41"/>
                <a:gd name="T4" fmla="*/ 38 w 80"/>
                <a:gd name="T5" fmla="*/ 0 h 41"/>
                <a:gd name="T6" fmla="*/ 41 w 80"/>
                <a:gd name="T7" fmla="*/ 0 h 41"/>
                <a:gd name="T8" fmla="*/ 56 w 80"/>
                <a:gd name="T9" fmla="*/ 3 h 41"/>
                <a:gd name="T10" fmla="*/ 73 w 80"/>
                <a:gd name="T11" fmla="*/ 3 h 41"/>
                <a:gd name="T12" fmla="*/ 78 w 80"/>
                <a:gd name="T13" fmla="*/ 5 h 41"/>
                <a:gd name="T14" fmla="*/ 61 w 80"/>
                <a:gd name="T15" fmla="*/ 5 h 41"/>
                <a:gd name="T16" fmla="*/ 50 w 80"/>
                <a:gd name="T17" fmla="*/ 8 h 41"/>
                <a:gd name="T18" fmla="*/ 60 w 80"/>
                <a:gd name="T19" fmla="*/ 10 h 41"/>
                <a:gd name="T20" fmla="*/ 67 w 80"/>
                <a:gd name="T21" fmla="*/ 19 h 41"/>
                <a:gd name="T22" fmla="*/ 76 w 80"/>
                <a:gd name="T23" fmla="*/ 22 h 41"/>
                <a:gd name="T24" fmla="*/ 79 w 80"/>
                <a:gd name="T25" fmla="*/ 25 h 41"/>
                <a:gd name="T26" fmla="*/ 79 w 80"/>
                <a:gd name="T27" fmla="*/ 31 h 41"/>
                <a:gd name="T28" fmla="*/ 71 w 80"/>
                <a:gd name="T29" fmla="*/ 38 h 41"/>
                <a:gd name="T30" fmla="*/ 79 w 80"/>
                <a:gd name="T31" fmla="*/ 39 h 41"/>
                <a:gd name="T32" fmla="*/ 67 w 80"/>
                <a:gd name="T33" fmla="*/ 40 h 41"/>
                <a:gd name="T34" fmla="*/ 50 w 80"/>
                <a:gd name="T35" fmla="*/ 40 h 41"/>
                <a:gd name="T36" fmla="*/ 31 w 80"/>
                <a:gd name="T37" fmla="*/ 40 h 41"/>
                <a:gd name="T38" fmla="*/ 14 w 80"/>
                <a:gd name="T39" fmla="*/ 40 h 41"/>
                <a:gd name="T40" fmla="*/ 0 w 80"/>
                <a:gd name="T41" fmla="*/ 38 h 41"/>
                <a:gd name="T42" fmla="*/ 5 w 80"/>
                <a:gd name="T43" fmla="*/ 31 h 41"/>
                <a:gd name="T44" fmla="*/ 6 w 80"/>
                <a:gd name="T45" fmla="*/ 28 h 41"/>
                <a:gd name="T46" fmla="*/ 2 w 80"/>
                <a:gd name="T47" fmla="*/ 25 h 41"/>
                <a:gd name="T48" fmla="*/ 13 w 80"/>
                <a:gd name="T49" fmla="*/ 22 h 41"/>
                <a:gd name="T50" fmla="*/ 24 w 80"/>
                <a:gd name="T51" fmla="*/ 12 h 41"/>
                <a:gd name="T52" fmla="*/ 27 w 80"/>
                <a:gd name="T53" fmla="*/ 5 h 41"/>
                <a:gd name="T54" fmla="*/ 7 w 80"/>
                <a:gd name="T55" fmla="*/ 5 h 41"/>
                <a:gd name="T56" fmla="*/ 20 w 80"/>
                <a:gd name="T57" fmla="*/ 37 h 41"/>
                <a:gd name="T58" fmla="*/ 37 w 80"/>
                <a:gd name="T59" fmla="*/ 37 h 41"/>
                <a:gd name="T60" fmla="*/ 56 w 80"/>
                <a:gd name="T61" fmla="*/ 37 h 41"/>
                <a:gd name="T62" fmla="*/ 73 w 80"/>
                <a:gd name="T63" fmla="*/ 23 h 41"/>
                <a:gd name="T64" fmla="*/ 62 w 80"/>
                <a:gd name="T65" fmla="*/ 26 h 41"/>
                <a:gd name="T66" fmla="*/ 12 w 80"/>
                <a:gd name="T67" fmla="*/ 38 h 41"/>
                <a:gd name="T68" fmla="*/ 61 w 80"/>
                <a:gd name="T69" fmla="*/ 15 h 41"/>
                <a:gd name="T70" fmla="*/ 56 w 80"/>
                <a:gd name="T71" fmla="*/ 11 h 41"/>
                <a:gd name="T72" fmla="*/ 22 w 80"/>
                <a:gd name="T73" fmla="*/ 16 h 41"/>
                <a:gd name="T74" fmla="*/ 17 w 80"/>
                <a:gd name="T75" fmla="*/ 23 h 41"/>
                <a:gd name="T76" fmla="*/ 39 w 80"/>
                <a:gd name="T77" fmla="*/ 5 h 41"/>
                <a:gd name="T78" fmla="*/ 33 w 80"/>
                <a:gd name="T79" fmla="*/ 3 h 41"/>
                <a:gd name="T80" fmla="*/ 36 w 80"/>
                <a:gd name="T81" fmla="*/ 3 h 41"/>
                <a:gd name="T82" fmla="*/ 44 w 80"/>
                <a:gd name="T83" fmla="*/ 3 h 41"/>
                <a:gd name="T84" fmla="*/ 46 w 80"/>
                <a:gd name="T85" fmla="*/ 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0" h="41">
                  <a:moveTo>
                    <a:pt x="2" y="5"/>
                  </a:moveTo>
                  <a:cubicBezTo>
                    <a:pt x="1" y="4"/>
                    <a:pt x="1" y="4"/>
                    <a:pt x="1" y="3"/>
                  </a:cubicBezTo>
                  <a:cubicBezTo>
                    <a:pt x="3" y="2"/>
                    <a:pt x="5" y="2"/>
                    <a:pt x="7" y="2"/>
                  </a:cubicBezTo>
                  <a:cubicBezTo>
                    <a:pt x="10" y="3"/>
                    <a:pt x="11" y="3"/>
                    <a:pt x="14" y="3"/>
                  </a:cubicBezTo>
                  <a:cubicBezTo>
                    <a:pt x="16" y="2"/>
                    <a:pt x="18" y="2"/>
                    <a:pt x="20" y="3"/>
                  </a:cubicBezTo>
                  <a:cubicBezTo>
                    <a:pt x="22" y="3"/>
                    <a:pt x="23" y="3"/>
                    <a:pt x="25" y="3"/>
                  </a:cubicBezTo>
                  <a:cubicBezTo>
                    <a:pt x="27" y="2"/>
                    <a:pt x="29" y="2"/>
                    <a:pt x="30" y="2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3" y="0"/>
                    <a:pt x="35" y="0"/>
                    <a:pt x="38" y="0"/>
                  </a:cubicBezTo>
                  <a:cubicBezTo>
                    <a:pt x="38" y="1"/>
                    <a:pt x="38" y="1"/>
                    <a:pt x="38" y="2"/>
                  </a:cubicBezTo>
                  <a:cubicBezTo>
                    <a:pt x="39" y="2"/>
                    <a:pt x="40" y="2"/>
                    <a:pt x="42" y="2"/>
                  </a:cubicBezTo>
                  <a:cubicBezTo>
                    <a:pt x="42" y="1"/>
                    <a:pt x="41" y="1"/>
                    <a:pt x="41" y="0"/>
                  </a:cubicBezTo>
                  <a:cubicBezTo>
                    <a:pt x="44" y="0"/>
                    <a:pt x="46" y="0"/>
                    <a:pt x="49" y="0"/>
                  </a:cubicBezTo>
                  <a:cubicBezTo>
                    <a:pt x="49" y="1"/>
                    <a:pt x="49" y="1"/>
                    <a:pt x="49" y="2"/>
                  </a:cubicBezTo>
                  <a:cubicBezTo>
                    <a:pt x="52" y="2"/>
                    <a:pt x="54" y="3"/>
                    <a:pt x="56" y="3"/>
                  </a:cubicBezTo>
                  <a:cubicBezTo>
                    <a:pt x="58" y="3"/>
                    <a:pt x="59" y="3"/>
                    <a:pt x="61" y="3"/>
                  </a:cubicBezTo>
                  <a:cubicBezTo>
                    <a:pt x="63" y="2"/>
                    <a:pt x="65" y="2"/>
                    <a:pt x="68" y="3"/>
                  </a:cubicBezTo>
                  <a:cubicBezTo>
                    <a:pt x="69" y="3"/>
                    <a:pt x="71" y="3"/>
                    <a:pt x="73" y="3"/>
                  </a:cubicBezTo>
                  <a:cubicBezTo>
                    <a:pt x="74" y="3"/>
                    <a:pt x="75" y="2"/>
                    <a:pt x="77" y="2"/>
                  </a:cubicBezTo>
                  <a:cubicBezTo>
                    <a:pt x="79" y="2"/>
                    <a:pt x="79" y="2"/>
                    <a:pt x="79" y="5"/>
                  </a:cubicBezTo>
                  <a:cubicBezTo>
                    <a:pt x="79" y="5"/>
                    <a:pt x="78" y="5"/>
                    <a:pt x="78" y="5"/>
                  </a:cubicBezTo>
                  <a:cubicBezTo>
                    <a:pt x="76" y="4"/>
                    <a:pt x="74" y="5"/>
                    <a:pt x="73" y="5"/>
                  </a:cubicBezTo>
                  <a:cubicBezTo>
                    <a:pt x="71" y="6"/>
                    <a:pt x="69" y="6"/>
                    <a:pt x="67" y="5"/>
                  </a:cubicBezTo>
                  <a:cubicBezTo>
                    <a:pt x="65" y="5"/>
                    <a:pt x="63" y="5"/>
                    <a:pt x="61" y="5"/>
                  </a:cubicBezTo>
                  <a:cubicBezTo>
                    <a:pt x="59" y="6"/>
                    <a:pt x="57" y="6"/>
                    <a:pt x="55" y="5"/>
                  </a:cubicBezTo>
                  <a:cubicBezTo>
                    <a:pt x="54" y="5"/>
                    <a:pt x="53" y="5"/>
                    <a:pt x="52" y="5"/>
                  </a:cubicBezTo>
                  <a:cubicBezTo>
                    <a:pt x="50" y="5"/>
                    <a:pt x="49" y="6"/>
                    <a:pt x="50" y="8"/>
                  </a:cubicBezTo>
                  <a:cubicBezTo>
                    <a:pt x="50" y="8"/>
                    <a:pt x="51" y="8"/>
                    <a:pt x="51" y="8"/>
                  </a:cubicBezTo>
                  <a:cubicBezTo>
                    <a:pt x="53" y="8"/>
                    <a:pt x="56" y="8"/>
                    <a:pt x="58" y="8"/>
                  </a:cubicBezTo>
                  <a:cubicBezTo>
                    <a:pt x="59" y="8"/>
                    <a:pt x="60" y="9"/>
                    <a:pt x="60" y="10"/>
                  </a:cubicBezTo>
                  <a:cubicBezTo>
                    <a:pt x="61" y="11"/>
                    <a:pt x="62" y="13"/>
                    <a:pt x="64" y="13"/>
                  </a:cubicBezTo>
                  <a:cubicBezTo>
                    <a:pt x="64" y="13"/>
                    <a:pt x="65" y="14"/>
                    <a:pt x="65" y="14"/>
                  </a:cubicBezTo>
                  <a:cubicBezTo>
                    <a:pt x="66" y="16"/>
                    <a:pt x="67" y="17"/>
                    <a:pt x="67" y="19"/>
                  </a:cubicBezTo>
                  <a:cubicBezTo>
                    <a:pt x="68" y="20"/>
                    <a:pt x="69" y="21"/>
                    <a:pt x="70" y="20"/>
                  </a:cubicBezTo>
                  <a:cubicBezTo>
                    <a:pt x="71" y="20"/>
                    <a:pt x="73" y="20"/>
                    <a:pt x="74" y="20"/>
                  </a:cubicBezTo>
                  <a:cubicBezTo>
                    <a:pt x="75" y="21"/>
                    <a:pt x="76" y="20"/>
                    <a:pt x="76" y="22"/>
                  </a:cubicBezTo>
                  <a:cubicBezTo>
                    <a:pt x="76" y="22"/>
                    <a:pt x="78" y="22"/>
                    <a:pt x="79" y="22"/>
                  </a:cubicBezTo>
                  <a:cubicBezTo>
                    <a:pt x="79" y="22"/>
                    <a:pt x="79" y="22"/>
                    <a:pt x="80" y="23"/>
                  </a:cubicBezTo>
                  <a:cubicBezTo>
                    <a:pt x="80" y="23"/>
                    <a:pt x="79" y="24"/>
                    <a:pt x="79" y="25"/>
                  </a:cubicBezTo>
                  <a:cubicBezTo>
                    <a:pt x="75" y="25"/>
                    <a:pt x="75" y="25"/>
                    <a:pt x="74" y="28"/>
                  </a:cubicBezTo>
                  <a:cubicBezTo>
                    <a:pt x="76" y="28"/>
                    <a:pt x="78" y="28"/>
                    <a:pt x="80" y="29"/>
                  </a:cubicBezTo>
                  <a:cubicBezTo>
                    <a:pt x="80" y="30"/>
                    <a:pt x="79" y="30"/>
                    <a:pt x="79" y="31"/>
                  </a:cubicBezTo>
                  <a:cubicBezTo>
                    <a:pt x="77" y="31"/>
                    <a:pt x="76" y="31"/>
                    <a:pt x="74" y="31"/>
                  </a:cubicBezTo>
                  <a:cubicBezTo>
                    <a:pt x="73" y="31"/>
                    <a:pt x="73" y="32"/>
                    <a:pt x="72" y="33"/>
                  </a:cubicBezTo>
                  <a:cubicBezTo>
                    <a:pt x="72" y="34"/>
                    <a:pt x="71" y="36"/>
                    <a:pt x="71" y="38"/>
                  </a:cubicBezTo>
                  <a:cubicBezTo>
                    <a:pt x="71" y="37"/>
                    <a:pt x="72" y="37"/>
                    <a:pt x="73" y="37"/>
                  </a:cubicBezTo>
                  <a:cubicBezTo>
                    <a:pt x="74" y="37"/>
                    <a:pt x="75" y="36"/>
                    <a:pt x="77" y="36"/>
                  </a:cubicBezTo>
                  <a:cubicBezTo>
                    <a:pt x="79" y="36"/>
                    <a:pt x="79" y="37"/>
                    <a:pt x="79" y="39"/>
                  </a:cubicBezTo>
                  <a:cubicBezTo>
                    <a:pt x="79" y="39"/>
                    <a:pt x="78" y="39"/>
                    <a:pt x="77" y="39"/>
                  </a:cubicBezTo>
                  <a:cubicBezTo>
                    <a:pt x="76" y="39"/>
                    <a:pt x="75" y="39"/>
                    <a:pt x="74" y="40"/>
                  </a:cubicBezTo>
                  <a:cubicBezTo>
                    <a:pt x="71" y="40"/>
                    <a:pt x="69" y="40"/>
                    <a:pt x="67" y="40"/>
                  </a:cubicBezTo>
                  <a:cubicBezTo>
                    <a:pt x="65" y="39"/>
                    <a:pt x="63" y="39"/>
                    <a:pt x="62" y="40"/>
                  </a:cubicBezTo>
                  <a:cubicBezTo>
                    <a:pt x="59" y="40"/>
                    <a:pt x="57" y="40"/>
                    <a:pt x="55" y="40"/>
                  </a:cubicBezTo>
                  <a:cubicBezTo>
                    <a:pt x="53" y="39"/>
                    <a:pt x="52" y="39"/>
                    <a:pt x="50" y="40"/>
                  </a:cubicBezTo>
                  <a:cubicBezTo>
                    <a:pt x="48" y="40"/>
                    <a:pt x="45" y="40"/>
                    <a:pt x="43" y="40"/>
                  </a:cubicBezTo>
                  <a:cubicBezTo>
                    <a:pt x="41" y="39"/>
                    <a:pt x="39" y="39"/>
                    <a:pt x="38" y="40"/>
                  </a:cubicBezTo>
                  <a:cubicBezTo>
                    <a:pt x="36" y="40"/>
                    <a:pt x="33" y="41"/>
                    <a:pt x="31" y="40"/>
                  </a:cubicBezTo>
                  <a:cubicBezTo>
                    <a:pt x="29" y="39"/>
                    <a:pt x="27" y="39"/>
                    <a:pt x="26" y="40"/>
                  </a:cubicBezTo>
                  <a:cubicBezTo>
                    <a:pt x="24" y="40"/>
                    <a:pt x="22" y="40"/>
                    <a:pt x="20" y="40"/>
                  </a:cubicBezTo>
                  <a:cubicBezTo>
                    <a:pt x="18" y="39"/>
                    <a:pt x="16" y="39"/>
                    <a:pt x="14" y="40"/>
                  </a:cubicBezTo>
                  <a:cubicBezTo>
                    <a:pt x="12" y="40"/>
                    <a:pt x="10" y="40"/>
                    <a:pt x="7" y="40"/>
                  </a:cubicBezTo>
                  <a:cubicBezTo>
                    <a:pt x="6" y="40"/>
                    <a:pt x="4" y="40"/>
                    <a:pt x="3" y="39"/>
                  </a:cubicBezTo>
                  <a:cubicBezTo>
                    <a:pt x="2" y="39"/>
                    <a:pt x="1" y="38"/>
                    <a:pt x="0" y="38"/>
                  </a:cubicBezTo>
                  <a:cubicBezTo>
                    <a:pt x="3" y="36"/>
                    <a:pt x="5" y="36"/>
                    <a:pt x="7" y="37"/>
                  </a:cubicBezTo>
                  <a:cubicBezTo>
                    <a:pt x="7" y="35"/>
                    <a:pt x="7" y="34"/>
                    <a:pt x="6" y="32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4" y="31"/>
                    <a:pt x="3" y="31"/>
                    <a:pt x="2" y="31"/>
                  </a:cubicBezTo>
                  <a:cubicBezTo>
                    <a:pt x="1" y="30"/>
                    <a:pt x="1" y="30"/>
                    <a:pt x="1" y="29"/>
                  </a:cubicBezTo>
                  <a:cubicBezTo>
                    <a:pt x="3" y="28"/>
                    <a:pt x="4" y="28"/>
                    <a:pt x="6" y="28"/>
                  </a:cubicBezTo>
                  <a:cubicBezTo>
                    <a:pt x="6" y="27"/>
                    <a:pt x="6" y="27"/>
                    <a:pt x="6" y="26"/>
                  </a:cubicBezTo>
                  <a:cubicBezTo>
                    <a:pt x="6" y="24"/>
                    <a:pt x="6" y="24"/>
                    <a:pt x="4" y="25"/>
                  </a:cubicBezTo>
                  <a:cubicBezTo>
                    <a:pt x="3" y="25"/>
                    <a:pt x="2" y="25"/>
                    <a:pt x="2" y="25"/>
                  </a:cubicBezTo>
                  <a:cubicBezTo>
                    <a:pt x="1" y="22"/>
                    <a:pt x="1" y="22"/>
                    <a:pt x="4" y="22"/>
                  </a:cubicBezTo>
                  <a:cubicBezTo>
                    <a:pt x="6" y="22"/>
                    <a:pt x="7" y="22"/>
                    <a:pt x="9" y="23"/>
                  </a:cubicBezTo>
                  <a:cubicBezTo>
                    <a:pt x="11" y="23"/>
                    <a:pt x="12" y="23"/>
                    <a:pt x="13" y="22"/>
                  </a:cubicBezTo>
                  <a:cubicBezTo>
                    <a:pt x="14" y="19"/>
                    <a:pt x="16" y="17"/>
                    <a:pt x="18" y="15"/>
                  </a:cubicBezTo>
                  <a:cubicBezTo>
                    <a:pt x="18" y="14"/>
                    <a:pt x="19" y="13"/>
                    <a:pt x="21" y="13"/>
                  </a:cubicBezTo>
                  <a:cubicBezTo>
                    <a:pt x="22" y="13"/>
                    <a:pt x="23" y="13"/>
                    <a:pt x="24" y="12"/>
                  </a:cubicBezTo>
                  <a:cubicBezTo>
                    <a:pt x="25" y="9"/>
                    <a:pt x="27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5"/>
                    <a:pt x="30" y="4"/>
                    <a:pt x="27" y="5"/>
                  </a:cubicBezTo>
                  <a:cubicBezTo>
                    <a:pt x="24" y="6"/>
                    <a:pt x="21" y="6"/>
                    <a:pt x="18" y="5"/>
                  </a:cubicBezTo>
                  <a:cubicBezTo>
                    <a:pt x="17" y="4"/>
                    <a:pt x="15" y="5"/>
                    <a:pt x="14" y="5"/>
                  </a:cubicBezTo>
                  <a:cubicBezTo>
                    <a:pt x="12" y="6"/>
                    <a:pt x="9" y="6"/>
                    <a:pt x="7" y="5"/>
                  </a:cubicBezTo>
                  <a:cubicBezTo>
                    <a:pt x="5" y="5"/>
                    <a:pt x="4" y="5"/>
                    <a:pt x="2" y="5"/>
                  </a:cubicBezTo>
                  <a:close/>
                  <a:moveTo>
                    <a:pt x="12" y="38"/>
                  </a:moveTo>
                  <a:cubicBezTo>
                    <a:pt x="14" y="36"/>
                    <a:pt x="17" y="36"/>
                    <a:pt x="20" y="37"/>
                  </a:cubicBezTo>
                  <a:cubicBezTo>
                    <a:pt x="22" y="38"/>
                    <a:pt x="23" y="37"/>
                    <a:pt x="26" y="37"/>
                  </a:cubicBezTo>
                  <a:cubicBezTo>
                    <a:pt x="27" y="37"/>
                    <a:pt x="30" y="37"/>
                    <a:pt x="32" y="37"/>
                  </a:cubicBezTo>
                  <a:cubicBezTo>
                    <a:pt x="33" y="37"/>
                    <a:pt x="35" y="37"/>
                    <a:pt x="37" y="37"/>
                  </a:cubicBezTo>
                  <a:cubicBezTo>
                    <a:pt x="39" y="36"/>
                    <a:pt x="41" y="36"/>
                    <a:pt x="44" y="37"/>
                  </a:cubicBezTo>
                  <a:cubicBezTo>
                    <a:pt x="45" y="38"/>
                    <a:pt x="47" y="38"/>
                    <a:pt x="49" y="37"/>
                  </a:cubicBezTo>
                  <a:cubicBezTo>
                    <a:pt x="51" y="36"/>
                    <a:pt x="53" y="36"/>
                    <a:pt x="56" y="37"/>
                  </a:cubicBezTo>
                  <a:cubicBezTo>
                    <a:pt x="57" y="37"/>
                    <a:pt x="58" y="38"/>
                    <a:pt x="60" y="37"/>
                  </a:cubicBezTo>
                  <a:cubicBezTo>
                    <a:pt x="62" y="37"/>
                    <a:pt x="65" y="36"/>
                    <a:pt x="68" y="37"/>
                  </a:cubicBezTo>
                  <a:cubicBezTo>
                    <a:pt x="70" y="32"/>
                    <a:pt x="71" y="28"/>
                    <a:pt x="73" y="23"/>
                  </a:cubicBezTo>
                  <a:cubicBezTo>
                    <a:pt x="72" y="23"/>
                    <a:pt x="71" y="23"/>
                    <a:pt x="70" y="23"/>
                  </a:cubicBezTo>
                  <a:cubicBezTo>
                    <a:pt x="68" y="23"/>
                    <a:pt x="66" y="23"/>
                    <a:pt x="64" y="25"/>
                  </a:cubicBezTo>
                  <a:cubicBezTo>
                    <a:pt x="63" y="25"/>
                    <a:pt x="62" y="26"/>
                    <a:pt x="62" y="26"/>
                  </a:cubicBezTo>
                  <a:cubicBezTo>
                    <a:pt x="45" y="26"/>
                    <a:pt x="28" y="26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8" y="33"/>
                    <a:pt x="9" y="34"/>
                    <a:pt x="12" y="38"/>
                  </a:cubicBezTo>
                  <a:close/>
                  <a:moveTo>
                    <a:pt x="65" y="21"/>
                  </a:moveTo>
                  <a:cubicBezTo>
                    <a:pt x="65" y="20"/>
                    <a:pt x="64" y="19"/>
                    <a:pt x="64" y="18"/>
                  </a:cubicBezTo>
                  <a:cubicBezTo>
                    <a:pt x="63" y="17"/>
                    <a:pt x="63" y="15"/>
                    <a:pt x="61" y="15"/>
                  </a:cubicBezTo>
                  <a:cubicBezTo>
                    <a:pt x="61" y="16"/>
                    <a:pt x="60" y="15"/>
                    <a:pt x="60" y="15"/>
                  </a:cubicBezTo>
                  <a:cubicBezTo>
                    <a:pt x="59" y="14"/>
                    <a:pt x="59" y="13"/>
                    <a:pt x="59" y="12"/>
                  </a:cubicBezTo>
                  <a:cubicBezTo>
                    <a:pt x="58" y="11"/>
                    <a:pt x="57" y="11"/>
                    <a:pt x="56" y="11"/>
                  </a:cubicBezTo>
                  <a:cubicBezTo>
                    <a:pt x="48" y="11"/>
                    <a:pt x="40" y="11"/>
                    <a:pt x="32" y="11"/>
                  </a:cubicBezTo>
                  <a:cubicBezTo>
                    <a:pt x="29" y="11"/>
                    <a:pt x="26" y="11"/>
                    <a:pt x="25" y="14"/>
                  </a:cubicBezTo>
                  <a:cubicBezTo>
                    <a:pt x="24" y="16"/>
                    <a:pt x="23" y="16"/>
                    <a:pt x="22" y="16"/>
                  </a:cubicBezTo>
                  <a:cubicBezTo>
                    <a:pt x="21" y="16"/>
                    <a:pt x="20" y="16"/>
                    <a:pt x="20" y="16"/>
                  </a:cubicBezTo>
                  <a:cubicBezTo>
                    <a:pt x="18" y="18"/>
                    <a:pt x="17" y="21"/>
                    <a:pt x="15" y="23"/>
                  </a:cubicBezTo>
                  <a:cubicBezTo>
                    <a:pt x="16" y="23"/>
                    <a:pt x="16" y="23"/>
                    <a:pt x="17" y="23"/>
                  </a:cubicBezTo>
                  <a:cubicBezTo>
                    <a:pt x="31" y="23"/>
                    <a:pt x="46" y="23"/>
                    <a:pt x="60" y="23"/>
                  </a:cubicBezTo>
                  <a:cubicBezTo>
                    <a:pt x="62" y="23"/>
                    <a:pt x="64" y="22"/>
                    <a:pt x="65" y="21"/>
                  </a:cubicBezTo>
                  <a:close/>
                  <a:moveTo>
                    <a:pt x="39" y="5"/>
                  </a:moveTo>
                  <a:cubicBezTo>
                    <a:pt x="39" y="8"/>
                    <a:pt x="39" y="9"/>
                    <a:pt x="42" y="8"/>
                  </a:cubicBezTo>
                  <a:cubicBezTo>
                    <a:pt x="43" y="4"/>
                    <a:pt x="41" y="4"/>
                    <a:pt x="39" y="5"/>
                  </a:cubicBezTo>
                  <a:close/>
                  <a:moveTo>
                    <a:pt x="33" y="3"/>
                  </a:moveTo>
                  <a:cubicBezTo>
                    <a:pt x="34" y="4"/>
                    <a:pt x="34" y="5"/>
                    <a:pt x="34" y="7"/>
                  </a:cubicBezTo>
                  <a:cubicBezTo>
                    <a:pt x="34" y="8"/>
                    <a:pt x="35" y="9"/>
                    <a:pt x="36" y="8"/>
                  </a:cubicBezTo>
                  <a:cubicBezTo>
                    <a:pt x="36" y="6"/>
                    <a:pt x="36" y="4"/>
                    <a:pt x="36" y="3"/>
                  </a:cubicBezTo>
                  <a:cubicBezTo>
                    <a:pt x="35" y="3"/>
                    <a:pt x="34" y="3"/>
                    <a:pt x="33" y="3"/>
                  </a:cubicBezTo>
                  <a:close/>
                  <a:moveTo>
                    <a:pt x="46" y="3"/>
                  </a:moveTo>
                  <a:cubicBezTo>
                    <a:pt x="46" y="3"/>
                    <a:pt x="45" y="3"/>
                    <a:pt x="44" y="3"/>
                  </a:cubicBezTo>
                  <a:cubicBezTo>
                    <a:pt x="45" y="5"/>
                    <a:pt x="45" y="6"/>
                    <a:pt x="45" y="8"/>
                  </a:cubicBezTo>
                  <a:cubicBezTo>
                    <a:pt x="46" y="8"/>
                    <a:pt x="47" y="8"/>
                    <a:pt x="47" y="8"/>
                  </a:cubicBezTo>
                  <a:cubicBezTo>
                    <a:pt x="47" y="6"/>
                    <a:pt x="47" y="5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4" name="Freeform 42">
              <a:extLst>
                <a:ext uri="{FF2B5EF4-FFF2-40B4-BE49-F238E27FC236}">
                  <a16:creationId xmlns:a16="http://schemas.microsoft.com/office/drawing/2014/main" id="{F04BBA36-1322-45EB-9370-02CA68C6A9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9" y="2134"/>
              <a:ext cx="469" cy="313"/>
            </a:xfrm>
            <a:custGeom>
              <a:avLst/>
              <a:gdLst>
                <a:gd name="T0" fmla="*/ 18 w 78"/>
                <a:gd name="T1" fmla="*/ 22 h 52"/>
                <a:gd name="T2" fmla="*/ 12 w 78"/>
                <a:gd name="T3" fmla="*/ 22 h 52"/>
                <a:gd name="T4" fmla="*/ 7 w 78"/>
                <a:gd name="T5" fmla="*/ 16 h 52"/>
                <a:gd name="T6" fmla="*/ 12 w 78"/>
                <a:gd name="T7" fmla="*/ 15 h 52"/>
                <a:gd name="T8" fmla="*/ 12 w 78"/>
                <a:gd name="T9" fmla="*/ 9 h 52"/>
                <a:gd name="T10" fmla="*/ 20 w 78"/>
                <a:gd name="T11" fmla="*/ 21 h 52"/>
                <a:gd name="T12" fmla="*/ 16 w 78"/>
                <a:gd name="T13" fmla="*/ 6 h 52"/>
                <a:gd name="T14" fmla="*/ 16 w 78"/>
                <a:gd name="T15" fmla="*/ 4 h 52"/>
                <a:gd name="T16" fmla="*/ 20 w 78"/>
                <a:gd name="T17" fmla="*/ 0 h 52"/>
                <a:gd name="T18" fmla="*/ 22 w 78"/>
                <a:gd name="T19" fmla="*/ 5 h 52"/>
                <a:gd name="T20" fmla="*/ 26 w 78"/>
                <a:gd name="T21" fmla="*/ 4 h 52"/>
                <a:gd name="T22" fmla="*/ 27 w 78"/>
                <a:gd name="T23" fmla="*/ 8 h 52"/>
                <a:gd name="T24" fmla="*/ 28 w 78"/>
                <a:gd name="T25" fmla="*/ 14 h 52"/>
                <a:gd name="T26" fmla="*/ 22 w 78"/>
                <a:gd name="T27" fmla="*/ 18 h 52"/>
                <a:gd name="T28" fmla="*/ 26 w 78"/>
                <a:gd name="T29" fmla="*/ 18 h 52"/>
                <a:gd name="T30" fmla="*/ 29 w 78"/>
                <a:gd name="T31" fmla="*/ 21 h 52"/>
                <a:gd name="T32" fmla="*/ 34 w 78"/>
                <a:gd name="T33" fmla="*/ 16 h 52"/>
                <a:gd name="T34" fmla="*/ 30 w 78"/>
                <a:gd name="T35" fmla="*/ 23 h 52"/>
                <a:gd name="T36" fmla="*/ 32 w 78"/>
                <a:gd name="T37" fmla="*/ 26 h 52"/>
                <a:gd name="T38" fmla="*/ 22 w 78"/>
                <a:gd name="T39" fmla="*/ 31 h 52"/>
                <a:gd name="T40" fmla="*/ 49 w 78"/>
                <a:gd name="T41" fmla="*/ 25 h 52"/>
                <a:gd name="T42" fmla="*/ 56 w 78"/>
                <a:gd name="T43" fmla="*/ 24 h 52"/>
                <a:gd name="T44" fmla="*/ 63 w 78"/>
                <a:gd name="T45" fmla="*/ 18 h 52"/>
                <a:gd name="T46" fmla="*/ 71 w 78"/>
                <a:gd name="T47" fmla="*/ 27 h 52"/>
                <a:gd name="T48" fmla="*/ 78 w 78"/>
                <a:gd name="T49" fmla="*/ 31 h 52"/>
                <a:gd name="T50" fmla="*/ 66 w 78"/>
                <a:gd name="T51" fmla="*/ 33 h 52"/>
                <a:gd name="T52" fmla="*/ 58 w 78"/>
                <a:gd name="T53" fmla="*/ 40 h 52"/>
                <a:gd name="T54" fmla="*/ 69 w 78"/>
                <a:gd name="T55" fmla="*/ 43 h 52"/>
                <a:gd name="T56" fmla="*/ 74 w 78"/>
                <a:gd name="T57" fmla="*/ 52 h 52"/>
                <a:gd name="T58" fmla="*/ 61 w 78"/>
                <a:gd name="T59" fmla="*/ 43 h 52"/>
                <a:gd name="T60" fmla="*/ 51 w 78"/>
                <a:gd name="T61" fmla="*/ 46 h 52"/>
                <a:gd name="T62" fmla="*/ 43 w 78"/>
                <a:gd name="T63" fmla="*/ 48 h 52"/>
                <a:gd name="T64" fmla="*/ 37 w 78"/>
                <a:gd name="T65" fmla="*/ 50 h 52"/>
                <a:gd name="T66" fmla="*/ 46 w 78"/>
                <a:gd name="T67" fmla="*/ 43 h 52"/>
                <a:gd name="T68" fmla="*/ 56 w 78"/>
                <a:gd name="T69" fmla="*/ 42 h 52"/>
                <a:gd name="T70" fmla="*/ 55 w 78"/>
                <a:gd name="T71" fmla="*/ 39 h 52"/>
                <a:gd name="T72" fmla="*/ 42 w 78"/>
                <a:gd name="T73" fmla="*/ 35 h 52"/>
                <a:gd name="T74" fmla="*/ 35 w 78"/>
                <a:gd name="T75" fmla="*/ 39 h 52"/>
                <a:gd name="T76" fmla="*/ 27 w 78"/>
                <a:gd name="T77" fmla="*/ 52 h 52"/>
                <a:gd name="T78" fmla="*/ 28 w 78"/>
                <a:gd name="T79" fmla="*/ 42 h 52"/>
                <a:gd name="T80" fmla="*/ 15 w 78"/>
                <a:gd name="T81" fmla="*/ 39 h 52"/>
                <a:gd name="T82" fmla="*/ 0 w 78"/>
                <a:gd name="T83" fmla="*/ 40 h 52"/>
                <a:gd name="T84" fmla="*/ 11 w 78"/>
                <a:gd name="T85" fmla="*/ 36 h 52"/>
                <a:gd name="T86" fmla="*/ 0 w 78"/>
                <a:gd name="T87" fmla="*/ 33 h 52"/>
                <a:gd name="T88" fmla="*/ 21 w 78"/>
                <a:gd name="T89" fmla="*/ 31 h 52"/>
                <a:gd name="T90" fmla="*/ 61 w 78"/>
                <a:gd name="T91" fmla="*/ 25 h 52"/>
                <a:gd name="T92" fmla="*/ 50 w 78"/>
                <a:gd name="T93" fmla="*/ 30 h 52"/>
                <a:gd name="T94" fmla="*/ 70 w 78"/>
                <a:gd name="T95" fmla="*/ 31 h 52"/>
                <a:gd name="T96" fmla="*/ 12 w 78"/>
                <a:gd name="T97" fmla="*/ 33 h 52"/>
                <a:gd name="T98" fmla="*/ 21 w 78"/>
                <a:gd name="T99" fmla="*/ 38 h 52"/>
                <a:gd name="T100" fmla="*/ 30 w 78"/>
                <a:gd name="T101" fmla="*/ 39 h 52"/>
                <a:gd name="T102" fmla="*/ 23 w 78"/>
                <a:gd name="T103" fmla="*/ 33 h 52"/>
                <a:gd name="T104" fmla="*/ 20 w 78"/>
                <a:gd name="T105" fmla="*/ 36 h 52"/>
                <a:gd name="T106" fmla="*/ 12 w 78"/>
                <a:gd name="T107" fmla="*/ 33 h 52"/>
                <a:gd name="T108" fmla="*/ 56 w 78"/>
                <a:gd name="T109" fmla="*/ 36 h 52"/>
                <a:gd name="T110" fmla="*/ 44 w 78"/>
                <a:gd name="T111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52">
                  <a:moveTo>
                    <a:pt x="21" y="31"/>
                  </a:moveTo>
                  <a:cubicBezTo>
                    <a:pt x="20" y="28"/>
                    <a:pt x="19" y="25"/>
                    <a:pt x="18" y="22"/>
                  </a:cubicBezTo>
                  <a:cubicBezTo>
                    <a:pt x="16" y="22"/>
                    <a:pt x="14" y="23"/>
                    <a:pt x="13" y="24"/>
                  </a:cubicBezTo>
                  <a:cubicBezTo>
                    <a:pt x="13" y="23"/>
                    <a:pt x="12" y="23"/>
                    <a:pt x="12" y="22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3" y="18"/>
                    <a:pt x="10" y="17"/>
                    <a:pt x="7" y="16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9" y="14"/>
                    <a:pt x="11" y="15"/>
                    <a:pt x="12" y="15"/>
                  </a:cubicBezTo>
                  <a:cubicBezTo>
                    <a:pt x="11" y="13"/>
                    <a:pt x="11" y="12"/>
                    <a:pt x="10" y="10"/>
                  </a:cubicBezTo>
                  <a:cubicBezTo>
                    <a:pt x="11" y="10"/>
                    <a:pt x="11" y="10"/>
                    <a:pt x="12" y="9"/>
                  </a:cubicBezTo>
                  <a:cubicBezTo>
                    <a:pt x="14" y="13"/>
                    <a:pt x="17" y="17"/>
                    <a:pt x="20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19"/>
                    <a:pt x="19" y="16"/>
                    <a:pt x="19" y="14"/>
                  </a:cubicBezTo>
                  <a:cubicBezTo>
                    <a:pt x="19" y="11"/>
                    <a:pt x="19" y="8"/>
                    <a:pt x="16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5"/>
                    <a:pt x="16" y="4"/>
                    <a:pt x="16" y="4"/>
                  </a:cubicBezTo>
                  <a:cubicBezTo>
                    <a:pt x="17" y="4"/>
                    <a:pt x="18" y="5"/>
                    <a:pt x="19" y="6"/>
                  </a:cubicBezTo>
                  <a:cubicBezTo>
                    <a:pt x="19" y="4"/>
                    <a:pt x="20" y="2"/>
                    <a:pt x="20" y="0"/>
                  </a:cubicBezTo>
                  <a:cubicBezTo>
                    <a:pt x="20" y="0"/>
                    <a:pt x="21" y="0"/>
                    <a:pt x="22" y="0"/>
                  </a:cubicBezTo>
                  <a:cubicBezTo>
                    <a:pt x="22" y="2"/>
                    <a:pt x="22" y="3"/>
                    <a:pt x="22" y="5"/>
                  </a:cubicBezTo>
                  <a:cubicBezTo>
                    <a:pt x="23" y="4"/>
                    <a:pt x="23" y="3"/>
                    <a:pt x="24" y="3"/>
                  </a:cubicBezTo>
                  <a:cubicBezTo>
                    <a:pt x="24" y="3"/>
                    <a:pt x="25" y="4"/>
                    <a:pt x="26" y="4"/>
                  </a:cubicBezTo>
                  <a:cubicBezTo>
                    <a:pt x="24" y="7"/>
                    <a:pt x="20" y="9"/>
                    <a:pt x="22" y="13"/>
                  </a:cubicBezTo>
                  <a:cubicBezTo>
                    <a:pt x="25" y="13"/>
                    <a:pt x="25" y="10"/>
                    <a:pt x="27" y="8"/>
                  </a:cubicBezTo>
                  <a:cubicBezTo>
                    <a:pt x="28" y="8"/>
                    <a:pt x="28" y="9"/>
                    <a:pt x="29" y="9"/>
                  </a:cubicBezTo>
                  <a:cubicBezTo>
                    <a:pt x="28" y="11"/>
                    <a:pt x="28" y="12"/>
                    <a:pt x="28" y="14"/>
                  </a:cubicBezTo>
                  <a:cubicBezTo>
                    <a:pt x="26" y="15"/>
                    <a:pt x="25" y="15"/>
                    <a:pt x="23" y="16"/>
                  </a:cubicBezTo>
                  <a:cubicBezTo>
                    <a:pt x="22" y="16"/>
                    <a:pt x="22" y="17"/>
                    <a:pt x="22" y="18"/>
                  </a:cubicBezTo>
                  <a:cubicBezTo>
                    <a:pt x="23" y="20"/>
                    <a:pt x="23" y="22"/>
                    <a:pt x="23" y="24"/>
                  </a:cubicBezTo>
                  <a:cubicBezTo>
                    <a:pt x="25" y="24"/>
                    <a:pt x="25" y="24"/>
                    <a:pt x="26" y="18"/>
                  </a:cubicBezTo>
                  <a:cubicBezTo>
                    <a:pt x="27" y="18"/>
                    <a:pt x="27" y="18"/>
                    <a:pt x="28" y="18"/>
                  </a:cubicBezTo>
                  <a:cubicBezTo>
                    <a:pt x="28" y="19"/>
                    <a:pt x="28" y="20"/>
                    <a:pt x="29" y="21"/>
                  </a:cubicBezTo>
                  <a:cubicBezTo>
                    <a:pt x="30" y="20"/>
                    <a:pt x="31" y="19"/>
                    <a:pt x="31" y="18"/>
                  </a:cubicBezTo>
                  <a:cubicBezTo>
                    <a:pt x="32" y="18"/>
                    <a:pt x="33" y="17"/>
                    <a:pt x="34" y="16"/>
                  </a:cubicBezTo>
                  <a:cubicBezTo>
                    <a:pt x="35" y="17"/>
                    <a:pt x="35" y="17"/>
                    <a:pt x="36" y="18"/>
                  </a:cubicBezTo>
                  <a:cubicBezTo>
                    <a:pt x="34" y="19"/>
                    <a:pt x="32" y="21"/>
                    <a:pt x="30" y="23"/>
                  </a:cubicBezTo>
                  <a:cubicBezTo>
                    <a:pt x="31" y="23"/>
                    <a:pt x="31" y="23"/>
                    <a:pt x="32" y="23"/>
                  </a:cubicBezTo>
                  <a:cubicBezTo>
                    <a:pt x="32" y="24"/>
                    <a:pt x="32" y="25"/>
                    <a:pt x="32" y="26"/>
                  </a:cubicBezTo>
                  <a:cubicBezTo>
                    <a:pt x="29" y="26"/>
                    <a:pt x="27" y="24"/>
                    <a:pt x="25" y="27"/>
                  </a:cubicBezTo>
                  <a:cubicBezTo>
                    <a:pt x="24" y="28"/>
                    <a:pt x="23" y="29"/>
                    <a:pt x="22" y="31"/>
                  </a:cubicBezTo>
                  <a:cubicBezTo>
                    <a:pt x="31" y="31"/>
                    <a:pt x="39" y="31"/>
                    <a:pt x="47" y="31"/>
                  </a:cubicBezTo>
                  <a:cubicBezTo>
                    <a:pt x="47" y="29"/>
                    <a:pt x="48" y="27"/>
                    <a:pt x="49" y="25"/>
                  </a:cubicBezTo>
                  <a:cubicBezTo>
                    <a:pt x="49" y="24"/>
                    <a:pt x="49" y="23"/>
                    <a:pt x="50" y="23"/>
                  </a:cubicBezTo>
                  <a:cubicBezTo>
                    <a:pt x="52" y="24"/>
                    <a:pt x="54" y="24"/>
                    <a:pt x="56" y="24"/>
                  </a:cubicBezTo>
                  <a:cubicBezTo>
                    <a:pt x="57" y="25"/>
                    <a:pt x="58" y="24"/>
                    <a:pt x="59" y="23"/>
                  </a:cubicBezTo>
                  <a:cubicBezTo>
                    <a:pt x="60" y="21"/>
                    <a:pt x="62" y="20"/>
                    <a:pt x="63" y="18"/>
                  </a:cubicBezTo>
                  <a:cubicBezTo>
                    <a:pt x="65" y="20"/>
                    <a:pt x="67" y="21"/>
                    <a:pt x="69" y="22"/>
                  </a:cubicBezTo>
                  <a:cubicBezTo>
                    <a:pt x="70" y="24"/>
                    <a:pt x="70" y="26"/>
                    <a:pt x="71" y="27"/>
                  </a:cubicBezTo>
                  <a:cubicBezTo>
                    <a:pt x="73" y="31"/>
                    <a:pt x="73" y="31"/>
                    <a:pt x="76" y="31"/>
                  </a:cubicBezTo>
                  <a:cubicBezTo>
                    <a:pt x="77" y="31"/>
                    <a:pt x="77" y="31"/>
                    <a:pt x="78" y="31"/>
                  </a:cubicBezTo>
                  <a:cubicBezTo>
                    <a:pt x="78" y="32"/>
                    <a:pt x="78" y="32"/>
                    <a:pt x="78" y="33"/>
                  </a:cubicBezTo>
                  <a:cubicBezTo>
                    <a:pt x="74" y="33"/>
                    <a:pt x="70" y="33"/>
                    <a:pt x="66" y="33"/>
                  </a:cubicBezTo>
                  <a:cubicBezTo>
                    <a:pt x="65" y="33"/>
                    <a:pt x="63" y="34"/>
                    <a:pt x="62" y="35"/>
                  </a:cubicBezTo>
                  <a:cubicBezTo>
                    <a:pt x="61" y="37"/>
                    <a:pt x="59" y="38"/>
                    <a:pt x="58" y="40"/>
                  </a:cubicBezTo>
                  <a:cubicBezTo>
                    <a:pt x="61" y="40"/>
                    <a:pt x="63" y="41"/>
                    <a:pt x="66" y="42"/>
                  </a:cubicBezTo>
                  <a:cubicBezTo>
                    <a:pt x="67" y="42"/>
                    <a:pt x="68" y="42"/>
                    <a:pt x="69" y="43"/>
                  </a:cubicBezTo>
                  <a:cubicBezTo>
                    <a:pt x="71" y="45"/>
                    <a:pt x="74" y="48"/>
                    <a:pt x="76" y="50"/>
                  </a:cubicBezTo>
                  <a:cubicBezTo>
                    <a:pt x="76" y="51"/>
                    <a:pt x="75" y="52"/>
                    <a:pt x="74" y="52"/>
                  </a:cubicBezTo>
                  <a:cubicBezTo>
                    <a:pt x="73" y="51"/>
                    <a:pt x="71" y="50"/>
                    <a:pt x="70" y="48"/>
                  </a:cubicBezTo>
                  <a:cubicBezTo>
                    <a:pt x="68" y="45"/>
                    <a:pt x="65" y="43"/>
                    <a:pt x="61" y="43"/>
                  </a:cubicBezTo>
                  <a:cubicBezTo>
                    <a:pt x="60" y="43"/>
                    <a:pt x="59" y="43"/>
                    <a:pt x="58" y="44"/>
                  </a:cubicBezTo>
                  <a:cubicBezTo>
                    <a:pt x="56" y="47"/>
                    <a:pt x="54" y="47"/>
                    <a:pt x="51" y="46"/>
                  </a:cubicBezTo>
                  <a:cubicBezTo>
                    <a:pt x="50" y="46"/>
                    <a:pt x="50" y="46"/>
                    <a:pt x="49" y="46"/>
                  </a:cubicBezTo>
                  <a:cubicBezTo>
                    <a:pt x="46" y="45"/>
                    <a:pt x="45" y="46"/>
                    <a:pt x="43" y="48"/>
                  </a:cubicBezTo>
                  <a:cubicBezTo>
                    <a:pt x="42" y="50"/>
                    <a:pt x="41" y="51"/>
                    <a:pt x="39" y="52"/>
                  </a:cubicBezTo>
                  <a:cubicBezTo>
                    <a:pt x="38" y="52"/>
                    <a:pt x="38" y="51"/>
                    <a:pt x="37" y="50"/>
                  </a:cubicBezTo>
                  <a:cubicBezTo>
                    <a:pt x="39" y="48"/>
                    <a:pt x="42" y="46"/>
                    <a:pt x="44" y="43"/>
                  </a:cubicBezTo>
                  <a:cubicBezTo>
                    <a:pt x="44" y="43"/>
                    <a:pt x="45" y="43"/>
                    <a:pt x="46" y="43"/>
                  </a:cubicBezTo>
                  <a:cubicBezTo>
                    <a:pt x="48" y="43"/>
                    <a:pt x="50" y="43"/>
                    <a:pt x="53" y="44"/>
                  </a:cubicBezTo>
                  <a:cubicBezTo>
                    <a:pt x="54" y="44"/>
                    <a:pt x="55" y="43"/>
                    <a:pt x="56" y="42"/>
                  </a:cubicBezTo>
                  <a:cubicBezTo>
                    <a:pt x="55" y="42"/>
                    <a:pt x="54" y="42"/>
                    <a:pt x="52" y="41"/>
                  </a:cubicBezTo>
                  <a:cubicBezTo>
                    <a:pt x="53" y="40"/>
                    <a:pt x="54" y="39"/>
                    <a:pt x="55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0" y="39"/>
                    <a:pt x="46" y="37"/>
                    <a:pt x="42" y="35"/>
                  </a:cubicBezTo>
                  <a:cubicBezTo>
                    <a:pt x="41" y="35"/>
                    <a:pt x="40" y="35"/>
                    <a:pt x="39" y="36"/>
                  </a:cubicBezTo>
                  <a:cubicBezTo>
                    <a:pt x="38" y="37"/>
                    <a:pt x="36" y="38"/>
                    <a:pt x="35" y="39"/>
                  </a:cubicBezTo>
                  <a:cubicBezTo>
                    <a:pt x="32" y="40"/>
                    <a:pt x="31" y="43"/>
                    <a:pt x="30" y="45"/>
                  </a:cubicBezTo>
                  <a:cubicBezTo>
                    <a:pt x="29" y="48"/>
                    <a:pt x="28" y="50"/>
                    <a:pt x="27" y="52"/>
                  </a:cubicBezTo>
                  <a:cubicBezTo>
                    <a:pt x="26" y="52"/>
                    <a:pt x="25" y="51"/>
                    <a:pt x="25" y="51"/>
                  </a:cubicBezTo>
                  <a:cubicBezTo>
                    <a:pt x="26" y="48"/>
                    <a:pt x="27" y="45"/>
                    <a:pt x="28" y="42"/>
                  </a:cubicBezTo>
                  <a:cubicBezTo>
                    <a:pt x="25" y="41"/>
                    <a:pt x="22" y="41"/>
                    <a:pt x="19" y="41"/>
                  </a:cubicBezTo>
                  <a:cubicBezTo>
                    <a:pt x="17" y="41"/>
                    <a:pt x="16" y="40"/>
                    <a:pt x="15" y="39"/>
                  </a:cubicBezTo>
                  <a:cubicBezTo>
                    <a:pt x="14" y="38"/>
                    <a:pt x="13" y="38"/>
                    <a:pt x="11" y="39"/>
                  </a:cubicBezTo>
                  <a:cubicBezTo>
                    <a:pt x="8" y="41"/>
                    <a:pt x="4" y="41"/>
                    <a:pt x="0" y="40"/>
                  </a:cubicBezTo>
                  <a:cubicBezTo>
                    <a:pt x="0" y="40"/>
                    <a:pt x="0" y="39"/>
                    <a:pt x="0" y="38"/>
                  </a:cubicBezTo>
                  <a:cubicBezTo>
                    <a:pt x="3" y="38"/>
                    <a:pt x="7" y="38"/>
                    <a:pt x="11" y="36"/>
                  </a:cubicBezTo>
                  <a:cubicBezTo>
                    <a:pt x="9" y="34"/>
                    <a:pt x="8" y="33"/>
                    <a:pt x="6" y="33"/>
                  </a:cubicBezTo>
                  <a:cubicBezTo>
                    <a:pt x="4" y="34"/>
                    <a:pt x="2" y="33"/>
                    <a:pt x="0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7" y="31"/>
                    <a:pt x="13" y="31"/>
                    <a:pt x="21" y="31"/>
                  </a:cubicBezTo>
                  <a:close/>
                  <a:moveTo>
                    <a:pt x="64" y="22"/>
                  </a:moveTo>
                  <a:cubicBezTo>
                    <a:pt x="63" y="23"/>
                    <a:pt x="62" y="23"/>
                    <a:pt x="61" y="25"/>
                  </a:cubicBezTo>
                  <a:cubicBezTo>
                    <a:pt x="60" y="27"/>
                    <a:pt x="58" y="27"/>
                    <a:pt x="55" y="27"/>
                  </a:cubicBezTo>
                  <a:cubicBezTo>
                    <a:pt x="51" y="26"/>
                    <a:pt x="51" y="26"/>
                    <a:pt x="50" y="30"/>
                  </a:cubicBezTo>
                  <a:cubicBezTo>
                    <a:pt x="50" y="30"/>
                    <a:pt x="50" y="30"/>
                    <a:pt x="50" y="31"/>
                  </a:cubicBezTo>
                  <a:cubicBezTo>
                    <a:pt x="56" y="31"/>
                    <a:pt x="63" y="31"/>
                    <a:pt x="70" y="31"/>
                  </a:cubicBezTo>
                  <a:cubicBezTo>
                    <a:pt x="68" y="27"/>
                    <a:pt x="68" y="23"/>
                    <a:pt x="64" y="22"/>
                  </a:cubicBezTo>
                  <a:close/>
                  <a:moveTo>
                    <a:pt x="12" y="33"/>
                  </a:moveTo>
                  <a:cubicBezTo>
                    <a:pt x="12" y="34"/>
                    <a:pt x="12" y="34"/>
                    <a:pt x="12" y="34"/>
                  </a:cubicBezTo>
                  <a:cubicBezTo>
                    <a:pt x="15" y="36"/>
                    <a:pt x="17" y="39"/>
                    <a:pt x="21" y="38"/>
                  </a:cubicBezTo>
                  <a:cubicBezTo>
                    <a:pt x="22" y="38"/>
                    <a:pt x="24" y="39"/>
                    <a:pt x="26" y="39"/>
                  </a:cubicBezTo>
                  <a:cubicBezTo>
                    <a:pt x="27" y="39"/>
                    <a:pt x="29" y="40"/>
                    <a:pt x="30" y="39"/>
                  </a:cubicBezTo>
                  <a:cubicBezTo>
                    <a:pt x="33" y="38"/>
                    <a:pt x="35" y="35"/>
                    <a:pt x="38" y="33"/>
                  </a:cubicBezTo>
                  <a:cubicBezTo>
                    <a:pt x="32" y="33"/>
                    <a:pt x="28" y="33"/>
                    <a:pt x="23" y="33"/>
                  </a:cubicBezTo>
                  <a:cubicBezTo>
                    <a:pt x="23" y="34"/>
                    <a:pt x="23" y="35"/>
                    <a:pt x="23" y="36"/>
                  </a:cubicBezTo>
                  <a:cubicBezTo>
                    <a:pt x="22" y="36"/>
                    <a:pt x="21" y="36"/>
                    <a:pt x="20" y="36"/>
                  </a:cubicBezTo>
                  <a:cubicBezTo>
                    <a:pt x="20" y="35"/>
                    <a:pt x="20" y="34"/>
                    <a:pt x="20" y="33"/>
                  </a:cubicBezTo>
                  <a:cubicBezTo>
                    <a:pt x="17" y="33"/>
                    <a:pt x="15" y="33"/>
                    <a:pt x="12" y="33"/>
                  </a:cubicBezTo>
                  <a:close/>
                  <a:moveTo>
                    <a:pt x="44" y="33"/>
                  </a:moveTo>
                  <a:cubicBezTo>
                    <a:pt x="49" y="36"/>
                    <a:pt x="49" y="35"/>
                    <a:pt x="56" y="36"/>
                  </a:cubicBezTo>
                  <a:cubicBezTo>
                    <a:pt x="58" y="36"/>
                    <a:pt x="59" y="35"/>
                    <a:pt x="60" y="33"/>
                  </a:cubicBezTo>
                  <a:cubicBezTo>
                    <a:pt x="55" y="33"/>
                    <a:pt x="50" y="33"/>
                    <a:pt x="4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5" name="Freeform 43">
              <a:extLst>
                <a:ext uri="{FF2B5EF4-FFF2-40B4-BE49-F238E27FC236}">
                  <a16:creationId xmlns:a16="http://schemas.microsoft.com/office/drawing/2014/main" id="{3C534DB7-6175-49FE-9B43-5038ECEEDA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3" y="1977"/>
              <a:ext cx="476" cy="326"/>
            </a:xfrm>
            <a:custGeom>
              <a:avLst/>
              <a:gdLst>
                <a:gd name="T0" fmla="*/ 76 w 79"/>
                <a:gd name="T1" fmla="*/ 54 h 54"/>
                <a:gd name="T2" fmla="*/ 73 w 79"/>
                <a:gd name="T3" fmla="*/ 40 h 54"/>
                <a:gd name="T4" fmla="*/ 64 w 79"/>
                <a:gd name="T5" fmla="*/ 34 h 54"/>
                <a:gd name="T6" fmla="*/ 61 w 79"/>
                <a:gd name="T7" fmla="*/ 40 h 54"/>
                <a:gd name="T8" fmla="*/ 74 w 79"/>
                <a:gd name="T9" fmla="*/ 44 h 54"/>
                <a:gd name="T10" fmla="*/ 66 w 79"/>
                <a:gd name="T11" fmla="*/ 46 h 54"/>
                <a:gd name="T12" fmla="*/ 57 w 79"/>
                <a:gd name="T13" fmla="*/ 40 h 54"/>
                <a:gd name="T14" fmla="*/ 37 w 79"/>
                <a:gd name="T15" fmla="*/ 27 h 54"/>
                <a:gd name="T16" fmla="*/ 29 w 79"/>
                <a:gd name="T17" fmla="*/ 22 h 54"/>
                <a:gd name="T18" fmla="*/ 33 w 79"/>
                <a:gd name="T19" fmla="*/ 31 h 54"/>
                <a:gd name="T20" fmla="*/ 17 w 79"/>
                <a:gd name="T21" fmla="*/ 28 h 54"/>
                <a:gd name="T22" fmla="*/ 6 w 79"/>
                <a:gd name="T23" fmla="*/ 39 h 54"/>
                <a:gd name="T24" fmla="*/ 3 w 79"/>
                <a:gd name="T25" fmla="*/ 54 h 54"/>
                <a:gd name="T26" fmla="*/ 0 w 79"/>
                <a:gd name="T27" fmla="*/ 53 h 54"/>
                <a:gd name="T28" fmla="*/ 3 w 79"/>
                <a:gd name="T29" fmla="*/ 37 h 54"/>
                <a:gd name="T30" fmla="*/ 9 w 79"/>
                <a:gd name="T31" fmla="*/ 12 h 54"/>
                <a:gd name="T32" fmla="*/ 17 w 79"/>
                <a:gd name="T33" fmla="*/ 0 h 54"/>
                <a:gd name="T34" fmla="*/ 28 w 79"/>
                <a:gd name="T35" fmla="*/ 6 h 54"/>
                <a:gd name="T36" fmla="*/ 34 w 79"/>
                <a:gd name="T37" fmla="*/ 13 h 54"/>
                <a:gd name="T38" fmla="*/ 49 w 79"/>
                <a:gd name="T39" fmla="*/ 10 h 54"/>
                <a:gd name="T40" fmla="*/ 63 w 79"/>
                <a:gd name="T41" fmla="*/ 21 h 54"/>
                <a:gd name="T42" fmla="*/ 65 w 79"/>
                <a:gd name="T43" fmla="*/ 31 h 54"/>
                <a:gd name="T44" fmla="*/ 74 w 79"/>
                <a:gd name="T45" fmla="*/ 37 h 54"/>
                <a:gd name="T46" fmla="*/ 79 w 79"/>
                <a:gd name="T47" fmla="*/ 54 h 54"/>
                <a:gd name="T48" fmla="*/ 38 w 79"/>
                <a:gd name="T49" fmla="*/ 18 h 54"/>
                <a:gd name="T50" fmla="*/ 26 w 79"/>
                <a:gd name="T51" fmla="*/ 9 h 54"/>
                <a:gd name="T52" fmla="*/ 24 w 79"/>
                <a:gd name="T53" fmla="*/ 6 h 54"/>
                <a:gd name="T54" fmla="*/ 11 w 79"/>
                <a:gd name="T55" fmla="*/ 17 h 54"/>
                <a:gd name="T56" fmla="*/ 15 w 79"/>
                <a:gd name="T57" fmla="*/ 24 h 54"/>
                <a:gd name="T58" fmla="*/ 22 w 79"/>
                <a:gd name="T59" fmla="*/ 24 h 54"/>
                <a:gd name="T60" fmla="*/ 44 w 79"/>
                <a:gd name="T61" fmla="*/ 26 h 54"/>
                <a:gd name="T62" fmla="*/ 39 w 79"/>
                <a:gd name="T63" fmla="*/ 16 h 54"/>
                <a:gd name="T64" fmla="*/ 54 w 79"/>
                <a:gd name="T65" fmla="*/ 32 h 54"/>
                <a:gd name="T66" fmla="*/ 62 w 79"/>
                <a:gd name="T67" fmla="*/ 32 h 54"/>
                <a:gd name="T68" fmla="*/ 59 w 79"/>
                <a:gd name="T69" fmla="*/ 20 h 54"/>
                <a:gd name="T70" fmla="*/ 46 w 79"/>
                <a:gd name="T71" fmla="*/ 1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" h="54">
                  <a:moveTo>
                    <a:pt x="79" y="54"/>
                  </a:moveTo>
                  <a:cubicBezTo>
                    <a:pt x="78" y="54"/>
                    <a:pt x="77" y="54"/>
                    <a:pt x="76" y="54"/>
                  </a:cubicBezTo>
                  <a:cubicBezTo>
                    <a:pt x="76" y="51"/>
                    <a:pt x="76" y="49"/>
                    <a:pt x="76" y="46"/>
                  </a:cubicBezTo>
                  <a:cubicBezTo>
                    <a:pt x="76" y="43"/>
                    <a:pt x="75" y="41"/>
                    <a:pt x="73" y="40"/>
                  </a:cubicBezTo>
                  <a:cubicBezTo>
                    <a:pt x="71" y="38"/>
                    <a:pt x="69" y="37"/>
                    <a:pt x="67" y="35"/>
                  </a:cubicBezTo>
                  <a:cubicBezTo>
                    <a:pt x="66" y="35"/>
                    <a:pt x="65" y="34"/>
                    <a:pt x="64" y="34"/>
                  </a:cubicBezTo>
                  <a:cubicBezTo>
                    <a:pt x="62" y="34"/>
                    <a:pt x="59" y="35"/>
                    <a:pt x="57" y="35"/>
                  </a:cubicBezTo>
                  <a:cubicBezTo>
                    <a:pt x="58" y="37"/>
                    <a:pt x="59" y="39"/>
                    <a:pt x="61" y="40"/>
                  </a:cubicBezTo>
                  <a:cubicBezTo>
                    <a:pt x="63" y="41"/>
                    <a:pt x="64" y="41"/>
                    <a:pt x="65" y="42"/>
                  </a:cubicBezTo>
                  <a:cubicBezTo>
                    <a:pt x="68" y="44"/>
                    <a:pt x="70" y="45"/>
                    <a:pt x="74" y="44"/>
                  </a:cubicBezTo>
                  <a:cubicBezTo>
                    <a:pt x="74" y="45"/>
                    <a:pt x="74" y="46"/>
                    <a:pt x="74" y="47"/>
                  </a:cubicBezTo>
                  <a:cubicBezTo>
                    <a:pt x="71" y="47"/>
                    <a:pt x="69" y="47"/>
                    <a:pt x="66" y="46"/>
                  </a:cubicBezTo>
                  <a:cubicBezTo>
                    <a:pt x="64" y="44"/>
                    <a:pt x="61" y="43"/>
                    <a:pt x="58" y="41"/>
                  </a:cubicBezTo>
                  <a:cubicBezTo>
                    <a:pt x="57" y="41"/>
                    <a:pt x="57" y="40"/>
                    <a:pt x="57" y="40"/>
                  </a:cubicBezTo>
                  <a:cubicBezTo>
                    <a:pt x="55" y="36"/>
                    <a:pt x="52" y="34"/>
                    <a:pt x="49" y="32"/>
                  </a:cubicBezTo>
                  <a:cubicBezTo>
                    <a:pt x="46" y="29"/>
                    <a:pt x="42" y="28"/>
                    <a:pt x="37" y="27"/>
                  </a:cubicBezTo>
                  <a:cubicBezTo>
                    <a:pt x="35" y="27"/>
                    <a:pt x="33" y="25"/>
                    <a:pt x="31" y="24"/>
                  </a:cubicBezTo>
                  <a:cubicBezTo>
                    <a:pt x="31" y="23"/>
                    <a:pt x="30" y="23"/>
                    <a:pt x="29" y="22"/>
                  </a:cubicBezTo>
                  <a:cubicBezTo>
                    <a:pt x="27" y="24"/>
                    <a:pt x="25" y="25"/>
                    <a:pt x="23" y="27"/>
                  </a:cubicBezTo>
                  <a:cubicBezTo>
                    <a:pt x="26" y="28"/>
                    <a:pt x="29" y="29"/>
                    <a:pt x="33" y="31"/>
                  </a:cubicBezTo>
                  <a:cubicBezTo>
                    <a:pt x="32" y="31"/>
                    <a:pt x="32" y="32"/>
                    <a:pt x="32" y="33"/>
                  </a:cubicBezTo>
                  <a:cubicBezTo>
                    <a:pt x="27" y="31"/>
                    <a:pt x="22" y="29"/>
                    <a:pt x="17" y="28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33"/>
                    <a:pt x="10" y="36"/>
                    <a:pt x="6" y="39"/>
                  </a:cubicBezTo>
                  <a:cubicBezTo>
                    <a:pt x="4" y="40"/>
                    <a:pt x="3" y="42"/>
                    <a:pt x="3" y="44"/>
                  </a:cubicBezTo>
                  <a:cubicBezTo>
                    <a:pt x="3" y="48"/>
                    <a:pt x="3" y="51"/>
                    <a:pt x="3" y="54"/>
                  </a:cubicBezTo>
                  <a:cubicBezTo>
                    <a:pt x="2" y="54"/>
                    <a:pt x="1" y="54"/>
                    <a:pt x="1" y="54"/>
                  </a:cubicBezTo>
                  <a:cubicBezTo>
                    <a:pt x="0" y="54"/>
                    <a:pt x="0" y="53"/>
                    <a:pt x="0" y="53"/>
                  </a:cubicBezTo>
                  <a:cubicBezTo>
                    <a:pt x="0" y="50"/>
                    <a:pt x="1" y="46"/>
                    <a:pt x="0" y="43"/>
                  </a:cubicBezTo>
                  <a:cubicBezTo>
                    <a:pt x="0" y="40"/>
                    <a:pt x="1" y="38"/>
                    <a:pt x="3" y="37"/>
                  </a:cubicBezTo>
                  <a:cubicBezTo>
                    <a:pt x="6" y="36"/>
                    <a:pt x="7" y="33"/>
                    <a:pt x="7" y="30"/>
                  </a:cubicBezTo>
                  <a:cubicBezTo>
                    <a:pt x="8" y="24"/>
                    <a:pt x="8" y="18"/>
                    <a:pt x="9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2" y="7"/>
                    <a:pt x="15" y="4"/>
                    <a:pt x="17" y="0"/>
                  </a:cubicBezTo>
                  <a:cubicBezTo>
                    <a:pt x="20" y="2"/>
                    <a:pt x="23" y="3"/>
                    <a:pt x="26" y="4"/>
                  </a:cubicBezTo>
                  <a:cubicBezTo>
                    <a:pt x="27" y="4"/>
                    <a:pt x="27" y="5"/>
                    <a:pt x="28" y="6"/>
                  </a:cubicBezTo>
                  <a:cubicBezTo>
                    <a:pt x="28" y="8"/>
                    <a:pt x="29" y="9"/>
                    <a:pt x="30" y="11"/>
                  </a:cubicBezTo>
                  <a:cubicBezTo>
                    <a:pt x="31" y="13"/>
                    <a:pt x="32" y="14"/>
                    <a:pt x="34" y="13"/>
                  </a:cubicBezTo>
                  <a:cubicBezTo>
                    <a:pt x="38" y="12"/>
                    <a:pt x="43" y="11"/>
                    <a:pt x="47" y="9"/>
                  </a:cubicBezTo>
                  <a:cubicBezTo>
                    <a:pt x="48" y="9"/>
                    <a:pt x="49" y="9"/>
                    <a:pt x="49" y="10"/>
                  </a:cubicBezTo>
                  <a:cubicBezTo>
                    <a:pt x="54" y="13"/>
                    <a:pt x="58" y="16"/>
                    <a:pt x="62" y="19"/>
                  </a:cubicBezTo>
                  <a:cubicBezTo>
                    <a:pt x="63" y="19"/>
                    <a:pt x="63" y="20"/>
                    <a:pt x="63" y="21"/>
                  </a:cubicBezTo>
                  <a:cubicBezTo>
                    <a:pt x="63" y="21"/>
                    <a:pt x="63" y="21"/>
                    <a:pt x="63" y="22"/>
                  </a:cubicBezTo>
                  <a:cubicBezTo>
                    <a:pt x="61" y="25"/>
                    <a:pt x="63" y="28"/>
                    <a:pt x="65" y="31"/>
                  </a:cubicBezTo>
                  <a:cubicBezTo>
                    <a:pt x="65" y="32"/>
                    <a:pt x="66" y="32"/>
                    <a:pt x="67" y="32"/>
                  </a:cubicBezTo>
                  <a:cubicBezTo>
                    <a:pt x="70" y="34"/>
                    <a:pt x="72" y="36"/>
                    <a:pt x="74" y="37"/>
                  </a:cubicBezTo>
                  <a:cubicBezTo>
                    <a:pt x="78" y="40"/>
                    <a:pt x="79" y="43"/>
                    <a:pt x="79" y="47"/>
                  </a:cubicBezTo>
                  <a:cubicBezTo>
                    <a:pt x="79" y="49"/>
                    <a:pt x="79" y="52"/>
                    <a:pt x="79" y="54"/>
                  </a:cubicBezTo>
                  <a:close/>
                  <a:moveTo>
                    <a:pt x="44" y="26"/>
                  </a:moveTo>
                  <a:cubicBezTo>
                    <a:pt x="44" y="22"/>
                    <a:pt x="42" y="19"/>
                    <a:pt x="38" y="18"/>
                  </a:cubicBezTo>
                  <a:cubicBezTo>
                    <a:pt x="37" y="18"/>
                    <a:pt x="36" y="17"/>
                    <a:pt x="35" y="17"/>
                  </a:cubicBezTo>
                  <a:cubicBezTo>
                    <a:pt x="30" y="16"/>
                    <a:pt x="27" y="14"/>
                    <a:pt x="26" y="9"/>
                  </a:cubicBezTo>
                  <a:cubicBezTo>
                    <a:pt x="26" y="9"/>
                    <a:pt x="26" y="8"/>
                    <a:pt x="26" y="7"/>
                  </a:cubicBezTo>
                  <a:cubicBezTo>
                    <a:pt x="25" y="7"/>
                    <a:pt x="25" y="6"/>
                    <a:pt x="24" y="6"/>
                  </a:cubicBezTo>
                  <a:cubicBezTo>
                    <a:pt x="22" y="5"/>
                    <a:pt x="20" y="4"/>
                    <a:pt x="18" y="3"/>
                  </a:cubicBezTo>
                  <a:cubicBezTo>
                    <a:pt x="15" y="8"/>
                    <a:pt x="11" y="11"/>
                    <a:pt x="11" y="17"/>
                  </a:cubicBezTo>
                  <a:cubicBezTo>
                    <a:pt x="11" y="22"/>
                    <a:pt x="10" y="27"/>
                    <a:pt x="9" y="33"/>
                  </a:cubicBezTo>
                  <a:cubicBezTo>
                    <a:pt x="13" y="31"/>
                    <a:pt x="13" y="27"/>
                    <a:pt x="15" y="24"/>
                  </a:cubicBezTo>
                  <a:cubicBezTo>
                    <a:pt x="16" y="25"/>
                    <a:pt x="17" y="25"/>
                    <a:pt x="17" y="25"/>
                  </a:cubicBezTo>
                  <a:cubicBezTo>
                    <a:pt x="19" y="26"/>
                    <a:pt x="20" y="26"/>
                    <a:pt x="22" y="24"/>
                  </a:cubicBezTo>
                  <a:cubicBezTo>
                    <a:pt x="24" y="22"/>
                    <a:pt x="27" y="21"/>
                    <a:pt x="30" y="19"/>
                  </a:cubicBezTo>
                  <a:cubicBezTo>
                    <a:pt x="33" y="24"/>
                    <a:pt x="39" y="25"/>
                    <a:pt x="44" y="26"/>
                  </a:cubicBezTo>
                  <a:close/>
                  <a:moveTo>
                    <a:pt x="37" y="15"/>
                  </a:moveTo>
                  <a:cubicBezTo>
                    <a:pt x="38" y="16"/>
                    <a:pt x="39" y="16"/>
                    <a:pt x="39" y="16"/>
                  </a:cubicBezTo>
                  <a:cubicBezTo>
                    <a:pt x="43" y="17"/>
                    <a:pt x="45" y="19"/>
                    <a:pt x="46" y="22"/>
                  </a:cubicBezTo>
                  <a:cubicBezTo>
                    <a:pt x="47" y="27"/>
                    <a:pt x="50" y="30"/>
                    <a:pt x="54" y="32"/>
                  </a:cubicBezTo>
                  <a:cubicBezTo>
                    <a:pt x="54" y="32"/>
                    <a:pt x="54" y="32"/>
                    <a:pt x="55" y="32"/>
                  </a:cubicBezTo>
                  <a:cubicBezTo>
                    <a:pt x="57" y="32"/>
                    <a:pt x="60" y="32"/>
                    <a:pt x="62" y="32"/>
                  </a:cubicBezTo>
                  <a:cubicBezTo>
                    <a:pt x="60" y="29"/>
                    <a:pt x="58" y="26"/>
                    <a:pt x="60" y="22"/>
                  </a:cubicBezTo>
                  <a:cubicBezTo>
                    <a:pt x="60" y="21"/>
                    <a:pt x="60" y="20"/>
                    <a:pt x="59" y="20"/>
                  </a:cubicBezTo>
                  <a:cubicBezTo>
                    <a:pt x="56" y="18"/>
                    <a:pt x="52" y="15"/>
                    <a:pt x="49" y="13"/>
                  </a:cubicBezTo>
                  <a:cubicBezTo>
                    <a:pt x="48" y="12"/>
                    <a:pt x="47" y="12"/>
                    <a:pt x="46" y="12"/>
                  </a:cubicBezTo>
                  <a:cubicBezTo>
                    <a:pt x="43" y="13"/>
                    <a:pt x="40" y="14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6" name="Freeform 44">
              <a:extLst>
                <a:ext uri="{FF2B5EF4-FFF2-40B4-BE49-F238E27FC236}">
                  <a16:creationId xmlns:a16="http://schemas.microsoft.com/office/drawing/2014/main" id="{5A41CD78-720C-434C-87C2-8027A94B39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53" y="1006"/>
              <a:ext cx="476" cy="169"/>
            </a:xfrm>
            <a:custGeom>
              <a:avLst/>
              <a:gdLst>
                <a:gd name="T0" fmla="*/ 0 w 79"/>
                <a:gd name="T1" fmla="*/ 28 h 28"/>
                <a:gd name="T2" fmla="*/ 0 w 79"/>
                <a:gd name="T3" fmla="*/ 25 h 28"/>
                <a:gd name="T4" fmla="*/ 2 w 79"/>
                <a:gd name="T5" fmla="*/ 25 h 28"/>
                <a:gd name="T6" fmla="*/ 18 w 79"/>
                <a:gd name="T7" fmla="*/ 25 h 28"/>
                <a:gd name="T8" fmla="*/ 35 w 79"/>
                <a:gd name="T9" fmla="*/ 22 h 28"/>
                <a:gd name="T10" fmla="*/ 24 w 79"/>
                <a:gd name="T11" fmla="*/ 19 h 28"/>
                <a:gd name="T12" fmla="*/ 25 w 79"/>
                <a:gd name="T13" fmla="*/ 17 h 28"/>
                <a:gd name="T14" fmla="*/ 31 w 79"/>
                <a:gd name="T15" fmla="*/ 18 h 28"/>
                <a:gd name="T16" fmla="*/ 37 w 79"/>
                <a:gd name="T17" fmla="*/ 20 h 28"/>
                <a:gd name="T18" fmla="*/ 39 w 79"/>
                <a:gd name="T19" fmla="*/ 20 h 28"/>
                <a:gd name="T20" fmla="*/ 49 w 79"/>
                <a:gd name="T21" fmla="*/ 16 h 28"/>
                <a:gd name="T22" fmla="*/ 0 w 79"/>
                <a:gd name="T23" fmla="*/ 12 h 28"/>
                <a:gd name="T24" fmla="*/ 0 w 79"/>
                <a:gd name="T25" fmla="*/ 10 h 28"/>
                <a:gd name="T26" fmla="*/ 10 w 79"/>
                <a:gd name="T27" fmla="*/ 8 h 28"/>
                <a:gd name="T28" fmla="*/ 22 w 79"/>
                <a:gd name="T29" fmla="*/ 9 h 28"/>
                <a:gd name="T30" fmla="*/ 25 w 79"/>
                <a:gd name="T31" fmla="*/ 8 h 28"/>
                <a:gd name="T32" fmla="*/ 58 w 79"/>
                <a:gd name="T33" fmla="*/ 1 h 28"/>
                <a:gd name="T34" fmla="*/ 68 w 79"/>
                <a:gd name="T35" fmla="*/ 0 h 28"/>
                <a:gd name="T36" fmla="*/ 79 w 79"/>
                <a:gd name="T37" fmla="*/ 1 h 28"/>
                <a:gd name="T38" fmla="*/ 78 w 79"/>
                <a:gd name="T39" fmla="*/ 4 h 28"/>
                <a:gd name="T40" fmla="*/ 65 w 79"/>
                <a:gd name="T41" fmla="*/ 13 h 28"/>
                <a:gd name="T42" fmla="*/ 72 w 79"/>
                <a:gd name="T43" fmla="*/ 14 h 28"/>
                <a:gd name="T44" fmla="*/ 78 w 79"/>
                <a:gd name="T45" fmla="*/ 15 h 28"/>
                <a:gd name="T46" fmla="*/ 79 w 79"/>
                <a:gd name="T47" fmla="*/ 18 h 28"/>
                <a:gd name="T48" fmla="*/ 72 w 79"/>
                <a:gd name="T49" fmla="*/ 17 h 28"/>
                <a:gd name="T50" fmla="*/ 47 w 79"/>
                <a:gd name="T51" fmla="*/ 20 h 28"/>
                <a:gd name="T52" fmla="*/ 27 w 79"/>
                <a:gd name="T53" fmla="*/ 27 h 28"/>
                <a:gd name="T54" fmla="*/ 19 w 79"/>
                <a:gd name="T55" fmla="*/ 28 h 28"/>
                <a:gd name="T56" fmla="*/ 3 w 79"/>
                <a:gd name="T57" fmla="*/ 28 h 28"/>
                <a:gd name="T58" fmla="*/ 0 w 79"/>
                <a:gd name="T59" fmla="*/ 28 h 28"/>
                <a:gd name="T60" fmla="*/ 51 w 79"/>
                <a:gd name="T61" fmla="*/ 15 h 28"/>
                <a:gd name="T62" fmla="*/ 53 w 79"/>
                <a:gd name="T63" fmla="*/ 15 h 28"/>
                <a:gd name="T64" fmla="*/ 61 w 79"/>
                <a:gd name="T65" fmla="*/ 14 h 28"/>
                <a:gd name="T66" fmla="*/ 63 w 79"/>
                <a:gd name="T67" fmla="*/ 12 h 28"/>
                <a:gd name="T68" fmla="*/ 66 w 79"/>
                <a:gd name="T69" fmla="*/ 7 h 28"/>
                <a:gd name="T70" fmla="*/ 71 w 79"/>
                <a:gd name="T71" fmla="*/ 3 h 28"/>
                <a:gd name="T72" fmla="*/ 65 w 79"/>
                <a:gd name="T73" fmla="*/ 3 h 28"/>
                <a:gd name="T74" fmla="*/ 58 w 79"/>
                <a:gd name="T75" fmla="*/ 4 h 28"/>
                <a:gd name="T76" fmla="*/ 51 w 79"/>
                <a:gd name="T77" fmla="*/ 15 h 28"/>
                <a:gd name="T78" fmla="*/ 54 w 79"/>
                <a:gd name="T79" fmla="*/ 4 h 28"/>
                <a:gd name="T80" fmla="*/ 42 w 79"/>
                <a:gd name="T81" fmla="*/ 11 h 28"/>
                <a:gd name="T82" fmla="*/ 48 w 79"/>
                <a:gd name="T83" fmla="*/ 13 h 28"/>
                <a:gd name="T84" fmla="*/ 54 w 79"/>
                <a:gd name="T85" fmla="*/ 4 h 28"/>
                <a:gd name="T86" fmla="*/ 39 w 79"/>
                <a:gd name="T87" fmla="*/ 11 h 28"/>
                <a:gd name="T88" fmla="*/ 42 w 79"/>
                <a:gd name="T89" fmla="*/ 6 h 28"/>
                <a:gd name="T90" fmla="*/ 30 w 79"/>
                <a:gd name="T91" fmla="*/ 9 h 28"/>
                <a:gd name="T92" fmla="*/ 30 w 79"/>
                <a:gd name="T93" fmla="*/ 9 h 28"/>
                <a:gd name="T94" fmla="*/ 39 w 79"/>
                <a:gd name="T95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" h="28">
                  <a:moveTo>
                    <a:pt x="0" y="28"/>
                  </a:moveTo>
                  <a:cubicBezTo>
                    <a:pt x="0" y="27"/>
                    <a:pt x="0" y="26"/>
                    <a:pt x="0" y="25"/>
                  </a:cubicBezTo>
                  <a:cubicBezTo>
                    <a:pt x="1" y="25"/>
                    <a:pt x="2" y="25"/>
                    <a:pt x="2" y="25"/>
                  </a:cubicBezTo>
                  <a:cubicBezTo>
                    <a:pt x="8" y="25"/>
                    <a:pt x="13" y="25"/>
                    <a:pt x="18" y="25"/>
                  </a:cubicBezTo>
                  <a:cubicBezTo>
                    <a:pt x="24" y="25"/>
                    <a:pt x="29" y="24"/>
                    <a:pt x="35" y="22"/>
                  </a:cubicBezTo>
                  <a:cubicBezTo>
                    <a:pt x="31" y="20"/>
                    <a:pt x="27" y="22"/>
                    <a:pt x="24" y="19"/>
                  </a:cubicBezTo>
                  <a:cubicBezTo>
                    <a:pt x="24" y="18"/>
                    <a:pt x="25" y="18"/>
                    <a:pt x="25" y="17"/>
                  </a:cubicBezTo>
                  <a:cubicBezTo>
                    <a:pt x="27" y="18"/>
                    <a:pt x="29" y="19"/>
                    <a:pt x="31" y="18"/>
                  </a:cubicBezTo>
                  <a:cubicBezTo>
                    <a:pt x="33" y="18"/>
                    <a:pt x="35" y="19"/>
                    <a:pt x="37" y="20"/>
                  </a:cubicBezTo>
                  <a:cubicBezTo>
                    <a:pt x="37" y="20"/>
                    <a:pt x="38" y="20"/>
                    <a:pt x="39" y="20"/>
                  </a:cubicBezTo>
                  <a:cubicBezTo>
                    <a:pt x="42" y="19"/>
                    <a:pt x="45" y="18"/>
                    <a:pt x="49" y="16"/>
                  </a:cubicBezTo>
                  <a:cubicBezTo>
                    <a:pt x="33" y="11"/>
                    <a:pt x="17" y="10"/>
                    <a:pt x="0" y="12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3" y="9"/>
                    <a:pt x="6" y="9"/>
                    <a:pt x="10" y="8"/>
                  </a:cubicBezTo>
                  <a:cubicBezTo>
                    <a:pt x="14" y="8"/>
                    <a:pt x="18" y="9"/>
                    <a:pt x="22" y="9"/>
                  </a:cubicBezTo>
                  <a:cubicBezTo>
                    <a:pt x="23" y="9"/>
                    <a:pt x="24" y="9"/>
                    <a:pt x="25" y="8"/>
                  </a:cubicBezTo>
                  <a:cubicBezTo>
                    <a:pt x="36" y="4"/>
                    <a:pt x="47" y="2"/>
                    <a:pt x="58" y="1"/>
                  </a:cubicBezTo>
                  <a:cubicBezTo>
                    <a:pt x="61" y="1"/>
                    <a:pt x="65" y="0"/>
                    <a:pt x="68" y="0"/>
                  </a:cubicBezTo>
                  <a:cubicBezTo>
                    <a:pt x="71" y="1"/>
                    <a:pt x="75" y="1"/>
                    <a:pt x="79" y="1"/>
                  </a:cubicBezTo>
                  <a:cubicBezTo>
                    <a:pt x="78" y="2"/>
                    <a:pt x="78" y="3"/>
                    <a:pt x="78" y="4"/>
                  </a:cubicBezTo>
                  <a:cubicBezTo>
                    <a:pt x="73" y="4"/>
                    <a:pt x="67" y="9"/>
                    <a:pt x="65" y="13"/>
                  </a:cubicBezTo>
                  <a:cubicBezTo>
                    <a:pt x="67" y="14"/>
                    <a:pt x="69" y="14"/>
                    <a:pt x="72" y="14"/>
                  </a:cubicBezTo>
                  <a:cubicBezTo>
                    <a:pt x="74" y="14"/>
                    <a:pt x="76" y="15"/>
                    <a:pt x="78" y="15"/>
                  </a:cubicBezTo>
                  <a:cubicBezTo>
                    <a:pt x="78" y="16"/>
                    <a:pt x="78" y="17"/>
                    <a:pt x="79" y="18"/>
                  </a:cubicBezTo>
                  <a:cubicBezTo>
                    <a:pt x="76" y="17"/>
                    <a:pt x="74" y="17"/>
                    <a:pt x="72" y="17"/>
                  </a:cubicBezTo>
                  <a:cubicBezTo>
                    <a:pt x="63" y="15"/>
                    <a:pt x="55" y="17"/>
                    <a:pt x="47" y="20"/>
                  </a:cubicBezTo>
                  <a:cubicBezTo>
                    <a:pt x="40" y="22"/>
                    <a:pt x="34" y="25"/>
                    <a:pt x="27" y="27"/>
                  </a:cubicBezTo>
                  <a:cubicBezTo>
                    <a:pt x="25" y="28"/>
                    <a:pt x="22" y="28"/>
                    <a:pt x="19" y="28"/>
                  </a:cubicBezTo>
                  <a:cubicBezTo>
                    <a:pt x="14" y="28"/>
                    <a:pt x="8" y="28"/>
                    <a:pt x="3" y="28"/>
                  </a:cubicBezTo>
                  <a:cubicBezTo>
                    <a:pt x="2" y="28"/>
                    <a:pt x="1" y="28"/>
                    <a:pt x="0" y="28"/>
                  </a:cubicBezTo>
                  <a:close/>
                  <a:moveTo>
                    <a:pt x="51" y="15"/>
                  </a:moveTo>
                  <a:cubicBezTo>
                    <a:pt x="52" y="15"/>
                    <a:pt x="53" y="15"/>
                    <a:pt x="53" y="15"/>
                  </a:cubicBezTo>
                  <a:cubicBezTo>
                    <a:pt x="56" y="15"/>
                    <a:pt x="58" y="14"/>
                    <a:pt x="61" y="14"/>
                  </a:cubicBezTo>
                  <a:cubicBezTo>
                    <a:pt x="62" y="14"/>
                    <a:pt x="62" y="13"/>
                    <a:pt x="63" y="12"/>
                  </a:cubicBezTo>
                  <a:cubicBezTo>
                    <a:pt x="64" y="11"/>
                    <a:pt x="65" y="9"/>
                    <a:pt x="66" y="7"/>
                  </a:cubicBezTo>
                  <a:cubicBezTo>
                    <a:pt x="67" y="6"/>
                    <a:pt x="69" y="4"/>
                    <a:pt x="71" y="3"/>
                  </a:cubicBezTo>
                  <a:cubicBezTo>
                    <a:pt x="69" y="3"/>
                    <a:pt x="67" y="3"/>
                    <a:pt x="65" y="3"/>
                  </a:cubicBezTo>
                  <a:cubicBezTo>
                    <a:pt x="63" y="3"/>
                    <a:pt x="60" y="2"/>
                    <a:pt x="58" y="4"/>
                  </a:cubicBezTo>
                  <a:cubicBezTo>
                    <a:pt x="55" y="7"/>
                    <a:pt x="52" y="10"/>
                    <a:pt x="51" y="15"/>
                  </a:cubicBezTo>
                  <a:close/>
                  <a:moveTo>
                    <a:pt x="54" y="4"/>
                  </a:moveTo>
                  <a:cubicBezTo>
                    <a:pt x="48" y="4"/>
                    <a:pt x="44" y="6"/>
                    <a:pt x="42" y="11"/>
                  </a:cubicBezTo>
                  <a:cubicBezTo>
                    <a:pt x="44" y="12"/>
                    <a:pt x="46" y="13"/>
                    <a:pt x="48" y="13"/>
                  </a:cubicBezTo>
                  <a:cubicBezTo>
                    <a:pt x="50" y="10"/>
                    <a:pt x="52" y="7"/>
                    <a:pt x="54" y="4"/>
                  </a:cubicBezTo>
                  <a:close/>
                  <a:moveTo>
                    <a:pt x="39" y="11"/>
                  </a:moveTo>
                  <a:cubicBezTo>
                    <a:pt x="40" y="9"/>
                    <a:pt x="41" y="8"/>
                    <a:pt x="42" y="6"/>
                  </a:cubicBezTo>
                  <a:cubicBezTo>
                    <a:pt x="38" y="7"/>
                    <a:pt x="34" y="8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3" y="10"/>
                    <a:pt x="36" y="10"/>
                    <a:pt x="3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7" name="Freeform 45">
              <a:extLst>
                <a:ext uri="{FF2B5EF4-FFF2-40B4-BE49-F238E27FC236}">
                  <a16:creationId xmlns:a16="http://schemas.microsoft.com/office/drawing/2014/main" id="{4B651A28-739C-46B3-B8E2-1B1B0756B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3" y="741"/>
              <a:ext cx="475" cy="193"/>
            </a:xfrm>
            <a:custGeom>
              <a:avLst/>
              <a:gdLst>
                <a:gd name="T0" fmla="*/ 11 w 79"/>
                <a:gd name="T1" fmla="*/ 25 h 32"/>
                <a:gd name="T2" fmla="*/ 10 w 79"/>
                <a:gd name="T3" fmla="*/ 23 h 32"/>
                <a:gd name="T4" fmla="*/ 14 w 79"/>
                <a:gd name="T5" fmla="*/ 21 h 32"/>
                <a:gd name="T6" fmla="*/ 17 w 79"/>
                <a:gd name="T7" fmla="*/ 20 h 32"/>
                <a:gd name="T8" fmla="*/ 14 w 79"/>
                <a:gd name="T9" fmla="*/ 15 h 32"/>
                <a:gd name="T10" fmla="*/ 2 w 79"/>
                <a:gd name="T11" fmla="*/ 28 h 32"/>
                <a:gd name="T12" fmla="*/ 0 w 79"/>
                <a:gd name="T13" fmla="*/ 27 h 32"/>
                <a:gd name="T14" fmla="*/ 15 w 79"/>
                <a:gd name="T15" fmla="*/ 6 h 32"/>
                <a:gd name="T16" fmla="*/ 16 w 79"/>
                <a:gd name="T17" fmla="*/ 6 h 32"/>
                <a:gd name="T18" fmla="*/ 23 w 79"/>
                <a:gd name="T19" fmla="*/ 5 h 32"/>
                <a:gd name="T20" fmla="*/ 29 w 79"/>
                <a:gd name="T21" fmla="*/ 0 h 32"/>
                <a:gd name="T22" fmla="*/ 30 w 79"/>
                <a:gd name="T23" fmla="*/ 1 h 32"/>
                <a:gd name="T24" fmla="*/ 39 w 79"/>
                <a:gd name="T25" fmla="*/ 5 h 32"/>
                <a:gd name="T26" fmla="*/ 53 w 79"/>
                <a:gd name="T27" fmla="*/ 12 h 32"/>
                <a:gd name="T28" fmla="*/ 57 w 79"/>
                <a:gd name="T29" fmla="*/ 14 h 32"/>
                <a:gd name="T30" fmla="*/ 63 w 79"/>
                <a:gd name="T31" fmla="*/ 13 h 32"/>
                <a:gd name="T32" fmla="*/ 69 w 79"/>
                <a:gd name="T33" fmla="*/ 15 h 32"/>
                <a:gd name="T34" fmla="*/ 76 w 79"/>
                <a:gd name="T35" fmla="*/ 24 h 32"/>
                <a:gd name="T36" fmla="*/ 79 w 79"/>
                <a:gd name="T37" fmla="*/ 31 h 32"/>
                <a:gd name="T38" fmla="*/ 77 w 79"/>
                <a:gd name="T39" fmla="*/ 32 h 32"/>
                <a:gd name="T40" fmla="*/ 75 w 79"/>
                <a:gd name="T41" fmla="*/ 27 h 32"/>
                <a:gd name="T42" fmla="*/ 73 w 79"/>
                <a:gd name="T43" fmla="*/ 26 h 32"/>
                <a:gd name="T44" fmla="*/ 62 w 79"/>
                <a:gd name="T45" fmla="*/ 27 h 32"/>
                <a:gd name="T46" fmla="*/ 56 w 79"/>
                <a:gd name="T47" fmla="*/ 30 h 32"/>
                <a:gd name="T48" fmla="*/ 51 w 79"/>
                <a:gd name="T49" fmla="*/ 30 h 32"/>
                <a:gd name="T50" fmla="*/ 48 w 79"/>
                <a:gd name="T51" fmla="*/ 29 h 32"/>
                <a:gd name="T52" fmla="*/ 49 w 79"/>
                <a:gd name="T53" fmla="*/ 27 h 32"/>
                <a:gd name="T54" fmla="*/ 58 w 79"/>
                <a:gd name="T55" fmla="*/ 26 h 32"/>
                <a:gd name="T56" fmla="*/ 66 w 79"/>
                <a:gd name="T57" fmla="*/ 24 h 32"/>
                <a:gd name="T58" fmla="*/ 73 w 79"/>
                <a:gd name="T59" fmla="*/ 24 h 32"/>
                <a:gd name="T60" fmla="*/ 68 w 79"/>
                <a:gd name="T61" fmla="*/ 18 h 32"/>
                <a:gd name="T62" fmla="*/ 62 w 79"/>
                <a:gd name="T63" fmla="*/ 16 h 32"/>
                <a:gd name="T64" fmla="*/ 57 w 79"/>
                <a:gd name="T65" fmla="*/ 16 h 32"/>
                <a:gd name="T66" fmla="*/ 61 w 79"/>
                <a:gd name="T67" fmla="*/ 21 h 32"/>
                <a:gd name="T68" fmla="*/ 59 w 79"/>
                <a:gd name="T69" fmla="*/ 23 h 32"/>
                <a:gd name="T70" fmla="*/ 57 w 79"/>
                <a:gd name="T71" fmla="*/ 20 h 32"/>
                <a:gd name="T72" fmla="*/ 38 w 79"/>
                <a:gd name="T73" fmla="*/ 8 h 32"/>
                <a:gd name="T74" fmla="*/ 30 w 79"/>
                <a:gd name="T75" fmla="*/ 4 h 32"/>
                <a:gd name="T76" fmla="*/ 28 w 79"/>
                <a:gd name="T77" fmla="*/ 4 h 32"/>
                <a:gd name="T78" fmla="*/ 23 w 79"/>
                <a:gd name="T79" fmla="*/ 8 h 32"/>
                <a:gd name="T80" fmla="*/ 30 w 79"/>
                <a:gd name="T81" fmla="*/ 11 h 32"/>
                <a:gd name="T82" fmla="*/ 30 w 79"/>
                <a:gd name="T83" fmla="*/ 13 h 32"/>
                <a:gd name="T84" fmla="*/ 17 w 79"/>
                <a:gd name="T85" fmla="*/ 9 h 32"/>
                <a:gd name="T86" fmla="*/ 17 w 79"/>
                <a:gd name="T87" fmla="*/ 9 h 32"/>
                <a:gd name="T88" fmla="*/ 17 w 79"/>
                <a:gd name="T89" fmla="*/ 16 h 32"/>
                <a:gd name="T90" fmla="*/ 28 w 79"/>
                <a:gd name="T91" fmla="*/ 24 h 32"/>
                <a:gd name="T92" fmla="*/ 32 w 79"/>
                <a:gd name="T93" fmla="*/ 18 h 32"/>
                <a:gd name="T94" fmla="*/ 35 w 79"/>
                <a:gd name="T95" fmla="*/ 16 h 32"/>
                <a:gd name="T96" fmla="*/ 43 w 79"/>
                <a:gd name="T97" fmla="*/ 14 h 32"/>
                <a:gd name="T98" fmla="*/ 44 w 79"/>
                <a:gd name="T99" fmla="*/ 16 h 32"/>
                <a:gd name="T100" fmla="*/ 36 w 79"/>
                <a:gd name="T101" fmla="*/ 18 h 32"/>
                <a:gd name="T102" fmla="*/ 34 w 79"/>
                <a:gd name="T103" fmla="*/ 20 h 32"/>
                <a:gd name="T104" fmla="*/ 33 w 79"/>
                <a:gd name="T105" fmla="*/ 20 h 32"/>
                <a:gd name="T106" fmla="*/ 32 w 79"/>
                <a:gd name="T107" fmla="*/ 30 h 32"/>
                <a:gd name="T108" fmla="*/ 29 w 79"/>
                <a:gd name="T109" fmla="*/ 31 h 32"/>
                <a:gd name="T110" fmla="*/ 23 w 79"/>
                <a:gd name="T111" fmla="*/ 24 h 32"/>
                <a:gd name="T112" fmla="*/ 15 w 79"/>
                <a:gd name="T113" fmla="*/ 23 h 32"/>
                <a:gd name="T114" fmla="*/ 11 w 79"/>
                <a:gd name="T115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32">
                  <a:moveTo>
                    <a:pt x="11" y="25"/>
                  </a:moveTo>
                  <a:cubicBezTo>
                    <a:pt x="11" y="25"/>
                    <a:pt x="11" y="24"/>
                    <a:pt x="10" y="23"/>
                  </a:cubicBezTo>
                  <a:cubicBezTo>
                    <a:pt x="11" y="22"/>
                    <a:pt x="12" y="22"/>
                    <a:pt x="14" y="21"/>
                  </a:cubicBezTo>
                  <a:cubicBezTo>
                    <a:pt x="15" y="21"/>
                    <a:pt x="16" y="20"/>
                    <a:pt x="17" y="20"/>
                  </a:cubicBezTo>
                  <a:cubicBezTo>
                    <a:pt x="16" y="18"/>
                    <a:pt x="15" y="17"/>
                    <a:pt x="14" y="15"/>
                  </a:cubicBezTo>
                  <a:cubicBezTo>
                    <a:pt x="10" y="20"/>
                    <a:pt x="6" y="24"/>
                    <a:pt x="2" y="28"/>
                  </a:cubicBezTo>
                  <a:cubicBezTo>
                    <a:pt x="2" y="28"/>
                    <a:pt x="1" y="27"/>
                    <a:pt x="0" y="27"/>
                  </a:cubicBezTo>
                  <a:cubicBezTo>
                    <a:pt x="5" y="20"/>
                    <a:pt x="13" y="15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9" y="8"/>
                    <a:pt x="21" y="7"/>
                    <a:pt x="23" y="5"/>
                  </a:cubicBezTo>
                  <a:cubicBezTo>
                    <a:pt x="25" y="3"/>
                    <a:pt x="27" y="2"/>
                    <a:pt x="29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3" y="3"/>
                    <a:pt x="36" y="5"/>
                    <a:pt x="39" y="5"/>
                  </a:cubicBezTo>
                  <a:cubicBezTo>
                    <a:pt x="44" y="7"/>
                    <a:pt x="49" y="9"/>
                    <a:pt x="53" y="12"/>
                  </a:cubicBezTo>
                  <a:cubicBezTo>
                    <a:pt x="54" y="14"/>
                    <a:pt x="56" y="14"/>
                    <a:pt x="57" y="14"/>
                  </a:cubicBezTo>
                  <a:cubicBezTo>
                    <a:pt x="59" y="13"/>
                    <a:pt x="61" y="13"/>
                    <a:pt x="63" y="13"/>
                  </a:cubicBezTo>
                  <a:cubicBezTo>
                    <a:pt x="66" y="13"/>
                    <a:pt x="67" y="13"/>
                    <a:pt x="69" y="15"/>
                  </a:cubicBezTo>
                  <a:cubicBezTo>
                    <a:pt x="71" y="18"/>
                    <a:pt x="74" y="21"/>
                    <a:pt x="76" y="24"/>
                  </a:cubicBezTo>
                  <a:cubicBezTo>
                    <a:pt x="77" y="26"/>
                    <a:pt x="78" y="28"/>
                    <a:pt x="79" y="31"/>
                  </a:cubicBezTo>
                  <a:cubicBezTo>
                    <a:pt x="79" y="31"/>
                    <a:pt x="78" y="31"/>
                    <a:pt x="77" y="32"/>
                  </a:cubicBezTo>
                  <a:cubicBezTo>
                    <a:pt x="76" y="30"/>
                    <a:pt x="76" y="29"/>
                    <a:pt x="75" y="27"/>
                  </a:cubicBezTo>
                  <a:cubicBezTo>
                    <a:pt x="75" y="27"/>
                    <a:pt x="74" y="26"/>
                    <a:pt x="73" y="26"/>
                  </a:cubicBezTo>
                  <a:cubicBezTo>
                    <a:pt x="69" y="27"/>
                    <a:pt x="65" y="27"/>
                    <a:pt x="62" y="27"/>
                  </a:cubicBezTo>
                  <a:cubicBezTo>
                    <a:pt x="60" y="28"/>
                    <a:pt x="58" y="29"/>
                    <a:pt x="56" y="30"/>
                  </a:cubicBezTo>
                  <a:cubicBezTo>
                    <a:pt x="54" y="31"/>
                    <a:pt x="53" y="31"/>
                    <a:pt x="51" y="30"/>
                  </a:cubicBezTo>
                  <a:cubicBezTo>
                    <a:pt x="50" y="30"/>
                    <a:pt x="49" y="30"/>
                    <a:pt x="48" y="29"/>
                  </a:cubicBezTo>
                  <a:cubicBezTo>
                    <a:pt x="48" y="28"/>
                    <a:pt x="49" y="28"/>
                    <a:pt x="49" y="27"/>
                  </a:cubicBezTo>
                  <a:cubicBezTo>
                    <a:pt x="52" y="29"/>
                    <a:pt x="55" y="28"/>
                    <a:pt x="58" y="26"/>
                  </a:cubicBezTo>
                  <a:cubicBezTo>
                    <a:pt x="60" y="24"/>
                    <a:pt x="63" y="25"/>
                    <a:pt x="66" y="24"/>
                  </a:cubicBezTo>
                  <a:cubicBezTo>
                    <a:pt x="68" y="24"/>
                    <a:pt x="70" y="24"/>
                    <a:pt x="73" y="24"/>
                  </a:cubicBezTo>
                  <a:cubicBezTo>
                    <a:pt x="71" y="22"/>
                    <a:pt x="69" y="20"/>
                    <a:pt x="68" y="18"/>
                  </a:cubicBezTo>
                  <a:cubicBezTo>
                    <a:pt x="66" y="16"/>
                    <a:pt x="64" y="15"/>
                    <a:pt x="62" y="16"/>
                  </a:cubicBezTo>
                  <a:cubicBezTo>
                    <a:pt x="60" y="16"/>
                    <a:pt x="59" y="16"/>
                    <a:pt x="57" y="16"/>
                  </a:cubicBezTo>
                  <a:cubicBezTo>
                    <a:pt x="59" y="18"/>
                    <a:pt x="60" y="20"/>
                    <a:pt x="61" y="21"/>
                  </a:cubicBezTo>
                  <a:cubicBezTo>
                    <a:pt x="61" y="22"/>
                    <a:pt x="60" y="22"/>
                    <a:pt x="59" y="23"/>
                  </a:cubicBezTo>
                  <a:cubicBezTo>
                    <a:pt x="59" y="22"/>
                    <a:pt x="58" y="21"/>
                    <a:pt x="57" y="20"/>
                  </a:cubicBezTo>
                  <a:cubicBezTo>
                    <a:pt x="52" y="14"/>
                    <a:pt x="46" y="10"/>
                    <a:pt x="38" y="8"/>
                  </a:cubicBezTo>
                  <a:cubicBezTo>
                    <a:pt x="35" y="7"/>
                    <a:pt x="32" y="6"/>
                    <a:pt x="30" y="4"/>
                  </a:cubicBezTo>
                  <a:cubicBezTo>
                    <a:pt x="30" y="4"/>
                    <a:pt x="29" y="4"/>
                    <a:pt x="28" y="4"/>
                  </a:cubicBezTo>
                  <a:cubicBezTo>
                    <a:pt x="27" y="5"/>
                    <a:pt x="25" y="7"/>
                    <a:pt x="23" y="8"/>
                  </a:cubicBezTo>
                  <a:cubicBezTo>
                    <a:pt x="25" y="9"/>
                    <a:pt x="28" y="10"/>
                    <a:pt x="30" y="11"/>
                  </a:cubicBezTo>
                  <a:cubicBezTo>
                    <a:pt x="30" y="12"/>
                    <a:pt x="30" y="12"/>
                    <a:pt x="30" y="13"/>
                  </a:cubicBezTo>
                  <a:cubicBezTo>
                    <a:pt x="25" y="12"/>
                    <a:pt x="21" y="11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2"/>
                    <a:pt x="15" y="13"/>
                    <a:pt x="17" y="16"/>
                  </a:cubicBezTo>
                  <a:cubicBezTo>
                    <a:pt x="20" y="20"/>
                    <a:pt x="24" y="21"/>
                    <a:pt x="28" y="24"/>
                  </a:cubicBezTo>
                  <a:cubicBezTo>
                    <a:pt x="29" y="22"/>
                    <a:pt x="31" y="20"/>
                    <a:pt x="32" y="18"/>
                  </a:cubicBezTo>
                  <a:cubicBezTo>
                    <a:pt x="33" y="17"/>
                    <a:pt x="34" y="16"/>
                    <a:pt x="35" y="16"/>
                  </a:cubicBezTo>
                  <a:cubicBezTo>
                    <a:pt x="38" y="15"/>
                    <a:pt x="40" y="14"/>
                    <a:pt x="43" y="14"/>
                  </a:cubicBezTo>
                  <a:cubicBezTo>
                    <a:pt x="43" y="14"/>
                    <a:pt x="44" y="15"/>
                    <a:pt x="44" y="16"/>
                  </a:cubicBezTo>
                  <a:cubicBezTo>
                    <a:pt x="41" y="17"/>
                    <a:pt x="38" y="17"/>
                    <a:pt x="36" y="18"/>
                  </a:cubicBezTo>
                  <a:cubicBezTo>
                    <a:pt x="35" y="19"/>
                    <a:pt x="35" y="19"/>
                    <a:pt x="34" y="20"/>
                  </a:cubicBezTo>
                  <a:cubicBezTo>
                    <a:pt x="34" y="20"/>
                    <a:pt x="34" y="20"/>
                    <a:pt x="33" y="20"/>
                  </a:cubicBezTo>
                  <a:cubicBezTo>
                    <a:pt x="31" y="23"/>
                    <a:pt x="29" y="26"/>
                    <a:pt x="32" y="30"/>
                  </a:cubicBezTo>
                  <a:cubicBezTo>
                    <a:pt x="31" y="31"/>
                    <a:pt x="30" y="31"/>
                    <a:pt x="29" y="31"/>
                  </a:cubicBezTo>
                  <a:cubicBezTo>
                    <a:pt x="29" y="27"/>
                    <a:pt x="26" y="26"/>
                    <a:pt x="23" y="24"/>
                  </a:cubicBezTo>
                  <a:cubicBezTo>
                    <a:pt x="20" y="22"/>
                    <a:pt x="18" y="21"/>
                    <a:pt x="15" y="23"/>
                  </a:cubicBezTo>
                  <a:cubicBezTo>
                    <a:pt x="14" y="24"/>
                    <a:pt x="13" y="25"/>
                    <a:pt x="1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8" name="Freeform 46">
              <a:extLst>
                <a:ext uri="{FF2B5EF4-FFF2-40B4-BE49-F238E27FC236}">
                  <a16:creationId xmlns:a16="http://schemas.microsoft.com/office/drawing/2014/main" id="{754A743E-2FC3-4F77-93CF-AFE2A42571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9" y="946"/>
              <a:ext cx="470" cy="121"/>
            </a:xfrm>
            <a:custGeom>
              <a:avLst/>
              <a:gdLst>
                <a:gd name="T0" fmla="*/ 78 w 78"/>
                <a:gd name="T1" fmla="*/ 20 h 20"/>
                <a:gd name="T2" fmla="*/ 0 w 78"/>
                <a:gd name="T3" fmla="*/ 20 h 20"/>
                <a:gd name="T4" fmla="*/ 0 w 78"/>
                <a:gd name="T5" fmla="*/ 18 h 20"/>
                <a:gd name="T6" fmla="*/ 0 w 78"/>
                <a:gd name="T7" fmla="*/ 18 h 20"/>
                <a:gd name="T8" fmla="*/ 16 w 78"/>
                <a:gd name="T9" fmla="*/ 12 h 20"/>
                <a:gd name="T10" fmla="*/ 31 w 78"/>
                <a:gd name="T11" fmla="*/ 12 h 20"/>
                <a:gd name="T12" fmla="*/ 32 w 78"/>
                <a:gd name="T13" fmla="*/ 11 h 20"/>
                <a:gd name="T14" fmla="*/ 43 w 78"/>
                <a:gd name="T15" fmla="*/ 4 h 20"/>
                <a:gd name="T16" fmla="*/ 58 w 78"/>
                <a:gd name="T17" fmla="*/ 4 h 20"/>
                <a:gd name="T18" fmla="*/ 59 w 78"/>
                <a:gd name="T19" fmla="*/ 5 h 20"/>
                <a:gd name="T20" fmla="*/ 65 w 78"/>
                <a:gd name="T21" fmla="*/ 7 h 20"/>
                <a:gd name="T22" fmla="*/ 74 w 78"/>
                <a:gd name="T23" fmla="*/ 12 h 20"/>
                <a:gd name="T24" fmla="*/ 78 w 78"/>
                <a:gd name="T25" fmla="*/ 18 h 20"/>
                <a:gd name="T26" fmla="*/ 78 w 78"/>
                <a:gd name="T27" fmla="*/ 20 h 20"/>
                <a:gd name="T28" fmla="*/ 67 w 78"/>
                <a:gd name="T29" fmla="*/ 18 h 20"/>
                <a:gd name="T30" fmla="*/ 56 w 78"/>
                <a:gd name="T31" fmla="*/ 6 h 20"/>
                <a:gd name="T32" fmla="*/ 44 w 78"/>
                <a:gd name="T33" fmla="*/ 6 h 20"/>
                <a:gd name="T34" fmla="*/ 36 w 78"/>
                <a:gd name="T35" fmla="*/ 12 h 20"/>
                <a:gd name="T36" fmla="*/ 34 w 78"/>
                <a:gd name="T37" fmla="*/ 13 h 20"/>
                <a:gd name="T38" fmla="*/ 41 w 78"/>
                <a:gd name="T39" fmla="*/ 17 h 20"/>
                <a:gd name="T40" fmla="*/ 42 w 78"/>
                <a:gd name="T41" fmla="*/ 18 h 20"/>
                <a:gd name="T42" fmla="*/ 67 w 78"/>
                <a:gd name="T43" fmla="*/ 18 h 20"/>
                <a:gd name="T44" fmla="*/ 36 w 78"/>
                <a:gd name="T45" fmla="*/ 18 h 20"/>
                <a:gd name="T46" fmla="*/ 36 w 78"/>
                <a:gd name="T47" fmla="*/ 17 h 20"/>
                <a:gd name="T48" fmla="*/ 31 w 78"/>
                <a:gd name="T49" fmla="*/ 15 h 20"/>
                <a:gd name="T50" fmla="*/ 21 w 78"/>
                <a:gd name="T51" fmla="*/ 14 h 20"/>
                <a:gd name="T52" fmla="*/ 11 w 78"/>
                <a:gd name="T53" fmla="*/ 18 h 20"/>
                <a:gd name="T54" fmla="*/ 12 w 78"/>
                <a:gd name="T55" fmla="*/ 18 h 20"/>
                <a:gd name="T56" fmla="*/ 36 w 78"/>
                <a:gd name="T57" fmla="*/ 18 h 20"/>
                <a:gd name="T58" fmla="*/ 64 w 78"/>
                <a:gd name="T59" fmla="*/ 11 h 20"/>
                <a:gd name="T60" fmla="*/ 69 w 78"/>
                <a:gd name="T61" fmla="*/ 16 h 20"/>
                <a:gd name="T62" fmla="*/ 74 w 78"/>
                <a:gd name="T63" fmla="*/ 17 h 20"/>
                <a:gd name="T64" fmla="*/ 64 w 78"/>
                <a:gd name="T65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" h="20">
                  <a:moveTo>
                    <a:pt x="78" y="20"/>
                  </a:moveTo>
                  <a:cubicBezTo>
                    <a:pt x="52" y="20"/>
                    <a:pt x="26" y="20"/>
                    <a:pt x="0" y="20"/>
                  </a:cubicBezTo>
                  <a:cubicBezTo>
                    <a:pt x="0" y="19"/>
                    <a:pt x="0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" y="18"/>
                    <a:pt x="11" y="15"/>
                    <a:pt x="16" y="12"/>
                  </a:cubicBezTo>
                  <a:cubicBezTo>
                    <a:pt x="21" y="10"/>
                    <a:pt x="26" y="10"/>
                    <a:pt x="31" y="12"/>
                  </a:cubicBezTo>
                  <a:cubicBezTo>
                    <a:pt x="31" y="12"/>
                    <a:pt x="32" y="12"/>
                    <a:pt x="32" y="11"/>
                  </a:cubicBezTo>
                  <a:cubicBezTo>
                    <a:pt x="36" y="9"/>
                    <a:pt x="40" y="7"/>
                    <a:pt x="43" y="4"/>
                  </a:cubicBezTo>
                  <a:cubicBezTo>
                    <a:pt x="48" y="0"/>
                    <a:pt x="53" y="0"/>
                    <a:pt x="58" y="4"/>
                  </a:cubicBezTo>
                  <a:cubicBezTo>
                    <a:pt x="58" y="5"/>
                    <a:pt x="59" y="5"/>
                    <a:pt x="59" y="5"/>
                  </a:cubicBezTo>
                  <a:cubicBezTo>
                    <a:pt x="60" y="7"/>
                    <a:pt x="62" y="9"/>
                    <a:pt x="65" y="7"/>
                  </a:cubicBezTo>
                  <a:cubicBezTo>
                    <a:pt x="68" y="6"/>
                    <a:pt x="73" y="9"/>
                    <a:pt x="74" y="12"/>
                  </a:cubicBezTo>
                  <a:cubicBezTo>
                    <a:pt x="75" y="14"/>
                    <a:pt x="77" y="16"/>
                    <a:pt x="78" y="18"/>
                  </a:cubicBezTo>
                  <a:cubicBezTo>
                    <a:pt x="78" y="18"/>
                    <a:pt x="78" y="19"/>
                    <a:pt x="78" y="20"/>
                  </a:cubicBezTo>
                  <a:close/>
                  <a:moveTo>
                    <a:pt x="67" y="18"/>
                  </a:moveTo>
                  <a:cubicBezTo>
                    <a:pt x="63" y="14"/>
                    <a:pt x="60" y="10"/>
                    <a:pt x="56" y="6"/>
                  </a:cubicBezTo>
                  <a:cubicBezTo>
                    <a:pt x="52" y="3"/>
                    <a:pt x="49" y="3"/>
                    <a:pt x="44" y="6"/>
                  </a:cubicBezTo>
                  <a:cubicBezTo>
                    <a:pt x="42" y="9"/>
                    <a:pt x="39" y="11"/>
                    <a:pt x="36" y="12"/>
                  </a:cubicBezTo>
                  <a:cubicBezTo>
                    <a:pt x="35" y="13"/>
                    <a:pt x="35" y="13"/>
                    <a:pt x="34" y="13"/>
                  </a:cubicBezTo>
                  <a:cubicBezTo>
                    <a:pt x="36" y="15"/>
                    <a:pt x="39" y="16"/>
                    <a:pt x="41" y="17"/>
                  </a:cubicBezTo>
                  <a:cubicBezTo>
                    <a:pt x="41" y="18"/>
                    <a:pt x="42" y="18"/>
                    <a:pt x="42" y="18"/>
                  </a:cubicBezTo>
                  <a:cubicBezTo>
                    <a:pt x="50" y="18"/>
                    <a:pt x="59" y="18"/>
                    <a:pt x="67" y="18"/>
                  </a:cubicBezTo>
                  <a:close/>
                  <a:moveTo>
                    <a:pt x="36" y="18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34" y="16"/>
                    <a:pt x="33" y="15"/>
                    <a:pt x="31" y="15"/>
                  </a:cubicBezTo>
                  <a:cubicBezTo>
                    <a:pt x="28" y="13"/>
                    <a:pt x="24" y="12"/>
                    <a:pt x="21" y="14"/>
                  </a:cubicBezTo>
                  <a:cubicBezTo>
                    <a:pt x="17" y="15"/>
                    <a:pt x="14" y="16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20" y="18"/>
                    <a:pt x="28" y="18"/>
                    <a:pt x="36" y="18"/>
                  </a:cubicBezTo>
                  <a:close/>
                  <a:moveTo>
                    <a:pt x="64" y="11"/>
                  </a:moveTo>
                  <a:cubicBezTo>
                    <a:pt x="66" y="12"/>
                    <a:pt x="68" y="14"/>
                    <a:pt x="69" y="16"/>
                  </a:cubicBezTo>
                  <a:cubicBezTo>
                    <a:pt x="71" y="18"/>
                    <a:pt x="72" y="18"/>
                    <a:pt x="74" y="17"/>
                  </a:cubicBezTo>
                  <a:cubicBezTo>
                    <a:pt x="72" y="12"/>
                    <a:pt x="67" y="9"/>
                    <a:pt x="6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59" name="Freeform 47">
              <a:extLst>
                <a:ext uri="{FF2B5EF4-FFF2-40B4-BE49-F238E27FC236}">
                  <a16:creationId xmlns:a16="http://schemas.microsoft.com/office/drawing/2014/main" id="{50DA43C4-D752-4E66-BF6D-F0C3748C92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7" y="3026"/>
              <a:ext cx="482" cy="42"/>
            </a:xfrm>
            <a:custGeom>
              <a:avLst/>
              <a:gdLst>
                <a:gd name="T0" fmla="*/ 2 w 80"/>
                <a:gd name="T1" fmla="*/ 6 h 7"/>
                <a:gd name="T2" fmla="*/ 2 w 80"/>
                <a:gd name="T3" fmla="*/ 3 h 7"/>
                <a:gd name="T4" fmla="*/ 1 w 80"/>
                <a:gd name="T5" fmla="*/ 0 h 7"/>
                <a:gd name="T6" fmla="*/ 79 w 80"/>
                <a:gd name="T7" fmla="*/ 0 h 7"/>
                <a:gd name="T8" fmla="*/ 78 w 80"/>
                <a:gd name="T9" fmla="*/ 3 h 7"/>
                <a:gd name="T10" fmla="*/ 78 w 80"/>
                <a:gd name="T11" fmla="*/ 6 h 7"/>
                <a:gd name="T12" fmla="*/ 68 w 80"/>
                <a:gd name="T13" fmla="*/ 6 h 7"/>
                <a:gd name="T14" fmla="*/ 60 w 80"/>
                <a:gd name="T15" fmla="*/ 6 h 7"/>
                <a:gd name="T16" fmla="*/ 12 w 80"/>
                <a:gd name="T17" fmla="*/ 6 h 7"/>
                <a:gd name="T18" fmla="*/ 9 w 80"/>
                <a:gd name="T19" fmla="*/ 5 h 7"/>
                <a:gd name="T20" fmla="*/ 8 w 80"/>
                <a:gd name="T21" fmla="*/ 5 h 7"/>
                <a:gd name="T22" fmla="*/ 2 w 80"/>
                <a:gd name="T23" fmla="*/ 6 h 7"/>
                <a:gd name="T24" fmla="*/ 11 w 80"/>
                <a:gd name="T25" fmla="*/ 2 h 7"/>
                <a:gd name="T26" fmla="*/ 15 w 80"/>
                <a:gd name="T27" fmla="*/ 5 h 7"/>
                <a:gd name="T28" fmla="*/ 16 w 80"/>
                <a:gd name="T29" fmla="*/ 4 h 7"/>
                <a:gd name="T30" fmla="*/ 15 w 80"/>
                <a:gd name="T31" fmla="*/ 4 h 7"/>
                <a:gd name="T32" fmla="*/ 12 w 80"/>
                <a:gd name="T33" fmla="*/ 3 h 7"/>
                <a:gd name="T34" fmla="*/ 11 w 80"/>
                <a:gd name="T3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7">
                  <a:moveTo>
                    <a:pt x="2" y="6"/>
                  </a:moveTo>
                  <a:cubicBezTo>
                    <a:pt x="2" y="5"/>
                    <a:pt x="2" y="4"/>
                    <a:pt x="2" y="3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27" y="0"/>
                    <a:pt x="53" y="0"/>
                    <a:pt x="79" y="0"/>
                  </a:cubicBezTo>
                  <a:cubicBezTo>
                    <a:pt x="79" y="1"/>
                    <a:pt x="80" y="2"/>
                    <a:pt x="78" y="3"/>
                  </a:cubicBezTo>
                  <a:cubicBezTo>
                    <a:pt x="78" y="3"/>
                    <a:pt x="78" y="5"/>
                    <a:pt x="78" y="6"/>
                  </a:cubicBezTo>
                  <a:cubicBezTo>
                    <a:pt x="74" y="6"/>
                    <a:pt x="71" y="6"/>
                    <a:pt x="68" y="6"/>
                  </a:cubicBezTo>
                  <a:cubicBezTo>
                    <a:pt x="65" y="6"/>
                    <a:pt x="62" y="6"/>
                    <a:pt x="60" y="6"/>
                  </a:cubicBezTo>
                  <a:cubicBezTo>
                    <a:pt x="44" y="6"/>
                    <a:pt x="28" y="6"/>
                    <a:pt x="12" y="6"/>
                  </a:cubicBezTo>
                  <a:cubicBezTo>
                    <a:pt x="11" y="6"/>
                    <a:pt x="10" y="6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6" y="7"/>
                    <a:pt x="4" y="6"/>
                    <a:pt x="2" y="6"/>
                  </a:cubicBezTo>
                  <a:close/>
                  <a:moveTo>
                    <a:pt x="11" y="2"/>
                  </a:moveTo>
                  <a:cubicBezTo>
                    <a:pt x="11" y="5"/>
                    <a:pt x="13" y="6"/>
                    <a:pt x="15" y="5"/>
                  </a:cubicBezTo>
                  <a:cubicBezTo>
                    <a:pt x="15" y="5"/>
                    <a:pt x="16" y="5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3"/>
                    <a:pt x="12" y="3"/>
                  </a:cubicBezTo>
                  <a:cubicBezTo>
                    <a:pt x="12" y="3"/>
                    <a:pt x="12" y="3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0" name="Freeform 48">
              <a:extLst>
                <a:ext uri="{FF2B5EF4-FFF2-40B4-BE49-F238E27FC236}">
                  <a16:creationId xmlns:a16="http://schemas.microsoft.com/office/drawing/2014/main" id="{CE1014E2-7365-4D54-8F59-B81A1A391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3" y="1772"/>
              <a:ext cx="470" cy="60"/>
            </a:xfrm>
            <a:custGeom>
              <a:avLst/>
              <a:gdLst>
                <a:gd name="T0" fmla="*/ 50 w 78"/>
                <a:gd name="T1" fmla="*/ 10 h 10"/>
                <a:gd name="T2" fmla="*/ 46 w 78"/>
                <a:gd name="T3" fmla="*/ 6 h 10"/>
                <a:gd name="T4" fmla="*/ 40 w 78"/>
                <a:gd name="T5" fmla="*/ 5 h 10"/>
                <a:gd name="T6" fmla="*/ 38 w 78"/>
                <a:gd name="T7" fmla="*/ 10 h 10"/>
                <a:gd name="T8" fmla="*/ 28 w 78"/>
                <a:gd name="T9" fmla="*/ 5 h 10"/>
                <a:gd name="T10" fmla="*/ 26 w 78"/>
                <a:gd name="T11" fmla="*/ 10 h 10"/>
                <a:gd name="T12" fmla="*/ 21 w 78"/>
                <a:gd name="T13" fmla="*/ 5 h 10"/>
                <a:gd name="T14" fmla="*/ 18 w 78"/>
                <a:gd name="T15" fmla="*/ 10 h 10"/>
                <a:gd name="T16" fmla="*/ 16 w 78"/>
                <a:gd name="T17" fmla="*/ 5 h 10"/>
                <a:gd name="T18" fmla="*/ 14 w 78"/>
                <a:gd name="T19" fmla="*/ 10 h 10"/>
                <a:gd name="T20" fmla="*/ 9 w 78"/>
                <a:gd name="T21" fmla="*/ 5 h 10"/>
                <a:gd name="T22" fmla="*/ 6 w 78"/>
                <a:gd name="T23" fmla="*/ 8 h 10"/>
                <a:gd name="T24" fmla="*/ 4 w 78"/>
                <a:gd name="T25" fmla="*/ 5 h 10"/>
                <a:gd name="T26" fmla="*/ 1 w 78"/>
                <a:gd name="T27" fmla="*/ 10 h 10"/>
                <a:gd name="T28" fmla="*/ 0 w 78"/>
                <a:gd name="T29" fmla="*/ 5 h 10"/>
                <a:gd name="T30" fmla="*/ 3 w 78"/>
                <a:gd name="T31" fmla="*/ 3 h 10"/>
                <a:gd name="T32" fmla="*/ 8 w 78"/>
                <a:gd name="T33" fmla="*/ 2 h 10"/>
                <a:gd name="T34" fmla="*/ 13 w 78"/>
                <a:gd name="T35" fmla="*/ 0 h 10"/>
                <a:gd name="T36" fmla="*/ 16 w 78"/>
                <a:gd name="T37" fmla="*/ 3 h 10"/>
                <a:gd name="T38" fmla="*/ 21 w 78"/>
                <a:gd name="T39" fmla="*/ 2 h 10"/>
                <a:gd name="T40" fmla="*/ 28 w 78"/>
                <a:gd name="T41" fmla="*/ 2 h 10"/>
                <a:gd name="T42" fmla="*/ 44 w 78"/>
                <a:gd name="T43" fmla="*/ 3 h 10"/>
                <a:gd name="T44" fmla="*/ 47 w 78"/>
                <a:gd name="T45" fmla="*/ 0 h 10"/>
                <a:gd name="T46" fmla="*/ 50 w 78"/>
                <a:gd name="T47" fmla="*/ 2 h 10"/>
                <a:gd name="T48" fmla="*/ 57 w 78"/>
                <a:gd name="T49" fmla="*/ 3 h 10"/>
                <a:gd name="T50" fmla="*/ 60 w 78"/>
                <a:gd name="T51" fmla="*/ 0 h 10"/>
                <a:gd name="T52" fmla="*/ 62 w 78"/>
                <a:gd name="T53" fmla="*/ 2 h 10"/>
                <a:gd name="T54" fmla="*/ 67 w 78"/>
                <a:gd name="T55" fmla="*/ 3 h 10"/>
                <a:gd name="T56" fmla="*/ 70 w 78"/>
                <a:gd name="T57" fmla="*/ 0 h 10"/>
                <a:gd name="T58" fmla="*/ 78 w 78"/>
                <a:gd name="T59" fmla="*/ 3 h 10"/>
                <a:gd name="T60" fmla="*/ 75 w 78"/>
                <a:gd name="T61" fmla="*/ 5 h 10"/>
                <a:gd name="T62" fmla="*/ 72 w 78"/>
                <a:gd name="T63" fmla="*/ 10 h 10"/>
                <a:gd name="T64" fmla="*/ 70 w 78"/>
                <a:gd name="T65" fmla="*/ 6 h 10"/>
                <a:gd name="T66" fmla="*/ 66 w 78"/>
                <a:gd name="T67" fmla="*/ 5 h 10"/>
                <a:gd name="T68" fmla="*/ 65 w 78"/>
                <a:gd name="T69" fmla="*/ 10 h 10"/>
                <a:gd name="T70" fmla="*/ 62 w 78"/>
                <a:gd name="T71" fmla="*/ 5 h 10"/>
                <a:gd name="T72" fmla="*/ 60 w 78"/>
                <a:gd name="T73" fmla="*/ 10 h 10"/>
                <a:gd name="T74" fmla="*/ 58 w 78"/>
                <a:gd name="T75" fmla="*/ 5 h 10"/>
                <a:gd name="T76" fmla="*/ 53 w 78"/>
                <a:gd name="T7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" h="10">
                  <a:moveTo>
                    <a:pt x="53" y="10"/>
                  </a:moveTo>
                  <a:cubicBezTo>
                    <a:pt x="52" y="10"/>
                    <a:pt x="51" y="10"/>
                    <a:pt x="50" y="10"/>
                  </a:cubicBezTo>
                  <a:cubicBezTo>
                    <a:pt x="50" y="9"/>
                    <a:pt x="50" y="7"/>
                    <a:pt x="50" y="5"/>
                  </a:cubicBezTo>
                  <a:cubicBezTo>
                    <a:pt x="49" y="6"/>
                    <a:pt x="47" y="4"/>
                    <a:pt x="46" y="6"/>
                  </a:cubicBezTo>
                  <a:cubicBezTo>
                    <a:pt x="46" y="7"/>
                    <a:pt x="44" y="7"/>
                    <a:pt x="44" y="7"/>
                  </a:cubicBezTo>
                  <a:cubicBezTo>
                    <a:pt x="44" y="4"/>
                    <a:pt x="42" y="6"/>
                    <a:pt x="40" y="5"/>
                  </a:cubicBezTo>
                  <a:cubicBezTo>
                    <a:pt x="40" y="7"/>
                    <a:pt x="40" y="8"/>
                    <a:pt x="40" y="10"/>
                  </a:cubicBezTo>
                  <a:cubicBezTo>
                    <a:pt x="39" y="10"/>
                    <a:pt x="39" y="10"/>
                    <a:pt x="38" y="10"/>
                  </a:cubicBezTo>
                  <a:cubicBezTo>
                    <a:pt x="38" y="9"/>
                    <a:pt x="38" y="7"/>
                    <a:pt x="38" y="5"/>
                  </a:cubicBezTo>
                  <a:cubicBezTo>
                    <a:pt x="35" y="5"/>
                    <a:pt x="32" y="5"/>
                    <a:pt x="28" y="5"/>
                  </a:cubicBezTo>
                  <a:cubicBezTo>
                    <a:pt x="28" y="7"/>
                    <a:pt x="28" y="8"/>
                    <a:pt x="28" y="10"/>
                  </a:cubicBezTo>
                  <a:cubicBezTo>
                    <a:pt x="27" y="10"/>
                    <a:pt x="27" y="10"/>
                    <a:pt x="26" y="10"/>
                  </a:cubicBezTo>
                  <a:cubicBezTo>
                    <a:pt x="26" y="8"/>
                    <a:pt x="26" y="7"/>
                    <a:pt x="26" y="5"/>
                  </a:cubicBezTo>
                  <a:cubicBezTo>
                    <a:pt x="24" y="5"/>
                    <a:pt x="23" y="5"/>
                    <a:pt x="21" y="5"/>
                  </a:cubicBezTo>
                  <a:cubicBezTo>
                    <a:pt x="21" y="7"/>
                    <a:pt x="21" y="8"/>
                    <a:pt x="21" y="10"/>
                  </a:cubicBezTo>
                  <a:cubicBezTo>
                    <a:pt x="20" y="10"/>
                    <a:pt x="19" y="10"/>
                    <a:pt x="18" y="10"/>
                  </a:cubicBezTo>
                  <a:cubicBezTo>
                    <a:pt x="18" y="9"/>
                    <a:pt x="18" y="7"/>
                    <a:pt x="18" y="5"/>
                  </a:cubicBezTo>
                  <a:cubicBezTo>
                    <a:pt x="18" y="5"/>
                    <a:pt x="17" y="5"/>
                    <a:pt x="16" y="5"/>
                  </a:cubicBezTo>
                  <a:cubicBezTo>
                    <a:pt x="16" y="7"/>
                    <a:pt x="16" y="8"/>
                    <a:pt x="16" y="10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3" y="9"/>
                    <a:pt x="13" y="7"/>
                    <a:pt x="13" y="5"/>
                  </a:cubicBezTo>
                  <a:cubicBezTo>
                    <a:pt x="12" y="5"/>
                    <a:pt x="10" y="5"/>
                    <a:pt x="9" y="5"/>
                  </a:cubicBezTo>
                  <a:cubicBezTo>
                    <a:pt x="9" y="6"/>
                    <a:pt x="9" y="7"/>
                    <a:pt x="9" y="8"/>
                  </a:cubicBezTo>
                  <a:cubicBezTo>
                    <a:pt x="8" y="8"/>
                    <a:pt x="7" y="8"/>
                    <a:pt x="6" y="8"/>
                  </a:cubicBezTo>
                  <a:cubicBezTo>
                    <a:pt x="6" y="7"/>
                    <a:pt x="6" y="6"/>
                    <a:pt x="6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7"/>
                    <a:pt x="4" y="8"/>
                    <a:pt x="4" y="10"/>
                  </a:cubicBezTo>
                  <a:cubicBezTo>
                    <a:pt x="3" y="10"/>
                    <a:pt x="2" y="10"/>
                    <a:pt x="1" y="10"/>
                  </a:cubicBezTo>
                  <a:cubicBezTo>
                    <a:pt x="1" y="9"/>
                    <a:pt x="1" y="8"/>
                    <a:pt x="1" y="7"/>
                  </a:cubicBezTo>
                  <a:cubicBezTo>
                    <a:pt x="1" y="7"/>
                    <a:pt x="2" y="6"/>
                    <a:pt x="0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4" y="2"/>
                    <a:pt x="6" y="3"/>
                    <a:pt x="6" y="2"/>
                  </a:cubicBezTo>
                  <a:cubicBezTo>
                    <a:pt x="6" y="1"/>
                    <a:pt x="8" y="1"/>
                    <a:pt x="8" y="2"/>
                  </a:cubicBezTo>
                  <a:cubicBezTo>
                    <a:pt x="10" y="4"/>
                    <a:pt x="12" y="2"/>
                    <a:pt x="13" y="3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6" y="1"/>
                    <a:pt x="16" y="2"/>
                    <a:pt x="16" y="3"/>
                  </a:cubicBezTo>
                  <a:cubicBezTo>
                    <a:pt x="17" y="2"/>
                    <a:pt x="18" y="2"/>
                    <a:pt x="18" y="2"/>
                  </a:cubicBezTo>
                  <a:cubicBezTo>
                    <a:pt x="19" y="2"/>
                    <a:pt x="20" y="1"/>
                    <a:pt x="21" y="2"/>
                  </a:cubicBezTo>
                  <a:cubicBezTo>
                    <a:pt x="23" y="3"/>
                    <a:pt x="24" y="3"/>
                    <a:pt x="26" y="2"/>
                  </a:cubicBezTo>
                  <a:cubicBezTo>
                    <a:pt x="26" y="1"/>
                    <a:pt x="28" y="1"/>
                    <a:pt x="28" y="2"/>
                  </a:cubicBezTo>
                  <a:cubicBezTo>
                    <a:pt x="29" y="3"/>
                    <a:pt x="30" y="3"/>
                    <a:pt x="31" y="3"/>
                  </a:cubicBezTo>
                  <a:cubicBezTo>
                    <a:pt x="35" y="3"/>
                    <a:pt x="39" y="3"/>
                    <a:pt x="44" y="3"/>
                  </a:cubicBezTo>
                  <a:cubicBezTo>
                    <a:pt x="44" y="2"/>
                    <a:pt x="44" y="1"/>
                    <a:pt x="44" y="0"/>
                  </a:cubicBezTo>
                  <a:cubicBezTo>
                    <a:pt x="45" y="0"/>
                    <a:pt x="46" y="0"/>
                    <a:pt x="47" y="0"/>
                  </a:cubicBezTo>
                  <a:cubicBezTo>
                    <a:pt x="47" y="1"/>
                    <a:pt x="47" y="2"/>
                    <a:pt x="47" y="3"/>
                  </a:cubicBezTo>
                  <a:cubicBezTo>
                    <a:pt x="48" y="2"/>
                    <a:pt x="49" y="3"/>
                    <a:pt x="50" y="2"/>
                  </a:cubicBezTo>
                  <a:cubicBezTo>
                    <a:pt x="50" y="1"/>
                    <a:pt x="52" y="1"/>
                    <a:pt x="52" y="2"/>
                  </a:cubicBezTo>
                  <a:cubicBezTo>
                    <a:pt x="54" y="4"/>
                    <a:pt x="56" y="2"/>
                    <a:pt x="57" y="3"/>
                  </a:cubicBezTo>
                  <a:cubicBezTo>
                    <a:pt x="57" y="2"/>
                    <a:pt x="57" y="1"/>
                    <a:pt x="58" y="0"/>
                  </a:cubicBezTo>
                  <a:cubicBezTo>
                    <a:pt x="58" y="0"/>
                    <a:pt x="59" y="0"/>
                    <a:pt x="60" y="0"/>
                  </a:cubicBezTo>
                  <a:cubicBezTo>
                    <a:pt x="60" y="1"/>
                    <a:pt x="60" y="2"/>
                    <a:pt x="60" y="3"/>
                  </a:cubicBezTo>
                  <a:cubicBezTo>
                    <a:pt x="61" y="2"/>
                    <a:pt x="62" y="2"/>
                    <a:pt x="62" y="2"/>
                  </a:cubicBezTo>
                  <a:cubicBezTo>
                    <a:pt x="63" y="2"/>
                    <a:pt x="64" y="2"/>
                    <a:pt x="65" y="2"/>
                  </a:cubicBezTo>
                  <a:cubicBezTo>
                    <a:pt x="66" y="2"/>
                    <a:pt x="66" y="3"/>
                    <a:pt x="67" y="3"/>
                  </a:cubicBezTo>
                  <a:cubicBezTo>
                    <a:pt x="67" y="2"/>
                    <a:pt x="67" y="1"/>
                    <a:pt x="67" y="0"/>
                  </a:cubicBezTo>
                  <a:cubicBezTo>
                    <a:pt x="68" y="0"/>
                    <a:pt x="69" y="0"/>
                    <a:pt x="70" y="0"/>
                  </a:cubicBezTo>
                  <a:cubicBezTo>
                    <a:pt x="70" y="1"/>
                    <a:pt x="70" y="2"/>
                    <a:pt x="70" y="3"/>
                  </a:cubicBezTo>
                  <a:cubicBezTo>
                    <a:pt x="73" y="3"/>
                    <a:pt x="75" y="3"/>
                    <a:pt x="78" y="3"/>
                  </a:cubicBezTo>
                  <a:cubicBezTo>
                    <a:pt x="78" y="4"/>
                    <a:pt x="78" y="4"/>
                    <a:pt x="78" y="5"/>
                  </a:cubicBezTo>
                  <a:cubicBezTo>
                    <a:pt x="77" y="5"/>
                    <a:pt x="76" y="5"/>
                    <a:pt x="75" y="5"/>
                  </a:cubicBezTo>
                  <a:cubicBezTo>
                    <a:pt x="75" y="7"/>
                    <a:pt x="75" y="8"/>
                    <a:pt x="75" y="10"/>
                  </a:cubicBezTo>
                  <a:cubicBezTo>
                    <a:pt x="74" y="10"/>
                    <a:pt x="73" y="10"/>
                    <a:pt x="72" y="10"/>
                  </a:cubicBezTo>
                  <a:cubicBezTo>
                    <a:pt x="72" y="9"/>
                    <a:pt x="72" y="7"/>
                    <a:pt x="72" y="5"/>
                  </a:cubicBezTo>
                  <a:cubicBezTo>
                    <a:pt x="71" y="5"/>
                    <a:pt x="70" y="5"/>
                    <a:pt x="70" y="6"/>
                  </a:cubicBezTo>
                  <a:cubicBezTo>
                    <a:pt x="70" y="7"/>
                    <a:pt x="68" y="7"/>
                    <a:pt x="67" y="6"/>
                  </a:cubicBezTo>
                  <a:cubicBezTo>
                    <a:pt x="67" y="6"/>
                    <a:pt x="66" y="5"/>
                    <a:pt x="66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7"/>
                    <a:pt x="65" y="8"/>
                    <a:pt x="65" y="10"/>
                  </a:cubicBezTo>
                  <a:cubicBezTo>
                    <a:pt x="64" y="10"/>
                    <a:pt x="63" y="10"/>
                    <a:pt x="62" y="10"/>
                  </a:cubicBezTo>
                  <a:cubicBezTo>
                    <a:pt x="62" y="9"/>
                    <a:pt x="62" y="7"/>
                    <a:pt x="62" y="5"/>
                  </a:cubicBezTo>
                  <a:cubicBezTo>
                    <a:pt x="62" y="5"/>
                    <a:pt x="61" y="5"/>
                    <a:pt x="60" y="5"/>
                  </a:cubicBezTo>
                  <a:cubicBezTo>
                    <a:pt x="60" y="7"/>
                    <a:pt x="60" y="8"/>
                    <a:pt x="60" y="10"/>
                  </a:cubicBezTo>
                  <a:cubicBezTo>
                    <a:pt x="59" y="10"/>
                    <a:pt x="58" y="10"/>
                    <a:pt x="58" y="10"/>
                  </a:cubicBezTo>
                  <a:cubicBezTo>
                    <a:pt x="58" y="9"/>
                    <a:pt x="58" y="7"/>
                    <a:pt x="58" y="5"/>
                  </a:cubicBezTo>
                  <a:cubicBezTo>
                    <a:pt x="56" y="5"/>
                    <a:pt x="54" y="5"/>
                    <a:pt x="53" y="5"/>
                  </a:cubicBezTo>
                  <a:cubicBezTo>
                    <a:pt x="53" y="7"/>
                    <a:pt x="53" y="8"/>
                    <a:pt x="5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1" name="Freeform 49">
              <a:extLst>
                <a:ext uri="{FF2B5EF4-FFF2-40B4-BE49-F238E27FC236}">
                  <a16:creationId xmlns:a16="http://schemas.microsoft.com/office/drawing/2014/main" id="{42F46739-9F00-4D37-94EE-D31695A25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5" y="2007"/>
              <a:ext cx="319" cy="169"/>
            </a:xfrm>
            <a:custGeom>
              <a:avLst/>
              <a:gdLst>
                <a:gd name="T0" fmla="*/ 52 w 53"/>
                <a:gd name="T1" fmla="*/ 18 h 28"/>
                <a:gd name="T2" fmla="*/ 35 w 53"/>
                <a:gd name="T3" fmla="*/ 18 h 28"/>
                <a:gd name="T4" fmla="*/ 35 w 53"/>
                <a:gd name="T5" fmla="*/ 15 h 28"/>
                <a:gd name="T6" fmla="*/ 46 w 53"/>
                <a:gd name="T7" fmla="*/ 15 h 28"/>
                <a:gd name="T8" fmla="*/ 49 w 53"/>
                <a:gd name="T9" fmla="*/ 13 h 28"/>
                <a:gd name="T10" fmla="*/ 49 w 53"/>
                <a:gd name="T11" fmla="*/ 10 h 28"/>
                <a:gd name="T12" fmla="*/ 45 w 53"/>
                <a:gd name="T13" fmla="*/ 8 h 28"/>
                <a:gd name="T14" fmla="*/ 40 w 53"/>
                <a:gd name="T15" fmla="*/ 4 h 28"/>
                <a:gd name="T16" fmla="*/ 35 w 53"/>
                <a:gd name="T17" fmla="*/ 8 h 28"/>
                <a:gd name="T18" fmla="*/ 31 w 53"/>
                <a:gd name="T19" fmla="*/ 9 h 28"/>
                <a:gd name="T20" fmla="*/ 28 w 53"/>
                <a:gd name="T21" fmla="*/ 12 h 28"/>
                <a:gd name="T22" fmla="*/ 29 w 53"/>
                <a:gd name="T23" fmla="*/ 13 h 28"/>
                <a:gd name="T24" fmla="*/ 26 w 53"/>
                <a:gd name="T25" fmla="*/ 13 h 28"/>
                <a:gd name="T26" fmla="*/ 20 w 53"/>
                <a:gd name="T27" fmla="*/ 15 h 28"/>
                <a:gd name="T28" fmla="*/ 8 w 53"/>
                <a:gd name="T29" fmla="*/ 18 h 28"/>
                <a:gd name="T30" fmla="*/ 4 w 53"/>
                <a:gd name="T31" fmla="*/ 18 h 28"/>
                <a:gd name="T32" fmla="*/ 2 w 53"/>
                <a:gd name="T33" fmla="*/ 19 h 28"/>
                <a:gd name="T34" fmla="*/ 4 w 53"/>
                <a:gd name="T35" fmla="*/ 20 h 28"/>
                <a:gd name="T36" fmla="*/ 9 w 53"/>
                <a:gd name="T37" fmla="*/ 20 h 28"/>
                <a:gd name="T38" fmla="*/ 19 w 53"/>
                <a:gd name="T39" fmla="*/ 22 h 28"/>
                <a:gd name="T40" fmla="*/ 36 w 53"/>
                <a:gd name="T41" fmla="*/ 23 h 28"/>
                <a:gd name="T42" fmla="*/ 52 w 53"/>
                <a:gd name="T43" fmla="*/ 20 h 28"/>
                <a:gd name="T44" fmla="*/ 52 w 53"/>
                <a:gd name="T45" fmla="*/ 21 h 28"/>
                <a:gd name="T46" fmla="*/ 52 w 53"/>
                <a:gd name="T47" fmla="*/ 22 h 28"/>
                <a:gd name="T48" fmla="*/ 41 w 53"/>
                <a:gd name="T49" fmla="*/ 24 h 28"/>
                <a:gd name="T50" fmla="*/ 37 w 53"/>
                <a:gd name="T51" fmla="*/ 25 h 28"/>
                <a:gd name="T52" fmla="*/ 18 w 53"/>
                <a:gd name="T53" fmla="*/ 25 h 28"/>
                <a:gd name="T54" fmla="*/ 9 w 53"/>
                <a:gd name="T55" fmla="*/ 23 h 28"/>
                <a:gd name="T56" fmla="*/ 4 w 53"/>
                <a:gd name="T57" fmla="*/ 23 h 28"/>
                <a:gd name="T58" fmla="*/ 0 w 53"/>
                <a:gd name="T59" fmla="*/ 19 h 28"/>
                <a:gd name="T60" fmla="*/ 4 w 53"/>
                <a:gd name="T61" fmla="*/ 15 h 28"/>
                <a:gd name="T62" fmla="*/ 9 w 53"/>
                <a:gd name="T63" fmla="*/ 15 h 28"/>
                <a:gd name="T64" fmla="*/ 18 w 53"/>
                <a:gd name="T65" fmla="*/ 13 h 28"/>
                <a:gd name="T66" fmla="*/ 27 w 53"/>
                <a:gd name="T67" fmla="*/ 10 h 28"/>
                <a:gd name="T68" fmla="*/ 32 w 53"/>
                <a:gd name="T69" fmla="*/ 6 h 28"/>
                <a:gd name="T70" fmla="*/ 33 w 53"/>
                <a:gd name="T71" fmla="*/ 5 h 28"/>
                <a:gd name="T72" fmla="*/ 46 w 53"/>
                <a:gd name="T73" fmla="*/ 5 h 28"/>
                <a:gd name="T74" fmla="*/ 48 w 53"/>
                <a:gd name="T75" fmla="*/ 6 h 28"/>
                <a:gd name="T76" fmla="*/ 52 w 53"/>
                <a:gd name="T77" fmla="*/ 14 h 28"/>
                <a:gd name="T78" fmla="*/ 52 w 53"/>
                <a:gd name="T79" fmla="*/ 15 h 28"/>
                <a:gd name="T80" fmla="*/ 52 w 53"/>
                <a:gd name="T81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" h="28">
                  <a:moveTo>
                    <a:pt x="52" y="18"/>
                  </a:moveTo>
                  <a:cubicBezTo>
                    <a:pt x="46" y="18"/>
                    <a:pt x="41" y="18"/>
                    <a:pt x="35" y="18"/>
                  </a:cubicBezTo>
                  <a:cubicBezTo>
                    <a:pt x="35" y="17"/>
                    <a:pt x="35" y="16"/>
                    <a:pt x="35" y="15"/>
                  </a:cubicBezTo>
                  <a:cubicBezTo>
                    <a:pt x="39" y="15"/>
                    <a:pt x="42" y="15"/>
                    <a:pt x="46" y="15"/>
                  </a:cubicBezTo>
                  <a:cubicBezTo>
                    <a:pt x="47" y="15"/>
                    <a:pt x="49" y="15"/>
                    <a:pt x="49" y="13"/>
                  </a:cubicBezTo>
                  <a:cubicBezTo>
                    <a:pt x="49" y="12"/>
                    <a:pt x="49" y="10"/>
                    <a:pt x="49" y="10"/>
                  </a:cubicBezTo>
                  <a:cubicBezTo>
                    <a:pt x="48" y="9"/>
                    <a:pt x="46" y="9"/>
                    <a:pt x="45" y="8"/>
                  </a:cubicBezTo>
                  <a:cubicBezTo>
                    <a:pt x="44" y="6"/>
                    <a:pt x="43" y="4"/>
                    <a:pt x="40" y="4"/>
                  </a:cubicBezTo>
                  <a:cubicBezTo>
                    <a:pt x="37" y="4"/>
                    <a:pt x="35" y="6"/>
                    <a:pt x="35" y="8"/>
                  </a:cubicBezTo>
                  <a:cubicBezTo>
                    <a:pt x="33" y="9"/>
                    <a:pt x="32" y="8"/>
                    <a:pt x="31" y="9"/>
                  </a:cubicBezTo>
                  <a:cubicBezTo>
                    <a:pt x="30" y="10"/>
                    <a:pt x="29" y="11"/>
                    <a:pt x="28" y="12"/>
                  </a:cubicBezTo>
                  <a:cubicBezTo>
                    <a:pt x="29" y="12"/>
                    <a:pt x="29" y="13"/>
                    <a:pt x="29" y="13"/>
                  </a:cubicBezTo>
                  <a:cubicBezTo>
                    <a:pt x="28" y="13"/>
                    <a:pt x="27" y="13"/>
                    <a:pt x="26" y="13"/>
                  </a:cubicBezTo>
                  <a:cubicBezTo>
                    <a:pt x="24" y="13"/>
                    <a:pt x="22" y="14"/>
                    <a:pt x="20" y="15"/>
                  </a:cubicBezTo>
                  <a:cubicBezTo>
                    <a:pt x="16" y="17"/>
                    <a:pt x="12" y="18"/>
                    <a:pt x="8" y="18"/>
                  </a:cubicBezTo>
                  <a:cubicBezTo>
                    <a:pt x="6" y="18"/>
                    <a:pt x="5" y="18"/>
                    <a:pt x="4" y="18"/>
                  </a:cubicBezTo>
                  <a:cubicBezTo>
                    <a:pt x="3" y="18"/>
                    <a:pt x="3" y="18"/>
                    <a:pt x="2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6" y="20"/>
                    <a:pt x="7" y="20"/>
                    <a:pt x="9" y="20"/>
                  </a:cubicBezTo>
                  <a:cubicBezTo>
                    <a:pt x="13" y="20"/>
                    <a:pt x="16" y="21"/>
                    <a:pt x="19" y="22"/>
                  </a:cubicBezTo>
                  <a:cubicBezTo>
                    <a:pt x="24" y="26"/>
                    <a:pt x="30" y="26"/>
                    <a:pt x="36" y="23"/>
                  </a:cubicBezTo>
                  <a:cubicBezTo>
                    <a:pt x="41" y="20"/>
                    <a:pt x="46" y="20"/>
                    <a:pt x="52" y="20"/>
                  </a:cubicBezTo>
                  <a:cubicBezTo>
                    <a:pt x="52" y="20"/>
                    <a:pt x="52" y="21"/>
                    <a:pt x="52" y="21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48" y="23"/>
                    <a:pt x="44" y="23"/>
                    <a:pt x="41" y="24"/>
                  </a:cubicBezTo>
                  <a:cubicBezTo>
                    <a:pt x="39" y="24"/>
                    <a:pt x="38" y="25"/>
                    <a:pt x="37" y="25"/>
                  </a:cubicBezTo>
                  <a:cubicBezTo>
                    <a:pt x="30" y="28"/>
                    <a:pt x="24" y="28"/>
                    <a:pt x="18" y="25"/>
                  </a:cubicBezTo>
                  <a:cubicBezTo>
                    <a:pt x="15" y="23"/>
                    <a:pt x="12" y="22"/>
                    <a:pt x="9" y="23"/>
                  </a:cubicBezTo>
                  <a:cubicBezTo>
                    <a:pt x="7" y="23"/>
                    <a:pt x="5" y="23"/>
                    <a:pt x="4" y="23"/>
                  </a:cubicBezTo>
                  <a:cubicBezTo>
                    <a:pt x="1" y="22"/>
                    <a:pt x="0" y="21"/>
                    <a:pt x="0" y="19"/>
                  </a:cubicBezTo>
                  <a:cubicBezTo>
                    <a:pt x="0" y="17"/>
                    <a:pt x="1" y="15"/>
                    <a:pt x="4" y="15"/>
                  </a:cubicBezTo>
                  <a:cubicBezTo>
                    <a:pt x="5" y="15"/>
                    <a:pt x="7" y="15"/>
                    <a:pt x="9" y="15"/>
                  </a:cubicBezTo>
                  <a:cubicBezTo>
                    <a:pt x="12" y="15"/>
                    <a:pt x="15" y="14"/>
                    <a:pt x="18" y="13"/>
                  </a:cubicBezTo>
                  <a:cubicBezTo>
                    <a:pt x="21" y="12"/>
                    <a:pt x="23" y="11"/>
                    <a:pt x="27" y="10"/>
                  </a:cubicBezTo>
                  <a:cubicBezTo>
                    <a:pt x="27" y="8"/>
                    <a:pt x="29" y="6"/>
                    <a:pt x="32" y="6"/>
                  </a:cubicBezTo>
                  <a:cubicBezTo>
                    <a:pt x="33" y="6"/>
                    <a:pt x="33" y="5"/>
                    <a:pt x="33" y="5"/>
                  </a:cubicBezTo>
                  <a:cubicBezTo>
                    <a:pt x="37" y="0"/>
                    <a:pt x="43" y="0"/>
                    <a:pt x="46" y="5"/>
                  </a:cubicBezTo>
                  <a:cubicBezTo>
                    <a:pt x="47" y="5"/>
                    <a:pt x="47" y="6"/>
                    <a:pt x="48" y="6"/>
                  </a:cubicBezTo>
                  <a:cubicBezTo>
                    <a:pt x="51" y="7"/>
                    <a:pt x="53" y="10"/>
                    <a:pt x="52" y="14"/>
                  </a:cubicBezTo>
                  <a:cubicBezTo>
                    <a:pt x="52" y="14"/>
                    <a:pt x="51" y="15"/>
                    <a:pt x="52" y="15"/>
                  </a:cubicBezTo>
                  <a:cubicBezTo>
                    <a:pt x="52" y="16"/>
                    <a:pt x="52" y="17"/>
                    <a:pt x="5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2" name="Freeform 50">
              <a:extLst>
                <a:ext uri="{FF2B5EF4-FFF2-40B4-BE49-F238E27FC236}">
                  <a16:creationId xmlns:a16="http://schemas.microsoft.com/office/drawing/2014/main" id="{12575FE5-BD79-4BA9-AED9-577CA9F0E2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53" y="2049"/>
              <a:ext cx="476" cy="121"/>
            </a:xfrm>
            <a:custGeom>
              <a:avLst/>
              <a:gdLst>
                <a:gd name="T0" fmla="*/ 78 w 79"/>
                <a:gd name="T1" fmla="*/ 19 h 20"/>
                <a:gd name="T2" fmla="*/ 76 w 79"/>
                <a:gd name="T3" fmla="*/ 18 h 20"/>
                <a:gd name="T4" fmla="*/ 73 w 79"/>
                <a:gd name="T5" fmla="*/ 19 h 20"/>
                <a:gd name="T6" fmla="*/ 65 w 79"/>
                <a:gd name="T7" fmla="*/ 19 h 20"/>
                <a:gd name="T8" fmla="*/ 61 w 79"/>
                <a:gd name="T9" fmla="*/ 19 h 20"/>
                <a:gd name="T10" fmla="*/ 54 w 79"/>
                <a:gd name="T11" fmla="*/ 19 h 20"/>
                <a:gd name="T12" fmla="*/ 49 w 79"/>
                <a:gd name="T13" fmla="*/ 19 h 20"/>
                <a:gd name="T14" fmla="*/ 42 w 79"/>
                <a:gd name="T15" fmla="*/ 19 h 20"/>
                <a:gd name="T16" fmla="*/ 37 w 79"/>
                <a:gd name="T17" fmla="*/ 19 h 20"/>
                <a:gd name="T18" fmla="*/ 30 w 79"/>
                <a:gd name="T19" fmla="*/ 19 h 20"/>
                <a:gd name="T20" fmla="*/ 25 w 79"/>
                <a:gd name="T21" fmla="*/ 19 h 20"/>
                <a:gd name="T22" fmla="*/ 18 w 79"/>
                <a:gd name="T23" fmla="*/ 19 h 20"/>
                <a:gd name="T24" fmla="*/ 13 w 79"/>
                <a:gd name="T25" fmla="*/ 19 h 20"/>
                <a:gd name="T26" fmla="*/ 7 w 79"/>
                <a:gd name="T27" fmla="*/ 19 h 20"/>
                <a:gd name="T28" fmla="*/ 1 w 79"/>
                <a:gd name="T29" fmla="*/ 18 h 20"/>
                <a:gd name="T30" fmla="*/ 1 w 79"/>
                <a:gd name="T31" fmla="*/ 19 h 20"/>
                <a:gd name="T32" fmla="*/ 0 w 79"/>
                <a:gd name="T33" fmla="*/ 16 h 20"/>
                <a:gd name="T34" fmla="*/ 6 w 79"/>
                <a:gd name="T35" fmla="*/ 16 h 20"/>
                <a:gd name="T36" fmla="*/ 12 w 79"/>
                <a:gd name="T37" fmla="*/ 16 h 20"/>
                <a:gd name="T38" fmla="*/ 18 w 79"/>
                <a:gd name="T39" fmla="*/ 16 h 20"/>
                <a:gd name="T40" fmla="*/ 25 w 79"/>
                <a:gd name="T41" fmla="*/ 16 h 20"/>
                <a:gd name="T42" fmla="*/ 27 w 79"/>
                <a:gd name="T43" fmla="*/ 15 h 20"/>
                <a:gd name="T44" fmla="*/ 32 w 79"/>
                <a:gd name="T45" fmla="*/ 3 h 20"/>
                <a:gd name="T46" fmla="*/ 40 w 79"/>
                <a:gd name="T47" fmla="*/ 1 h 20"/>
                <a:gd name="T48" fmla="*/ 51 w 79"/>
                <a:gd name="T49" fmla="*/ 15 h 20"/>
                <a:gd name="T50" fmla="*/ 61 w 79"/>
                <a:gd name="T51" fmla="*/ 16 h 20"/>
                <a:gd name="T52" fmla="*/ 66 w 79"/>
                <a:gd name="T53" fmla="*/ 16 h 20"/>
                <a:gd name="T54" fmla="*/ 72 w 79"/>
                <a:gd name="T55" fmla="*/ 16 h 20"/>
                <a:gd name="T56" fmla="*/ 76 w 79"/>
                <a:gd name="T57" fmla="*/ 16 h 20"/>
                <a:gd name="T58" fmla="*/ 78 w 79"/>
                <a:gd name="T59" fmla="*/ 19 h 20"/>
                <a:gd name="T60" fmla="*/ 30 w 79"/>
                <a:gd name="T61" fmla="*/ 12 h 20"/>
                <a:gd name="T62" fmla="*/ 35 w 79"/>
                <a:gd name="T63" fmla="*/ 16 h 20"/>
                <a:gd name="T64" fmla="*/ 44 w 79"/>
                <a:gd name="T65" fmla="*/ 16 h 20"/>
                <a:gd name="T66" fmla="*/ 45 w 79"/>
                <a:gd name="T67" fmla="*/ 17 h 20"/>
                <a:gd name="T68" fmla="*/ 49 w 79"/>
                <a:gd name="T69" fmla="*/ 15 h 20"/>
                <a:gd name="T70" fmla="*/ 45 w 79"/>
                <a:gd name="T71" fmla="*/ 5 h 20"/>
                <a:gd name="T72" fmla="*/ 35 w 79"/>
                <a:gd name="T73" fmla="*/ 4 h 20"/>
                <a:gd name="T74" fmla="*/ 30 w 79"/>
                <a:gd name="T75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20">
                  <a:moveTo>
                    <a:pt x="78" y="19"/>
                  </a:moveTo>
                  <a:cubicBezTo>
                    <a:pt x="77" y="19"/>
                    <a:pt x="77" y="18"/>
                    <a:pt x="76" y="18"/>
                  </a:cubicBezTo>
                  <a:cubicBezTo>
                    <a:pt x="75" y="18"/>
                    <a:pt x="74" y="18"/>
                    <a:pt x="73" y="19"/>
                  </a:cubicBezTo>
                  <a:cubicBezTo>
                    <a:pt x="70" y="19"/>
                    <a:pt x="68" y="19"/>
                    <a:pt x="65" y="19"/>
                  </a:cubicBezTo>
                  <a:cubicBezTo>
                    <a:pt x="64" y="18"/>
                    <a:pt x="62" y="18"/>
                    <a:pt x="61" y="19"/>
                  </a:cubicBezTo>
                  <a:cubicBezTo>
                    <a:pt x="58" y="19"/>
                    <a:pt x="56" y="20"/>
                    <a:pt x="54" y="19"/>
                  </a:cubicBezTo>
                  <a:cubicBezTo>
                    <a:pt x="52" y="18"/>
                    <a:pt x="50" y="18"/>
                    <a:pt x="49" y="19"/>
                  </a:cubicBezTo>
                  <a:cubicBezTo>
                    <a:pt x="46" y="20"/>
                    <a:pt x="44" y="19"/>
                    <a:pt x="42" y="19"/>
                  </a:cubicBezTo>
                  <a:cubicBezTo>
                    <a:pt x="40" y="18"/>
                    <a:pt x="38" y="18"/>
                    <a:pt x="37" y="19"/>
                  </a:cubicBezTo>
                  <a:cubicBezTo>
                    <a:pt x="34" y="19"/>
                    <a:pt x="32" y="20"/>
                    <a:pt x="30" y="19"/>
                  </a:cubicBezTo>
                  <a:cubicBezTo>
                    <a:pt x="28" y="18"/>
                    <a:pt x="27" y="18"/>
                    <a:pt x="25" y="19"/>
                  </a:cubicBezTo>
                  <a:cubicBezTo>
                    <a:pt x="23" y="20"/>
                    <a:pt x="20" y="20"/>
                    <a:pt x="18" y="19"/>
                  </a:cubicBezTo>
                  <a:cubicBezTo>
                    <a:pt x="16" y="18"/>
                    <a:pt x="14" y="18"/>
                    <a:pt x="13" y="19"/>
                  </a:cubicBezTo>
                  <a:cubicBezTo>
                    <a:pt x="11" y="20"/>
                    <a:pt x="9" y="19"/>
                    <a:pt x="7" y="19"/>
                  </a:cubicBezTo>
                  <a:cubicBezTo>
                    <a:pt x="5" y="18"/>
                    <a:pt x="3" y="18"/>
                    <a:pt x="1" y="18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2" y="15"/>
                    <a:pt x="4" y="15"/>
                    <a:pt x="6" y="16"/>
                  </a:cubicBezTo>
                  <a:cubicBezTo>
                    <a:pt x="8" y="17"/>
                    <a:pt x="10" y="17"/>
                    <a:pt x="12" y="16"/>
                  </a:cubicBezTo>
                  <a:cubicBezTo>
                    <a:pt x="14" y="16"/>
                    <a:pt x="16" y="16"/>
                    <a:pt x="18" y="16"/>
                  </a:cubicBezTo>
                  <a:cubicBezTo>
                    <a:pt x="20" y="17"/>
                    <a:pt x="22" y="17"/>
                    <a:pt x="25" y="16"/>
                  </a:cubicBezTo>
                  <a:cubicBezTo>
                    <a:pt x="25" y="16"/>
                    <a:pt x="26" y="16"/>
                    <a:pt x="27" y="15"/>
                  </a:cubicBezTo>
                  <a:cubicBezTo>
                    <a:pt x="26" y="11"/>
                    <a:pt x="28" y="6"/>
                    <a:pt x="32" y="3"/>
                  </a:cubicBezTo>
                  <a:cubicBezTo>
                    <a:pt x="34" y="1"/>
                    <a:pt x="37" y="0"/>
                    <a:pt x="40" y="1"/>
                  </a:cubicBezTo>
                  <a:cubicBezTo>
                    <a:pt x="47" y="1"/>
                    <a:pt x="52" y="7"/>
                    <a:pt x="51" y="15"/>
                  </a:cubicBezTo>
                  <a:cubicBezTo>
                    <a:pt x="54" y="16"/>
                    <a:pt x="57" y="17"/>
                    <a:pt x="61" y="16"/>
                  </a:cubicBezTo>
                  <a:cubicBezTo>
                    <a:pt x="62" y="15"/>
                    <a:pt x="65" y="16"/>
                    <a:pt x="66" y="16"/>
                  </a:cubicBezTo>
                  <a:cubicBezTo>
                    <a:pt x="68" y="17"/>
                    <a:pt x="70" y="17"/>
                    <a:pt x="72" y="16"/>
                  </a:cubicBezTo>
                  <a:cubicBezTo>
                    <a:pt x="73" y="16"/>
                    <a:pt x="75" y="16"/>
                    <a:pt x="76" y="16"/>
                  </a:cubicBezTo>
                  <a:cubicBezTo>
                    <a:pt x="79" y="16"/>
                    <a:pt x="79" y="16"/>
                    <a:pt x="78" y="19"/>
                  </a:cubicBezTo>
                  <a:close/>
                  <a:moveTo>
                    <a:pt x="30" y="12"/>
                  </a:moveTo>
                  <a:cubicBezTo>
                    <a:pt x="30" y="16"/>
                    <a:pt x="32" y="17"/>
                    <a:pt x="35" y="16"/>
                  </a:cubicBezTo>
                  <a:cubicBezTo>
                    <a:pt x="38" y="15"/>
                    <a:pt x="41" y="15"/>
                    <a:pt x="44" y="16"/>
                  </a:cubicBezTo>
                  <a:cubicBezTo>
                    <a:pt x="44" y="16"/>
                    <a:pt x="45" y="17"/>
                    <a:pt x="45" y="17"/>
                  </a:cubicBezTo>
                  <a:cubicBezTo>
                    <a:pt x="47" y="17"/>
                    <a:pt x="48" y="16"/>
                    <a:pt x="49" y="15"/>
                  </a:cubicBezTo>
                  <a:cubicBezTo>
                    <a:pt x="49" y="11"/>
                    <a:pt x="48" y="8"/>
                    <a:pt x="45" y="5"/>
                  </a:cubicBezTo>
                  <a:cubicBezTo>
                    <a:pt x="42" y="3"/>
                    <a:pt x="39" y="3"/>
                    <a:pt x="35" y="4"/>
                  </a:cubicBezTo>
                  <a:cubicBezTo>
                    <a:pt x="32" y="6"/>
                    <a:pt x="30" y="9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3" name="Freeform 51">
              <a:extLst>
                <a:ext uri="{FF2B5EF4-FFF2-40B4-BE49-F238E27FC236}">
                  <a16:creationId xmlns:a16="http://schemas.microsoft.com/office/drawing/2014/main" id="{507D28DF-9C00-4849-BBB9-28B5363254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4" y="1603"/>
              <a:ext cx="169" cy="157"/>
            </a:xfrm>
            <a:custGeom>
              <a:avLst/>
              <a:gdLst>
                <a:gd name="T0" fmla="*/ 13 w 28"/>
                <a:gd name="T1" fmla="*/ 7 h 26"/>
                <a:gd name="T2" fmla="*/ 15 w 28"/>
                <a:gd name="T3" fmla="*/ 6 h 26"/>
                <a:gd name="T4" fmla="*/ 19 w 28"/>
                <a:gd name="T5" fmla="*/ 13 h 26"/>
                <a:gd name="T6" fmla="*/ 20 w 28"/>
                <a:gd name="T7" fmla="*/ 9 h 26"/>
                <a:gd name="T8" fmla="*/ 18 w 28"/>
                <a:gd name="T9" fmla="*/ 1 h 26"/>
                <a:gd name="T10" fmla="*/ 20 w 28"/>
                <a:gd name="T11" fmla="*/ 0 h 26"/>
                <a:gd name="T12" fmla="*/ 23 w 28"/>
                <a:gd name="T13" fmla="*/ 11 h 26"/>
                <a:gd name="T14" fmla="*/ 28 w 28"/>
                <a:gd name="T15" fmla="*/ 10 h 26"/>
                <a:gd name="T16" fmla="*/ 28 w 28"/>
                <a:gd name="T17" fmla="*/ 12 h 26"/>
                <a:gd name="T18" fmla="*/ 27 w 28"/>
                <a:gd name="T19" fmla="*/ 14 h 26"/>
                <a:gd name="T20" fmla="*/ 27 w 28"/>
                <a:gd name="T21" fmla="*/ 21 h 26"/>
                <a:gd name="T22" fmla="*/ 28 w 28"/>
                <a:gd name="T23" fmla="*/ 24 h 26"/>
                <a:gd name="T24" fmla="*/ 28 w 28"/>
                <a:gd name="T25" fmla="*/ 25 h 26"/>
                <a:gd name="T26" fmla="*/ 27 w 28"/>
                <a:gd name="T27" fmla="*/ 26 h 26"/>
                <a:gd name="T28" fmla="*/ 20 w 28"/>
                <a:gd name="T29" fmla="*/ 24 h 26"/>
                <a:gd name="T30" fmla="*/ 7 w 28"/>
                <a:gd name="T31" fmla="*/ 22 h 26"/>
                <a:gd name="T32" fmla="*/ 3 w 28"/>
                <a:gd name="T33" fmla="*/ 22 h 26"/>
                <a:gd name="T34" fmla="*/ 0 w 28"/>
                <a:gd name="T35" fmla="*/ 19 h 26"/>
                <a:gd name="T36" fmla="*/ 4 w 28"/>
                <a:gd name="T37" fmla="*/ 15 h 26"/>
                <a:gd name="T38" fmla="*/ 14 w 28"/>
                <a:gd name="T39" fmla="*/ 15 h 26"/>
                <a:gd name="T40" fmla="*/ 15 w 28"/>
                <a:gd name="T41" fmla="*/ 12 h 26"/>
                <a:gd name="T42" fmla="*/ 13 w 28"/>
                <a:gd name="T43" fmla="*/ 7 h 26"/>
                <a:gd name="T44" fmla="*/ 26 w 28"/>
                <a:gd name="T45" fmla="*/ 16 h 26"/>
                <a:gd name="T46" fmla="*/ 22 w 28"/>
                <a:gd name="T47" fmla="*/ 20 h 26"/>
                <a:gd name="T48" fmla="*/ 22 w 28"/>
                <a:gd name="T49" fmla="*/ 20 h 26"/>
                <a:gd name="T50" fmla="*/ 26 w 28"/>
                <a:gd name="T51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26">
                  <a:moveTo>
                    <a:pt x="13" y="7"/>
                  </a:moveTo>
                  <a:cubicBezTo>
                    <a:pt x="13" y="7"/>
                    <a:pt x="14" y="6"/>
                    <a:pt x="15" y="6"/>
                  </a:cubicBezTo>
                  <a:cubicBezTo>
                    <a:pt x="16" y="8"/>
                    <a:pt x="18" y="10"/>
                    <a:pt x="19" y="13"/>
                  </a:cubicBezTo>
                  <a:cubicBezTo>
                    <a:pt x="21" y="12"/>
                    <a:pt x="21" y="11"/>
                    <a:pt x="20" y="9"/>
                  </a:cubicBezTo>
                  <a:cubicBezTo>
                    <a:pt x="20" y="7"/>
                    <a:pt x="19" y="4"/>
                    <a:pt x="18" y="1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22" y="3"/>
                    <a:pt x="23" y="7"/>
                    <a:pt x="23" y="11"/>
                  </a:cubicBezTo>
                  <a:cubicBezTo>
                    <a:pt x="25" y="10"/>
                    <a:pt x="26" y="10"/>
                    <a:pt x="28" y="10"/>
                  </a:cubicBezTo>
                  <a:cubicBezTo>
                    <a:pt x="28" y="11"/>
                    <a:pt x="28" y="11"/>
                    <a:pt x="28" y="12"/>
                  </a:cubicBezTo>
                  <a:cubicBezTo>
                    <a:pt x="27" y="12"/>
                    <a:pt x="26" y="13"/>
                    <a:pt x="27" y="14"/>
                  </a:cubicBezTo>
                  <a:cubicBezTo>
                    <a:pt x="27" y="17"/>
                    <a:pt x="27" y="19"/>
                    <a:pt x="27" y="21"/>
                  </a:cubicBezTo>
                  <a:cubicBezTo>
                    <a:pt x="27" y="23"/>
                    <a:pt x="27" y="23"/>
                    <a:pt x="28" y="24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5" y="25"/>
                    <a:pt x="23" y="24"/>
                    <a:pt x="20" y="24"/>
                  </a:cubicBezTo>
                  <a:cubicBezTo>
                    <a:pt x="16" y="22"/>
                    <a:pt x="11" y="22"/>
                    <a:pt x="7" y="22"/>
                  </a:cubicBezTo>
                  <a:cubicBezTo>
                    <a:pt x="6" y="22"/>
                    <a:pt x="5" y="22"/>
                    <a:pt x="3" y="22"/>
                  </a:cubicBezTo>
                  <a:cubicBezTo>
                    <a:pt x="1" y="22"/>
                    <a:pt x="0" y="21"/>
                    <a:pt x="0" y="19"/>
                  </a:cubicBezTo>
                  <a:cubicBezTo>
                    <a:pt x="0" y="16"/>
                    <a:pt x="1" y="15"/>
                    <a:pt x="4" y="15"/>
                  </a:cubicBezTo>
                  <a:cubicBezTo>
                    <a:pt x="7" y="15"/>
                    <a:pt x="11" y="15"/>
                    <a:pt x="14" y="15"/>
                  </a:cubicBezTo>
                  <a:cubicBezTo>
                    <a:pt x="16" y="14"/>
                    <a:pt x="16" y="14"/>
                    <a:pt x="15" y="12"/>
                  </a:cubicBezTo>
                  <a:cubicBezTo>
                    <a:pt x="15" y="10"/>
                    <a:pt x="14" y="9"/>
                    <a:pt x="13" y="7"/>
                  </a:cubicBezTo>
                  <a:close/>
                  <a:moveTo>
                    <a:pt x="26" y="16"/>
                  </a:moveTo>
                  <a:cubicBezTo>
                    <a:pt x="25" y="18"/>
                    <a:pt x="23" y="19"/>
                    <a:pt x="22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19"/>
                    <a:pt x="25" y="18"/>
                    <a:pt x="2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4" name="Freeform 52">
              <a:extLst>
                <a:ext uri="{FF2B5EF4-FFF2-40B4-BE49-F238E27FC236}">
                  <a16:creationId xmlns:a16="http://schemas.microsoft.com/office/drawing/2014/main" id="{460A66B2-C411-4AE1-9567-B735B27166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15" y="1724"/>
              <a:ext cx="326" cy="114"/>
            </a:xfrm>
            <a:custGeom>
              <a:avLst/>
              <a:gdLst>
                <a:gd name="T0" fmla="*/ 31 w 54"/>
                <a:gd name="T1" fmla="*/ 18 h 19"/>
                <a:gd name="T2" fmla="*/ 21 w 54"/>
                <a:gd name="T3" fmla="*/ 16 h 19"/>
                <a:gd name="T4" fmla="*/ 12 w 54"/>
                <a:gd name="T5" fmla="*/ 13 h 19"/>
                <a:gd name="T6" fmla="*/ 4 w 54"/>
                <a:gd name="T7" fmla="*/ 13 h 19"/>
                <a:gd name="T8" fmla="*/ 0 w 54"/>
                <a:gd name="T9" fmla="*/ 10 h 19"/>
                <a:gd name="T10" fmla="*/ 3 w 54"/>
                <a:gd name="T11" fmla="*/ 6 h 19"/>
                <a:gd name="T12" fmla="*/ 5 w 54"/>
                <a:gd name="T13" fmla="*/ 6 h 19"/>
                <a:gd name="T14" fmla="*/ 9 w 54"/>
                <a:gd name="T15" fmla="*/ 4 h 19"/>
                <a:gd name="T16" fmla="*/ 12 w 54"/>
                <a:gd name="T17" fmla="*/ 2 h 19"/>
                <a:gd name="T18" fmla="*/ 14 w 54"/>
                <a:gd name="T19" fmla="*/ 2 h 19"/>
                <a:gd name="T20" fmla="*/ 28 w 54"/>
                <a:gd name="T21" fmla="*/ 1 h 19"/>
                <a:gd name="T22" fmla="*/ 40 w 54"/>
                <a:gd name="T23" fmla="*/ 3 h 19"/>
                <a:gd name="T24" fmla="*/ 49 w 54"/>
                <a:gd name="T25" fmla="*/ 6 h 19"/>
                <a:gd name="T26" fmla="*/ 54 w 54"/>
                <a:gd name="T27" fmla="*/ 9 h 19"/>
                <a:gd name="T28" fmla="*/ 50 w 54"/>
                <a:gd name="T29" fmla="*/ 13 h 19"/>
                <a:gd name="T30" fmla="*/ 39 w 54"/>
                <a:gd name="T31" fmla="*/ 16 h 19"/>
                <a:gd name="T32" fmla="*/ 31 w 54"/>
                <a:gd name="T33" fmla="*/ 19 h 19"/>
                <a:gd name="T34" fmla="*/ 31 w 54"/>
                <a:gd name="T35" fmla="*/ 18 h 19"/>
                <a:gd name="T36" fmla="*/ 10 w 54"/>
                <a:gd name="T37" fmla="*/ 8 h 19"/>
                <a:gd name="T38" fmla="*/ 4 w 54"/>
                <a:gd name="T39" fmla="*/ 9 h 19"/>
                <a:gd name="T40" fmla="*/ 2 w 54"/>
                <a:gd name="T41" fmla="*/ 10 h 19"/>
                <a:gd name="T42" fmla="*/ 4 w 54"/>
                <a:gd name="T43" fmla="*/ 11 h 19"/>
                <a:gd name="T44" fmla="*/ 12 w 54"/>
                <a:gd name="T45" fmla="*/ 11 h 19"/>
                <a:gd name="T46" fmla="*/ 22 w 54"/>
                <a:gd name="T47" fmla="*/ 13 h 19"/>
                <a:gd name="T48" fmla="*/ 37 w 54"/>
                <a:gd name="T49" fmla="*/ 14 h 19"/>
                <a:gd name="T50" fmla="*/ 50 w 54"/>
                <a:gd name="T51" fmla="*/ 11 h 19"/>
                <a:gd name="T52" fmla="*/ 51 w 54"/>
                <a:gd name="T53" fmla="*/ 10 h 19"/>
                <a:gd name="T54" fmla="*/ 50 w 54"/>
                <a:gd name="T55" fmla="*/ 9 h 19"/>
                <a:gd name="T56" fmla="*/ 49 w 54"/>
                <a:gd name="T57" fmla="*/ 8 h 19"/>
                <a:gd name="T58" fmla="*/ 38 w 54"/>
                <a:gd name="T59" fmla="*/ 5 h 19"/>
                <a:gd name="T60" fmla="*/ 28 w 54"/>
                <a:gd name="T61" fmla="*/ 4 h 19"/>
                <a:gd name="T62" fmla="*/ 18 w 54"/>
                <a:gd name="T63" fmla="*/ 5 h 19"/>
                <a:gd name="T64" fmla="*/ 14 w 54"/>
                <a:gd name="T65" fmla="*/ 5 h 19"/>
                <a:gd name="T66" fmla="*/ 10 w 54"/>
                <a:gd name="T67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19">
                  <a:moveTo>
                    <a:pt x="31" y="18"/>
                  </a:moveTo>
                  <a:cubicBezTo>
                    <a:pt x="27" y="18"/>
                    <a:pt x="24" y="17"/>
                    <a:pt x="21" y="16"/>
                  </a:cubicBezTo>
                  <a:cubicBezTo>
                    <a:pt x="18" y="14"/>
                    <a:pt x="15" y="13"/>
                    <a:pt x="12" y="13"/>
                  </a:cubicBezTo>
                  <a:cubicBezTo>
                    <a:pt x="9" y="13"/>
                    <a:pt x="6" y="13"/>
                    <a:pt x="4" y="13"/>
                  </a:cubicBezTo>
                  <a:cubicBezTo>
                    <a:pt x="1" y="13"/>
                    <a:pt x="0" y="12"/>
                    <a:pt x="0" y="10"/>
                  </a:cubicBezTo>
                  <a:cubicBezTo>
                    <a:pt x="0" y="8"/>
                    <a:pt x="1" y="6"/>
                    <a:pt x="3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6" y="6"/>
                    <a:pt x="7" y="6"/>
                    <a:pt x="9" y="4"/>
                  </a:cubicBezTo>
                  <a:cubicBezTo>
                    <a:pt x="9" y="3"/>
                    <a:pt x="11" y="3"/>
                    <a:pt x="12" y="2"/>
                  </a:cubicBezTo>
                  <a:cubicBezTo>
                    <a:pt x="13" y="2"/>
                    <a:pt x="14" y="2"/>
                    <a:pt x="14" y="2"/>
                  </a:cubicBezTo>
                  <a:cubicBezTo>
                    <a:pt x="19" y="2"/>
                    <a:pt x="24" y="2"/>
                    <a:pt x="28" y="1"/>
                  </a:cubicBezTo>
                  <a:cubicBezTo>
                    <a:pt x="32" y="0"/>
                    <a:pt x="36" y="1"/>
                    <a:pt x="40" y="3"/>
                  </a:cubicBezTo>
                  <a:cubicBezTo>
                    <a:pt x="43" y="5"/>
                    <a:pt x="46" y="6"/>
                    <a:pt x="49" y="6"/>
                  </a:cubicBezTo>
                  <a:cubicBezTo>
                    <a:pt x="52" y="6"/>
                    <a:pt x="53" y="7"/>
                    <a:pt x="54" y="9"/>
                  </a:cubicBezTo>
                  <a:cubicBezTo>
                    <a:pt x="54" y="11"/>
                    <a:pt x="53" y="13"/>
                    <a:pt x="50" y="13"/>
                  </a:cubicBezTo>
                  <a:cubicBezTo>
                    <a:pt x="46" y="13"/>
                    <a:pt x="42" y="14"/>
                    <a:pt x="39" y="16"/>
                  </a:cubicBezTo>
                  <a:cubicBezTo>
                    <a:pt x="36" y="18"/>
                    <a:pt x="33" y="18"/>
                    <a:pt x="31" y="19"/>
                  </a:cubicBezTo>
                  <a:cubicBezTo>
                    <a:pt x="31" y="18"/>
                    <a:pt x="31" y="18"/>
                    <a:pt x="31" y="18"/>
                  </a:cubicBezTo>
                  <a:close/>
                  <a:moveTo>
                    <a:pt x="10" y="8"/>
                  </a:moveTo>
                  <a:cubicBezTo>
                    <a:pt x="8" y="8"/>
                    <a:pt x="6" y="8"/>
                    <a:pt x="4" y="9"/>
                  </a:cubicBezTo>
                  <a:cubicBezTo>
                    <a:pt x="3" y="9"/>
                    <a:pt x="3" y="9"/>
                    <a:pt x="2" y="10"/>
                  </a:cubicBezTo>
                  <a:cubicBezTo>
                    <a:pt x="3" y="10"/>
                    <a:pt x="3" y="11"/>
                    <a:pt x="4" y="11"/>
                  </a:cubicBezTo>
                  <a:cubicBezTo>
                    <a:pt x="6" y="11"/>
                    <a:pt x="9" y="11"/>
                    <a:pt x="12" y="11"/>
                  </a:cubicBezTo>
                  <a:cubicBezTo>
                    <a:pt x="15" y="11"/>
                    <a:pt x="19" y="12"/>
                    <a:pt x="22" y="13"/>
                  </a:cubicBezTo>
                  <a:cubicBezTo>
                    <a:pt x="27" y="16"/>
                    <a:pt x="32" y="16"/>
                    <a:pt x="37" y="14"/>
                  </a:cubicBezTo>
                  <a:cubicBezTo>
                    <a:pt x="41" y="12"/>
                    <a:pt x="45" y="10"/>
                    <a:pt x="50" y="11"/>
                  </a:cubicBezTo>
                  <a:cubicBezTo>
                    <a:pt x="50" y="11"/>
                    <a:pt x="51" y="10"/>
                    <a:pt x="51" y="10"/>
                  </a:cubicBezTo>
                  <a:cubicBezTo>
                    <a:pt x="51" y="9"/>
                    <a:pt x="50" y="9"/>
                    <a:pt x="50" y="9"/>
                  </a:cubicBezTo>
                  <a:cubicBezTo>
                    <a:pt x="50" y="8"/>
                    <a:pt x="50" y="8"/>
                    <a:pt x="49" y="8"/>
                  </a:cubicBezTo>
                  <a:cubicBezTo>
                    <a:pt x="45" y="9"/>
                    <a:pt x="42" y="7"/>
                    <a:pt x="38" y="5"/>
                  </a:cubicBezTo>
                  <a:cubicBezTo>
                    <a:pt x="35" y="4"/>
                    <a:pt x="32" y="3"/>
                    <a:pt x="28" y="4"/>
                  </a:cubicBezTo>
                  <a:cubicBezTo>
                    <a:pt x="25" y="4"/>
                    <a:pt x="21" y="5"/>
                    <a:pt x="18" y="5"/>
                  </a:cubicBezTo>
                  <a:cubicBezTo>
                    <a:pt x="16" y="5"/>
                    <a:pt x="15" y="5"/>
                    <a:pt x="14" y="5"/>
                  </a:cubicBezTo>
                  <a:cubicBezTo>
                    <a:pt x="11" y="5"/>
                    <a:pt x="10" y="5"/>
                    <a:pt x="1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5" name="Freeform 53">
              <a:extLst>
                <a:ext uri="{FF2B5EF4-FFF2-40B4-BE49-F238E27FC236}">
                  <a16:creationId xmlns:a16="http://schemas.microsoft.com/office/drawing/2014/main" id="{32F6C9FD-5763-4567-93D8-C6DE8E1660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18" y="741"/>
              <a:ext cx="211" cy="157"/>
            </a:xfrm>
            <a:custGeom>
              <a:avLst/>
              <a:gdLst>
                <a:gd name="T0" fmla="*/ 20 w 35"/>
                <a:gd name="T1" fmla="*/ 25 h 26"/>
                <a:gd name="T2" fmla="*/ 15 w 35"/>
                <a:gd name="T3" fmla="*/ 25 h 26"/>
                <a:gd name="T4" fmla="*/ 10 w 35"/>
                <a:gd name="T5" fmla="*/ 23 h 26"/>
                <a:gd name="T6" fmla="*/ 8 w 35"/>
                <a:gd name="T7" fmla="*/ 22 h 26"/>
                <a:gd name="T8" fmla="*/ 3 w 35"/>
                <a:gd name="T9" fmla="*/ 19 h 26"/>
                <a:gd name="T10" fmla="*/ 1 w 35"/>
                <a:gd name="T11" fmla="*/ 18 h 26"/>
                <a:gd name="T12" fmla="*/ 1 w 35"/>
                <a:gd name="T13" fmla="*/ 12 h 26"/>
                <a:gd name="T14" fmla="*/ 2 w 35"/>
                <a:gd name="T15" fmla="*/ 10 h 26"/>
                <a:gd name="T16" fmla="*/ 4 w 35"/>
                <a:gd name="T17" fmla="*/ 7 h 26"/>
                <a:gd name="T18" fmla="*/ 6 w 35"/>
                <a:gd name="T19" fmla="*/ 4 h 26"/>
                <a:gd name="T20" fmla="*/ 13 w 35"/>
                <a:gd name="T21" fmla="*/ 1 h 26"/>
                <a:gd name="T22" fmla="*/ 15 w 35"/>
                <a:gd name="T23" fmla="*/ 1 h 26"/>
                <a:gd name="T24" fmla="*/ 25 w 35"/>
                <a:gd name="T25" fmla="*/ 4 h 26"/>
                <a:gd name="T26" fmla="*/ 27 w 35"/>
                <a:gd name="T27" fmla="*/ 4 h 26"/>
                <a:gd name="T28" fmla="*/ 33 w 35"/>
                <a:gd name="T29" fmla="*/ 11 h 26"/>
                <a:gd name="T30" fmla="*/ 34 w 35"/>
                <a:gd name="T31" fmla="*/ 13 h 26"/>
                <a:gd name="T32" fmla="*/ 31 w 35"/>
                <a:gd name="T33" fmla="*/ 22 h 26"/>
                <a:gd name="T34" fmla="*/ 31 w 35"/>
                <a:gd name="T35" fmla="*/ 22 h 26"/>
                <a:gd name="T36" fmla="*/ 20 w 35"/>
                <a:gd name="T37" fmla="*/ 25 h 26"/>
                <a:gd name="T38" fmla="*/ 20 w 35"/>
                <a:gd name="T39" fmla="*/ 25 h 26"/>
                <a:gd name="T40" fmla="*/ 20 w 35"/>
                <a:gd name="T41" fmla="*/ 25 h 26"/>
                <a:gd name="T42" fmla="*/ 15 w 35"/>
                <a:gd name="T43" fmla="*/ 5 h 26"/>
                <a:gd name="T44" fmla="*/ 7 w 35"/>
                <a:gd name="T45" fmla="*/ 9 h 26"/>
                <a:gd name="T46" fmla="*/ 4 w 35"/>
                <a:gd name="T47" fmla="*/ 12 h 26"/>
                <a:gd name="T48" fmla="*/ 4 w 35"/>
                <a:gd name="T49" fmla="*/ 13 h 26"/>
                <a:gd name="T50" fmla="*/ 4 w 35"/>
                <a:gd name="T51" fmla="*/ 16 h 26"/>
                <a:gd name="T52" fmla="*/ 5 w 35"/>
                <a:gd name="T53" fmla="*/ 17 h 26"/>
                <a:gd name="T54" fmla="*/ 9 w 35"/>
                <a:gd name="T55" fmla="*/ 20 h 26"/>
                <a:gd name="T56" fmla="*/ 13 w 35"/>
                <a:gd name="T57" fmla="*/ 15 h 26"/>
                <a:gd name="T58" fmla="*/ 14 w 35"/>
                <a:gd name="T59" fmla="*/ 14 h 26"/>
                <a:gd name="T60" fmla="*/ 25 w 35"/>
                <a:gd name="T61" fmla="*/ 14 h 26"/>
                <a:gd name="T62" fmla="*/ 26 w 35"/>
                <a:gd name="T63" fmla="*/ 15 h 26"/>
                <a:gd name="T64" fmla="*/ 31 w 35"/>
                <a:gd name="T65" fmla="*/ 19 h 26"/>
                <a:gd name="T66" fmla="*/ 31 w 35"/>
                <a:gd name="T67" fmla="*/ 13 h 26"/>
                <a:gd name="T68" fmla="*/ 30 w 35"/>
                <a:gd name="T69" fmla="*/ 12 h 26"/>
                <a:gd name="T70" fmla="*/ 25 w 35"/>
                <a:gd name="T71" fmla="*/ 7 h 26"/>
                <a:gd name="T72" fmla="*/ 24 w 35"/>
                <a:gd name="T73" fmla="*/ 7 h 26"/>
                <a:gd name="T74" fmla="*/ 15 w 35"/>
                <a:gd name="T75" fmla="*/ 5 h 26"/>
                <a:gd name="T76" fmla="*/ 15 w 35"/>
                <a:gd name="T77" fmla="*/ 17 h 26"/>
                <a:gd name="T78" fmla="*/ 15 w 35"/>
                <a:gd name="T79" fmla="*/ 17 h 26"/>
                <a:gd name="T80" fmla="*/ 12 w 35"/>
                <a:gd name="T81" fmla="*/ 20 h 26"/>
                <a:gd name="T82" fmla="*/ 15 w 35"/>
                <a:gd name="T83" fmla="*/ 22 h 26"/>
                <a:gd name="T84" fmla="*/ 21 w 35"/>
                <a:gd name="T85" fmla="*/ 22 h 26"/>
                <a:gd name="T86" fmla="*/ 26 w 35"/>
                <a:gd name="T87" fmla="*/ 22 h 26"/>
                <a:gd name="T88" fmla="*/ 28 w 35"/>
                <a:gd name="T89" fmla="*/ 19 h 26"/>
                <a:gd name="T90" fmla="*/ 25 w 35"/>
                <a:gd name="T91" fmla="*/ 17 h 26"/>
                <a:gd name="T92" fmla="*/ 24 w 35"/>
                <a:gd name="T93" fmla="*/ 18 h 26"/>
                <a:gd name="T94" fmla="*/ 19 w 35"/>
                <a:gd name="T95" fmla="*/ 13 h 26"/>
                <a:gd name="T96" fmla="*/ 15 w 35"/>
                <a:gd name="T9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" h="26">
                  <a:moveTo>
                    <a:pt x="20" y="25"/>
                  </a:moveTo>
                  <a:cubicBezTo>
                    <a:pt x="18" y="25"/>
                    <a:pt x="16" y="25"/>
                    <a:pt x="15" y="25"/>
                  </a:cubicBezTo>
                  <a:cubicBezTo>
                    <a:pt x="13" y="25"/>
                    <a:pt x="11" y="24"/>
                    <a:pt x="10" y="23"/>
                  </a:cubicBezTo>
                  <a:cubicBezTo>
                    <a:pt x="10" y="23"/>
                    <a:pt x="9" y="22"/>
                    <a:pt x="8" y="22"/>
                  </a:cubicBezTo>
                  <a:cubicBezTo>
                    <a:pt x="6" y="22"/>
                    <a:pt x="4" y="22"/>
                    <a:pt x="3" y="19"/>
                  </a:cubicBezTo>
                  <a:cubicBezTo>
                    <a:pt x="2" y="19"/>
                    <a:pt x="2" y="18"/>
                    <a:pt x="1" y="18"/>
                  </a:cubicBezTo>
                  <a:cubicBezTo>
                    <a:pt x="0" y="16"/>
                    <a:pt x="0" y="14"/>
                    <a:pt x="1" y="12"/>
                  </a:cubicBezTo>
                  <a:cubicBezTo>
                    <a:pt x="1" y="11"/>
                    <a:pt x="1" y="10"/>
                    <a:pt x="2" y="10"/>
                  </a:cubicBezTo>
                  <a:cubicBezTo>
                    <a:pt x="2" y="9"/>
                    <a:pt x="3" y="7"/>
                    <a:pt x="4" y="7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8" y="2"/>
                    <a:pt x="10" y="1"/>
                    <a:pt x="13" y="1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9" y="0"/>
                    <a:pt x="22" y="0"/>
                    <a:pt x="25" y="4"/>
                  </a:cubicBezTo>
                  <a:cubicBezTo>
                    <a:pt x="26" y="4"/>
                    <a:pt x="26" y="4"/>
                    <a:pt x="27" y="4"/>
                  </a:cubicBezTo>
                  <a:cubicBezTo>
                    <a:pt x="31" y="5"/>
                    <a:pt x="33" y="7"/>
                    <a:pt x="33" y="11"/>
                  </a:cubicBezTo>
                  <a:cubicBezTo>
                    <a:pt x="33" y="11"/>
                    <a:pt x="33" y="12"/>
                    <a:pt x="34" y="13"/>
                  </a:cubicBezTo>
                  <a:cubicBezTo>
                    <a:pt x="35" y="16"/>
                    <a:pt x="34" y="20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8" y="26"/>
                    <a:pt x="24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lose/>
                  <a:moveTo>
                    <a:pt x="15" y="5"/>
                  </a:moveTo>
                  <a:cubicBezTo>
                    <a:pt x="11" y="2"/>
                    <a:pt x="8" y="4"/>
                    <a:pt x="7" y="9"/>
                  </a:cubicBezTo>
                  <a:cubicBezTo>
                    <a:pt x="5" y="9"/>
                    <a:pt x="4" y="9"/>
                    <a:pt x="4" y="12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2" y="14"/>
                    <a:pt x="2" y="15"/>
                    <a:pt x="4" y="16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6" y="20"/>
                    <a:pt x="6" y="20"/>
                    <a:pt x="9" y="20"/>
                  </a:cubicBezTo>
                  <a:cubicBezTo>
                    <a:pt x="9" y="17"/>
                    <a:pt x="10" y="16"/>
                    <a:pt x="13" y="15"/>
                  </a:cubicBezTo>
                  <a:cubicBezTo>
                    <a:pt x="13" y="15"/>
                    <a:pt x="14" y="14"/>
                    <a:pt x="14" y="14"/>
                  </a:cubicBezTo>
                  <a:cubicBezTo>
                    <a:pt x="17" y="10"/>
                    <a:pt x="22" y="10"/>
                    <a:pt x="25" y="14"/>
                  </a:cubicBezTo>
                  <a:cubicBezTo>
                    <a:pt x="25" y="14"/>
                    <a:pt x="25" y="15"/>
                    <a:pt x="26" y="15"/>
                  </a:cubicBezTo>
                  <a:cubicBezTo>
                    <a:pt x="28" y="15"/>
                    <a:pt x="30" y="16"/>
                    <a:pt x="31" y="19"/>
                  </a:cubicBezTo>
                  <a:cubicBezTo>
                    <a:pt x="32" y="17"/>
                    <a:pt x="32" y="15"/>
                    <a:pt x="31" y="13"/>
                  </a:cubicBezTo>
                  <a:cubicBezTo>
                    <a:pt x="31" y="13"/>
                    <a:pt x="30" y="12"/>
                    <a:pt x="30" y="12"/>
                  </a:cubicBezTo>
                  <a:cubicBezTo>
                    <a:pt x="31" y="8"/>
                    <a:pt x="28" y="6"/>
                    <a:pt x="25" y="7"/>
                  </a:cubicBezTo>
                  <a:cubicBezTo>
                    <a:pt x="25" y="7"/>
                    <a:pt x="25" y="7"/>
                    <a:pt x="24" y="7"/>
                  </a:cubicBezTo>
                  <a:cubicBezTo>
                    <a:pt x="22" y="2"/>
                    <a:pt x="19" y="2"/>
                    <a:pt x="15" y="5"/>
                  </a:cubicBezTo>
                  <a:close/>
                  <a:moveTo>
                    <a:pt x="15" y="17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2" y="17"/>
                    <a:pt x="12" y="18"/>
                    <a:pt x="12" y="20"/>
                  </a:cubicBezTo>
                  <a:cubicBezTo>
                    <a:pt x="12" y="22"/>
                    <a:pt x="13" y="22"/>
                    <a:pt x="15" y="22"/>
                  </a:cubicBezTo>
                  <a:cubicBezTo>
                    <a:pt x="17" y="22"/>
                    <a:pt x="19" y="22"/>
                    <a:pt x="21" y="22"/>
                  </a:cubicBezTo>
                  <a:cubicBezTo>
                    <a:pt x="22" y="22"/>
                    <a:pt x="24" y="22"/>
                    <a:pt x="26" y="22"/>
                  </a:cubicBezTo>
                  <a:cubicBezTo>
                    <a:pt x="27" y="22"/>
                    <a:pt x="28" y="21"/>
                    <a:pt x="28" y="19"/>
                  </a:cubicBezTo>
                  <a:cubicBezTo>
                    <a:pt x="28" y="18"/>
                    <a:pt x="26" y="17"/>
                    <a:pt x="25" y="17"/>
                  </a:cubicBezTo>
                  <a:cubicBezTo>
                    <a:pt x="24" y="17"/>
                    <a:pt x="24" y="18"/>
                    <a:pt x="24" y="18"/>
                  </a:cubicBezTo>
                  <a:cubicBezTo>
                    <a:pt x="23" y="14"/>
                    <a:pt x="22" y="13"/>
                    <a:pt x="19" y="13"/>
                  </a:cubicBezTo>
                  <a:cubicBezTo>
                    <a:pt x="17" y="13"/>
                    <a:pt x="16" y="14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6" name="Freeform 54">
              <a:extLst>
                <a:ext uri="{FF2B5EF4-FFF2-40B4-BE49-F238E27FC236}">
                  <a16:creationId xmlns:a16="http://schemas.microsoft.com/office/drawing/2014/main" id="{11D0DBA0-FAB7-4D1A-8BA5-820BC4DA71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0" y="1977"/>
              <a:ext cx="241" cy="133"/>
            </a:xfrm>
            <a:custGeom>
              <a:avLst/>
              <a:gdLst>
                <a:gd name="T0" fmla="*/ 21 w 40"/>
                <a:gd name="T1" fmla="*/ 21 h 22"/>
                <a:gd name="T2" fmla="*/ 21 w 40"/>
                <a:gd name="T3" fmla="*/ 19 h 22"/>
                <a:gd name="T4" fmla="*/ 31 w 40"/>
                <a:gd name="T5" fmla="*/ 19 h 22"/>
                <a:gd name="T6" fmla="*/ 34 w 40"/>
                <a:gd name="T7" fmla="*/ 18 h 22"/>
                <a:gd name="T8" fmla="*/ 35 w 40"/>
                <a:gd name="T9" fmla="*/ 13 h 22"/>
                <a:gd name="T10" fmla="*/ 35 w 40"/>
                <a:gd name="T11" fmla="*/ 11 h 22"/>
                <a:gd name="T12" fmla="*/ 30 w 40"/>
                <a:gd name="T13" fmla="*/ 7 h 22"/>
                <a:gd name="T14" fmla="*/ 29 w 40"/>
                <a:gd name="T15" fmla="*/ 7 h 22"/>
                <a:gd name="T16" fmla="*/ 20 w 40"/>
                <a:gd name="T17" fmla="*/ 5 h 22"/>
                <a:gd name="T18" fmla="*/ 15 w 40"/>
                <a:gd name="T19" fmla="*/ 4 h 22"/>
                <a:gd name="T20" fmla="*/ 13 w 40"/>
                <a:gd name="T21" fmla="*/ 6 h 22"/>
                <a:gd name="T22" fmla="*/ 15 w 40"/>
                <a:gd name="T23" fmla="*/ 8 h 22"/>
                <a:gd name="T24" fmla="*/ 16 w 40"/>
                <a:gd name="T25" fmla="*/ 16 h 22"/>
                <a:gd name="T26" fmla="*/ 13 w 40"/>
                <a:gd name="T27" fmla="*/ 16 h 22"/>
                <a:gd name="T28" fmla="*/ 8 w 40"/>
                <a:gd name="T29" fmla="*/ 16 h 22"/>
                <a:gd name="T30" fmla="*/ 13 w 40"/>
                <a:gd name="T31" fmla="*/ 19 h 22"/>
                <a:gd name="T32" fmla="*/ 13 w 40"/>
                <a:gd name="T33" fmla="*/ 21 h 22"/>
                <a:gd name="T34" fmla="*/ 6 w 40"/>
                <a:gd name="T35" fmla="*/ 17 h 22"/>
                <a:gd name="T36" fmla="*/ 3 w 40"/>
                <a:gd name="T37" fmla="*/ 16 h 22"/>
                <a:gd name="T38" fmla="*/ 1 w 40"/>
                <a:gd name="T39" fmla="*/ 12 h 22"/>
                <a:gd name="T40" fmla="*/ 4 w 40"/>
                <a:gd name="T41" fmla="*/ 8 h 22"/>
                <a:gd name="T42" fmla="*/ 5 w 40"/>
                <a:gd name="T43" fmla="*/ 7 h 22"/>
                <a:gd name="T44" fmla="*/ 10 w 40"/>
                <a:gd name="T45" fmla="*/ 5 h 22"/>
                <a:gd name="T46" fmla="*/ 11 w 40"/>
                <a:gd name="T47" fmla="*/ 4 h 22"/>
                <a:gd name="T48" fmla="*/ 19 w 40"/>
                <a:gd name="T49" fmla="*/ 1 h 22"/>
                <a:gd name="T50" fmla="*/ 20 w 40"/>
                <a:gd name="T51" fmla="*/ 1 h 22"/>
                <a:gd name="T52" fmla="*/ 30 w 40"/>
                <a:gd name="T53" fmla="*/ 3 h 22"/>
                <a:gd name="T54" fmla="*/ 31 w 40"/>
                <a:gd name="T55" fmla="*/ 4 h 22"/>
                <a:gd name="T56" fmla="*/ 37 w 40"/>
                <a:gd name="T57" fmla="*/ 11 h 22"/>
                <a:gd name="T58" fmla="*/ 38 w 40"/>
                <a:gd name="T59" fmla="*/ 12 h 22"/>
                <a:gd name="T60" fmla="*/ 32 w 40"/>
                <a:gd name="T61" fmla="*/ 21 h 22"/>
                <a:gd name="T62" fmla="*/ 23 w 40"/>
                <a:gd name="T63" fmla="*/ 21 h 22"/>
                <a:gd name="T64" fmla="*/ 21 w 40"/>
                <a:gd name="T65" fmla="*/ 21 h 22"/>
                <a:gd name="T66" fmla="*/ 13 w 40"/>
                <a:gd name="T67" fmla="*/ 10 h 22"/>
                <a:gd name="T68" fmla="*/ 13 w 40"/>
                <a:gd name="T69" fmla="*/ 10 h 22"/>
                <a:gd name="T70" fmla="*/ 10 w 40"/>
                <a:gd name="T71" fmla="*/ 8 h 22"/>
                <a:gd name="T72" fmla="*/ 6 w 40"/>
                <a:gd name="T73" fmla="*/ 11 h 22"/>
                <a:gd name="T74" fmla="*/ 6 w 40"/>
                <a:gd name="T75" fmla="*/ 11 h 22"/>
                <a:gd name="T76" fmla="*/ 3 w 40"/>
                <a:gd name="T77" fmla="*/ 12 h 22"/>
                <a:gd name="T78" fmla="*/ 5 w 40"/>
                <a:gd name="T79" fmla="*/ 14 h 22"/>
                <a:gd name="T80" fmla="*/ 13 w 40"/>
                <a:gd name="T81" fmla="*/ 14 h 22"/>
                <a:gd name="T82" fmla="*/ 15 w 40"/>
                <a:gd name="T83" fmla="*/ 12 h 22"/>
                <a:gd name="T84" fmla="*/ 13 w 40"/>
                <a:gd name="T85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22">
                  <a:moveTo>
                    <a:pt x="21" y="21"/>
                  </a:moveTo>
                  <a:cubicBezTo>
                    <a:pt x="21" y="20"/>
                    <a:pt x="21" y="20"/>
                    <a:pt x="21" y="19"/>
                  </a:cubicBezTo>
                  <a:cubicBezTo>
                    <a:pt x="24" y="19"/>
                    <a:pt x="28" y="19"/>
                    <a:pt x="31" y="19"/>
                  </a:cubicBezTo>
                  <a:cubicBezTo>
                    <a:pt x="32" y="19"/>
                    <a:pt x="33" y="19"/>
                    <a:pt x="34" y="18"/>
                  </a:cubicBezTo>
                  <a:cubicBezTo>
                    <a:pt x="36" y="18"/>
                    <a:pt x="37" y="15"/>
                    <a:pt x="35" y="13"/>
                  </a:cubicBezTo>
                  <a:cubicBezTo>
                    <a:pt x="35" y="12"/>
                    <a:pt x="35" y="12"/>
                    <a:pt x="35" y="11"/>
                  </a:cubicBezTo>
                  <a:cubicBezTo>
                    <a:pt x="35" y="8"/>
                    <a:pt x="33" y="6"/>
                    <a:pt x="30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7" y="3"/>
                    <a:pt x="23" y="2"/>
                    <a:pt x="20" y="5"/>
                  </a:cubicBezTo>
                  <a:cubicBezTo>
                    <a:pt x="18" y="4"/>
                    <a:pt x="17" y="3"/>
                    <a:pt x="15" y="4"/>
                  </a:cubicBezTo>
                  <a:cubicBezTo>
                    <a:pt x="14" y="5"/>
                    <a:pt x="13" y="5"/>
                    <a:pt x="13" y="6"/>
                  </a:cubicBezTo>
                  <a:cubicBezTo>
                    <a:pt x="13" y="7"/>
                    <a:pt x="14" y="8"/>
                    <a:pt x="15" y="8"/>
                  </a:cubicBezTo>
                  <a:cubicBezTo>
                    <a:pt x="18" y="10"/>
                    <a:pt x="19" y="14"/>
                    <a:pt x="16" y="16"/>
                  </a:cubicBezTo>
                  <a:cubicBezTo>
                    <a:pt x="15" y="16"/>
                    <a:pt x="14" y="16"/>
                    <a:pt x="13" y="16"/>
                  </a:cubicBezTo>
                  <a:cubicBezTo>
                    <a:pt x="12" y="17"/>
                    <a:pt x="10" y="16"/>
                    <a:pt x="8" y="16"/>
                  </a:cubicBezTo>
                  <a:cubicBezTo>
                    <a:pt x="9" y="18"/>
                    <a:pt x="9" y="18"/>
                    <a:pt x="13" y="19"/>
                  </a:cubicBezTo>
                  <a:cubicBezTo>
                    <a:pt x="13" y="20"/>
                    <a:pt x="13" y="20"/>
                    <a:pt x="13" y="21"/>
                  </a:cubicBezTo>
                  <a:cubicBezTo>
                    <a:pt x="9" y="22"/>
                    <a:pt x="7" y="20"/>
                    <a:pt x="6" y="17"/>
                  </a:cubicBezTo>
                  <a:cubicBezTo>
                    <a:pt x="5" y="16"/>
                    <a:pt x="4" y="16"/>
                    <a:pt x="3" y="16"/>
                  </a:cubicBezTo>
                  <a:cubicBezTo>
                    <a:pt x="2" y="16"/>
                    <a:pt x="0" y="14"/>
                    <a:pt x="1" y="12"/>
                  </a:cubicBezTo>
                  <a:cubicBezTo>
                    <a:pt x="1" y="10"/>
                    <a:pt x="2" y="9"/>
                    <a:pt x="4" y="8"/>
                  </a:cubicBezTo>
                  <a:cubicBezTo>
                    <a:pt x="4" y="8"/>
                    <a:pt x="5" y="8"/>
                    <a:pt x="5" y="7"/>
                  </a:cubicBezTo>
                  <a:cubicBezTo>
                    <a:pt x="6" y="6"/>
                    <a:pt x="8" y="5"/>
                    <a:pt x="10" y="5"/>
                  </a:cubicBezTo>
                  <a:cubicBezTo>
                    <a:pt x="10" y="5"/>
                    <a:pt x="11" y="5"/>
                    <a:pt x="11" y="4"/>
                  </a:cubicBezTo>
                  <a:cubicBezTo>
                    <a:pt x="13" y="2"/>
                    <a:pt x="15" y="1"/>
                    <a:pt x="19" y="1"/>
                  </a:cubicBezTo>
                  <a:cubicBezTo>
                    <a:pt x="19" y="2"/>
                    <a:pt x="20" y="2"/>
                    <a:pt x="20" y="1"/>
                  </a:cubicBezTo>
                  <a:cubicBezTo>
                    <a:pt x="24" y="0"/>
                    <a:pt x="27" y="1"/>
                    <a:pt x="30" y="3"/>
                  </a:cubicBezTo>
                  <a:cubicBezTo>
                    <a:pt x="30" y="4"/>
                    <a:pt x="31" y="4"/>
                    <a:pt x="31" y="4"/>
                  </a:cubicBezTo>
                  <a:cubicBezTo>
                    <a:pt x="35" y="5"/>
                    <a:pt x="37" y="7"/>
                    <a:pt x="37" y="11"/>
                  </a:cubicBezTo>
                  <a:cubicBezTo>
                    <a:pt x="37" y="11"/>
                    <a:pt x="38" y="12"/>
                    <a:pt x="38" y="12"/>
                  </a:cubicBezTo>
                  <a:cubicBezTo>
                    <a:pt x="40" y="17"/>
                    <a:pt x="37" y="21"/>
                    <a:pt x="32" y="21"/>
                  </a:cubicBezTo>
                  <a:cubicBezTo>
                    <a:pt x="29" y="21"/>
                    <a:pt x="26" y="21"/>
                    <a:pt x="23" y="21"/>
                  </a:cubicBezTo>
                  <a:cubicBezTo>
                    <a:pt x="22" y="21"/>
                    <a:pt x="22" y="21"/>
                    <a:pt x="21" y="21"/>
                  </a:cubicBezTo>
                  <a:close/>
                  <a:moveTo>
                    <a:pt x="13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2" y="9"/>
                    <a:pt x="11" y="8"/>
                    <a:pt x="10" y="8"/>
                  </a:cubicBezTo>
                  <a:cubicBezTo>
                    <a:pt x="8" y="7"/>
                    <a:pt x="7" y="9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3" y="14"/>
                    <a:pt x="4" y="14"/>
                    <a:pt x="5" y="14"/>
                  </a:cubicBezTo>
                  <a:cubicBezTo>
                    <a:pt x="8" y="14"/>
                    <a:pt x="11" y="14"/>
                    <a:pt x="13" y="14"/>
                  </a:cubicBezTo>
                  <a:cubicBezTo>
                    <a:pt x="15" y="14"/>
                    <a:pt x="16" y="13"/>
                    <a:pt x="15" y="12"/>
                  </a:cubicBezTo>
                  <a:cubicBezTo>
                    <a:pt x="15" y="11"/>
                    <a:pt x="14" y="11"/>
                    <a:pt x="1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7" name="Freeform 55">
              <a:extLst>
                <a:ext uri="{FF2B5EF4-FFF2-40B4-BE49-F238E27FC236}">
                  <a16:creationId xmlns:a16="http://schemas.microsoft.com/office/drawing/2014/main" id="{1DE8031B-FD60-408E-8126-FF38E19D7B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8" y="741"/>
              <a:ext cx="277" cy="127"/>
            </a:xfrm>
            <a:custGeom>
              <a:avLst/>
              <a:gdLst>
                <a:gd name="T0" fmla="*/ 30 w 46"/>
                <a:gd name="T1" fmla="*/ 5 h 21"/>
                <a:gd name="T2" fmla="*/ 40 w 46"/>
                <a:gd name="T3" fmla="*/ 6 h 21"/>
                <a:gd name="T4" fmla="*/ 41 w 46"/>
                <a:gd name="T5" fmla="*/ 6 h 21"/>
                <a:gd name="T6" fmla="*/ 45 w 46"/>
                <a:gd name="T7" fmla="*/ 12 h 21"/>
                <a:gd name="T8" fmla="*/ 40 w 46"/>
                <a:gd name="T9" fmla="*/ 16 h 21"/>
                <a:gd name="T10" fmla="*/ 35 w 46"/>
                <a:gd name="T11" fmla="*/ 16 h 21"/>
                <a:gd name="T12" fmla="*/ 32 w 46"/>
                <a:gd name="T13" fmla="*/ 18 h 21"/>
                <a:gd name="T14" fmla="*/ 26 w 46"/>
                <a:gd name="T15" fmla="*/ 21 h 21"/>
                <a:gd name="T16" fmla="*/ 26 w 46"/>
                <a:gd name="T17" fmla="*/ 19 h 21"/>
                <a:gd name="T18" fmla="*/ 27 w 46"/>
                <a:gd name="T19" fmla="*/ 19 h 21"/>
                <a:gd name="T20" fmla="*/ 30 w 46"/>
                <a:gd name="T21" fmla="*/ 13 h 21"/>
                <a:gd name="T22" fmla="*/ 29 w 46"/>
                <a:gd name="T23" fmla="*/ 11 h 21"/>
                <a:gd name="T24" fmla="*/ 24 w 46"/>
                <a:gd name="T25" fmla="*/ 7 h 21"/>
                <a:gd name="T26" fmla="*/ 20 w 46"/>
                <a:gd name="T27" fmla="*/ 3 h 21"/>
                <a:gd name="T28" fmla="*/ 15 w 46"/>
                <a:gd name="T29" fmla="*/ 5 h 21"/>
                <a:gd name="T30" fmla="*/ 7 w 46"/>
                <a:gd name="T31" fmla="*/ 8 h 21"/>
                <a:gd name="T32" fmla="*/ 4 w 46"/>
                <a:gd name="T33" fmla="*/ 11 h 21"/>
                <a:gd name="T34" fmla="*/ 3 w 46"/>
                <a:gd name="T35" fmla="*/ 12 h 21"/>
                <a:gd name="T36" fmla="*/ 3 w 46"/>
                <a:gd name="T37" fmla="*/ 15 h 21"/>
                <a:gd name="T38" fmla="*/ 5 w 46"/>
                <a:gd name="T39" fmla="*/ 17 h 21"/>
                <a:gd name="T40" fmla="*/ 8 w 46"/>
                <a:gd name="T41" fmla="*/ 19 h 21"/>
                <a:gd name="T42" fmla="*/ 8 w 46"/>
                <a:gd name="T43" fmla="*/ 19 h 21"/>
                <a:gd name="T44" fmla="*/ 8 w 46"/>
                <a:gd name="T45" fmla="*/ 21 h 21"/>
                <a:gd name="T46" fmla="*/ 6 w 46"/>
                <a:gd name="T47" fmla="*/ 21 h 21"/>
                <a:gd name="T48" fmla="*/ 0 w 46"/>
                <a:gd name="T49" fmla="*/ 14 h 21"/>
                <a:gd name="T50" fmla="*/ 5 w 46"/>
                <a:gd name="T51" fmla="*/ 6 h 21"/>
                <a:gd name="T52" fmla="*/ 6 w 46"/>
                <a:gd name="T53" fmla="*/ 5 h 21"/>
                <a:gd name="T54" fmla="*/ 13 w 46"/>
                <a:gd name="T55" fmla="*/ 1 h 21"/>
                <a:gd name="T56" fmla="*/ 15 w 46"/>
                <a:gd name="T57" fmla="*/ 1 h 21"/>
                <a:gd name="T58" fmla="*/ 24 w 46"/>
                <a:gd name="T59" fmla="*/ 3 h 21"/>
                <a:gd name="T60" fmla="*/ 26 w 46"/>
                <a:gd name="T61" fmla="*/ 4 h 21"/>
                <a:gd name="T62" fmla="*/ 30 w 46"/>
                <a:gd name="T63" fmla="*/ 5 h 21"/>
                <a:gd name="T64" fmla="*/ 39 w 46"/>
                <a:gd name="T65" fmla="*/ 9 h 21"/>
                <a:gd name="T66" fmla="*/ 38 w 46"/>
                <a:gd name="T67" fmla="*/ 8 h 21"/>
                <a:gd name="T68" fmla="*/ 32 w 46"/>
                <a:gd name="T69" fmla="*/ 6 h 21"/>
                <a:gd name="T70" fmla="*/ 31 w 46"/>
                <a:gd name="T71" fmla="*/ 7 h 21"/>
                <a:gd name="T72" fmla="*/ 33 w 46"/>
                <a:gd name="T73" fmla="*/ 14 h 21"/>
                <a:gd name="T74" fmla="*/ 41 w 46"/>
                <a:gd name="T75" fmla="*/ 14 h 21"/>
                <a:gd name="T76" fmla="*/ 43 w 46"/>
                <a:gd name="T77" fmla="*/ 11 h 21"/>
                <a:gd name="T78" fmla="*/ 40 w 46"/>
                <a:gd name="T79" fmla="*/ 9 h 21"/>
                <a:gd name="T80" fmla="*/ 39 w 46"/>
                <a:gd name="T81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" h="21">
                  <a:moveTo>
                    <a:pt x="30" y="5"/>
                  </a:moveTo>
                  <a:cubicBezTo>
                    <a:pt x="33" y="2"/>
                    <a:pt x="37" y="2"/>
                    <a:pt x="40" y="6"/>
                  </a:cubicBezTo>
                  <a:cubicBezTo>
                    <a:pt x="40" y="6"/>
                    <a:pt x="41" y="6"/>
                    <a:pt x="41" y="6"/>
                  </a:cubicBezTo>
                  <a:cubicBezTo>
                    <a:pt x="44" y="7"/>
                    <a:pt x="46" y="9"/>
                    <a:pt x="45" y="12"/>
                  </a:cubicBezTo>
                  <a:cubicBezTo>
                    <a:pt x="45" y="14"/>
                    <a:pt x="43" y="16"/>
                    <a:pt x="40" y="16"/>
                  </a:cubicBezTo>
                  <a:cubicBezTo>
                    <a:pt x="38" y="16"/>
                    <a:pt x="37" y="16"/>
                    <a:pt x="35" y="16"/>
                  </a:cubicBezTo>
                  <a:cubicBezTo>
                    <a:pt x="34" y="16"/>
                    <a:pt x="33" y="16"/>
                    <a:pt x="32" y="18"/>
                  </a:cubicBezTo>
                  <a:cubicBezTo>
                    <a:pt x="31" y="20"/>
                    <a:pt x="29" y="21"/>
                    <a:pt x="26" y="21"/>
                  </a:cubicBezTo>
                  <a:cubicBezTo>
                    <a:pt x="26" y="20"/>
                    <a:pt x="26" y="20"/>
                    <a:pt x="26" y="19"/>
                  </a:cubicBezTo>
                  <a:cubicBezTo>
                    <a:pt x="26" y="19"/>
                    <a:pt x="26" y="19"/>
                    <a:pt x="27" y="19"/>
                  </a:cubicBezTo>
                  <a:cubicBezTo>
                    <a:pt x="30" y="18"/>
                    <a:pt x="32" y="15"/>
                    <a:pt x="30" y="13"/>
                  </a:cubicBezTo>
                  <a:cubicBezTo>
                    <a:pt x="30" y="12"/>
                    <a:pt x="29" y="12"/>
                    <a:pt x="29" y="11"/>
                  </a:cubicBezTo>
                  <a:cubicBezTo>
                    <a:pt x="29" y="7"/>
                    <a:pt x="28" y="6"/>
                    <a:pt x="24" y="7"/>
                  </a:cubicBezTo>
                  <a:cubicBezTo>
                    <a:pt x="23" y="6"/>
                    <a:pt x="21" y="4"/>
                    <a:pt x="20" y="3"/>
                  </a:cubicBezTo>
                  <a:cubicBezTo>
                    <a:pt x="18" y="2"/>
                    <a:pt x="16" y="3"/>
                    <a:pt x="15" y="5"/>
                  </a:cubicBezTo>
                  <a:cubicBezTo>
                    <a:pt x="10" y="3"/>
                    <a:pt x="9" y="3"/>
                    <a:pt x="7" y="8"/>
                  </a:cubicBezTo>
                  <a:cubicBezTo>
                    <a:pt x="5" y="8"/>
                    <a:pt x="4" y="9"/>
                    <a:pt x="4" y="11"/>
                  </a:cubicBezTo>
                  <a:cubicBezTo>
                    <a:pt x="4" y="11"/>
                    <a:pt x="4" y="12"/>
                    <a:pt x="3" y="12"/>
                  </a:cubicBezTo>
                  <a:cubicBezTo>
                    <a:pt x="2" y="13"/>
                    <a:pt x="3" y="14"/>
                    <a:pt x="3" y="15"/>
                  </a:cubicBezTo>
                  <a:cubicBezTo>
                    <a:pt x="4" y="16"/>
                    <a:pt x="4" y="16"/>
                    <a:pt x="5" y="17"/>
                  </a:cubicBezTo>
                  <a:cubicBezTo>
                    <a:pt x="6" y="18"/>
                    <a:pt x="7" y="18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0"/>
                    <a:pt x="8" y="20"/>
                    <a:pt x="8" y="21"/>
                  </a:cubicBezTo>
                  <a:cubicBezTo>
                    <a:pt x="8" y="21"/>
                    <a:pt x="7" y="21"/>
                    <a:pt x="6" y="21"/>
                  </a:cubicBezTo>
                  <a:cubicBezTo>
                    <a:pt x="4" y="20"/>
                    <a:pt x="0" y="16"/>
                    <a:pt x="0" y="14"/>
                  </a:cubicBezTo>
                  <a:cubicBezTo>
                    <a:pt x="1" y="11"/>
                    <a:pt x="1" y="8"/>
                    <a:pt x="5" y="6"/>
                  </a:cubicBezTo>
                  <a:cubicBezTo>
                    <a:pt x="5" y="6"/>
                    <a:pt x="5" y="5"/>
                    <a:pt x="6" y="5"/>
                  </a:cubicBezTo>
                  <a:cubicBezTo>
                    <a:pt x="7" y="2"/>
                    <a:pt x="10" y="0"/>
                    <a:pt x="13" y="1"/>
                  </a:cubicBezTo>
                  <a:cubicBezTo>
                    <a:pt x="14" y="1"/>
                    <a:pt x="15" y="1"/>
                    <a:pt x="15" y="1"/>
                  </a:cubicBezTo>
                  <a:cubicBezTo>
                    <a:pt x="19" y="0"/>
                    <a:pt x="22" y="0"/>
                    <a:pt x="24" y="3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7" y="4"/>
                    <a:pt x="28" y="5"/>
                    <a:pt x="30" y="5"/>
                  </a:cubicBezTo>
                  <a:close/>
                  <a:moveTo>
                    <a:pt x="39" y="9"/>
                  </a:moveTo>
                  <a:cubicBezTo>
                    <a:pt x="38" y="9"/>
                    <a:pt x="38" y="8"/>
                    <a:pt x="38" y="8"/>
                  </a:cubicBezTo>
                  <a:cubicBezTo>
                    <a:pt x="37" y="5"/>
                    <a:pt x="34" y="5"/>
                    <a:pt x="32" y="6"/>
                  </a:cubicBezTo>
                  <a:cubicBezTo>
                    <a:pt x="32" y="7"/>
                    <a:pt x="31" y="7"/>
                    <a:pt x="31" y="7"/>
                  </a:cubicBezTo>
                  <a:cubicBezTo>
                    <a:pt x="32" y="10"/>
                    <a:pt x="32" y="12"/>
                    <a:pt x="33" y="14"/>
                  </a:cubicBezTo>
                  <a:cubicBezTo>
                    <a:pt x="36" y="14"/>
                    <a:pt x="38" y="14"/>
                    <a:pt x="41" y="14"/>
                  </a:cubicBezTo>
                  <a:cubicBezTo>
                    <a:pt x="42" y="14"/>
                    <a:pt x="43" y="13"/>
                    <a:pt x="43" y="11"/>
                  </a:cubicBezTo>
                  <a:cubicBezTo>
                    <a:pt x="43" y="10"/>
                    <a:pt x="41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8" name="Freeform 56">
              <a:extLst>
                <a:ext uri="{FF2B5EF4-FFF2-40B4-BE49-F238E27FC236}">
                  <a16:creationId xmlns:a16="http://schemas.microsoft.com/office/drawing/2014/main" id="{FEF6D91E-5774-43BC-9FC6-26D7EA164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" y="2218"/>
              <a:ext cx="391" cy="91"/>
            </a:xfrm>
            <a:custGeom>
              <a:avLst/>
              <a:gdLst>
                <a:gd name="T0" fmla="*/ 65 w 65"/>
                <a:gd name="T1" fmla="*/ 13 h 15"/>
                <a:gd name="T2" fmla="*/ 64 w 65"/>
                <a:gd name="T3" fmla="*/ 15 h 15"/>
                <a:gd name="T4" fmla="*/ 53 w 65"/>
                <a:gd name="T5" fmla="*/ 9 h 15"/>
                <a:gd name="T6" fmla="*/ 49 w 65"/>
                <a:gd name="T7" fmla="*/ 9 h 15"/>
                <a:gd name="T8" fmla="*/ 39 w 65"/>
                <a:gd name="T9" fmla="*/ 15 h 15"/>
                <a:gd name="T10" fmla="*/ 38 w 65"/>
                <a:gd name="T11" fmla="*/ 13 h 15"/>
                <a:gd name="T12" fmla="*/ 48 w 65"/>
                <a:gd name="T13" fmla="*/ 6 h 15"/>
                <a:gd name="T14" fmla="*/ 38 w 65"/>
                <a:gd name="T15" fmla="*/ 2 h 15"/>
                <a:gd name="T16" fmla="*/ 33 w 65"/>
                <a:gd name="T17" fmla="*/ 3 h 15"/>
                <a:gd name="T18" fmla="*/ 28 w 65"/>
                <a:gd name="T19" fmla="*/ 4 h 15"/>
                <a:gd name="T20" fmla="*/ 32 w 65"/>
                <a:gd name="T21" fmla="*/ 10 h 15"/>
                <a:gd name="T22" fmla="*/ 30 w 65"/>
                <a:gd name="T23" fmla="*/ 11 h 15"/>
                <a:gd name="T24" fmla="*/ 26 w 65"/>
                <a:gd name="T25" fmla="*/ 6 h 15"/>
                <a:gd name="T26" fmla="*/ 22 w 65"/>
                <a:gd name="T27" fmla="*/ 4 h 15"/>
                <a:gd name="T28" fmla="*/ 10 w 65"/>
                <a:gd name="T29" fmla="*/ 2 h 15"/>
                <a:gd name="T30" fmla="*/ 2 w 65"/>
                <a:gd name="T31" fmla="*/ 15 h 15"/>
                <a:gd name="T32" fmla="*/ 0 w 65"/>
                <a:gd name="T33" fmla="*/ 14 h 15"/>
                <a:gd name="T34" fmla="*/ 1 w 65"/>
                <a:gd name="T35" fmla="*/ 11 h 15"/>
                <a:gd name="T36" fmla="*/ 8 w 65"/>
                <a:gd name="T37" fmla="*/ 1 h 15"/>
                <a:gd name="T38" fmla="*/ 9 w 65"/>
                <a:gd name="T39" fmla="*/ 0 h 15"/>
                <a:gd name="T40" fmla="*/ 25 w 65"/>
                <a:gd name="T41" fmla="*/ 2 h 15"/>
                <a:gd name="T42" fmla="*/ 31 w 65"/>
                <a:gd name="T43" fmla="*/ 1 h 15"/>
                <a:gd name="T44" fmla="*/ 36 w 65"/>
                <a:gd name="T45" fmla="*/ 0 h 15"/>
                <a:gd name="T46" fmla="*/ 40 w 65"/>
                <a:gd name="T47" fmla="*/ 0 h 15"/>
                <a:gd name="T48" fmla="*/ 51 w 65"/>
                <a:gd name="T49" fmla="*/ 5 h 15"/>
                <a:gd name="T50" fmla="*/ 65 w 65"/>
                <a:gd name="T51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5" h="15">
                  <a:moveTo>
                    <a:pt x="65" y="13"/>
                  </a:moveTo>
                  <a:cubicBezTo>
                    <a:pt x="64" y="13"/>
                    <a:pt x="64" y="14"/>
                    <a:pt x="64" y="15"/>
                  </a:cubicBezTo>
                  <a:cubicBezTo>
                    <a:pt x="60" y="13"/>
                    <a:pt x="56" y="11"/>
                    <a:pt x="53" y="9"/>
                  </a:cubicBezTo>
                  <a:cubicBezTo>
                    <a:pt x="51" y="8"/>
                    <a:pt x="50" y="8"/>
                    <a:pt x="49" y="9"/>
                  </a:cubicBezTo>
                  <a:cubicBezTo>
                    <a:pt x="46" y="11"/>
                    <a:pt x="43" y="13"/>
                    <a:pt x="39" y="15"/>
                  </a:cubicBezTo>
                  <a:cubicBezTo>
                    <a:pt x="39" y="14"/>
                    <a:pt x="38" y="14"/>
                    <a:pt x="38" y="13"/>
                  </a:cubicBezTo>
                  <a:cubicBezTo>
                    <a:pt x="41" y="11"/>
                    <a:pt x="44" y="9"/>
                    <a:pt x="48" y="6"/>
                  </a:cubicBezTo>
                  <a:cubicBezTo>
                    <a:pt x="45" y="5"/>
                    <a:pt x="41" y="3"/>
                    <a:pt x="38" y="2"/>
                  </a:cubicBezTo>
                  <a:cubicBezTo>
                    <a:pt x="37" y="2"/>
                    <a:pt x="35" y="3"/>
                    <a:pt x="33" y="3"/>
                  </a:cubicBezTo>
                  <a:cubicBezTo>
                    <a:pt x="31" y="3"/>
                    <a:pt x="30" y="4"/>
                    <a:pt x="28" y="4"/>
                  </a:cubicBezTo>
                  <a:cubicBezTo>
                    <a:pt x="29" y="6"/>
                    <a:pt x="30" y="8"/>
                    <a:pt x="32" y="10"/>
                  </a:cubicBezTo>
                  <a:cubicBezTo>
                    <a:pt x="31" y="10"/>
                    <a:pt x="30" y="11"/>
                    <a:pt x="30" y="11"/>
                  </a:cubicBezTo>
                  <a:cubicBezTo>
                    <a:pt x="28" y="10"/>
                    <a:pt x="27" y="8"/>
                    <a:pt x="26" y="6"/>
                  </a:cubicBezTo>
                  <a:cubicBezTo>
                    <a:pt x="25" y="5"/>
                    <a:pt x="24" y="4"/>
                    <a:pt x="22" y="4"/>
                  </a:cubicBezTo>
                  <a:cubicBezTo>
                    <a:pt x="18" y="4"/>
                    <a:pt x="14" y="3"/>
                    <a:pt x="10" y="2"/>
                  </a:cubicBezTo>
                  <a:cubicBezTo>
                    <a:pt x="7" y="6"/>
                    <a:pt x="5" y="11"/>
                    <a:pt x="2" y="15"/>
                  </a:cubicBezTo>
                  <a:cubicBezTo>
                    <a:pt x="2" y="14"/>
                    <a:pt x="1" y="14"/>
                    <a:pt x="0" y="14"/>
                  </a:cubicBezTo>
                  <a:cubicBezTo>
                    <a:pt x="1" y="13"/>
                    <a:pt x="1" y="12"/>
                    <a:pt x="1" y="11"/>
                  </a:cubicBezTo>
                  <a:cubicBezTo>
                    <a:pt x="4" y="8"/>
                    <a:pt x="6" y="4"/>
                    <a:pt x="8" y="1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4" y="0"/>
                    <a:pt x="20" y="1"/>
                    <a:pt x="25" y="2"/>
                  </a:cubicBezTo>
                  <a:cubicBezTo>
                    <a:pt x="27" y="2"/>
                    <a:pt x="29" y="1"/>
                    <a:pt x="31" y="1"/>
                  </a:cubicBezTo>
                  <a:cubicBezTo>
                    <a:pt x="33" y="1"/>
                    <a:pt x="34" y="0"/>
                    <a:pt x="36" y="0"/>
                  </a:cubicBezTo>
                  <a:cubicBezTo>
                    <a:pt x="37" y="0"/>
                    <a:pt x="39" y="0"/>
                    <a:pt x="40" y="0"/>
                  </a:cubicBezTo>
                  <a:cubicBezTo>
                    <a:pt x="44" y="2"/>
                    <a:pt x="48" y="3"/>
                    <a:pt x="51" y="5"/>
                  </a:cubicBezTo>
                  <a:cubicBezTo>
                    <a:pt x="56" y="7"/>
                    <a:pt x="60" y="10"/>
                    <a:pt x="6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69" name="Freeform 57">
              <a:extLst>
                <a:ext uri="{FF2B5EF4-FFF2-40B4-BE49-F238E27FC236}">
                  <a16:creationId xmlns:a16="http://schemas.microsoft.com/office/drawing/2014/main" id="{E9F08E62-BCC8-4134-B443-A904EA8EF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" y="2598"/>
              <a:ext cx="253" cy="84"/>
            </a:xfrm>
            <a:custGeom>
              <a:avLst/>
              <a:gdLst>
                <a:gd name="T0" fmla="*/ 35 w 42"/>
                <a:gd name="T1" fmla="*/ 14 h 14"/>
                <a:gd name="T2" fmla="*/ 35 w 42"/>
                <a:gd name="T3" fmla="*/ 11 h 14"/>
                <a:gd name="T4" fmla="*/ 37 w 42"/>
                <a:gd name="T5" fmla="*/ 11 h 14"/>
                <a:gd name="T6" fmla="*/ 39 w 42"/>
                <a:gd name="T7" fmla="*/ 9 h 14"/>
                <a:gd name="T8" fmla="*/ 37 w 42"/>
                <a:gd name="T9" fmla="*/ 7 h 14"/>
                <a:gd name="T10" fmla="*/ 35 w 42"/>
                <a:gd name="T11" fmla="*/ 5 h 14"/>
                <a:gd name="T12" fmla="*/ 31 w 42"/>
                <a:gd name="T13" fmla="*/ 5 h 14"/>
                <a:gd name="T14" fmla="*/ 29 w 42"/>
                <a:gd name="T15" fmla="*/ 6 h 14"/>
                <a:gd name="T16" fmla="*/ 24 w 42"/>
                <a:gd name="T17" fmla="*/ 3 h 14"/>
                <a:gd name="T18" fmla="*/ 22 w 42"/>
                <a:gd name="T19" fmla="*/ 7 h 14"/>
                <a:gd name="T20" fmla="*/ 17 w 42"/>
                <a:gd name="T21" fmla="*/ 9 h 14"/>
                <a:gd name="T22" fmla="*/ 15 w 42"/>
                <a:gd name="T23" fmla="*/ 9 h 14"/>
                <a:gd name="T24" fmla="*/ 5 w 42"/>
                <a:gd name="T25" fmla="*/ 9 h 14"/>
                <a:gd name="T26" fmla="*/ 3 w 42"/>
                <a:gd name="T27" fmla="*/ 10 h 14"/>
                <a:gd name="T28" fmla="*/ 5 w 42"/>
                <a:gd name="T29" fmla="*/ 11 h 14"/>
                <a:gd name="T30" fmla="*/ 28 w 42"/>
                <a:gd name="T31" fmla="*/ 11 h 14"/>
                <a:gd name="T32" fmla="*/ 31 w 42"/>
                <a:gd name="T33" fmla="*/ 11 h 14"/>
                <a:gd name="T34" fmla="*/ 31 w 42"/>
                <a:gd name="T35" fmla="*/ 14 h 14"/>
                <a:gd name="T36" fmla="*/ 29 w 42"/>
                <a:gd name="T37" fmla="*/ 14 h 14"/>
                <a:gd name="T38" fmla="*/ 5 w 42"/>
                <a:gd name="T39" fmla="*/ 14 h 14"/>
                <a:gd name="T40" fmla="*/ 1 w 42"/>
                <a:gd name="T41" fmla="*/ 11 h 14"/>
                <a:gd name="T42" fmla="*/ 4 w 42"/>
                <a:gd name="T43" fmla="*/ 6 h 14"/>
                <a:gd name="T44" fmla="*/ 13 w 42"/>
                <a:gd name="T45" fmla="*/ 6 h 14"/>
                <a:gd name="T46" fmla="*/ 16 w 42"/>
                <a:gd name="T47" fmla="*/ 5 h 14"/>
                <a:gd name="T48" fmla="*/ 21 w 42"/>
                <a:gd name="T49" fmla="*/ 2 h 14"/>
                <a:gd name="T50" fmla="*/ 29 w 42"/>
                <a:gd name="T51" fmla="*/ 1 h 14"/>
                <a:gd name="T52" fmla="*/ 31 w 42"/>
                <a:gd name="T53" fmla="*/ 2 h 14"/>
                <a:gd name="T54" fmla="*/ 33 w 42"/>
                <a:gd name="T55" fmla="*/ 2 h 14"/>
                <a:gd name="T56" fmla="*/ 41 w 42"/>
                <a:gd name="T57" fmla="*/ 8 h 14"/>
                <a:gd name="T58" fmla="*/ 35 w 42"/>
                <a:gd name="T5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2" h="14">
                  <a:moveTo>
                    <a:pt x="35" y="14"/>
                  </a:moveTo>
                  <a:cubicBezTo>
                    <a:pt x="35" y="13"/>
                    <a:pt x="35" y="12"/>
                    <a:pt x="35" y="11"/>
                  </a:cubicBezTo>
                  <a:cubicBezTo>
                    <a:pt x="35" y="11"/>
                    <a:pt x="36" y="11"/>
                    <a:pt x="37" y="11"/>
                  </a:cubicBezTo>
                  <a:cubicBezTo>
                    <a:pt x="38" y="10"/>
                    <a:pt x="39" y="10"/>
                    <a:pt x="39" y="9"/>
                  </a:cubicBezTo>
                  <a:cubicBezTo>
                    <a:pt x="39" y="8"/>
                    <a:pt x="38" y="8"/>
                    <a:pt x="37" y="7"/>
                  </a:cubicBezTo>
                  <a:cubicBezTo>
                    <a:pt x="36" y="7"/>
                    <a:pt x="36" y="7"/>
                    <a:pt x="35" y="5"/>
                  </a:cubicBezTo>
                  <a:cubicBezTo>
                    <a:pt x="35" y="4"/>
                    <a:pt x="33" y="4"/>
                    <a:pt x="31" y="5"/>
                  </a:cubicBezTo>
                  <a:cubicBezTo>
                    <a:pt x="31" y="5"/>
                    <a:pt x="30" y="5"/>
                    <a:pt x="29" y="6"/>
                  </a:cubicBezTo>
                  <a:cubicBezTo>
                    <a:pt x="28" y="4"/>
                    <a:pt x="27" y="2"/>
                    <a:pt x="24" y="3"/>
                  </a:cubicBezTo>
                  <a:cubicBezTo>
                    <a:pt x="22" y="3"/>
                    <a:pt x="22" y="5"/>
                    <a:pt x="22" y="7"/>
                  </a:cubicBezTo>
                  <a:cubicBezTo>
                    <a:pt x="20" y="7"/>
                    <a:pt x="18" y="7"/>
                    <a:pt x="17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2" y="9"/>
                    <a:pt x="9" y="9"/>
                    <a:pt x="5" y="9"/>
                  </a:cubicBezTo>
                  <a:cubicBezTo>
                    <a:pt x="5" y="9"/>
                    <a:pt x="4" y="10"/>
                    <a:pt x="3" y="10"/>
                  </a:cubicBezTo>
                  <a:cubicBezTo>
                    <a:pt x="4" y="10"/>
                    <a:pt x="5" y="11"/>
                    <a:pt x="5" y="11"/>
                  </a:cubicBezTo>
                  <a:cubicBezTo>
                    <a:pt x="13" y="11"/>
                    <a:pt x="21" y="11"/>
                    <a:pt x="28" y="11"/>
                  </a:cubicBezTo>
                  <a:cubicBezTo>
                    <a:pt x="29" y="11"/>
                    <a:pt x="30" y="11"/>
                    <a:pt x="31" y="11"/>
                  </a:cubicBezTo>
                  <a:cubicBezTo>
                    <a:pt x="31" y="12"/>
                    <a:pt x="31" y="13"/>
                    <a:pt x="31" y="14"/>
                  </a:cubicBezTo>
                  <a:cubicBezTo>
                    <a:pt x="30" y="14"/>
                    <a:pt x="30" y="14"/>
                    <a:pt x="29" y="14"/>
                  </a:cubicBezTo>
                  <a:cubicBezTo>
                    <a:pt x="21" y="14"/>
                    <a:pt x="13" y="14"/>
                    <a:pt x="5" y="14"/>
                  </a:cubicBezTo>
                  <a:cubicBezTo>
                    <a:pt x="3" y="14"/>
                    <a:pt x="2" y="13"/>
                    <a:pt x="1" y="11"/>
                  </a:cubicBezTo>
                  <a:cubicBezTo>
                    <a:pt x="0" y="9"/>
                    <a:pt x="2" y="6"/>
                    <a:pt x="4" y="6"/>
                  </a:cubicBezTo>
                  <a:cubicBezTo>
                    <a:pt x="7" y="6"/>
                    <a:pt x="10" y="6"/>
                    <a:pt x="13" y="6"/>
                  </a:cubicBezTo>
                  <a:cubicBezTo>
                    <a:pt x="14" y="6"/>
                    <a:pt x="15" y="6"/>
                    <a:pt x="16" y="5"/>
                  </a:cubicBezTo>
                  <a:cubicBezTo>
                    <a:pt x="18" y="5"/>
                    <a:pt x="20" y="3"/>
                    <a:pt x="21" y="2"/>
                  </a:cubicBezTo>
                  <a:cubicBezTo>
                    <a:pt x="23" y="0"/>
                    <a:pt x="26" y="0"/>
                    <a:pt x="29" y="1"/>
                  </a:cubicBezTo>
                  <a:cubicBezTo>
                    <a:pt x="30" y="2"/>
                    <a:pt x="31" y="2"/>
                    <a:pt x="31" y="2"/>
                  </a:cubicBezTo>
                  <a:cubicBezTo>
                    <a:pt x="32" y="2"/>
                    <a:pt x="32" y="2"/>
                    <a:pt x="33" y="2"/>
                  </a:cubicBezTo>
                  <a:cubicBezTo>
                    <a:pt x="35" y="2"/>
                    <a:pt x="40" y="5"/>
                    <a:pt x="41" y="8"/>
                  </a:cubicBezTo>
                  <a:cubicBezTo>
                    <a:pt x="42" y="11"/>
                    <a:pt x="39" y="14"/>
                    <a:pt x="3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0" name="Freeform 58">
              <a:extLst>
                <a:ext uri="{FF2B5EF4-FFF2-40B4-BE49-F238E27FC236}">
                  <a16:creationId xmlns:a16="http://schemas.microsoft.com/office/drawing/2014/main" id="{6F8DD7EC-1BEC-45DB-A512-54E8774892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53" y="735"/>
              <a:ext cx="175" cy="139"/>
            </a:xfrm>
            <a:custGeom>
              <a:avLst/>
              <a:gdLst>
                <a:gd name="T0" fmla="*/ 11 w 29"/>
                <a:gd name="T1" fmla="*/ 9 h 23"/>
                <a:gd name="T2" fmla="*/ 17 w 29"/>
                <a:gd name="T3" fmla="*/ 2 h 23"/>
                <a:gd name="T4" fmla="*/ 28 w 29"/>
                <a:gd name="T5" fmla="*/ 7 h 23"/>
                <a:gd name="T6" fmla="*/ 23 w 29"/>
                <a:gd name="T7" fmla="*/ 18 h 23"/>
                <a:gd name="T8" fmla="*/ 21 w 29"/>
                <a:gd name="T9" fmla="*/ 20 h 23"/>
                <a:gd name="T10" fmla="*/ 16 w 29"/>
                <a:gd name="T11" fmla="*/ 23 h 23"/>
                <a:gd name="T12" fmla="*/ 5 w 29"/>
                <a:gd name="T13" fmla="*/ 23 h 23"/>
                <a:gd name="T14" fmla="*/ 0 w 29"/>
                <a:gd name="T15" fmla="*/ 19 h 23"/>
                <a:gd name="T16" fmla="*/ 4 w 29"/>
                <a:gd name="T17" fmla="*/ 13 h 23"/>
                <a:gd name="T18" fmla="*/ 5 w 29"/>
                <a:gd name="T19" fmla="*/ 13 h 23"/>
                <a:gd name="T20" fmla="*/ 11 w 29"/>
                <a:gd name="T21" fmla="*/ 9 h 23"/>
                <a:gd name="T22" fmla="*/ 15 w 29"/>
                <a:gd name="T23" fmla="*/ 16 h 23"/>
                <a:gd name="T24" fmla="*/ 14 w 29"/>
                <a:gd name="T25" fmla="*/ 15 h 23"/>
                <a:gd name="T26" fmla="*/ 11 w 29"/>
                <a:gd name="T27" fmla="*/ 12 h 23"/>
                <a:gd name="T28" fmla="*/ 6 w 29"/>
                <a:gd name="T29" fmla="*/ 15 h 23"/>
                <a:gd name="T30" fmla="*/ 5 w 29"/>
                <a:gd name="T31" fmla="*/ 16 h 23"/>
                <a:gd name="T32" fmla="*/ 3 w 29"/>
                <a:gd name="T33" fmla="*/ 18 h 23"/>
                <a:gd name="T34" fmla="*/ 5 w 29"/>
                <a:gd name="T35" fmla="*/ 21 h 23"/>
                <a:gd name="T36" fmla="*/ 17 w 29"/>
                <a:gd name="T37" fmla="*/ 21 h 23"/>
                <a:gd name="T38" fmla="*/ 19 w 29"/>
                <a:gd name="T39" fmla="*/ 18 h 23"/>
                <a:gd name="T40" fmla="*/ 16 w 29"/>
                <a:gd name="T41" fmla="*/ 16 h 23"/>
                <a:gd name="T42" fmla="*/ 15 w 29"/>
                <a:gd name="T43" fmla="*/ 16 h 23"/>
                <a:gd name="T44" fmla="*/ 22 w 29"/>
                <a:gd name="T45" fmla="*/ 15 h 23"/>
                <a:gd name="T46" fmla="*/ 25 w 29"/>
                <a:gd name="T47" fmla="*/ 8 h 23"/>
                <a:gd name="T48" fmla="*/ 18 w 29"/>
                <a:gd name="T49" fmla="*/ 4 h 23"/>
                <a:gd name="T50" fmla="*/ 14 w 29"/>
                <a:gd name="T51" fmla="*/ 9 h 23"/>
                <a:gd name="T52" fmla="*/ 17 w 29"/>
                <a:gd name="T53" fmla="*/ 13 h 23"/>
                <a:gd name="T54" fmla="*/ 22 w 29"/>
                <a:gd name="T55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" h="23">
                  <a:moveTo>
                    <a:pt x="11" y="9"/>
                  </a:moveTo>
                  <a:cubicBezTo>
                    <a:pt x="12" y="6"/>
                    <a:pt x="13" y="3"/>
                    <a:pt x="17" y="2"/>
                  </a:cubicBezTo>
                  <a:cubicBezTo>
                    <a:pt x="21" y="0"/>
                    <a:pt x="26" y="2"/>
                    <a:pt x="28" y="7"/>
                  </a:cubicBezTo>
                  <a:cubicBezTo>
                    <a:pt x="29" y="11"/>
                    <a:pt x="27" y="16"/>
                    <a:pt x="23" y="18"/>
                  </a:cubicBezTo>
                  <a:cubicBezTo>
                    <a:pt x="22" y="18"/>
                    <a:pt x="22" y="19"/>
                    <a:pt x="21" y="20"/>
                  </a:cubicBezTo>
                  <a:cubicBezTo>
                    <a:pt x="21" y="22"/>
                    <a:pt x="19" y="23"/>
                    <a:pt x="16" y="23"/>
                  </a:cubicBezTo>
                  <a:cubicBezTo>
                    <a:pt x="13" y="23"/>
                    <a:pt x="9" y="23"/>
                    <a:pt x="5" y="23"/>
                  </a:cubicBezTo>
                  <a:cubicBezTo>
                    <a:pt x="3" y="23"/>
                    <a:pt x="1" y="22"/>
                    <a:pt x="0" y="19"/>
                  </a:cubicBezTo>
                  <a:cubicBezTo>
                    <a:pt x="0" y="17"/>
                    <a:pt x="1" y="14"/>
                    <a:pt x="4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6" y="10"/>
                    <a:pt x="8" y="9"/>
                    <a:pt x="11" y="9"/>
                  </a:cubicBezTo>
                  <a:close/>
                  <a:moveTo>
                    <a:pt x="15" y="16"/>
                  </a:moveTo>
                  <a:cubicBezTo>
                    <a:pt x="15" y="16"/>
                    <a:pt x="14" y="16"/>
                    <a:pt x="14" y="15"/>
                  </a:cubicBezTo>
                  <a:cubicBezTo>
                    <a:pt x="14" y="13"/>
                    <a:pt x="12" y="12"/>
                    <a:pt x="11" y="12"/>
                  </a:cubicBezTo>
                  <a:cubicBezTo>
                    <a:pt x="9" y="12"/>
                    <a:pt x="7" y="13"/>
                    <a:pt x="6" y="15"/>
                  </a:cubicBezTo>
                  <a:cubicBezTo>
                    <a:pt x="6" y="15"/>
                    <a:pt x="6" y="16"/>
                    <a:pt x="5" y="16"/>
                  </a:cubicBezTo>
                  <a:cubicBezTo>
                    <a:pt x="4" y="16"/>
                    <a:pt x="3" y="17"/>
                    <a:pt x="3" y="18"/>
                  </a:cubicBezTo>
                  <a:cubicBezTo>
                    <a:pt x="3" y="20"/>
                    <a:pt x="3" y="21"/>
                    <a:pt x="5" y="21"/>
                  </a:cubicBezTo>
                  <a:cubicBezTo>
                    <a:pt x="9" y="21"/>
                    <a:pt x="13" y="21"/>
                    <a:pt x="17" y="21"/>
                  </a:cubicBezTo>
                  <a:cubicBezTo>
                    <a:pt x="19" y="21"/>
                    <a:pt x="19" y="19"/>
                    <a:pt x="19" y="18"/>
                  </a:cubicBezTo>
                  <a:cubicBezTo>
                    <a:pt x="19" y="17"/>
                    <a:pt x="18" y="16"/>
                    <a:pt x="16" y="16"/>
                  </a:cubicBezTo>
                  <a:cubicBezTo>
                    <a:pt x="16" y="16"/>
                    <a:pt x="15" y="16"/>
                    <a:pt x="15" y="16"/>
                  </a:cubicBezTo>
                  <a:close/>
                  <a:moveTo>
                    <a:pt x="22" y="15"/>
                  </a:moveTo>
                  <a:cubicBezTo>
                    <a:pt x="25" y="15"/>
                    <a:pt x="26" y="12"/>
                    <a:pt x="25" y="8"/>
                  </a:cubicBezTo>
                  <a:cubicBezTo>
                    <a:pt x="25" y="5"/>
                    <a:pt x="21" y="3"/>
                    <a:pt x="18" y="4"/>
                  </a:cubicBezTo>
                  <a:cubicBezTo>
                    <a:pt x="16" y="5"/>
                    <a:pt x="13" y="7"/>
                    <a:pt x="14" y="9"/>
                  </a:cubicBezTo>
                  <a:cubicBezTo>
                    <a:pt x="14" y="11"/>
                    <a:pt x="16" y="12"/>
                    <a:pt x="17" y="13"/>
                  </a:cubicBezTo>
                  <a:cubicBezTo>
                    <a:pt x="18" y="14"/>
                    <a:pt x="20" y="15"/>
                    <a:pt x="2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1" name="Freeform 59">
              <a:extLst>
                <a:ext uri="{FF2B5EF4-FFF2-40B4-BE49-F238E27FC236}">
                  <a16:creationId xmlns:a16="http://schemas.microsoft.com/office/drawing/2014/main" id="{545B0100-C02F-445C-BF8E-696F082C6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3" y="1115"/>
              <a:ext cx="470" cy="102"/>
            </a:xfrm>
            <a:custGeom>
              <a:avLst/>
              <a:gdLst>
                <a:gd name="T0" fmla="*/ 78 w 78"/>
                <a:gd name="T1" fmla="*/ 2 h 17"/>
                <a:gd name="T2" fmla="*/ 78 w 78"/>
                <a:gd name="T3" fmla="*/ 5 h 17"/>
                <a:gd name="T4" fmla="*/ 73 w 78"/>
                <a:gd name="T5" fmla="*/ 4 h 17"/>
                <a:gd name="T6" fmla="*/ 46 w 78"/>
                <a:gd name="T7" fmla="*/ 8 h 17"/>
                <a:gd name="T8" fmla="*/ 33 w 78"/>
                <a:gd name="T9" fmla="*/ 14 h 17"/>
                <a:gd name="T10" fmla="*/ 21 w 78"/>
                <a:gd name="T11" fmla="*/ 16 h 17"/>
                <a:gd name="T12" fmla="*/ 0 w 78"/>
                <a:gd name="T13" fmla="*/ 17 h 17"/>
                <a:gd name="T14" fmla="*/ 0 w 78"/>
                <a:gd name="T15" fmla="*/ 14 h 17"/>
                <a:gd name="T16" fmla="*/ 6 w 78"/>
                <a:gd name="T17" fmla="*/ 14 h 17"/>
                <a:gd name="T18" fmla="*/ 15 w 78"/>
                <a:gd name="T19" fmla="*/ 14 h 17"/>
                <a:gd name="T20" fmla="*/ 37 w 78"/>
                <a:gd name="T21" fmla="*/ 9 h 17"/>
                <a:gd name="T22" fmla="*/ 57 w 78"/>
                <a:gd name="T23" fmla="*/ 2 h 17"/>
                <a:gd name="T24" fmla="*/ 71 w 78"/>
                <a:gd name="T25" fmla="*/ 1 h 17"/>
                <a:gd name="T26" fmla="*/ 78 w 78"/>
                <a:gd name="T27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" h="17">
                  <a:moveTo>
                    <a:pt x="78" y="2"/>
                  </a:moveTo>
                  <a:cubicBezTo>
                    <a:pt x="78" y="3"/>
                    <a:pt x="78" y="4"/>
                    <a:pt x="78" y="5"/>
                  </a:cubicBezTo>
                  <a:cubicBezTo>
                    <a:pt x="76" y="5"/>
                    <a:pt x="74" y="5"/>
                    <a:pt x="73" y="4"/>
                  </a:cubicBezTo>
                  <a:cubicBezTo>
                    <a:pt x="63" y="2"/>
                    <a:pt x="55" y="5"/>
                    <a:pt x="46" y="8"/>
                  </a:cubicBezTo>
                  <a:cubicBezTo>
                    <a:pt x="42" y="10"/>
                    <a:pt x="37" y="12"/>
                    <a:pt x="33" y="14"/>
                  </a:cubicBezTo>
                  <a:cubicBezTo>
                    <a:pt x="29" y="15"/>
                    <a:pt x="25" y="16"/>
                    <a:pt x="21" y="16"/>
                  </a:cubicBezTo>
                  <a:cubicBezTo>
                    <a:pt x="14" y="17"/>
                    <a:pt x="7" y="17"/>
                    <a:pt x="0" y="17"/>
                  </a:cubicBezTo>
                  <a:cubicBezTo>
                    <a:pt x="0" y="16"/>
                    <a:pt x="0" y="15"/>
                    <a:pt x="0" y="14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12" y="14"/>
                    <a:pt x="15" y="14"/>
                  </a:cubicBezTo>
                  <a:cubicBezTo>
                    <a:pt x="23" y="14"/>
                    <a:pt x="30" y="12"/>
                    <a:pt x="37" y="9"/>
                  </a:cubicBezTo>
                  <a:cubicBezTo>
                    <a:pt x="44" y="6"/>
                    <a:pt x="50" y="4"/>
                    <a:pt x="57" y="2"/>
                  </a:cubicBezTo>
                  <a:cubicBezTo>
                    <a:pt x="61" y="0"/>
                    <a:pt x="66" y="0"/>
                    <a:pt x="71" y="1"/>
                  </a:cubicBezTo>
                  <a:cubicBezTo>
                    <a:pt x="73" y="2"/>
                    <a:pt x="76" y="2"/>
                    <a:pt x="7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2" name="Freeform 60">
              <a:extLst>
                <a:ext uri="{FF2B5EF4-FFF2-40B4-BE49-F238E27FC236}">
                  <a16:creationId xmlns:a16="http://schemas.microsoft.com/office/drawing/2014/main" id="{16792D8A-D879-4DF4-8A26-7F57634449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54" y="1356"/>
              <a:ext cx="175" cy="139"/>
            </a:xfrm>
            <a:custGeom>
              <a:avLst/>
              <a:gdLst>
                <a:gd name="T0" fmla="*/ 17 w 29"/>
                <a:gd name="T1" fmla="*/ 9 h 23"/>
                <a:gd name="T2" fmla="*/ 24 w 29"/>
                <a:gd name="T3" fmla="*/ 12 h 23"/>
                <a:gd name="T4" fmla="*/ 25 w 29"/>
                <a:gd name="T5" fmla="*/ 13 h 23"/>
                <a:gd name="T6" fmla="*/ 28 w 29"/>
                <a:gd name="T7" fmla="*/ 19 h 23"/>
                <a:gd name="T8" fmla="*/ 23 w 29"/>
                <a:gd name="T9" fmla="*/ 23 h 23"/>
                <a:gd name="T10" fmla="*/ 12 w 29"/>
                <a:gd name="T11" fmla="*/ 23 h 23"/>
                <a:gd name="T12" fmla="*/ 7 w 29"/>
                <a:gd name="T13" fmla="*/ 19 h 23"/>
                <a:gd name="T14" fmla="*/ 5 w 29"/>
                <a:gd name="T15" fmla="*/ 17 h 23"/>
                <a:gd name="T16" fmla="*/ 0 w 29"/>
                <a:gd name="T17" fmla="*/ 9 h 23"/>
                <a:gd name="T18" fmla="*/ 6 w 29"/>
                <a:gd name="T19" fmla="*/ 1 h 23"/>
                <a:gd name="T20" fmla="*/ 17 w 29"/>
                <a:gd name="T21" fmla="*/ 7 h 23"/>
                <a:gd name="T22" fmla="*/ 17 w 29"/>
                <a:gd name="T23" fmla="*/ 9 h 23"/>
                <a:gd name="T24" fmla="*/ 13 w 29"/>
                <a:gd name="T25" fmla="*/ 16 h 23"/>
                <a:gd name="T26" fmla="*/ 13 w 29"/>
                <a:gd name="T27" fmla="*/ 16 h 23"/>
                <a:gd name="T28" fmla="*/ 10 w 29"/>
                <a:gd name="T29" fmla="*/ 16 h 23"/>
                <a:gd name="T30" fmla="*/ 9 w 29"/>
                <a:gd name="T31" fmla="*/ 19 h 23"/>
                <a:gd name="T32" fmla="*/ 12 w 29"/>
                <a:gd name="T33" fmla="*/ 21 h 23"/>
                <a:gd name="T34" fmla="*/ 23 w 29"/>
                <a:gd name="T35" fmla="*/ 20 h 23"/>
                <a:gd name="T36" fmla="*/ 26 w 29"/>
                <a:gd name="T37" fmla="*/ 18 h 23"/>
                <a:gd name="T38" fmla="*/ 23 w 29"/>
                <a:gd name="T39" fmla="*/ 15 h 23"/>
                <a:gd name="T40" fmla="*/ 22 w 29"/>
                <a:gd name="T41" fmla="*/ 14 h 23"/>
                <a:gd name="T42" fmla="*/ 16 w 29"/>
                <a:gd name="T43" fmla="*/ 12 h 23"/>
                <a:gd name="T44" fmla="*/ 13 w 29"/>
                <a:gd name="T45" fmla="*/ 16 h 23"/>
                <a:gd name="T46" fmla="*/ 8 w 29"/>
                <a:gd name="T47" fmla="*/ 3 h 23"/>
                <a:gd name="T48" fmla="*/ 3 w 29"/>
                <a:gd name="T49" fmla="*/ 8 h 23"/>
                <a:gd name="T50" fmla="*/ 5 w 29"/>
                <a:gd name="T51" fmla="*/ 14 h 23"/>
                <a:gd name="T52" fmla="*/ 8 w 29"/>
                <a:gd name="T53" fmla="*/ 14 h 23"/>
                <a:gd name="T54" fmla="*/ 10 w 29"/>
                <a:gd name="T55" fmla="*/ 13 h 23"/>
                <a:gd name="T56" fmla="*/ 14 w 29"/>
                <a:gd name="T57" fmla="*/ 11 h 23"/>
                <a:gd name="T58" fmla="*/ 14 w 29"/>
                <a:gd name="T59" fmla="*/ 7 h 23"/>
                <a:gd name="T60" fmla="*/ 8 w 29"/>
                <a:gd name="T6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" h="23">
                  <a:moveTo>
                    <a:pt x="17" y="9"/>
                  </a:moveTo>
                  <a:cubicBezTo>
                    <a:pt x="20" y="9"/>
                    <a:pt x="22" y="10"/>
                    <a:pt x="24" y="12"/>
                  </a:cubicBezTo>
                  <a:cubicBezTo>
                    <a:pt x="24" y="13"/>
                    <a:pt x="24" y="13"/>
                    <a:pt x="25" y="13"/>
                  </a:cubicBezTo>
                  <a:cubicBezTo>
                    <a:pt x="27" y="14"/>
                    <a:pt x="29" y="16"/>
                    <a:pt x="28" y="19"/>
                  </a:cubicBezTo>
                  <a:cubicBezTo>
                    <a:pt x="28" y="21"/>
                    <a:pt x="26" y="23"/>
                    <a:pt x="23" y="23"/>
                  </a:cubicBezTo>
                  <a:cubicBezTo>
                    <a:pt x="19" y="23"/>
                    <a:pt x="15" y="23"/>
                    <a:pt x="12" y="23"/>
                  </a:cubicBezTo>
                  <a:cubicBezTo>
                    <a:pt x="9" y="23"/>
                    <a:pt x="7" y="21"/>
                    <a:pt x="7" y="19"/>
                  </a:cubicBezTo>
                  <a:cubicBezTo>
                    <a:pt x="7" y="18"/>
                    <a:pt x="6" y="18"/>
                    <a:pt x="5" y="17"/>
                  </a:cubicBezTo>
                  <a:cubicBezTo>
                    <a:pt x="2" y="16"/>
                    <a:pt x="0" y="12"/>
                    <a:pt x="0" y="9"/>
                  </a:cubicBezTo>
                  <a:cubicBezTo>
                    <a:pt x="0" y="5"/>
                    <a:pt x="3" y="2"/>
                    <a:pt x="6" y="1"/>
                  </a:cubicBezTo>
                  <a:cubicBezTo>
                    <a:pt x="11" y="0"/>
                    <a:pt x="15" y="3"/>
                    <a:pt x="17" y="7"/>
                  </a:cubicBezTo>
                  <a:cubicBezTo>
                    <a:pt x="17" y="8"/>
                    <a:pt x="17" y="8"/>
                    <a:pt x="17" y="9"/>
                  </a:cubicBezTo>
                  <a:close/>
                  <a:moveTo>
                    <a:pt x="13" y="16"/>
                  </a:moveTo>
                  <a:cubicBezTo>
                    <a:pt x="13" y="16"/>
                    <a:pt x="13" y="16"/>
                    <a:pt x="13" y="16"/>
                  </a:cubicBezTo>
                  <a:cubicBezTo>
                    <a:pt x="12" y="15"/>
                    <a:pt x="11" y="15"/>
                    <a:pt x="10" y="16"/>
                  </a:cubicBezTo>
                  <a:cubicBezTo>
                    <a:pt x="9" y="17"/>
                    <a:pt x="9" y="18"/>
                    <a:pt x="9" y="19"/>
                  </a:cubicBezTo>
                  <a:cubicBezTo>
                    <a:pt x="10" y="20"/>
                    <a:pt x="11" y="21"/>
                    <a:pt x="12" y="21"/>
                  </a:cubicBezTo>
                  <a:cubicBezTo>
                    <a:pt x="16" y="20"/>
                    <a:pt x="19" y="21"/>
                    <a:pt x="23" y="20"/>
                  </a:cubicBezTo>
                  <a:cubicBezTo>
                    <a:pt x="24" y="20"/>
                    <a:pt x="26" y="19"/>
                    <a:pt x="26" y="18"/>
                  </a:cubicBezTo>
                  <a:cubicBezTo>
                    <a:pt x="26" y="16"/>
                    <a:pt x="25" y="15"/>
                    <a:pt x="23" y="15"/>
                  </a:cubicBezTo>
                  <a:cubicBezTo>
                    <a:pt x="22" y="15"/>
                    <a:pt x="22" y="15"/>
                    <a:pt x="22" y="14"/>
                  </a:cubicBezTo>
                  <a:cubicBezTo>
                    <a:pt x="21" y="12"/>
                    <a:pt x="18" y="11"/>
                    <a:pt x="16" y="12"/>
                  </a:cubicBezTo>
                  <a:cubicBezTo>
                    <a:pt x="15" y="13"/>
                    <a:pt x="14" y="14"/>
                    <a:pt x="13" y="16"/>
                  </a:cubicBezTo>
                  <a:close/>
                  <a:moveTo>
                    <a:pt x="8" y="3"/>
                  </a:moveTo>
                  <a:cubicBezTo>
                    <a:pt x="6" y="3"/>
                    <a:pt x="4" y="5"/>
                    <a:pt x="3" y="8"/>
                  </a:cubicBezTo>
                  <a:cubicBezTo>
                    <a:pt x="2" y="10"/>
                    <a:pt x="3" y="13"/>
                    <a:pt x="5" y="14"/>
                  </a:cubicBezTo>
                  <a:cubicBezTo>
                    <a:pt x="6" y="15"/>
                    <a:pt x="7" y="16"/>
                    <a:pt x="8" y="14"/>
                  </a:cubicBezTo>
                  <a:cubicBezTo>
                    <a:pt x="9" y="14"/>
                    <a:pt x="9" y="13"/>
                    <a:pt x="10" y="13"/>
                  </a:cubicBezTo>
                  <a:cubicBezTo>
                    <a:pt x="11" y="13"/>
                    <a:pt x="12" y="12"/>
                    <a:pt x="14" y="11"/>
                  </a:cubicBezTo>
                  <a:cubicBezTo>
                    <a:pt x="15" y="10"/>
                    <a:pt x="15" y="9"/>
                    <a:pt x="14" y="7"/>
                  </a:cubicBezTo>
                  <a:cubicBezTo>
                    <a:pt x="13" y="5"/>
                    <a:pt x="11" y="4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3" name="Freeform 61">
              <a:extLst>
                <a:ext uri="{FF2B5EF4-FFF2-40B4-BE49-F238E27FC236}">
                  <a16:creationId xmlns:a16="http://schemas.microsoft.com/office/drawing/2014/main" id="{6C7BC207-311E-44B0-9AA1-AFC79396F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" y="2260"/>
              <a:ext cx="476" cy="25"/>
            </a:xfrm>
            <a:custGeom>
              <a:avLst/>
              <a:gdLst>
                <a:gd name="T0" fmla="*/ 79 w 79"/>
                <a:gd name="T1" fmla="*/ 3 h 4"/>
                <a:gd name="T2" fmla="*/ 76 w 79"/>
                <a:gd name="T3" fmla="*/ 3 h 4"/>
                <a:gd name="T4" fmla="*/ 73 w 79"/>
                <a:gd name="T5" fmla="*/ 3 h 4"/>
                <a:gd name="T6" fmla="*/ 66 w 79"/>
                <a:gd name="T7" fmla="*/ 3 h 4"/>
                <a:gd name="T8" fmla="*/ 61 w 79"/>
                <a:gd name="T9" fmla="*/ 3 h 4"/>
                <a:gd name="T10" fmla="*/ 54 w 79"/>
                <a:gd name="T11" fmla="*/ 3 h 4"/>
                <a:gd name="T12" fmla="*/ 49 w 79"/>
                <a:gd name="T13" fmla="*/ 3 h 4"/>
                <a:gd name="T14" fmla="*/ 43 w 79"/>
                <a:gd name="T15" fmla="*/ 3 h 4"/>
                <a:gd name="T16" fmla="*/ 37 w 79"/>
                <a:gd name="T17" fmla="*/ 3 h 4"/>
                <a:gd name="T18" fmla="*/ 30 w 79"/>
                <a:gd name="T19" fmla="*/ 3 h 4"/>
                <a:gd name="T20" fmla="*/ 25 w 79"/>
                <a:gd name="T21" fmla="*/ 3 h 4"/>
                <a:gd name="T22" fmla="*/ 19 w 79"/>
                <a:gd name="T23" fmla="*/ 3 h 4"/>
                <a:gd name="T24" fmla="*/ 13 w 79"/>
                <a:gd name="T25" fmla="*/ 3 h 4"/>
                <a:gd name="T26" fmla="*/ 7 w 79"/>
                <a:gd name="T27" fmla="*/ 3 h 4"/>
                <a:gd name="T28" fmla="*/ 1 w 79"/>
                <a:gd name="T29" fmla="*/ 3 h 4"/>
                <a:gd name="T30" fmla="*/ 1 w 79"/>
                <a:gd name="T31" fmla="*/ 3 h 4"/>
                <a:gd name="T32" fmla="*/ 0 w 79"/>
                <a:gd name="T33" fmla="*/ 1 h 4"/>
                <a:gd name="T34" fmla="*/ 7 w 79"/>
                <a:gd name="T35" fmla="*/ 0 h 4"/>
                <a:gd name="T36" fmla="*/ 13 w 79"/>
                <a:gd name="T37" fmla="*/ 1 h 4"/>
                <a:gd name="T38" fmla="*/ 19 w 79"/>
                <a:gd name="T39" fmla="*/ 1 h 4"/>
                <a:gd name="T40" fmla="*/ 25 w 79"/>
                <a:gd name="T41" fmla="*/ 1 h 4"/>
                <a:gd name="T42" fmla="*/ 31 w 79"/>
                <a:gd name="T43" fmla="*/ 1 h 4"/>
                <a:gd name="T44" fmla="*/ 37 w 79"/>
                <a:gd name="T45" fmla="*/ 0 h 4"/>
                <a:gd name="T46" fmla="*/ 43 w 79"/>
                <a:gd name="T47" fmla="*/ 1 h 4"/>
                <a:gd name="T48" fmla="*/ 49 w 79"/>
                <a:gd name="T49" fmla="*/ 0 h 4"/>
                <a:gd name="T50" fmla="*/ 55 w 79"/>
                <a:gd name="T51" fmla="*/ 1 h 4"/>
                <a:gd name="T52" fmla="*/ 60 w 79"/>
                <a:gd name="T53" fmla="*/ 1 h 4"/>
                <a:gd name="T54" fmla="*/ 67 w 79"/>
                <a:gd name="T55" fmla="*/ 1 h 4"/>
                <a:gd name="T56" fmla="*/ 72 w 79"/>
                <a:gd name="T57" fmla="*/ 1 h 4"/>
                <a:gd name="T58" fmla="*/ 76 w 79"/>
                <a:gd name="T59" fmla="*/ 0 h 4"/>
                <a:gd name="T60" fmla="*/ 79 w 79"/>
                <a:gd name="T6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9" h="4">
                  <a:moveTo>
                    <a:pt x="79" y="3"/>
                  </a:moveTo>
                  <a:cubicBezTo>
                    <a:pt x="78" y="3"/>
                    <a:pt x="77" y="3"/>
                    <a:pt x="76" y="3"/>
                  </a:cubicBezTo>
                  <a:cubicBezTo>
                    <a:pt x="75" y="3"/>
                    <a:pt x="74" y="3"/>
                    <a:pt x="73" y="3"/>
                  </a:cubicBezTo>
                  <a:cubicBezTo>
                    <a:pt x="71" y="4"/>
                    <a:pt x="69" y="4"/>
                    <a:pt x="66" y="3"/>
                  </a:cubicBezTo>
                  <a:cubicBezTo>
                    <a:pt x="65" y="3"/>
                    <a:pt x="63" y="3"/>
                    <a:pt x="61" y="3"/>
                  </a:cubicBezTo>
                  <a:cubicBezTo>
                    <a:pt x="59" y="4"/>
                    <a:pt x="57" y="4"/>
                    <a:pt x="54" y="3"/>
                  </a:cubicBezTo>
                  <a:cubicBezTo>
                    <a:pt x="53" y="3"/>
                    <a:pt x="51" y="3"/>
                    <a:pt x="49" y="3"/>
                  </a:cubicBezTo>
                  <a:cubicBezTo>
                    <a:pt x="47" y="4"/>
                    <a:pt x="45" y="4"/>
                    <a:pt x="43" y="3"/>
                  </a:cubicBezTo>
                  <a:cubicBezTo>
                    <a:pt x="41" y="2"/>
                    <a:pt x="39" y="2"/>
                    <a:pt x="37" y="3"/>
                  </a:cubicBezTo>
                  <a:cubicBezTo>
                    <a:pt x="35" y="4"/>
                    <a:pt x="33" y="3"/>
                    <a:pt x="30" y="3"/>
                  </a:cubicBezTo>
                  <a:cubicBezTo>
                    <a:pt x="29" y="3"/>
                    <a:pt x="27" y="3"/>
                    <a:pt x="25" y="3"/>
                  </a:cubicBezTo>
                  <a:cubicBezTo>
                    <a:pt x="23" y="4"/>
                    <a:pt x="21" y="4"/>
                    <a:pt x="19" y="3"/>
                  </a:cubicBezTo>
                  <a:cubicBezTo>
                    <a:pt x="17" y="3"/>
                    <a:pt x="15" y="3"/>
                    <a:pt x="13" y="3"/>
                  </a:cubicBezTo>
                  <a:cubicBezTo>
                    <a:pt x="11" y="4"/>
                    <a:pt x="9" y="4"/>
                    <a:pt x="7" y="3"/>
                  </a:cubicBezTo>
                  <a:cubicBezTo>
                    <a:pt x="5" y="3"/>
                    <a:pt x="3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0" y="1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9" y="1"/>
                    <a:pt x="11" y="1"/>
                    <a:pt x="13" y="1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1" y="1"/>
                    <a:pt x="23" y="1"/>
                    <a:pt x="25" y="1"/>
                  </a:cubicBezTo>
                  <a:cubicBezTo>
                    <a:pt x="27" y="0"/>
                    <a:pt x="29" y="0"/>
                    <a:pt x="31" y="1"/>
                  </a:cubicBezTo>
                  <a:cubicBezTo>
                    <a:pt x="33" y="1"/>
                    <a:pt x="35" y="1"/>
                    <a:pt x="37" y="0"/>
                  </a:cubicBezTo>
                  <a:cubicBezTo>
                    <a:pt x="39" y="0"/>
                    <a:pt x="41" y="0"/>
                    <a:pt x="43" y="1"/>
                  </a:cubicBezTo>
                  <a:cubicBezTo>
                    <a:pt x="45" y="1"/>
                    <a:pt x="47" y="1"/>
                    <a:pt x="49" y="0"/>
                  </a:cubicBezTo>
                  <a:cubicBezTo>
                    <a:pt x="51" y="0"/>
                    <a:pt x="53" y="0"/>
                    <a:pt x="55" y="1"/>
                  </a:cubicBezTo>
                  <a:cubicBezTo>
                    <a:pt x="57" y="1"/>
                    <a:pt x="59" y="1"/>
                    <a:pt x="60" y="1"/>
                  </a:cubicBezTo>
                  <a:cubicBezTo>
                    <a:pt x="63" y="0"/>
                    <a:pt x="65" y="0"/>
                    <a:pt x="67" y="1"/>
                  </a:cubicBezTo>
                  <a:cubicBezTo>
                    <a:pt x="69" y="1"/>
                    <a:pt x="70" y="1"/>
                    <a:pt x="72" y="1"/>
                  </a:cubicBezTo>
                  <a:cubicBezTo>
                    <a:pt x="73" y="0"/>
                    <a:pt x="75" y="0"/>
                    <a:pt x="76" y="0"/>
                  </a:cubicBezTo>
                  <a:cubicBezTo>
                    <a:pt x="79" y="0"/>
                    <a:pt x="79" y="0"/>
                    <a:pt x="7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4" name="Freeform 62">
              <a:extLst>
                <a:ext uri="{FF2B5EF4-FFF2-40B4-BE49-F238E27FC236}">
                  <a16:creationId xmlns:a16="http://schemas.microsoft.com/office/drawing/2014/main" id="{8C84A668-B506-4BC5-82B9-0B80CF041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" y="2393"/>
              <a:ext cx="476" cy="24"/>
            </a:xfrm>
            <a:custGeom>
              <a:avLst/>
              <a:gdLst>
                <a:gd name="T0" fmla="*/ 79 w 79"/>
                <a:gd name="T1" fmla="*/ 3 h 4"/>
                <a:gd name="T2" fmla="*/ 76 w 79"/>
                <a:gd name="T3" fmla="*/ 3 h 4"/>
                <a:gd name="T4" fmla="*/ 73 w 79"/>
                <a:gd name="T5" fmla="*/ 3 h 4"/>
                <a:gd name="T6" fmla="*/ 66 w 79"/>
                <a:gd name="T7" fmla="*/ 3 h 4"/>
                <a:gd name="T8" fmla="*/ 61 w 79"/>
                <a:gd name="T9" fmla="*/ 3 h 4"/>
                <a:gd name="T10" fmla="*/ 54 w 79"/>
                <a:gd name="T11" fmla="*/ 3 h 4"/>
                <a:gd name="T12" fmla="*/ 49 w 79"/>
                <a:gd name="T13" fmla="*/ 3 h 4"/>
                <a:gd name="T14" fmla="*/ 42 w 79"/>
                <a:gd name="T15" fmla="*/ 3 h 4"/>
                <a:gd name="T16" fmla="*/ 37 w 79"/>
                <a:gd name="T17" fmla="*/ 3 h 4"/>
                <a:gd name="T18" fmla="*/ 30 w 79"/>
                <a:gd name="T19" fmla="*/ 3 h 4"/>
                <a:gd name="T20" fmla="*/ 25 w 79"/>
                <a:gd name="T21" fmla="*/ 3 h 4"/>
                <a:gd name="T22" fmla="*/ 19 w 79"/>
                <a:gd name="T23" fmla="*/ 3 h 4"/>
                <a:gd name="T24" fmla="*/ 13 w 79"/>
                <a:gd name="T25" fmla="*/ 3 h 4"/>
                <a:gd name="T26" fmla="*/ 7 w 79"/>
                <a:gd name="T27" fmla="*/ 3 h 4"/>
                <a:gd name="T28" fmla="*/ 1 w 79"/>
                <a:gd name="T29" fmla="*/ 3 h 4"/>
                <a:gd name="T30" fmla="*/ 1 w 79"/>
                <a:gd name="T31" fmla="*/ 3 h 4"/>
                <a:gd name="T32" fmla="*/ 0 w 79"/>
                <a:gd name="T33" fmla="*/ 1 h 4"/>
                <a:gd name="T34" fmla="*/ 7 w 79"/>
                <a:gd name="T35" fmla="*/ 0 h 4"/>
                <a:gd name="T36" fmla="*/ 13 w 79"/>
                <a:gd name="T37" fmla="*/ 1 h 4"/>
                <a:gd name="T38" fmla="*/ 19 w 79"/>
                <a:gd name="T39" fmla="*/ 1 h 4"/>
                <a:gd name="T40" fmla="*/ 24 w 79"/>
                <a:gd name="T41" fmla="*/ 1 h 4"/>
                <a:gd name="T42" fmla="*/ 31 w 79"/>
                <a:gd name="T43" fmla="*/ 1 h 4"/>
                <a:gd name="T44" fmla="*/ 36 w 79"/>
                <a:gd name="T45" fmla="*/ 1 h 4"/>
                <a:gd name="T46" fmla="*/ 43 w 79"/>
                <a:gd name="T47" fmla="*/ 1 h 4"/>
                <a:gd name="T48" fmla="*/ 48 w 79"/>
                <a:gd name="T49" fmla="*/ 1 h 4"/>
                <a:gd name="T50" fmla="*/ 55 w 79"/>
                <a:gd name="T51" fmla="*/ 1 h 4"/>
                <a:gd name="T52" fmla="*/ 60 w 79"/>
                <a:gd name="T53" fmla="*/ 1 h 4"/>
                <a:gd name="T54" fmla="*/ 67 w 79"/>
                <a:gd name="T55" fmla="*/ 1 h 4"/>
                <a:gd name="T56" fmla="*/ 72 w 79"/>
                <a:gd name="T57" fmla="*/ 1 h 4"/>
                <a:gd name="T58" fmla="*/ 76 w 79"/>
                <a:gd name="T59" fmla="*/ 0 h 4"/>
                <a:gd name="T60" fmla="*/ 79 w 79"/>
                <a:gd name="T6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9" h="4">
                  <a:moveTo>
                    <a:pt x="79" y="3"/>
                  </a:moveTo>
                  <a:cubicBezTo>
                    <a:pt x="78" y="3"/>
                    <a:pt x="77" y="3"/>
                    <a:pt x="76" y="3"/>
                  </a:cubicBezTo>
                  <a:cubicBezTo>
                    <a:pt x="75" y="3"/>
                    <a:pt x="74" y="3"/>
                    <a:pt x="73" y="3"/>
                  </a:cubicBezTo>
                  <a:cubicBezTo>
                    <a:pt x="71" y="4"/>
                    <a:pt x="68" y="4"/>
                    <a:pt x="66" y="3"/>
                  </a:cubicBezTo>
                  <a:cubicBezTo>
                    <a:pt x="64" y="3"/>
                    <a:pt x="63" y="3"/>
                    <a:pt x="61" y="3"/>
                  </a:cubicBezTo>
                  <a:cubicBezTo>
                    <a:pt x="59" y="4"/>
                    <a:pt x="57" y="4"/>
                    <a:pt x="54" y="3"/>
                  </a:cubicBezTo>
                  <a:cubicBezTo>
                    <a:pt x="53" y="3"/>
                    <a:pt x="51" y="3"/>
                    <a:pt x="49" y="3"/>
                  </a:cubicBezTo>
                  <a:cubicBezTo>
                    <a:pt x="47" y="4"/>
                    <a:pt x="45" y="4"/>
                    <a:pt x="42" y="3"/>
                  </a:cubicBezTo>
                  <a:cubicBezTo>
                    <a:pt x="41" y="3"/>
                    <a:pt x="39" y="3"/>
                    <a:pt x="37" y="3"/>
                  </a:cubicBezTo>
                  <a:cubicBezTo>
                    <a:pt x="35" y="4"/>
                    <a:pt x="33" y="4"/>
                    <a:pt x="30" y="3"/>
                  </a:cubicBezTo>
                  <a:cubicBezTo>
                    <a:pt x="29" y="3"/>
                    <a:pt x="27" y="3"/>
                    <a:pt x="25" y="3"/>
                  </a:cubicBezTo>
                  <a:cubicBezTo>
                    <a:pt x="23" y="4"/>
                    <a:pt x="21" y="4"/>
                    <a:pt x="19" y="3"/>
                  </a:cubicBezTo>
                  <a:cubicBezTo>
                    <a:pt x="17" y="2"/>
                    <a:pt x="15" y="2"/>
                    <a:pt x="13" y="3"/>
                  </a:cubicBezTo>
                  <a:cubicBezTo>
                    <a:pt x="11" y="4"/>
                    <a:pt x="9" y="4"/>
                    <a:pt x="7" y="3"/>
                  </a:cubicBezTo>
                  <a:cubicBezTo>
                    <a:pt x="5" y="3"/>
                    <a:pt x="3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0" y="1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9" y="1"/>
                    <a:pt x="11" y="1"/>
                    <a:pt x="13" y="1"/>
                  </a:cubicBezTo>
                  <a:cubicBezTo>
                    <a:pt x="15" y="0"/>
                    <a:pt x="17" y="1"/>
                    <a:pt x="19" y="1"/>
                  </a:cubicBezTo>
                  <a:cubicBezTo>
                    <a:pt x="21" y="1"/>
                    <a:pt x="23" y="1"/>
                    <a:pt x="24" y="1"/>
                  </a:cubicBezTo>
                  <a:cubicBezTo>
                    <a:pt x="27" y="0"/>
                    <a:pt x="29" y="0"/>
                    <a:pt x="31" y="1"/>
                  </a:cubicBezTo>
                  <a:cubicBezTo>
                    <a:pt x="33" y="1"/>
                    <a:pt x="35" y="1"/>
                    <a:pt x="36" y="1"/>
                  </a:cubicBezTo>
                  <a:cubicBezTo>
                    <a:pt x="39" y="0"/>
                    <a:pt x="41" y="0"/>
                    <a:pt x="43" y="1"/>
                  </a:cubicBezTo>
                  <a:cubicBezTo>
                    <a:pt x="45" y="1"/>
                    <a:pt x="47" y="1"/>
                    <a:pt x="48" y="1"/>
                  </a:cubicBezTo>
                  <a:cubicBezTo>
                    <a:pt x="51" y="0"/>
                    <a:pt x="53" y="0"/>
                    <a:pt x="55" y="1"/>
                  </a:cubicBezTo>
                  <a:cubicBezTo>
                    <a:pt x="57" y="1"/>
                    <a:pt x="58" y="1"/>
                    <a:pt x="60" y="1"/>
                  </a:cubicBezTo>
                  <a:cubicBezTo>
                    <a:pt x="62" y="0"/>
                    <a:pt x="65" y="1"/>
                    <a:pt x="67" y="1"/>
                  </a:cubicBezTo>
                  <a:cubicBezTo>
                    <a:pt x="69" y="1"/>
                    <a:pt x="70" y="1"/>
                    <a:pt x="72" y="1"/>
                  </a:cubicBezTo>
                  <a:cubicBezTo>
                    <a:pt x="73" y="1"/>
                    <a:pt x="75" y="0"/>
                    <a:pt x="76" y="0"/>
                  </a:cubicBezTo>
                  <a:cubicBezTo>
                    <a:pt x="79" y="0"/>
                    <a:pt x="79" y="0"/>
                    <a:pt x="7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5" name="Freeform 63">
              <a:extLst>
                <a:ext uri="{FF2B5EF4-FFF2-40B4-BE49-F238E27FC236}">
                  <a16:creationId xmlns:a16="http://schemas.microsoft.com/office/drawing/2014/main" id="{57CBD720-5F50-4DB8-B97B-101A9449C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2315"/>
              <a:ext cx="476" cy="30"/>
            </a:xfrm>
            <a:custGeom>
              <a:avLst/>
              <a:gdLst>
                <a:gd name="T0" fmla="*/ 1 w 79"/>
                <a:gd name="T1" fmla="*/ 4 h 5"/>
                <a:gd name="T2" fmla="*/ 3 w 79"/>
                <a:gd name="T3" fmla="*/ 1 h 5"/>
                <a:gd name="T4" fmla="*/ 7 w 79"/>
                <a:gd name="T5" fmla="*/ 1 h 5"/>
                <a:gd name="T6" fmla="*/ 13 w 79"/>
                <a:gd name="T7" fmla="*/ 1 h 5"/>
                <a:gd name="T8" fmla="*/ 19 w 79"/>
                <a:gd name="T9" fmla="*/ 1 h 5"/>
                <a:gd name="T10" fmla="*/ 24 w 79"/>
                <a:gd name="T11" fmla="*/ 1 h 5"/>
                <a:gd name="T12" fmla="*/ 31 w 79"/>
                <a:gd name="T13" fmla="*/ 1 h 5"/>
                <a:gd name="T14" fmla="*/ 36 w 79"/>
                <a:gd name="T15" fmla="*/ 1 h 5"/>
                <a:gd name="T16" fmla="*/ 43 w 79"/>
                <a:gd name="T17" fmla="*/ 1 h 5"/>
                <a:gd name="T18" fmla="*/ 48 w 79"/>
                <a:gd name="T19" fmla="*/ 1 h 5"/>
                <a:gd name="T20" fmla="*/ 55 w 79"/>
                <a:gd name="T21" fmla="*/ 1 h 5"/>
                <a:gd name="T22" fmla="*/ 60 w 79"/>
                <a:gd name="T23" fmla="*/ 1 h 5"/>
                <a:gd name="T24" fmla="*/ 67 w 79"/>
                <a:gd name="T25" fmla="*/ 1 h 5"/>
                <a:gd name="T26" fmla="*/ 72 w 79"/>
                <a:gd name="T27" fmla="*/ 1 h 5"/>
                <a:gd name="T28" fmla="*/ 79 w 79"/>
                <a:gd name="T29" fmla="*/ 2 h 5"/>
                <a:gd name="T30" fmla="*/ 78 w 79"/>
                <a:gd name="T31" fmla="*/ 4 h 5"/>
                <a:gd name="T32" fmla="*/ 78 w 79"/>
                <a:gd name="T33" fmla="*/ 3 h 5"/>
                <a:gd name="T34" fmla="*/ 71 w 79"/>
                <a:gd name="T35" fmla="*/ 4 h 5"/>
                <a:gd name="T36" fmla="*/ 66 w 79"/>
                <a:gd name="T37" fmla="*/ 4 h 5"/>
                <a:gd name="T38" fmla="*/ 61 w 79"/>
                <a:gd name="T39" fmla="*/ 4 h 5"/>
                <a:gd name="T40" fmla="*/ 54 w 79"/>
                <a:gd name="T41" fmla="*/ 4 h 5"/>
                <a:gd name="T42" fmla="*/ 49 w 79"/>
                <a:gd name="T43" fmla="*/ 4 h 5"/>
                <a:gd name="T44" fmla="*/ 42 w 79"/>
                <a:gd name="T45" fmla="*/ 4 h 5"/>
                <a:gd name="T46" fmla="*/ 37 w 79"/>
                <a:gd name="T47" fmla="*/ 4 h 5"/>
                <a:gd name="T48" fmla="*/ 31 w 79"/>
                <a:gd name="T49" fmla="*/ 4 h 5"/>
                <a:gd name="T50" fmla="*/ 25 w 79"/>
                <a:gd name="T51" fmla="*/ 4 h 5"/>
                <a:gd name="T52" fmla="*/ 18 w 79"/>
                <a:gd name="T53" fmla="*/ 4 h 5"/>
                <a:gd name="T54" fmla="*/ 13 w 79"/>
                <a:gd name="T55" fmla="*/ 4 h 5"/>
                <a:gd name="T56" fmla="*/ 6 w 79"/>
                <a:gd name="T57" fmla="*/ 4 h 5"/>
                <a:gd name="T58" fmla="*/ 3 w 79"/>
                <a:gd name="T59" fmla="*/ 4 h 5"/>
                <a:gd name="T60" fmla="*/ 1 w 79"/>
                <a:gd name="T6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9" h="5">
                  <a:moveTo>
                    <a:pt x="1" y="4"/>
                  </a:moveTo>
                  <a:cubicBezTo>
                    <a:pt x="0" y="2"/>
                    <a:pt x="1" y="1"/>
                    <a:pt x="3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9" y="2"/>
                    <a:pt x="11" y="2"/>
                    <a:pt x="13" y="1"/>
                  </a:cubicBezTo>
                  <a:cubicBezTo>
                    <a:pt x="15" y="1"/>
                    <a:pt x="17" y="1"/>
                    <a:pt x="19" y="1"/>
                  </a:cubicBezTo>
                  <a:cubicBezTo>
                    <a:pt x="21" y="2"/>
                    <a:pt x="23" y="2"/>
                    <a:pt x="24" y="1"/>
                  </a:cubicBezTo>
                  <a:cubicBezTo>
                    <a:pt x="27" y="1"/>
                    <a:pt x="29" y="0"/>
                    <a:pt x="31" y="1"/>
                  </a:cubicBezTo>
                  <a:cubicBezTo>
                    <a:pt x="33" y="2"/>
                    <a:pt x="35" y="2"/>
                    <a:pt x="36" y="1"/>
                  </a:cubicBezTo>
                  <a:cubicBezTo>
                    <a:pt x="38" y="0"/>
                    <a:pt x="41" y="1"/>
                    <a:pt x="43" y="1"/>
                  </a:cubicBezTo>
                  <a:cubicBezTo>
                    <a:pt x="45" y="2"/>
                    <a:pt x="47" y="2"/>
                    <a:pt x="48" y="1"/>
                  </a:cubicBezTo>
                  <a:cubicBezTo>
                    <a:pt x="50" y="1"/>
                    <a:pt x="52" y="1"/>
                    <a:pt x="55" y="1"/>
                  </a:cubicBezTo>
                  <a:cubicBezTo>
                    <a:pt x="56" y="2"/>
                    <a:pt x="58" y="2"/>
                    <a:pt x="60" y="1"/>
                  </a:cubicBezTo>
                  <a:cubicBezTo>
                    <a:pt x="62" y="1"/>
                    <a:pt x="64" y="1"/>
                    <a:pt x="67" y="1"/>
                  </a:cubicBezTo>
                  <a:cubicBezTo>
                    <a:pt x="68" y="2"/>
                    <a:pt x="70" y="2"/>
                    <a:pt x="72" y="1"/>
                  </a:cubicBezTo>
                  <a:cubicBezTo>
                    <a:pt x="74" y="1"/>
                    <a:pt x="77" y="0"/>
                    <a:pt x="79" y="2"/>
                  </a:cubicBezTo>
                  <a:cubicBezTo>
                    <a:pt x="79" y="2"/>
                    <a:pt x="78" y="3"/>
                    <a:pt x="78" y="4"/>
                  </a:cubicBezTo>
                  <a:cubicBezTo>
                    <a:pt x="78" y="4"/>
                    <a:pt x="78" y="3"/>
                    <a:pt x="78" y="3"/>
                  </a:cubicBezTo>
                  <a:cubicBezTo>
                    <a:pt x="76" y="4"/>
                    <a:pt x="74" y="4"/>
                    <a:pt x="71" y="4"/>
                  </a:cubicBezTo>
                  <a:cubicBezTo>
                    <a:pt x="70" y="4"/>
                    <a:pt x="68" y="4"/>
                    <a:pt x="66" y="4"/>
                  </a:cubicBezTo>
                  <a:cubicBezTo>
                    <a:pt x="64" y="4"/>
                    <a:pt x="63" y="4"/>
                    <a:pt x="61" y="4"/>
                  </a:cubicBezTo>
                  <a:cubicBezTo>
                    <a:pt x="59" y="5"/>
                    <a:pt x="56" y="5"/>
                    <a:pt x="54" y="4"/>
                  </a:cubicBezTo>
                  <a:cubicBezTo>
                    <a:pt x="52" y="4"/>
                    <a:pt x="51" y="4"/>
                    <a:pt x="49" y="4"/>
                  </a:cubicBezTo>
                  <a:cubicBezTo>
                    <a:pt x="47" y="5"/>
                    <a:pt x="44" y="5"/>
                    <a:pt x="42" y="4"/>
                  </a:cubicBezTo>
                  <a:cubicBezTo>
                    <a:pt x="40" y="4"/>
                    <a:pt x="39" y="4"/>
                    <a:pt x="37" y="4"/>
                  </a:cubicBezTo>
                  <a:cubicBezTo>
                    <a:pt x="35" y="4"/>
                    <a:pt x="33" y="4"/>
                    <a:pt x="31" y="4"/>
                  </a:cubicBezTo>
                  <a:cubicBezTo>
                    <a:pt x="29" y="4"/>
                    <a:pt x="27" y="3"/>
                    <a:pt x="25" y="4"/>
                  </a:cubicBezTo>
                  <a:cubicBezTo>
                    <a:pt x="23" y="4"/>
                    <a:pt x="21" y="4"/>
                    <a:pt x="18" y="4"/>
                  </a:cubicBezTo>
                  <a:cubicBezTo>
                    <a:pt x="17" y="4"/>
                    <a:pt x="15" y="4"/>
                    <a:pt x="13" y="4"/>
                  </a:cubicBezTo>
                  <a:cubicBezTo>
                    <a:pt x="11" y="4"/>
                    <a:pt x="9" y="5"/>
                    <a:pt x="6" y="4"/>
                  </a:cubicBezTo>
                  <a:cubicBezTo>
                    <a:pt x="5" y="3"/>
                    <a:pt x="4" y="3"/>
                    <a:pt x="3" y="4"/>
                  </a:cubicBezTo>
                  <a:cubicBezTo>
                    <a:pt x="2" y="4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6" name="Freeform 64">
              <a:extLst>
                <a:ext uri="{FF2B5EF4-FFF2-40B4-BE49-F238E27FC236}">
                  <a16:creationId xmlns:a16="http://schemas.microsoft.com/office/drawing/2014/main" id="{BA73141F-B01A-47E5-A86D-268420141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9" y="1790"/>
              <a:ext cx="470" cy="12"/>
            </a:xfrm>
            <a:custGeom>
              <a:avLst/>
              <a:gdLst>
                <a:gd name="T0" fmla="*/ 78 w 78"/>
                <a:gd name="T1" fmla="*/ 0 h 2"/>
                <a:gd name="T2" fmla="*/ 78 w 78"/>
                <a:gd name="T3" fmla="*/ 2 h 2"/>
                <a:gd name="T4" fmla="*/ 0 w 78"/>
                <a:gd name="T5" fmla="*/ 2 h 2"/>
                <a:gd name="T6" fmla="*/ 0 w 78"/>
                <a:gd name="T7" fmla="*/ 0 h 2"/>
                <a:gd name="T8" fmla="*/ 78 w 7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">
                  <a:moveTo>
                    <a:pt x="78" y="0"/>
                  </a:moveTo>
                  <a:cubicBezTo>
                    <a:pt x="78" y="1"/>
                    <a:pt x="78" y="1"/>
                    <a:pt x="78" y="2"/>
                  </a:cubicBezTo>
                  <a:cubicBezTo>
                    <a:pt x="52" y="2"/>
                    <a:pt x="26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26" y="0"/>
                    <a:pt x="52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7" name="Freeform 65">
              <a:extLst>
                <a:ext uri="{FF2B5EF4-FFF2-40B4-BE49-F238E27FC236}">
                  <a16:creationId xmlns:a16="http://schemas.microsoft.com/office/drawing/2014/main" id="{2196B700-7264-47AB-B95B-692C68BB3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3" y="2321"/>
              <a:ext cx="470" cy="12"/>
            </a:xfrm>
            <a:custGeom>
              <a:avLst/>
              <a:gdLst>
                <a:gd name="T0" fmla="*/ 0 w 78"/>
                <a:gd name="T1" fmla="*/ 2 h 2"/>
                <a:gd name="T2" fmla="*/ 0 w 78"/>
                <a:gd name="T3" fmla="*/ 0 h 2"/>
                <a:gd name="T4" fmla="*/ 78 w 78"/>
                <a:gd name="T5" fmla="*/ 0 h 2"/>
                <a:gd name="T6" fmla="*/ 78 w 78"/>
                <a:gd name="T7" fmla="*/ 2 h 2"/>
                <a:gd name="T8" fmla="*/ 0 w 78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26" y="0"/>
                    <a:pt x="52" y="0"/>
                    <a:pt x="78" y="0"/>
                  </a:cubicBezTo>
                  <a:cubicBezTo>
                    <a:pt x="78" y="1"/>
                    <a:pt x="78" y="1"/>
                    <a:pt x="78" y="2"/>
                  </a:cubicBezTo>
                  <a:cubicBezTo>
                    <a:pt x="52" y="2"/>
                    <a:pt x="26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8" name="Freeform 66">
              <a:extLst>
                <a:ext uri="{FF2B5EF4-FFF2-40B4-BE49-F238E27FC236}">
                  <a16:creationId xmlns:a16="http://schemas.microsoft.com/office/drawing/2014/main" id="{950C9B4B-87D5-4044-A312-E952EFC75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3" y="1995"/>
              <a:ext cx="247" cy="91"/>
            </a:xfrm>
            <a:custGeom>
              <a:avLst/>
              <a:gdLst>
                <a:gd name="T0" fmla="*/ 11 w 41"/>
                <a:gd name="T1" fmla="*/ 15 h 15"/>
                <a:gd name="T2" fmla="*/ 11 w 41"/>
                <a:gd name="T3" fmla="*/ 12 h 15"/>
                <a:gd name="T4" fmla="*/ 25 w 41"/>
                <a:gd name="T5" fmla="*/ 12 h 15"/>
                <a:gd name="T6" fmla="*/ 37 w 41"/>
                <a:gd name="T7" fmla="*/ 12 h 15"/>
                <a:gd name="T8" fmla="*/ 39 w 41"/>
                <a:gd name="T9" fmla="*/ 11 h 15"/>
                <a:gd name="T10" fmla="*/ 37 w 41"/>
                <a:gd name="T11" fmla="*/ 10 h 15"/>
                <a:gd name="T12" fmla="*/ 27 w 41"/>
                <a:gd name="T13" fmla="*/ 10 h 15"/>
                <a:gd name="T14" fmla="*/ 25 w 41"/>
                <a:gd name="T15" fmla="*/ 9 h 15"/>
                <a:gd name="T16" fmla="*/ 20 w 41"/>
                <a:gd name="T17" fmla="*/ 7 h 15"/>
                <a:gd name="T18" fmla="*/ 18 w 41"/>
                <a:gd name="T19" fmla="*/ 4 h 15"/>
                <a:gd name="T20" fmla="*/ 13 w 41"/>
                <a:gd name="T21" fmla="*/ 7 h 15"/>
                <a:gd name="T22" fmla="*/ 11 w 41"/>
                <a:gd name="T23" fmla="*/ 6 h 15"/>
                <a:gd name="T24" fmla="*/ 9 w 41"/>
                <a:gd name="T25" fmla="*/ 5 h 15"/>
                <a:gd name="T26" fmla="*/ 4 w 41"/>
                <a:gd name="T27" fmla="*/ 10 h 15"/>
                <a:gd name="T28" fmla="*/ 5 w 41"/>
                <a:gd name="T29" fmla="*/ 12 h 15"/>
                <a:gd name="T30" fmla="*/ 7 w 41"/>
                <a:gd name="T31" fmla="*/ 12 h 15"/>
                <a:gd name="T32" fmla="*/ 7 w 41"/>
                <a:gd name="T33" fmla="*/ 15 h 15"/>
                <a:gd name="T34" fmla="*/ 3 w 41"/>
                <a:gd name="T35" fmla="*/ 14 h 15"/>
                <a:gd name="T36" fmla="*/ 3 w 41"/>
                <a:gd name="T37" fmla="*/ 6 h 15"/>
                <a:gd name="T38" fmla="*/ 5 w 41"/>
                <a:gd name="T39" fmla="*/ 4 h 15"/>
                <a:gd name="T40" fmla="*/ 11 w 41"/>
                <a:gd name="T41" fmla="*/ 3 h 15"/>
                <a:gd name="T42" fmla="*/ 13 w 41"/>
                <a:gd name="T43" fmla="*/ 2 h 15"/>
                <a:gd name="T44" fmla="*/ 22 w 41"/>
                <a:gd name="T45" fmla="*/ 5 h 15"/>
                <a:gd name="T46" fmla="*/ 24 w 41"/>
                <a:gd name="T47" fmla="*/ 6 h 15"/>
                <a:gd name="T48" fmla="*/ 25 w 41"/>
                <a:gd name="T49" fmla="*/ 6 h 15"/>
                <a:gd name="T50" fmla="*/ 33 w 41"/>
                <a:gd name="T51" fmla="*/ 7 h 15"/>
                <a:gd name="T52" fmla="*/ 38 w 41"/>
                <a:gd name="T53" fmla="*/ 7 h 15"/>
                <a:gd name="T54" fmla="*/ 41 w 41"/>
                <a:gd name="T55" fmla="*/ 11 h 15"/>
                <a:gd name="T56" fmla="*/ 38 w 41"/>
                <a:gd name="T57" fmla="*/ 15 h 15"/>
                <a:gd name="T58" fmla="*/ 11 w 41"/>
                <a:gd name="T5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15">
                  <a:moveTo>
                    <a:pt x="11" y="15"/>
                  </a:moveTo>
                  <a:cubicBezTo>
                    <a:pt x="11" y="14"/>
                    <a:pt x="11" y="13"/>
                    <a:pt x="11" y="12"/>
                  </a:cubicBezTo>
                  <a:cubicBezTo>
                    <a:pt x="16" y="12"/>
                    <a:pt x="21" y="12"/>
                    <a:pt x="25" y="12"/>
                  </a:cubicBezTo>
                  <a:cubicBezTo>
                    <a:pt x="29" y="12"/>
                    <a:pt x="33" y="12"/>
                    <a:pt x="37" y="12"/>
                  </a:cubicBezTo>
                  <a:cubicBezTo>
                    <a:pt x="37" y="12"/>
                    <a:pt x="38" y="11"/>
                    <a:pt x="39" y="11"/>
                  </a:cubicBezTo>
                  <a:cubicBezTo>
                    <a:pt x="38" y="11"/>
                    <a:pt x="37" y="10"/>
                    <a:pt x="37" y="10"/>
                  </a:cubicBezTo>
                  <a:cubicBezTo>
                    <a:pt x="34" y="10"/>
                    <a:pt x="30" y="10"/>
                    <a:pt x="27" y="10"/>
                  </a:cubicBezTo>
                  <a:cubicBezTo>
                    <a:pt x="26" y="10"/>
                    <a:pt x="26" y="9"/>
                    <a:pt x="25" y="9"/>
                  </a:cubicBezTo>
                  <a:cubicBezTo>
                    <a:pt x="23" y="8"/>
                    <a:pt x="22" y="8"/>
                    <a:pt x="20" y="7"/>
                  </a:cubicBezTo>
                  <a:cubicBezTo>
                    <a:pt x="21" y="6"/>
                    <a:pt x="20" y="4"/>
                    <a:pt x="18" y="4"/>
                  </a:cubicBezTo>
                  <a:cubicBezTo>
                    <a:pt x="15" y="3"/>
                    <a:pt x="14" y="5"/>
                    <a:pt x="13" y="7"/>
                  </a:cubicBezTo>
                  <a:cubicBezTo>
                    <a:pt x="12" y="6"/>
                    <a:pt x="12" y="6"/>
                    <a:pt x="11" y="6"/>
                  </a:cubicBezTo>
                  <a:cubicBezTo>
                    <a:pt x="10" y="6"/>
                    <a:pt x="9" y="5"/>
                    <a:pt x="9" y="5"/>
                  </a:cubicBezTo>
                  <a:cubicBezTo>
                    <a:pt x="7" y="7"/>
                    <a:pt x="5" y="8"/>
                    <a:pt x="4" y="10"/>
                  </a:cubicBezTo>
                  <a:cubicBezTo>
                    <a:pt x="3" y="10"/>
                    <a:pt x="4" y="11"/>
                    <a:pt x="5" y="12"/>
                  </a:cubicBezTo>
                  <a:cubicBezTo>
                    <a:pt x="5" y="12"/>
                    <a:pt x="6" y="12"/>
                    <a:pt x="7" y="12"/>
                  </a:cubicBezTo>
                  <a:cubicBezTo>
                    <a:pt x="7" y="13"/>
                    <a:pt x="7" y="14"/>
                    <a:pt x="7" y="15"/>
                  </a:cubicBezTo>
                  <a:cubicBezTo>
                    <a:pt x="6" y="15"/>
                    <a:pt x="4" y="14"/>
                    <a:pt x="3" y="14"/>
                  </a:cubicBezTo>
                  <a:cubicBezTo>
                    <a:pt x="0" y="12"/>
                    <a:pt x="0" y="8"/>
                    <a:pt x="3" y="6"/>
                  </a:cubicBezTo>
                  <a:cubicBezTo>
                    <a:pt x="4" y="6"/>
                    <a:pt x="5" y="5"/>
                    <a:pt x="5" y="4"/>
                  </a:cubicBezTo>
                  <a:cubicBezTo>
                    <a:pt x="7" y="3"/>
                    <a:pt x="9" y="2"/>
                    <a:pt x="11" y="3"/>
                  </a:cubicBezTo>
                  <a:cubicBezTo>
                    <a:pt x="11" y="3"/>
                    <a:pt x="12" y="3"/>
                    <a:pt x="13" y="2"/>
                  </a:cubicBezTo>
                  <a:cubicBezTo>
                    <a:pt x="17" y="0"/>
                    <a:pt x="20" y="1"/>
                    <a:pt x="22" y="5"/>
                  </a:cubicBezTo>
                  <a:cubicBezTo>
                    <a:pt x="23" y="5"/>
                    <a:pt x="23" y="5"/>
                    <a:pt x="24" y="6"/>
                  </a:cubicBezTo>
                  <a:cubicBezTo>
                    <a:pt x="24" y="6"/>
                    <a:pt x="25" y="6"/>
                    <a:pt x="25" y="6"/>
                  </a:cubicBezTo>
                  <a:cubicBezTo>
                    <a:pt x="27" y="8"/>
                    <a:pt x="30" y="7"/>
                    <a:pt x="33" y="7"/>
                  </a:cubicBezTo>
                  <a:cubicBezTo>
                    <a:pt x="34" y="7"/>
                    <a:pt x="36" y="7"/>
                    <a:pt x="38" y="7"/>
                  </a:cubicBezTo>
                  <a:cubicBezTo>
                    <a:pt x="40" y="7"/>
                    <a:pt x="41" y="9"/>
                    <a:pt x="41" y="11"/>
                  </a:cubicBezTo>
                  <a:cubicBezTo>
                    <a:pt x="41" y="13"/>
                    <a:pt x="40" y="15"/>
                    <a:pt x="38" y="15"/>
                  </a:cubicBezTo>
                  <a:cubicBezTo>
                    <a:pt x="29" y="15"/>
                    <a:pt x="20" y="15"/>
                    <a:pt x="1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79" name="Freeform 67">
              <a:extLst>
                <a:ext uri="{FF2B5EF4-FFF2-40B4-BE49-F238E27FC236}">
                  <a16:creationId xmlns:a16="http://schemas.microsoft.com/office/drawing/2014/main" id="{1871FB6C-33AE-4558-AA86-680991AF2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7" y="2990"/>
              <a:ext cx="120" cy="78"/>
            </a:xfrm>
            <a:custGeom>
              <a:avLst/>
              <a:gdLst>
                <a:gd name="T0" fmla="*/ 10 w 20"/>
                <a:gd name="T1" fmla="*/ 13 h 13"/>
                <a:gd name="T2" fmla="*/ 5 w 20"/>
                <a:gd name="T3" fmla="*/ 13 h 13"/>
                <a:gd name="T4" fmla="*/ 1 w 20"/>
                <a:gd name="T5" fmla="*/ 10 h 13"/>
                <a:gd name="T6" fmla="*/ 3 w 20"/>
                <a:gd name="T7" fmla="*/ 5 h 13"/>
                <a:gd name="T8" fmla="*/ 5 w 20"/>
                <a:gd name="T9" fmla="*/ 3 h 13"/>
                <a:gd name="T10" fmla="*/ 14 w 20"/>
                <a:gd name="T11" fmla="*/ 3 h 13"/>
                <a:gd name="T12" fmla="*/ 16 w 20"/>
                <a:gd name="T13" fmla="*/ 4 h 13"/>
                <a:gd name="T14" fmla="*/ 19 w 20"/>
                <a:gd name="T15" fmla="*/ 9 h 13"/>
                <a:gd name="T16" fmla="*/ 15 w 20"/>
                <a:gd name="T17" fmla="*/ 13 h 13"/>
                <a:gd name="T18" fmla="*/ 15 w 20"/>
                <a:gd name="T19" fmla="*/ 13 h 13"/>
                <a:gd name="T20" fmla="*/ 10 w 20"/>
                <a:gd name="T2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3">
                  <a:moveTo>
                    <a:pt x="10" y="13"/>
                  </a:moveTo>
                  <a:cubicBezTo>
                    <a:pt x="8" y="13"/>
                    <a:pt x="7" y="13"/>
                    <a:pt x="5" y="13"/>
                  </a:cubicBezTo>
                  <a:cubicBezTo>
                    <a:pt x="3" y="13"/>
                    <a:pt x="1" y="12"/>
                    <a:pt x="1" y="10"/>
                  </a:cubicBezTo>
                  <a:cubicBezTo>
                    <a:pt x="0" y="8"/>
                    <a:pt x="1" y="6"/>
                    <a:pt x="3" y="5"/>
                  </a:cubicBezTo>
                  <a:cubicBezTo>
                    <a:pt x="4" y="4"/>
                    <a:pt x="5" y="4"/>
                    <a:pt x="5" y="3"/>
                  </a:cubicBezTo>
                  <a:cubicBezTo>
                    <a:pt x="7" y="0"/>
                    <a:pt x="12" y="0"/>
                    <a:pt x="14" y="3"/>
                  </a:cubicBezTo>
                  <a:cubicBezTo>
                    <a:pt x="15" y="4"/>
                    <a:pt x="15" y="4"/>
                    <a:pt x="16" y="4"/>
                  </a:cubicBezTo>
                  <a:cubicBezTo>
                    <a:pt x="18" y="5"/>
                    <a:pt x="20" y="7"/>
                    <a:pt x="19" y="9"/>
                  </a:cubicBezTo>
                  <a:cubicBezTo>
                    <a:pt x="19" y="12"/>
                    <a:pt x="17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3" y="13"/>
                    <a:pt x="11" y="13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0" name="Freeform 68">
              <a:extLst>
                <a:ext uri="{FF2B5EF4-FFF2-40B4-BE49-F238E27FC236}">
                  <a16:creationId xmlns:a16="http://schemas.microsoft.com/office/drawing/2014/main" id="{4F2003CA-1B06-49AC-A7AC-61CBDFBF8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0" y="2990"/>
              <a:ext cx="114" cy="78"/>
            </a:xfrm>
            <a:custGeom>
              <a:avLst/>
              <a:gdLst>
                <a:gd name="T0" fmla="*/ 9 w 19"/>
                <a:gd name="T1" fmla="*/ 13 h 13"/>
                <a:gd name="T2" fmla="*/ 5 w 19"/>
                <a:gd name="T3" fmla="*/ 13 h 13"/>
                <a:gd name="T4" fmla="*/ 0 w 19"/>
                <a:gd name="T5" fmla="*/ 9 h 13"/>
                <a:gd name="T6" fmla="*/ 4 w 19"/>
                <a:gd name="T7" fmla="*/ 4 h 13"/>
                <a:gd name="T8" fmla="*/ 5 w 19"/>
                <a:gd name="T9" fmla="*/ 4 h 13"/>
                <a:gd name="T10" fmla="*/ 15 w 19"/>
                <a:gd name="T11" fmla="*/ 3 h 13"/>
                <a:gd name="T12" fmla="*/ 16 w 19"/>
                <a:gd name="T13" fmla="*/ 5 h 13"/>
                <a:gd name="T14" fmla="*/ 19 w 19"/>
                <a:gd name="T15" fmla="*/ 10 h 13"/>
                <a:gd name="T16" fmla="*/ 14 w 19"/>
                <a:gd name="T17" fmla="*/ 13 h 13"/>
                <a:gd name="T18" fmla="*/ 12 w 19"/>
                <a:gd name="T19" fmla="*/ 13 h 13"/>
                <a:gd name="T20" fmla="*/ 9 w 19"/>
                <a:gd name="T2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3">
                  <a:moveTo>
                    <a:pt x="9" y="13"/>
                  </a:moveTo>
                  <a:cubicBezTo>
                    <a:pt x="8" y="13"/>
                    <a:pt x="6" y="13"/>
                    <a:pt x="5" y="13"/>
                  </a:cubicBezTo>
                  <a:cubicBezTo>
                    <a:pt x="2" y="13"/>
                    <a:pt x="0" y="12"/>
                    <a:pt x="0" y="9"/>
                  </a:cubicBezTo>
                  <a:cubicBezTo>
                    <a:pt x="0" y="7"/>
                    <a:pt x="1" y="5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8" y="0"/>
                    <a:pt x="12" y="0"/>
                    <a:pt x="15" y="3"/>
                  </a:cubicBezTo>
                  <a:cubicBezTo>
                    <a:pt x="15" y="4"/>
                    <a:pt x="16" y="4"/>
                    <a:pt x="16" y="5"/>
                  </a:cubicBezTo>
                  <a:cubicBezTo>
                    <a:pt x="18" y="6"/>
                    <a:pt x="19" y="8"/>
                    <a:pt x="19" y="10"/>
                  </a:cubicBezTo>
                  <a:cubicBezTo>
                    <a:pt x="19" y="12"/>
                    <a:pt x="17" y="13"/>
                    <a:pt x="14" y="13"/>
                  </a:cubicBezTo>
                  <a:cubicBezTo>
                    <a:pt x="14" y="13"/>
                    <a:pt x="13" y="13"/>
                    <a:pt x="12" y="13"/>
                  </a:cubicBezTo>
                  <a:cubicBezTo>
                    <a:pt x="11" y="13"/>
                    <a:pt x="10" y="13"/>
                    <a:pt x="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1" name="Freeform 69">
              <a:extLst>
                <a:ext uri="{FF2B5EF4-FFF2-40B4-BE49-F238E27FC236}">
                  <a16:creationId xmlns:a16="http://schemas.microsoft.com/office/drawing/2014/main" id="{4DFB3A00-F1BB-4C7A-917B-1A56E744D4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53" y="741"/>
              <a:ext cx="145" cy="151"/>
            </a:xfrm>
            <a:custGeom>
              <a:avLst/>
              <a:gdLst>
                <a:gd name="T0" fmla="*/ 12 w 24"/>
                <a:gd name="T1" fmla="*/ 25 h 25"/>
                <a:gd name="T2" fmla="*/ 0 w 24"/>
                <a:gd name="T3" fmla="*/ 13 h 25"/>
                <a:gd name="T4" fmla="*/ 12 w 24"/>
                <a:gd name="T5" fmla="*/ 0 h 25"/>
                <a:gd name="T6" fmla="*/ 24 w 24"/>
                <a:gd name="T7" fmla="*/ 12 h 25"/>
                <a:gd name="T8" fmla="*/ 12 w 24"/>
                <a:gd name="T9" fmla="*/ 25 h 25"/>
                <a:gd name="T10" fmla="*/ 12 w 24"/>
                <a:gd name="T11" fmla="*/ 22 h 25"/>
                <a:gd name="T12" fmla="*/ 22 w 24"/>
                <a:gd name="T13" fmla="*/ 13 h 25"/>
                <a:gd name="T14" fmla="*/ 12 w 24"/>
                <a:gd name="T15" fmla="*/ 3 h 25"/>
                <a:gd name="T16" fmla="*/ 2 w 24"/>
                <a:gd name="T17" fmla="*/ 12 h 25"/>
                <a:gd name="T18" fmla="*/ 12 w 24"/>
                <a:gd name="T1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5">
                  <a:moveTo>
                    <a:pt x="12" y="25"/>
                  </a:moveTo>
                  <a:cubicBezTo>
                    <a:pt x="5" y="25"/>
                    <a:pt x="0" y="19"/>
                    <a:pt x="0" y="13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6"/>
                    <a:pt x="24" y="12"/>
                  </a:cubicBezTo>
                  <a:cubicBezTo>
                    <a:pt x="24" y="19"/>
                    <a:pt x="19" y="25"/>
                    <a:pt x="12" y="25"/>
                  </a:cubicBezTo>
                  <a:close/>
                  <a:moveTo>
                    <a:pt x="12" y="22"/>
                  </a:moveTo>
                  <a:cubicBezTo>
                    <a:pt x="17" y="22"/>
                    <a:pt x="22" y="18"/>
                    <a:pt x="22" y="13"/>
                  </a:cubicBezTo>
                  <a:cubicBezTo>
                    <a:pt x="22" y="8"/>
                    <a:pt x="18" y="3"/>
                    <a:pt x="12" y="3"/>
                  </a:cubicBezTo>
                  <a:cubicBezTo>
                    <a:pt x="7" y="3"/>
                    <a:pt x="3" y="7"/>
                    <a:pt x="2" y="12"/>
                  </a:cubicBezTo>
                  <a:cubicBezTo>
                    <a:pt x="2" y="18"/>
                    <a:pt x="7" y="22"/>
                    <a:pt x="1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2" name="Freeform 70">
              <a:extLst>
                <a:ext uri="{FF2B5EF4-FFF2-40B4-BE49-F238E27FC236}">
                  <a16:creationId xmlns:a16="http://schemas.microsoft.com/office/drawing/2014/main" id="{A9BE7B2C-F8A6-4C5F-86F8-CB18B3380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" y="2592"/>
              <a:ext cx="253" cy="157"/>
            </a:xfrm>
            <a:custGeom>
              <a:avLst/>
              <a:gdLst>
                <a:gd name="T0" fmla="*/ 16 w 42"/>
                <a:gd name="T1" fmla="*/ 8 h 26"/>
                <a:gd name="T2" fmla="*/ 14 w 42"/>
                <a:gd name="T3" fmla="*/ 9 h 26"/>
                <a:gd name="T4" fmla="*/ 6 w 42"/>
                <a:gd name="T5" fmla="*/ 9 h 26"/>
                <a:gd name="T6" fmla="*/ 3 w 42"/>
                <a:gd name="T7" fmla="*/ 9 h 26"/>
                <a:gd name="T8" fmla="*/ 4 w 42"/>
                <a:gd name="T9" fmla="*/ 12 h 26"/>
                <a:gd name="T10" fmla="*/ 5 w 42"/>
                <a:gd name="T11" fmla="*/ 12 h 26"/>
                <a:gd name="T12" fmla="*/ 4 w 42"/>
                <a:gd name="T13" fmla="*/ 14 h 26"/>
                <a:gd name="T14" fmla="*/ 0 w 42"/>
                <a:gd name="T15" fmla="*/ 10 h 26"/>
                <a:gd name="T16" fmla="*/ 4 w 42"/>
                <a:gd name="T17" fmla="*/ 6 h 26"/>
                <a:gd name="T18" fmla="*/ 5 w 42"/>
                <a:gd name="T19" fmla="*/ 6 h 26"/>
                <a:gd name="T20" fmla="*/ 12 w 42"/>
                <a:gd name="T21" fmla="*/ 4 h 26"/>
                <a:gd name="T22" fmla="*/ 13 w 42"/>
                <a:gd name="T23" fmla="*/ 3 h 26"/>
                <a:gd name="T24" fmla="*/ 23 w 42"/>
                <a:gd name="T25" fmla="*/ 2 h 26"/>
                <a:gd name="T26" fmla="*/ 26 w 42"/>
                <a:gd name="T27" fmla="*/ 3 h 26"/>
                <a:gd name="T28" fmla="*/ 32 w 42"/>
                <a:gd name="T29" fmla="*/ 4 h 26"/>
                <a:gd name="T30" fmla="*/ 35 w 42"/>
                <a:gd name="T31" fmla="*/ 8 h 26"/>
                <a:gd name="T32" fmla="*/ 37 w 42"/>
                <a:gd name="T33" fmla="*/ 13 h 26"/>
                <a:gd name="T34" fmla="*/ 40 w 42"/>
                <a:gd name="T35" fmla="*/ 18 h 26"/>
                <a:gd name="T36" fmla="*/ 41 w 42"/>
                <a:gd name="T37" fmla="*/ 23 h 26"/>
                <a:gd name="T38" fmla="*/ 35 w 42"/>
                <a:gd name="T39" fmla="*/ 24 h 26"/>
                <a:gd name="T40" fmla="*/ 36 w 42"/>
                <a:gd name="T41" fmla="*/ 22 h 26"/>
                <a:gd name="T42" fmla="*/ 37 w 42"/>
                <a:gd name="T43" fmla="*/ 22 h 26"/>
                <a:gd name="T44" fmla="*/ 39 w 42"/>
                <a:gd name="T45" fmla="*/ 22 h 26"/>
                <a:gd name="T46" fmla="*/ 37 w 42"/>
                <a:gd name="T47" fmla="*/ 20 h 26"/>
                <a:gd name="T48" fmla="*/ 35 w 42"/>
                <a:gd name="T49" fmla="*/ 18 h 26"/>
                <a:gd name="T50" fmla="*/ 34 w 42"/>
                <a:gd name="T51" fmla="*/ 11 h 26"/>
                <a:gd name="T52" fmla="*/ 29 w 42"/>
                <a:gd name="T53" fmla="*/ 6 h 26"/>
                <a:gd name="T54" fmla="*/ 24 w 42"/>
                <a:gd name="T55" fmla="*/ 7 h 26"/>
                <a:gd name="T56" fmla="*/ 15 w 42"/>
                <a:gd name="T57" fmla="*/ 5 h 26"/>
                <a:gd name="T58" fmla="*/ 16 w 42"/>
                <a:gd name="T5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2" h="26">
                  <a:moveTo>
                    <a:pt x="16" y="8"/>
                  </a:moveTo>
                  <a:cubicBezTo>
                    <a:pt x="16" y="8"/>
                    <a:pt x="15" y="9"/>
                    <a:pt x="14" y="9"/>
                  </a:cubicBezTo>
                  <a:cubicBezTo>
                    <a:pt x="10" y="5"/>
                    <a:pt x="9" y="5"/>
                    <a:pt x="6" y="9"/>
                  </a:cubicBezTo>
                  <a:cubicBezTo>
                    <a:pt x="5" y="9"/>
                    <a:pt x="4" y="9"/>
                    <a:pt x="3" y="9"/>
                  </a:cubicBezTo>
                  <a:cubicBezTo>
                    <a:pt x="3" y="10"/>
                    <a:pt x="4" y="11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4" y="13"/>
                    <a:pt x="4" y="14"/>
                  </a:cubicBezTo>
                  <a:cubicBezTo>
                    <a:pt x="2" y="13"/>
                    <a:pt x="0" y="12"/>
                    <a:pt x="0" y="10"/>
                  </a:cubicBezTo>
                  <a:cubicBezTo>
                    <a:pt x="0" y="8"/>
                    <a:pt x="2" y="6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7" y="4"/>
                    <a:pt x="9" y="3"/>
                    <a:pt x="12" y="4"/>
                  </a:cubicBezTo>
                  <a:cubicBezTo>
                    <a:pt x="12" y="4"/>
                    <a:pt x="13" y="4"/>
                    <a:pt x="13" y="3"/>
                  </a:cubicBezTo>
                  <a:cubicBezTo>
                    <a:pt x="16" y="1"/>
                    <a:pt x="20" y="0"/>
                    <a:pt x="23" y="2"/>
                  </a:cubicBezTo>
                  <a:cubicBezTo>
                    <a:pt x="24" y="3"/>
                    <a:pt x="25" y="3"/>
                    <a:pt x="26" y="3"/>
                  </a:cubicBezTo>
                  <a:cubicBezTo>
                    <a:pt x="28" y="2"/>
                    <a:pt x="30" y="3"/>
                    <a:pt x="32" y="4"/>
                  </a:cubicBezTo>
                  <a:cubicBezTo>
                    <a:pt x="33" y="6"/>
                    <a:pt x="34" y="7"/>
                    <a:pt x="35" y="8"/>
                  </a:cubicBezTo>
                  <a:cubicBezTo>
                    <a:pt x="37" y="9"/>
                    <a:pt x="37" y="11"/>
                    <a:pt x="37" y="13"/>
                  </a:cubicBezTo>
                  <a:cubicBezTo>
                    <a:pt x="37" y="15"/>
                    <a:pt x="37" y="17"/>
                    <a:pt x="40" y="18"/>
                  </a:cubicBezTo>
                  <a:cubicBezTo>
                    <a:pt x="41" y="19"/>
                    <a:pt x="42" y="22"/>
                    <a:pt x="41" y="23"/>
                  </a:cubicBezTo>
                  <a:cubicBezTo>
                    <a:pt x="40" y="25"/>
                    <a:pt x="38" y="26"/>
                    <a:pt x="35" y="24"/>
                  </a:cubicBezTo>
                  <a:cubicBezTo>
                    <a:pt x="35" y="24"/>
                    <a:pt x="36" y="23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8" y="22"/>
                    <a:pt x="38" y="22"/>
                    <a:pt x="39" y="22"/>
                  </a:cubicBezTo>
                  <a:cubicBezTo>
                    <a:pt x="38" y="21"/>
                    <a:pt x="38" y="20"/>
                    <a:pt x="37" y="20"/>
                  </a:cubicBezTo>
                  <a:cubicBezTo>
                    <a:pt x="36" y="20"/>
                    <a:pt x="36" y="19"/>
                    <a:pt x="35" y="18"/>
                  </a:cubicBezTo>
                  <a:cubicBezTo>
                    <a:pt x="35" y="15"/>
                    <a:pt x="35" y="13"/>
                    <a:pt x="34" y="11"/>
                  </a:cubicBezTo>
                  <a:cubicBezTo>
                    <a:pt x="33" y="9"/>
                    <a:pt x="31" y="7"/>
                    <a:pt x="29" y="6"/>
                  </a:cubicBezTo>
                  <a:cubicBezTo>
                    <a:pt x="28" y="4"/>
                    <a:pt x="26" y="5"/>
                    <a:pt x="24" y="7"/>
                  </a:cubicBezTo>
                  <a:cubicBezTo>
                    <a:pt x="20" y="3"/>
                    <a:pt x="18" y="3"/>
                    <a:pt x="15" y="5"/>
                  </a:cubicBezTo>
                  <a:cubicBezTo>
                    <a:pt x="15" y="6"/>
                    <a:pt x="16" y="7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3" name="Freeform 71">
              <a:extLst>
                <a:ext uri="{FF2B5EF4-FFF2-40B4-BE49-F238E27FC236}">
                  <a16:creationId xmlns:a16="http://schemas.microsoft.com/office/drawing/2014/main" id="{2BEE1B2D-BD02-4E0C-817B-D75DEF779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7" y="1356"/>
              <a:ext cx="247" cy="103"/>
            </a:xfrm>
            <a:custGeom>
              <a:avLst/>
              <a:gdLst>
                <a:gd name="T0" fmla="*/ 31 w 41"/>
                <a:gd name="T1" fmla="*/ 17 h 17"/>
                <a:gd name="T2" fmla="*/ 31 w 41"/>
                <a:gd name="T3" fmla="*/ 15 h 17"/>
                <a:gd name="T4" fmla="*/ 37 w 41"/>
                <a:gd name="T5" fmla="*/ 15 h 17"/>
                <a:gd name="T6" fmla="*/ 39 w 41"/>
                <a:gd name="T7" fmla="*/ 13 h 17"/>
                <a:gd name="T8" fmla="*/ 37 w 41"/>
                <a:gd name="T9" fmla="*/ 11 h 17"/>
                <a:gd name="T10" fmla="*/ 27 w 41"/>
                <a:gd name="T11" fmla="*/ 11 h 17"/>
                <a:gd name="T12" fmla="*/ 25 w 41"/>
                <a:gd name="T13" fmla="*/ 10 h 17"/>
                <a:gd name="T14" fmla="*/ 21 w 41"/>
                <a:gd name="T15" fmla="*/ 8 h 17"/>
                <a:gd name="T16" fmla="*/ 17 w 41"/>
                <a:gd name="T17" fmla="*/ 3 h 17"/>
                <a:gd name="T18" fmla="*/ 13 w 41"/>
                <a:gd name="T19" fmla="*/ 7 h 17"/>
                <a:gd name="T20" fmla="*/ 12 w 41"/>
                <a:gd name="T21" fmla="*/ 7 h 17"/>
                <a:gd name="T22" fmla="*/ 7 w 41"/>
                <a:gd name="T23" fmla="*/ 8 h 17"/>
                <a:gd name="T24" fmla="*/ 6 w 41"/>
                <a:gd name="T25" fmla="*/ 9 h 17"/>
                <a:gd name="T26" fmla="*/ 4 w 41"/>
                <a:gd name="T27" fmla="*/ 12 h 17"/>
                <a:gd name="T28" fmla="*/ 7 w 41"/>
                <a:gd name="T29" fmla="*/ 15 h 17"/>
                <a:gd name="T30" fmla="*/ 8 w 41"/>
                <a:gd name="T31" fmla="*/ 15 h 17"/>
                <a:gd name="T32" fmla="*/ 8 w 41"/>
                <a:gd name="T33" fmla="*/ 17 h 17"/>
                <a:gd name="T34" fmla="*/ 1 w 41"/>
                <a:gd name="T35" fmla="*/ 14 h 17"/>
                <a:gd name="T36" fmla="*/ 4 w 41"/>
                <a:gd name="T37" fmla="*/ 7 h 17"/>
                <a:gd name="T38" fmla="*/ 5 w 41"/>
                <a:gd name="T39" fmla="*/ 6 h 17"/>
                <a:gd name="T40" fmla="*/ 11 w 41"/>
                <a:gd name="T41" fmla="*/ 3 h 17"/>
                <a:gd name="T42" fmla="*/ 13 w 41"/>
                <a:gd name="T43" fmla="*/ 3 h 17"/>
                <a:gd name="T44" fmla="*/ 23 w 41"/>
                <a:gd name="T45" fmla="*/ 5 h 17"/>
                <a:gd name="T46" fmla="*/ 24 w 41"/>
                <a:gd name="T47" fmla="*/ 6 h 17"/>
                <a:gd name="T48" fmla="*/ 26 w 41"/>
                <a:gd name="T49" fmla="*/ 7 h 17"/>
                <a:gd name="T50" fmla="*/ 30 w 41"/>
                <a:gd name="T51" fmla="*/ 9 h 17"/>
                <a:gd name="T52" fmla="*/ 37 w 41"/>
                <a:gd name="T53" fmla="*/ 9 h 17"/>
                <a:gd name="T54" fmla="*/ 41 w 41"/>
                <a:gd name="T55" fmla="*/ 13 h 17"/>
                <a:gd name="T56" fmla="*/ 37 w 41"/>
                <a:gd name="T57" fmla="*/ 17 h 17"/>
                <a:gd name="T58" fmla="*/ 31 w 41"/>
                <a:gd name="T5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17">
                  <a:moveTo>
                    <a:pt x="31" y="17"/>
                  </a:moveTo>
                  <a:cubicBezTo>
                    <a:pt x="31" y="16"/>
                    <a:pt x="31" y="16"/>
                    <a:pt x="31" y="15"/>
                  </a:cubicBezTo>
                  <a:cubicBezTo>
                    <a:pt x="33" y="15"/>
                    <a:pt x="35" y="15"/>
                    <a:pt x="37" y="15"/>
                  </a:cubicBezTo>
                  <a:cubicBezTo>
                    <a:pt x="38" y="15"/>
                    <a:pt x="39" y="14"/>
                    <a:pt x="39" y="13"/>
                  </a:cubicBezTo>
                  <a:cubicBezTo>
                    <a:pt x="39" y="12"/>
                    <a:pt x="38" y="11"/>
                    <a:pt x="37" y="11"/>
                  </a:cubicBezTo>
                  <a:cubicBezTo>
                    <a:pt x="34" y="11"/>
                    <a:pt x="30" y="11"/>
                    <a:pt x="27" y="11"/>
                  </a:cubicBezTo>
                  <a:cubicBezTo>
                    <a:pt x="26" y="11"/>
                    <a:pt x="26" y="10"/>
                    <a:pt x="25" y="10"/>
                  </a:cubicBezTo>
                  <a:cubicBezTo>
                    <a:pt x="24" y="9"/>
                    <a:pt x="22" y="9"/>
                    <a:pt x="21" y="8"/>
                  </a:cubicBezTo>
                  <a:cubicBezTo>
                    <a:pt x="21" y="6"/>
                    <a:pt x="20" y="4"/>
                    <a:pt x="17" y="3"/>
                  </a:cubicBezTo>
                  <a:cubicBezTo>
                    <a:pt x="15" y="3"/>
                    <a:pt x="14" y="5"/>
                    <a:pt x="13" y="7"/>
                  </a:cubicBezTo>
                  <a:cubicBezTo>
                    <a:pt x="13" y="7"/>
                    <a:pt x="12" y="7"/>
                    <a:pt x="12" y="7"/>
                  </a:cubicBezTo>
                  <a:cubicBezTo>
                    <a:pt x="10" y="4"/>
                    <a:pt x="8" y="5"/>
                    <a:pt x="7" y="8"/>
                  </a:cubicBezTo>
                  <a:cubicBezTo>
                    <a:pt x="7" y="8"/>
                    <a:pt x="6" y="8"/>
                    <a:pt x="6" y="9"/>
                  </a:cubicBezTo>
                  <a:cubicBezTo>
                    <a:pt x="4" y="10"/>
                    <a:pt x="3" y="11"/>
                    <a:pt x="4" y="12"/>
                  </a:cubicBezTo>
                  <a:cubicBezTo>
                    <a:pt x="4" y="14"/>
                    <a:pt x="5" y="15"/>
                    <a:pt x="7" y="15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5" y="17"/>
                    <a:pt x="2" y="16"/>
                    <a:pt x="1" y="14"/>
                  </a:cubicBezTo>
                  <a:cubicBezTo>
                    <a:pt x="0" y="11"/>
                    <a:pt x="1" y="9"/>
                    <a:pt x="4" y="7"/>
                  </a:cubicBezTo>
                  <a:cubicBezTo>
                    <a:pt x="4" y="7"/>
                    <a:pt x="5" y="6"/>
                    <a:pt x="5" y="6"/>
                  </a:cubicBezTo>
                  <a:cubicBezTo>
                    <a:pt x="6" y="3"/>
                    <a:pt x="8" y="2"/>
                    <a:pt x="11" y="3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6" y="0"/>
                    <a:pt x="21" y="1"/>
                    <a:pt x="23" y="5"/>
                  </a:cubicBezTo>
                  <a:cubicBezTo>
                    <a:pt x="23" y="5"/>
                    <a:pt x="24" y="6"/>
                    <a:pt x="24" y="6"/>
                  </a:cubicBezTo>
                  <a:cubicBezTo>
                    <a:pt x="25" y="7"/>
                    <a:pt x="25" y="7"/>
                    <a:pt x="26" y="7"/>
                  </a:cubicBezTo>
                  <a:cubicBezTo>
                    <a:pt x="27" y="9"/>
                    <a:pt x="29" y="9"/>
                    <a:pt x="30" y="9"/>
                  </a:cubicBezTo>
                  <a:cubicBezTo>
                    <a:pt x="33" y="9"/>
                    <a:pt x="35" y="9"/>
                    <a:pt x="37" y="9"/>
                  </a:cubicBezTo>
                  <a:cubicBezTo>
                    <a:pt x="40" y="9"/>
                    <a:pt x="41" y="10"/>
                    <a:pt x="41" y="13"/>
                  </a:cubicBezTo>
                  <a:cubicBezTo>
                    <a:pt x="41" y="16"/>
                    <a:pt x="40" y="17"/>
                    <a:pt x="37" y="17"/>
                  </a:cubicBezTo>
                  <a:cubicBezTo>
                    <a:pt x="35" y="17"/>
                    <a:pt x="33" y="17"/>
                    <a:pt x="3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4" name="Freeform 72">
              <a:extLst>
                <a:ext uri="{FF2B5EF4-FFF2-40B4-BE49-F238E27FC236}">
                  <a16:creationId xmlns:a16="http://schemas.microsoft.com/office/drawing/2014/main" id="{0B00110A-6D19-45FE-8ABB-605E43FA52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3" y="735"/>
              <a:ext cx="145" cy="121"/>
            </a:xfrm>
            <a:custGeom>
              <a:avLst/>
              <a:gdLst>
                <a:gd name="T0" fmla="*/ 12 w 24"/>
                <a:gd name="T1" fmla="*/ 15 h 20"/>
                <a:gd name="T2" fmla="*/ 6 w 24"/>
                <a:gd name="T3" fmla="*/ 15 h 20"/>
                <a:gd name="T4" fmla="*/ 1 w 24"/>
                <a:gd name="T5" fmla="*/ 11 h 20"/>
                <a:gd name="T6" fmla="*/ 4 w 24"/>
                <a:gd name="T7" fmla="*/ 5 h 20"/>
                <a:gd name="T8" fmla="*/ 6 w 24"/>
                <a:gd name="T9" fmla="*/ 4 h 20"/>
                <a:gd name="T10" fmla="*/ 16 w 24"/>
                <a:gd name="T11" fmla="*/ 4 h 20"/>
                <a:gd name="T12" fmla="*/ 18 w 24"/>
                <a:gd name="T13" fmla="*/ 5 h 20"/>
                <a:gd name="T14" fmla="*/ 21 w 24"/>
                <a:gd name="T15" fmla="*/ 8 h 20"/>
                <a:gd name="T16" fmla="*/ 23 w 24"/>
                <a:gd name="T17" fmla="*/ 12 h 20"/>
                <a:gd name="T18" fmla="*/ 20 w 24"/>
                <a:gd name="T19" fmla="*/ 19 h 20"/>
                <a:gd name="T20" fmla="*/ 13 w 24"/>
                <a:gd name="T21" fmla="*/ 17 h 20"/>
                <a:gd name="T22" fmla="*/ 12 w 24"/>
                <a:gd name="T23" fmla="*/ 15 h 20"/>
                <a:gd name="T24" fmla="*/ 15 w 24"/>
                <a:gd name="T25" fmla="*/ 7 h 20"/>
                <a:gd name="T26" fmla="*/ 11 w 24"/>
                <a:gd name="T27" fmla="*/ 4 h 20"/>
                <a:gd name="T28" fmla="*/ 7 w 24"/>
                <a:gd name="T29" fmla="*/ 8 h 20"/>
                <a:gd name="T30" fmla="*/ 6 w 24"/>
                <a:gd name="T31" fmla="*/ 8 h 20"/>
                <a:gd name="T32" fmla="*/ 3 w 24"/>
                <a:gd name="T33" fmla="*/ 10 h 20"/>
                <a:gd name="T34" fmla="*/ 6 w 24"/>
                <a:gd name="T35" fmla="*/ 12 h 20"/>
                <a:gd name="T36" fmla="*/ 15 w 24"/>
                <a:gd name="T37" fmla="*/ 12 h 20"/>
                <a:gd name="T38" fmla="*/ 19 w 24"/>
                <a:gd name="T39" fmla="*/ 11 h 20"/>
                <a:gd name="T40" fmla="*/ 19 w 24"/>
                <a:gd name="T41" fmla="*/ 9 h 20"/>
                <a:gd name="T42" fmla="*/ 15 w 24"/>
                <a:gd name="T43" fmla="*/ 7 h 20"/>
                <a:gd name="T44" fmla="*/ 21 w 24"/>
                <a:gd name="T45" fmla="*/ 14 h 20"/>
                <a:gd name="T46" fmla="*/ 15 w 24"/>
                <a:gd name="T47" fmla="*/ 15 h 20"/>
                <a:gd name="T48" fmla="*/ 19 w 24"/>
                <a:gd name="T49" fmla="*/ 17 h 20"/>
                <a:gd name="T50" fmla="*/ 21 w 24"/>
                <a:gd name="T51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" h="20">
                  <a:moveTo>
                    <a:pt x="12" y="15"/>
                  </a:moveTo>
                  <a:cubicBezTo>
                    <a:pt x="10" y="15"/>
                    <a:pt x="8" y="15"/>
                    <a:pt x="6" y="15"/>
                  </a:cubicBezTo>
                  <a:cubicBezTo>
                    <a:pt x="3" y="15"/>
                    <a:pt x="1" y="13"/>
                    <a:pt x="1" y="11"/>
                  </a:cubicBezTo>
                  <a:cubicBezTo>
                    <a:pt x="0" y="9"/>
                    <a:pt x="2" y="6"/>
                    <a:pt x="4" y="5"/>
                  </a:cubicBezTo>
                  <a:cubicBezTo>
                    <a:pt x="5" y="5"/>
                    <a:pt x="5" y="5"/>
                    <a:pt x="6" y="4"/>
                  </a:cubicBezTo>
                  <a:cubicBezTo>
                    <a:pt x="8" y="1"/>
                    <a:pt x="13" y="0"/>
                    <a:pt x="16" y="4"/>
                  </a:cubicBezTo>
                  <a:cubicBezTo>
                    <a:pt x="16" y="5"/>
                    <a:pt x="17" y="5"/>
                    <a:pt x="18" y="5"/>
                  </a:cubicBezTo>
                  <a:cubicBezTo>
                    <a:pt x="19" y="6"/>
                    <a:pt x="20" y="7"/>
                    <a:pt x="21" y="8"/>
                  </a:cubicBezTo>
                  <a:cubicBezTo>
                    <a:pt x="22" y="9"/>
                    <a:pt x="23" y="11"/>
                    <a:pt x="23" y="12"/>
                  </a:cubicBezTo>
                  <a:cubicBezTo>
                    <a:pt x="24" y="15"/>
                    <a:pt x="23" y="18"/>
                    <a:pt x="20" y="19"/>
                  </a:cubicBezTo>
                  <a:cubicBezTo>
                    <a:pt x="17" y="20"/>
                    <a:pt x="14" y="19"/>
                    <a:pt x="13" y="17"/>
                  </a:cubicBezTo>
                  <a:cubicBezTo>
                    <a:pt x="13" y="16"/>
                    <a:pt x="13" y="15"/>
                    <a:pt x="12" y="15"/>
                  </a:cubicBezTo>
                  <a:close/>
                  <a:moveTo>
                    <a:pt x="15" y="7"/>
                  </a:moveTo>
                  <a:cubicBezTo>
                    <a:pt x="14" y="5"/>
                    <a:pt x="13" y="4"/>
                    <a:pt x="11" y="4"/>
                  </a:cubicBezTo>
                  <a:cubicBezTo>
                    <a:pt x="9" y="4"/>
                    <a:pt x="8" y="5"/>
                    <a:pt x="7" y="8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4" y="8"/>
                    <a:pt x="3" y="8"/>
                    <a:pt x="3" y="10"/>
                  </a:cubicBezTo>
                  <a:cubicBezTo>
                    <a:pt x="3" y="12"/>
                    <a:pt x="4" y="12"/>
                    <a:pt x="6" y="12"/>
                  </a:cubicBezTo>
                  <a:cubicBezTo>
                    <a:pt x="9" y="12"/>
                    <a:pt x="12" y="12"/>
                    <a:pt x="15" y="12"/>
                  </a:cubicBezTo>
                  <a:cubicBezTo>
                    <a:pt x="17" y="12"/>
                    <a:pt x="18" y="13"/>
                    <a:pt x="19" y="11"/>
                  </a:cubicBezTo>
                  <a:cubicBezTo>
                    <a:pt x="19" y="10"/>
                    <a:pt x="19" y="9"/>
                    <a:pt x="19" y="9"/>
                  </a:cubicBezTo>
                  <a:cubicBezTo>
                    <a:pt x="18" y="8"/>
                    <a:pt x="16" y="8"/>
                    <a:pt x="15" y="7"/>
                  </a:cubicBezTo>
                  <a:close/>
                  <a:moveTo>
                    <a:pt x="21" y="14"/>
                  </a:moveTo>
                  <a:cubicBezTo>
                    <a:pt x="19" y="14"/>
                    <a:pt x="17" y="15"/>
                    <a:pt x="15" y="15"/>
                  </a:cubicBezTo>
                  <a:cubicBezTo>
                    <a:pt x="16" y="17"/>
                    <a:pt x="17" y="17"/>
                    <a:pt x="19" y="17"/>
                  </a:cubicBezTo>
                  <a:cubicBezTo>
                    <a:pt x="20" y="17"/>
                    <a:pt x="21" y="16"/>
                    <a:pt x="2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5" name="Freeform 73">
              <a:extLst>
                <a:ext uri="{FF2B5EF4-FFF2-40B4-BE49-F238E27FC236}">
                  <a16:creationId xmlns:a16="http://schemas.microsoft.com/office/drawing/2014/main" id="{4DC1560D-1F98-4EED-8077-46CF0CF42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8" y="2598"/>
              <a:ext cx="168" cy="109"/>
            </a:xfrm>
            <a:custGeom>
              <a:avLst/>
              <a:gdLst>
                <a:gd name="T0" fmla="*/ 11 w 28"/>
                <a:gd name="T1" fmla="*/ 17 h 18"/>
                <a:gd name="T2" fmla="*/ 11 w 28"/>
                <a:gd name="T3" fmla="*/ 15 h 18"/>
                <a:gd name="T4" fmla="*/ 21 w 28"/>
                <a:gd name="T5" fmla="*/ 15 h 18"/>
                <a:gd name="T6" fmla="*/ 24 w 28"/>
                <a:gd name="T7" fmla="*/ 10 h 18"/>
                <a:gd name="T8" fmla="*/ 24 w 28"/>
                <a:gd name="T9" fmla="*/ 9 h 18"/>
                <a:gd name="T10" fmla="*/ 20 w 28"/>
                <a:gd name="T11" fmla="*/ 6 h 18"/>
                <a:gd name="T12" fmla="*/ 19 w 28"/>
                <a:gd name="T13" fmla="*/ 6 h 18"/>
                <a:gd name="T14" fmla="*/ 18 w 28"/>
                <a:gd name="T15" fmla="*/ 4 h 18"/>
                <a:gd name="T16" fmla="*/ 13 w 28"/>
                <a:gd name="T17" fmla="*/ 3 h 18"/>
                <a:gd name="T18" fmla="*/ 11 w 28"/>
                <a:gd name="T19" fmla="*/ 4 h 18"/>
                <a:gd name="T20" fmla="*/ 7 w 28"/>
                <a:gd name="T21" fmla="*/ 6 h 18"/>
                <a:gd name="T22" fmla="*/ 7 w 28"/>
                <a:gd name="T23" fmla="*/ 7 h 18"/>
                <a:gd name="T24" fmla="*/ 4 w 28"/>
                <a:gd name="T25" fmla="*/ 9 h 18"/>
                <a:gd name="T26" fmla="*/ 4 w 28"/>
                <a:gd name="T27" fmla="*/ 10 h 18"/>
                <a:gd name="T28" fmla="*/ 3 w 28"/>
                <a:gd name="T29" fmla="*/ 13 h 18"/>
                <a:gd name="T30" fmla="*/ 6 w 28"/>
                <a:gd name="T31" fmla="*/ 15 h 18"/>
                <a:gd name="T32" fmla="*/ 7 w 28"/>
                <a:gd name="T33" fmla="*/ 15 h 18"/>
                <a:gd name="T34" fmla="*/ 7 w 28"/>
                <a:gd name="T35" fmla="*/ 17 h 18"/>
                <a:gd name="T36" fmla="*/ 1 w 28"/>
                <a:gd name="T37" fmla="*/ 15 h 18"/>
                <a:gd name="T38" fmla="*/ 1 w 28"/>
                <a:gd name="T39" fmla="*/ 9 h 18"/>
                <a:gd name="T40" fmla="*/ 6 w 28"/>
                <a:gd name="T41" fmla="*/ 2 h 18"/>
                <a:gd name="T42" fmla="*/ 10 w 28"/>
                <a:gd name="T43" fmla="*/ 1 h 18"/>
                <a:gd name="T44" fmla="*/ 13 w 28"/>
                <a:gd name="T45" fmla="*/ 0 h 18"/>
                <a:gd name="T46" fmla="*/ 20 w 28"/>
                <a:gd name="T47" fmla="*/ 2 h 18"/>
                <a:gd name="T48" fmla="*/ 22 w 28"/>
                <a:gd name="T49" fmla="*/ 3 h 18"/>
                <a:gd name="T50" fmla="*/ 26 w 28"/>
                <a:gd name="T51" fmla="*/ 8 h 18"/>
                <a:gd name="T52" fmla="*/ 27 w 28"/>
                <a:gd name="T53" fmla="*/ 10 h 18"/>
                <a:gd name="T54" fmla="*/ 22 w 28"/>
                <a:gd name="T55" fmla="*/ 17 h 18"/>
                <a:gd name="T56" fmla="*/ 11 w 28"/>
                <a:gd name="T57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" h="18">
                  <a:moveTo>
                    <a:pt x="11" y="17"/>
                  </a:moveTo>
                  <a:cubicBezTo>
                    <a:pt x="11" y="16"/>
                    <a:pt x="11" y="16"/>
                    <a:pt x="11" y="15"/>
                  </a:cubicBezTo>
                  <a:cubicBezTo>
                    <a:pt x="15" y="15"/>
                    <a:pt x="18" y="15"/>
                    <a:pt x="21" y="15"/>
                  </a:cubicBezTo>
                  <a:cubicBezTo>
                    <a:pt x="24" y="15"/>
                    <a:pt x="25" y="13"/>
                    <a:pt x="24" y="10"/>
                  </a:cubicBezTo>
                  <a:cubicBezTo>
                    <a:pt x="24" y="10"/>
                    <a:pt x="24" y="9"/>
                    <a:pt x="24" y="9"/>
                  </a:cubicBezTo>
                  <a:cubicBezTo>
                    <a:pt x="24" y="6"/>
                    <a:pt x="23" y="5"/>
                    <a:pt x="20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7" y="3"/>
                    <a:pt x="15" y="2"/>
                    <a:pt x="13" y="3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9" y="3"/>
                    <a:pt x="7" y="4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5" y="7"/>
                    <a:pt x="4" y="7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2" y="10"/>
                    <a:pt x="3" y="12"/>
                    <a:pt x="3" y="13"/>
                  </a:cubicBezTo>
                  <a:cubicBezTo>
                    <a:pt x="4" y="15"/>
                    <a:pt x="5" y="15"/>
                    <a:pt x="6" y="15"/>
                  </a:cubicBezTo>
                  <a:cubicBezTo>
                    <a:pt x="6" y="15"/>
                    <a:pt x="7" y="15"/>
                    <a:pt x="7" y="15"/>
                  </a:cubicBezTo>
                  <a:cubicBezTo>
                    <a:pt x="7" y="16"/>
                    <a:pt x="7" y="16"/>
                    <a:pt x="7" y="17"/>
                  </a:cubicBezTo>
                  <a:cubicBezTo>
                    <a:pt x="4" y="18"/>
                    <a:pt x="2" y="17"/>
                    <a:pt x="1" y="15"/>
                  </a:cubicBezTo>
                  <a:cubicBezTo>
                    <a:pt x="0" y="13"/>
                    <a:pt x="0" y="11"/>
                    <a:pt x="1" y="9"/>
                  </a:cubicBezTo>
                  <a:cubicBezTo>
                    <a:pt x="2" y="6"/>
                    <a:pt x="4" y="5"/>
                    <a:pt x="6" y="2"/>
                  </a:cubicBezTo>
                  <a:cubicBezTo>
                    <a:pt x="7" y="1"/>
                    <a:pt x="9" y="1"/>
                    <a:pt x="10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6" y="0"/>
                    <a:pt x="18" y="0"/>
                    <a:pt x="20" y="2"/>
                  </a:cubicBezTo>
                  <a:cubicBezTo>
                    <a:pt x="20" y="3"/>
                    <a:pt x="21" y="3"/>
                    <a:pt x="22" y="3"/>
                  </a:cubicBezTo>
                  <a:cubicBezTo>
                    <a:pt x="24" y="4"/>
                    <a:pt x="26" y="5"/>
                    <a:pt x="26" y="8"/>
                  </a:cubicBezTo>
                  <a:cubicBezTo>
                    <a:pt x="26" y="9"/>
                    <a:pt x="27" y="9"/>
                    <a:pt x="27" y="10"/>
                  </a:cubicBezTo>
                  <a:cubicBezTo>
                    <a:pt x="28" y="14"/>
                    <a:pt x="26" y="17"/>
                    <a:pt x="22" y="17"/>
                  </a:cubicBezTo>
                  <a:cubicBezTo>
                    <a:pt x="18" y="17"/>
                    <a:pt x="15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6" name="Freeform 74">
              <a:extLst>
                <a:ext uri="{FF2B5EF4-FFF2-40B4-BE49-F238E27FC236}">
                  <a16:creationId xmlns:a16="http://schemas.microsoft.com/office/drawing/2014/main" id="{B797E64C-1FA7-4520-8B1C-FD5B2FED0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2" y="2230"/>
              <a:ext cx="307" cy="30"/>
            </a:xfrm>
            <a:custGeom>
              <a:avLst/>
              <a:gdLst>
                <a:gd name="T0" fmla="*/ 51 w 51"/>
                <a:gd name="T1" fmla="*/ 2 h 5"/>
                <a:gd name="T2" fmla="*/ 48 w 51"/>
                <a:gd name="T3" fmla="*/ 3 h 5"/>
                <a:gd name="T4" fmla="*/ 45 w 51"/>
                <a:gd name="T5" fmla="*/ 4 h 5"/>
                <a:gd name="T6" fmla="*/ 38 w 51"/>
                <a:gd name="T7" fmla="*/ 4 h 5"/>
                <a:gd name="T8" fmla="*/ 32 w 51"/>
                <a:gd name="T9" fmla="*/ 4 h 5"/>
                <a:gd name="T10" fmla="*/ 26 w 51"/>
                <a:gd name="T11" fmla="*/ 4 h 5"/>
                <a:gd name="T12" fmla="*/ 20 w 51"/>
                <a:gd name="T13" fmla="*/ 4 h 5"/>
                <a:gd name="T14" fmla="*/ 14 w 51"/>
                <a:gd name="T15" fmla="*/ 4 h 5"/>
                <a:gd name="T16" fmla="*/ 9 w 51"/>
                <a:gd name="T17" fmla="*/ 4 h 5"/>
                <a:gd name="T18" fmla="*/ 0 w 51"/>
                <a:gd name="T19" fmla="*/ 3 h 5"/>
                <a:gd name="T20" fmla="*/ 1 w 51"/>
                <a:gd name="T21" fmla="*/ 0 h 5"/>
                <a:gd name="T22" fmla="*/ 3 w 51"/>
                <a:gd name="T23" fmla="*/ 1 h 5"/>
                <a:gd name="T24" fmla="*/ 8 w 51"/>
                <a:gd name="T25" fmla="*/ 1 h 5"/>
                <a:gd name="T26" fmla="*/ 15 w 51"/>
                <a:gd name="T27" fmla="*/ 1 h 5"/>
                <a:gd name="T28" fmla="*/ 20 w 51"/>
                <a:gd name="T29" fmla="*/ 1 h 5"/>
                <a:gd name="T30" fmla="*/ 27 w 51"/>
                <a:gd name="T31" fmla="*/ 1 h 5"/>
                <a:gd name="T32" fmla="*/ 32 w 51"/>
                <a:gd name="T33" fmla="*/ 1 h 5"/>
                <a:gd name="T34" fmla="*/ 38 w 51"/>
                <a:gd name="T35" fmla="*/ 1 h 5"/>
                <a:gd name="T36" fmla="*/ 44 w 51"/>
                <a:gd name="T37" fmla="*/ 1 h 5"/>
                <a:gd name="T38" fmla="*/ 51 w 51"/>
                <a:gd name="T3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" h="5">
                  <a:moveTo>
                    <a:pt x="51" y="2"/>
                  </a:moveTo>
                  <a:cubicBezTo>
                    <a:pt x="51" y="3"/>
                    <a:pt x="50" y="4"/>
                    <a:pt x="48" y="3"/>
                  </a:cubicBezTo>
                  <a:cubicBezTo>
                    <a:pt x="47" y="3"/>
                    <a:pt x="46" y="3"/>
                    <a:pt x="45" y="4"/>
                  </a:cubicBezTo>
                  <a:cubicBezTo>
                    <a:pt x="42" y="5"/>
                    <a:pt x="40" y="5"/>
                    <a:pt x="38" y="4"/>
                  </a:cubicBezTo>
                  <a:cubicBezTo>
                    <a:pt x="36" y="3"/>
                    <a:pt x="34" y="3"/>
                    <a:pt x="32" y="4"/>
                  </a:cubicBezTo>
                  <a:cubicBezTo>
                    <a:pt x="30" y="5"/>
                    <a:pt x="28" y="5"/>
                    <a:pt x="26" y="4"/>
                  </a:cubicBezTo>
                  <a:cubicBezTo>
                    <a:pt x="24" y="3"/>
                    <a:pt x="22" y="3"/>
                    <a:pt x="20" y="4"/>
                  </a:cubicBezTo>
                  <a:cubicBezTo>
                    <a:pt x="18" y="5"/>
                    <a:pt x="16" y="5"/>
                    <a:pt x="14" y="4"/>
                  </a:cubicBezTo>
                  <a:cubicBezTo>
                    <a:pt x="12" y="3"/>
                    <a:pt x="10" y="3"/>
                    <a:pt x="9" y="4"/>
                  </a:cubicBezTo>
                  <a:cubicBezTo>
                    <a:pt x="6" y="5"/>
                    <a:pt x="3" y="4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4" y="1"/>
                    <a:pt x="6" y="2"/>
                    <a:pt x="8" y="1"/>
                  </a:cubicBezTo>
                  <a:cubicBezTo>
                    <a:pt x="10" y="0"/>
                    <a:pt x="12" y="0"/>
                    <a:pt x="15" y="1"/>
                  </a:cubicBezTo>
                  <a:cubicBezTo>
                    <a:pt x="16" y="1"/>
                    <a:pt x="18" y="2"/>
                    <a:pt x="20" y="1"/>
                  </a:cubicBezTo>
                  <a:cubicBezTo>
                    <a:pt x="22" y="0"/>
                    <a:pt x="24" y="0"/>
                    <a:pt x="27" y="1"/>
                  </a:cubicBezTo>
                  <a:cubicBezTo>
                    <a:pt x="28" y="1"/>
                    <a:pt x="30" y="1"/>
                    <a:pt x="32" y="1"/>
                  </a:cubicBezTo>
                  <a:cubicBezTo>
                    <a:pt x="34" y="0"/>
                    <a:pt x="36" y="0"/>
                    <a:pt x="38" y="1"/>
                  </a:cubicBezTo>
                  <a:cubicBezTo>
                    <a:pt x="40" y="2"/>
                    <a:pt x="42" y="2"/>
                    <a:pt x="44" y="1"/>
                  </a:cubicBezTo>
                  <a:cubicBezTo>
                    <a:pt x="47" y="0"/>
                    <a:pt x="49" y="0"/>
                    <a:pt x="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7" name="Freeform 75">
              <a:extLst>
                <a:ext uri="{FF2B5EF4-FFF2-40B4-BE49-F238E27FC236}">
                  <a16:creationId xmlns:a16="http://schemas.microsoft.com/office/drawing/2014/main" id="{28E110AA-93AC-4AB4-8E2D-2BD24B663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2405"/>
              <a:ext cx="307" cy="30"/>
            </a:xfrm>
            <a:custGeom>
              <a:avLst/>
              <a:gdLst>
                <a:gd name="T0" fmla="*/ 1 w 51"/>
                <a:gd name="T1" fmla="*/ 4 h 5"/>
                <a:gd name="T2" fmla="*/ 0 w 51"/>
                <a:gd name="T3" fmla="*/ 2 h 5"/>
                <a:gd name="T4" fmla="*/ 7 w 51"/>
                <a:gd name="T5" fmla="*/ 1 h 5"/>
                <a:gd name="T6" fmla="*/ 13 w 51"/>
                <a:gd name="T7" fmla="*/ 1 h 5"/>
                <a:gd name="T8" fmla="*/ 19 w 51"/>
                <a:gd name="T9" fmla="*/ 1 h 5"/>
                <a:gd name="T10" fmla="*/ 25 w 51"/>
                <a:gd name="T11" fmla="*/ 1 h 5"/>
                <a:gd name="T12" fmla="*/ 31 w 51"/>
                <a:gd name="T13" fmla="*/ 1 h 5"/>
                <a:gd name="T14" fmla="*/ 36 w 51"/>
                <a:gd name="T15" fmla="*/ 1 h 5"/>
                <a:gd name="T16" fmla="*/ 43 w 51"/>
                <a:gd name="T17" fmla="*/ 1 h 5"/>
                <a:gd name="T18" fmla="*/ 48 w 51"/>
                <a:gd name="T19" fmla="*/ 1 h 5"/>
                <a:gd name="T20" fmla="*/ 51 w 51"/>
                <a:gd name="T21" fmla="*/ 3 h 5"/>
                <a:gd name="T22" fmla="*/ 42 w 51"/>
                <a:gd name="T23" fmla="*/ 4 h 5"/>
                <a:gd name="T24" fmla="*/ 37 w 51"/>
                <a:gd name="T25" fmla="*/ 4 h 5"/>
                <a:gd name="T26" fmla="*/ 31 w 51"/>
                <a:gd name="T27" fmla="*/ 4 h 5"/>
                <a:gd name="T28" fmla="*/ 25 w 51"/>
                <a:gd name="T29" fmla="*/ 4 h 5"/>
                <a:gd name="T30" fmla="*/ 19 w 51"/>
                <a:gd name="T31" fmla="*/ 4 h 5"/>
                <a:gd name="T32" fmla="*/ 13 w 51"/>
                <a:gd name="T33" fmla="*/ 4 h 5"/>
                <a:gd name="T34" fmla="*/ 7 w 51"/>
                <a:gd name="T35" fmla="*/ 4 h 5"/>
                <a:gd name="T36" fmla="*/ 1 w 51"/>
                <a:gd name="T3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" h="5">
                  <a:moveTo>
                    <a:pt x="1" y="4"/>
                  </a:moveTo>
                  <a:cubicBezTo>
                    <a:pt x="1" y="3"/>
                    <a:pt x="0" y="3"/>
                    <a:pt x="0" y="2"/>
                  </a:cubicBezTo>
                  <a:cubicBezTo>
                    <a:pt x="2" y="1"/>
                    <a:pt x="4" y="0"/>
                    <a:pt x="7" y="1"/>
                  </a:cubicBezTo>
                  <a:cubicBezTo>
                    <a:pt x="9" y="2"/>
                    <a:pt x="11" y="2"/>
                    <a:pt x="13" y="1"/>
                  </a:cubicBezTo>
                  <a:cubicBezTo>
                    <a:pt x="15" y="0"/>
                    <a:pt x="17" y="1"/>
                    <a:pt x="19" y="1"/>
                  </a:cubicBezTo>
                  <a:cubicBezTo>
                    <a:pt x="21" y="2"/>
                    <a:pt x="23" y="2"/>
                    <a:pt x="25" y="1"/>
                  </a:cubicBezTo>
                  <a:cubicBezTo>
                    <a:pt x="27" y="1"/>
                    <a:pt x="29" y="1"/>
                    <a:pt x="31" y="1"/>
                  </a:cubicBezTo>
                  <a:cubicBezTo>
                    <a:pt x="33" y="2"/>
                    <a:pt x="35" y="2"/>
                    <a:pt x="36" y="1"/>
                  </a:cubicBezTo>
                  <a:cubicBezTo>
                    <a:pt x="39" y="1"/>
                    <a:pt x="41" y="1"/>
                    <a:pt x="43" y="1"/>
                  </a:cubicBezTo>
                  <a:cubicBezTo>
                    <a:pt x="44" y="2"/>
                    <a:pt x="46" y="2"/>
                    <a:pt x="48" y="1"/>
                  </a:cubicBezTo>
                  <a:cubicBezTo>
                    <a:pt x="50" y="1"/>
                    <a:pt x="50" y="1"/>
                    <a:pt x="51" y="3"/>
                  </a:cubicBezTo>
                  <a:cubicBezTo>
                    <a:pt x="48" y="5"/>
                    <a:pt x="45" y="5"/>
                    <a:pt x="42" y="4"/>
                  </a:cubicBezTo>
                  <a:cubicBezTo>
                    <a:pt x="40" y="3"/>
                    <a:pt x="39" y="3"/>
                    <a:pt x="37" y="4"/>
                  </a:cubicBezTo>
                  <a:cubicBezTo>
                    <a:pt x="35" y="5"/>
                    <a:pt x="33" y="5"/>
                    <a:pt x="31" y="4"/>
                  </a:cubicBezTo>
                  <a:cubicBezTo>
                    <a:pt x="29" y="3"/>
                    <a:pt x="27" y="3"/>
                    <a:pt x="25" y="4"/>
                  </a:cubicBezTo>
                  <a:cubicBezTo>
                    <a:pt x="23" y="5"/>
                    <a:pt x="21" y="5"/>
                    <a:pt x="19" y="4"/>
                  </a:cubicBezTo>
                  <a:cubicBezTo>
                    <a:pt x="17" y="3"/>
                    <a:pt x="15" y="4"/>
                    <a:pt x="13" y="4"/>
                  </a:cubicBezTo>
                  <a:cubicBezTo>
                    <a:pt x="11" y="5"/>
                    <a:pt x="9" y="5"/>
                    <a:pt x="7" y="4"/>
                  </a:cubicBezTo>
                  <a:cubicBezTo>
                    <a:pt x="5" y="4"/>
                    <a:pt x="3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8" name="Freeform 76">
              <a:extLst>
                <a:ext uri="{FF2B5EF4-FFF2-40B4-BE49-F238E27FC236}">
                  <a16:creationId xmlns:a16="http://schemas.microsoft.com/office/drawing/2014/main" id="{4F9BC717-DF07-4C53-B440-F8D439D440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" y="1416"/>
              <a:ext cx="133" cy="91"/>
            </a:xfrm>
            <a:custGeom>
              <a:avLst/>
              <a:gdLst>
                <a:gd name="T0" fmla="*/ 11 w 22"/>
                <a:gd name="T1" fmla="*/ 15 h 15"/>
                <a:gd name="T2" fmla="*/ 5 w 22"/>
                <a:gd name="T3" fmla="*/ 15 h 15"/>
                <a:gd name="T4" fmla="*/ 0 w 22"/>
                <a:gd name="T5" fmla="*/ 11 h 15"/>
                <a:gd name="T6" fmla="*/ 4 w 22"/>
                <a:gd name="T7" fmla="*/ 5 h 15"/>
                <a:gd name="T8" fmla="*/ 6 w 22"/>
                <a:gd name="T9" fmla="*/ 4 h 15"/>
                <a:gd name="T10" fmla="*/ 17 w 22"/>
                <a:gd name="T11" fmla="*/ 4 h 15"/>
                <a:gd name="T12" fmla="*/ 19 w 22"/>
                <a:gd name="T13" fmla="*/ 6 h 15"/>
                <a:gd name="T14" fmla="*/ 22 w 22"/>
                <a:gd name="T15" fmla="*/ 11 h 15"/>
                <a:gd name="T16" fmla="*/ 17 w 22"/>
                <a:gd name="T17" fmla="*/ 15 h 15"/>
                <a:gd name="T18" fmla="*/ 11 w 22"/>
                <a:gd name="T19" fmla="*/ 15 h 15"/>
                <a:gd name="T20" fmla="*/ 7 w 22"/>
                <a:gd name="T21" fmla="*/ 8 h 15"/>
                <a:gd name="T22" fmla="*/ 6 w 22"/>
                <a:gd name="T23" fmla="*/ 8 h 15"/>
                <a:gd name="T24" fmla="*/ 3 w 22"/>
                <a:gd name="T25" fmla="*/ 10 h 15"/>
                <a:gd name="T26" fmla="*/ 5 w 22"/>
                <a:gd name="T27" fmla="*/ 13 h 15"/>
                <a:gd name="T28" fmla="*/ 17 w 22"/>
                <a:gd name="T29" fmla="*/ 13 h 15"/>
                <a:gd name="T30" fmla="*/ 19 w 22"/>
                <a:gd name="T31" fmla="*/ 10 h 15"/>
                <a:gd name="T32" fmla="*/ 17 w 22"/>
                <a:gd name="T33" fmla="*/ 8 h 15"/>
                <a:gd name="T34" fmla="*/ 15 w 22"/>
                <a:gd name="T35" fmla="*/ 6 h 15"/>
                <a:gd name="T36" fmla="*/ 11 w 22"/>
                <a:gd name="T37" fmla="*/ 4 h 15"/>
                <a:gd name="T38" fmla="*/ 7 w 22"/>
                <a:gd name="T3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" h="15">
                  <a:moveTo>
                    <a:pt x="11" y="15"/>
                  </a:moveTo>
                  <a:cubicBezTo>
                    <a:pt x="9" y="15"/>
                    <a:pt x="7" y="15"/>
                    <a:pt x="5" y="15"/>
                  </a:cubicBezTo>
                  <a:cubicBezTo>
                    <a:pt x="3" y="15"/>
                    <a:pt x="1" y="14"/>
                    <a:pt x="0" y="11"/>
                  </a:cubicBezTo>
                  <a:cubicBezTo>
                    <a:pt x="0" y="8"/>
                    <a:pt x="2" y="6"/>
                    <a:pt x="4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9" y="0"/>
                    <a:pt x="14" y="1"/>
                    <a:pt x="17" y="4"/>
                  </a:cubicBezTo>
                  <a:cubicBezTo>
                    <a:pt x="18" y="5"/>
                    <a:pt x="18" y="5"/>
                    <a:pt x="19" y="6"/>
                  </a:cubicBezTo>
                  <a:cubicBezTo>
                    <a:pt x="21" y="7"/>
                    <a:pt x="22" y="9"/>
                    <a:pt x="22" y="11"/>
                  </a:cubicBezTo>
                  <a:cubicBezTo>
                    <a:pt x="21" y="14"/>
                    <a:pt x="19" y="15"/>
                    <a:pt x="17" y="15"/>
                  </a:cubicBezTo>
                  <a:cubicBezTo>
                    <a:pt x="15" y="15"/>
                    <a:pt x="13" y="15"/>
                    <a:pt x="11" y="15"/>
                  </a:cubicBezTo>
                  <a:close/>
                  <a:moveTo>
                    <a:pt x="7" y="8"/>
                  </a:moveTo>
                  <a:cubicBezTo>
                    <a:pt x="7" y="8"/>
                    <a:pt x="6" y="8"/>
                    <a:pt x="6" y="8"/>
                  </a:cubicBezTo>
                  <a:cubicBezTo>
                    <a:pt x="4" y="8"/>
                    <a:pt x="3" y="9"/>
                    <a:pt x="3" y="10"/>
                  </a:cubicBezTo>
                  <a:cubicBezTo>
                    <a:pt x="3" y="11"/>
                    <a:pt x="4" y="13"/>
                    <a:pt x="5" y="13"/>
                  </a:cubicBezTo>
                  <a:cubicBezTo>
                    <a:pt x="9" y="13"/>
                    <a:pt x="13" y="13"/>
                    <a:pt x="17" y="13"/>
                  </a:cubicBezTo>
                  <a:cubicBezTo>
                    <a:pt x="19" y="13"/>
                    <a:pt x="19" y="12"/>
                    <a:pt x="19" y="10"/>
                  </a:cubicBezTo>
                  <a:cubicBezTo>
                    <a:pt x="19" y="9"/>
                    <a:pt x="19" y="8"/>
                    <a:pt x="17" y="8"/>
                  </a:cubicBezTo>
                  <a:cubicBezTo>
                    <a:pt x="16" y="8"/>
                    <a:pt x="16" y="7"/>
                    <a:pt x="15" y="6"/>
                  </a:cubicBezTo>
                  <a:cubicBezTo>
                    <a:pt x="15" y="5"/>
                    <a:pt x="13" y="4"/>
                    <a:pt x="11" y="4"/>
                  </a:cubicBezTo>
                  <a:cubicBezTo>
                    <a:pt x="9" y="4"/>
                    <a:pt x="8" y="6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89" name="Freeform 77">
              <a:extLst>
                <a:ext uri="{FF2B5EF4-FFF2-40B4-BE49-F238E27FC236}">
                  <a16:creationId xmlns:a16="http://schemas.microsoft.com/office/drawing/2014/main" id="{B99BB728-2613-49F8-9C8E-B39F4ED90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" y="1151"/>
              <a:ext cx="295" cy="24"/>
            </a:xfrm>
            <a:custGeom>
              <a:avLst/>
              <a:gdLst>
                <a:gd name="T0" fmla="*/ 48 w 49"/>
                <a:gd name="T1" fmla="*/ 1 h 4"/>
                <a:gd name="T2" fmla="*/ 46 w 49"/>
                <a:gd name="T3" fmla="*/ 4 h 4"/>
                <a:gd name="T4" fmla="*/ 28 w 49"/>
                <a:gd name="T5" fmla="*/ 3 h 4"/>
                <a:gd name="T6" fmla="*/ 14 w 49"/>
                <a:gd name="T7" fmla="*/ 4 h 4"/>
                <a:gd name="T8" fmla="*/ 0 w 49"/>
                <a:gd name="T9" fmla="*/ 3 h 4"/>
                <a:gd name="T10" fmla="*/ 0 w 49"/>
                <a:gd name="T11" fmla="*/ 1 h 4"/>
                <a:gd name="T12" fmla="*/ 1 w 49"/>
                <a:gd name="T13" fmla="*/ 1 h 4"/>
                <a:gd name="T14" fmla="*/ 18 w 49"/>
                <a:gd name="T15" fmla="*/ 0 h 4"/>
                <a:gd name="T16" fmla="*/ 32 w 49"/>
                <a:gd name="T17" fmla="*/ 1 h 4"/>
                <a:gd name="T18" fmla="*/ 48 w 49"/>
                <a:gd name="T1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">
                  <a:moveTo>
                    <a:pt x="48" y="1"/>
                  </a:moveTo>
                  <a:cubicBezTo>
                    <a:pt x="49" y="3"/>
                    <a:pt x="48" y="4"/>
                    <a:pt x="46" y="4"/>
                  </a:cubicBezTo>
                  <a:cubicBezTo>
                    <a:pt x="40" y="4"/>
                    <a:pt x="34" y="3"/>
                    <a:pt x="28" y="3"/>
                  </a:cubicBezTo>
                  <a:cubicBezTo>
                    <a:pt x="23" y="3"/>
                    <a:pt x="18" y="3"/>
                    <a:pt x="14" y="4"/>
                  </a:cubicBezTo>
                  <a:cubicBezTo>
                    <a:pt x="9" y="4"/>
                    <a:pt x="4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1"/>
                    <a:pt x="12" y="0"/>
                    <a:pt x="18" y="0"/>
                  </a:cubicBezTo>
                  <a:cubicBezTo>
                    <a:pt x="22" y="0"/>
                    <a:pt x="27" y="1"/>
                    <a:pt x="32" y="1"/>
                  </a:cubicBezTo>
                  <a:cubicBezTo>
                    <a:pt x="37" y="1"/>
                    <a:pt x="43" y="1"/>
                    <a:pt x="4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0" name="Freeform 78">
              <a:extLst>
                <a:ext uri="{FF2B5EF4-FFF2-40B4-BE49-F238E27FC236}">
                  <a16:creationId xmlns:a16="http://schemas.microsoft.com/office/drawing/2014/main" id="{DB5EB91C-5CAD-4DA6-9915-524B7A810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" y="1790"/>
              <a:ext cx="307" cy="30"/>
            </a:xfrm>
            <a:custGeom>
              <a:avLst/>
              <a:gdLst>
                <a:gd name="T0" fmla="*/ 51 w 51"/>
                <a:gd name="T1" fmla="*/ 1 h 5"/>
                <a:gd name="T2" fmla="*/ 50 w 51"/>
                <a:gd name="T3" fmla="*/ 4 h 5"/>
                <a:gd name="T4" fmla="*/ 44 w 51"/>
                <a:gd name="T5" fmla="*/ 4 h 5"/>
                <a:gd name="T6" fmla="*/ 38 w 51"/>
                <a:gd name="T7" fmla="*/ 4 h 5"/>
                <a:gd name="T8" fmla="*/ 33 w 51"/>
                <a:gd name="T9" fmla="*/ 4 h 5"/>
                <a:gd name="T10" fmla="*/ 26 w 51"/>
                <a:gd name="T11" fmla="*/ 4 h 5"/>
                <a:gd name="T12" fmla="*/ 21 w 51"/>
                <a:gd name="T13" fmla="*/ 4 h 5"/>
                <a:gd name="T14" fmla="*/ 14 w 51"/>
                <a:gd name="T15" fmla="*/ 4 h 5"/>
                <a:gd name="T16" fmla="*/ 9 w 51"/>
                <a:gd name="T17" fmla="*/ 4 h 5"/>
                <a:gd name="T18" fmla="*/ 0 w 51"/>
                <a:gd name="T19" fmla="*/ 3 h 5"/>
                <a:gd name="T20" fmla="*/ 1 w 51"/>
                <a:gd name="T21" fmla="*/ 1 h 5"/>
                <a:gd name="T22" fmla="*/ 2 w 51"/>
                <a:gd name="T23" fmla="*/ 1 h 5"/>
                <a:gd name="T24" fmla="*/ 9 w 51"/>
                <a:gd name="T25" fmla="*/ 1 h 5"/>
                <a:gd name="T26" fmla="*/ 15 w 51"/>
                <a:gd name="T27" fmla="*/ 1 h 5"/>
                <a:gd name="T28" fmla="*/ 20 w 51"/>
                <a:gd name="T29" fmla="*/ 1 h 5"/>
                <a:gd name="T30" fmla="*/ 26 w 51"/>
                <a:gd name="T31" fmla="*/ 1 h 5"/>
                <a:gd name="T32" fmla="*/ 32 w 51"/>
                <a:gd name="T33" fmla="*/ 1 h 5"/>
                <a:gd name="T34" fmla="*/ 38 w 51"/>
                <a:gd name="T35" fmla="*/ 1 h 5"/>
                <a:gd name="T36" fmla="*/ 44 w 51"/>
                <a:gd name="T37" fmla="*/ 1 h 5"/>
                <a:gd name="T38" fmla="*/ 51 w 51"/>
                <a:gd name="T3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" h="5">
                  <a:moveTo>
                    <a:pt x="51" y="1"/>
                  </a:moveTo>
                  <a:cubicBezTo>
                    <a:pt x="51" y="2"/>
                    <a:pt x="50" y="3"/>
                    <a:pt x="50" y="4"/>
                  </a:cubicBezTo>
                  <a:cubicBezTo>
                    <a:pt x="48" y="3"/>
                    <a:pt x="46" y="3"/>
                    <a:pt x="44" y="4"/>
                  </a:cubicBezTo>
                  <a:cubicBezTo>
                    <a:pt x="42" y="5"/>
                    <a:pt x="40" y="4"/>
                    <a:pt x="38" y="4"/>
                  </a:cubicBezTo>
                  <a:cubicBezTo>
                    <a:pt x="36" y="3"/>
                    <a:pt x="34" y="3"/>
                    <a:pt x="33" y="4"/>
                  </a:cubicBezTo>
                  <a:cubicBezTo>
                    <a:pt x="30" y="5"/>
                    <a:pt x="28" y="5"/>
                    <a:pt x="26" y="4"/>
                  </a:cubicBezTo>
                  <a:cubicBezTo>
                    <a:pt x="24" y="3"/>
                    <a:pt x="23" y="3"/>
                    <a:pt x="21" y="4"/>
                  </a:cubicBezTo>
                  <a:cubicBezTo>
                    <a:pt x="19" y="5"/>
                    <a:pt x="16" y="4"/>
                    <a:pt x="14" y="4"/>
                  </a:cubicBezTo>
                  <a:cubicBezTo>
                    <a:pt x="12" y="3"/>
                    <a:pt x="10" y="3"/>
                    <a:pt x="9" y="4"/>
                  </a:cubicBezTo>
                  <a:cubicBezTo>
                    <a:pt x="6" y="5"/>
                    <a:pt x="3" y="4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4" y="2"/>
                    <a:pt x="6" y="2"/>
                    <a:pt x="9" y="1"/>
                  </a:cubicBezTo>
                  <a:cubicBezTo>
                    <a:pt x="11" y="1"/>
                    <a:pt x="13" y="1"/>
                    <a:pt x="15" y="1"/>
                  </a:cubicBezTo>
                  <a:cubicBezTo>
                    <a:pt x="16" y="2"/>
                    <a:pt x="18" y="2"/>
                    <a:pt x="20" y="1"/>
                  </a:cubicBezTo>
                  <a:cubicBezTo>
                    <a:pt x="22" y="0"/>
                    <a:pt x="24" y="0"/>
                    <a:pt x="26" y="1"/>
                  </a:cubicBezTo>
                  <a:cubicBezTo>
                    <a:pt x="28" y="2"/>
                    <a:pt x="30" y="2"/>
                    <a:pt x="32" y="1"/>
                  </a:cubicBezTo>
                  <a:cubicBezTo>
                    <a:pt x="34" y="0"/>
                    <a:pt x="36" y="0"/>
                    <a:pt x="38" y="1"/>
                  </a:cubicBezTo>
                  <a:cubicBezTo>
                    <a:pt x="40" y="2"/>
                    <a:pt x="42" y="2"/>
                    <a:pt x="44" y="1"/>
                  </a:cubicBezTo>
                  <a:cubicBezTo>
                    <a:pt x="46" y="0"/>
                    <a:pt x="48" y="0"/>
                    <a:pt x="5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1" name="Freeform 79">
              <a:extLst>
                <a:ext uri="{FF2B5EF4-FFF2-40B4-BE49-F238E27FC236}">
                  <a16:creationId xmlns:a16="http://schemas.microsoft.com/office/drawing/2014/main" id="{37B9E32C-C6AC-4520-B11D-5A1072F84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6" y="2351"/>
              <a:ext cx="307" cy="24"/>
            </a:xfrm>
            <a:custGeom>
              <a:avLst/>
              <a:gdLst>
                <a:gd name="T0" fmla="*/ 0 w 51"/>
                <a:gd name="T1" fmla="*/ 2 h 4"/>
                <a:gd name="T2" fmla="*/ 1 w 51"/>
                <a:gd name="T3" fmla="*/ 0 h 4"/>
                <a:gd name="T4" fmla="*/ 10 w 51"/>
                <a:gd name="T5" fmla="*/ 0 h 4"/>
                <a:gd name="T6" fmla="*/ 15 w 51"/>
                <a:gd name="T7" fmla="*/ 1 h 4"/>
                <a:gd name="T8" fmla="*/ 20 w 51"/>
                <a:gd name="T9" fmla="*/ 1 h 4"/>
                <a:gd name="T10" fmla="*/ 27 w 51"/>
                <a:gd name="T11" fmla="*/ 1 h 4"/>
                <a:gd name="T12" fmla="*/ 32 w 51"/>
                <a:gd name="T13" fmla="*/ 1 h 4"/>
                <a:gd name="T14" fmla="*/ 39 w 51"/>
                <a:gd name="T15" fmla="*/ 1 h 4"/>
                <a:gd name="T16" fmla="*/ 44 w 51"/>
                <a:gd name="T17" fmla="*/ 1 h 4"/>
                <a:gd name="T18" fmla="*/ 51 w 51"/>
                <a:gd name="T19" fmla="*/ 1 h 4"/>
                <a:gd name="T20" fmla="*/ 50 w 51"/>
                <a:gd name="T21" fmla="*/ 3 h 4"/>
                <a:gd name="T22" fmla="*/ 44 w 51"/>
                <a:gd name="T23" fmla="*/ 3 h 4"/>
                <a:gd name="T24" fmla="*/ 38 w 51"/>
                <a:gd name="T25" fmla="*/ 3 h 4"/>
                <a:gd name="T26" fmla="*/ 33 w 51"/>
                <a:gd name="T27" fmla="*/ 3 h 4"/>
                <a:gd name="T28" fmla="*/ 26 w 51"/>
                <a:gd name="T29" fmla="*/ 3 h 4"/>
                <a:gd name="T30" fmla="*/ 21 w 51"/>
                <a:gd name="T31" fmla="*/ 3 h 4"/>
                <a:gd name="T32" fmla="*/ 14 w 51"/>
                <a:gd name="T33" fmla="*/ 3 h 4"/>
                <a:gd name="T34" fmla="*/ 10 w 51"/>
                <a:gd name="T35" fmla="*/ 3 h 4"/>
                <a:gd name="T36" fmla="*/ 0 w 51"/>
                <a:gd name="T3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" h="4">
                  <a:moveTo>
                    <a:pt x="0" y="2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4" y="2"/>
                    <a:pt x="7" y="1"/>
                    <a:pt x="10" y="0"/>
                  </a:cubicBezTo>
                  <a:cubicBezTo>
                    <a:pt x="12" y="0"/>
                    <a:pt x="14" y="0"/>
                    <a:pt x="15" y="1"/>
                  </a:cubicBezTo>
                  <a:cubicBezTo>
                    <a:pt x="17" y="1"/>
                    <a:pt x="18" y="2"/>
                    <a:pt x="20" y="1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29" y="2"/>
                    <a:pt x="30" y="2"/>
                    <a:pt x="32" y="1"/>
                  </a:cubicBezTo>
                  <a:cubicBezTo>
                    <a:pt x="34" y="0"/>
                    <a:pt x="37" y="0"/>
                    <a:pt x="39" y="1"/>
                  </a:cubicBezTo>
                  <a:cubicBezTo>
                    <a:pt x="41" y="2"/>
                    <a:pt x="42" y="1"/>
                    <a:pt x="44" y="1"/>
                  </a:cubicBezTo>
                  <a:cubicBezTo>
                    <a:pt x="46" y="0"/>
                    <a:pt x="49" y="0"/>
                    <a:pt x="51" y="1"/>
                  </a:cubicBezTo>
                  <a:cubicBezTo>
                    <a:pt x="51" y="2"/>
                    <a:pt x="51" y="2"/>
                    <a:pt x="50" y="3"/>
                  </a:cubicBezTo>
                  <a:cubicBezTo>
                    <a:pt x="48" y="2"/>
                    <a:pt x="46" y="3"/>
                    <a:pt x="44" y="3"/>
                  </a:cubicBezTo>
                  <a:cubicBezTo>
                    <a:pt x="42" y="4"/>
                    <a:pt x="40" y="4"/>
                    <a:pt x="38" y="3"/>
                  </a:cubicBezTo>
                  <a:cubicBezTo>
                    <a:pt x="37" y="3"/>
                    <a:pt x="35" y="2"/>
                    <a:pt x="33" y="3"/>
                  </a:cubicBezTo>
                  <a:cubicBezTo>
                    <a:pt x="31" y="4"/>
                    <a:pt x="28" y="4"/>
                    <a:pt x="26" y="3"/>
                  </a:cubicBezTo>
                  <a:cubicBezTo>
                    <a:pt x="24" y="2"/>
                    <a:pt x="23" y="2"/>
                    <a:pt x="21" y="3"/>
                  </a:cubicBezTo>
                  <a:cubicBezTo>
                    <a:pt x="19" y="4"/>
                    <a:pt x="17" y="4"/>
                    <a:pt x="14" y="3"/>
                  </a:cubicBezTo>
                  <a:cubicBezTo>
                    <a:pt x="13" y="3"/>
                    <a:pt x="11" y="3"/>
                    <a:pt x="10" y="3"/>
                  </a:cubicBezTo>
                  <a:cubicBezTo>
                    <a:pt x="7" y="4"/>
                    <a:pt x="4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2" name="Freeform 80">
              <a:extLst>
                <a:ext uri="{FF2B5EF4-FFF2-40B4-BE49-F238E27FC236}">
                  <a16:creationId xmlns:a16="http://schemas.microsoft.com/office/drawing/2014/main" id="{A3E8E92F-2890-4D0E-8ACC-CA8B04159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" y="1193"/>
              <a:ext cx="295" cy="24"/>
            </a:xfrm>
            <a:custGeom>
              <a:avLst/>
              <a:gdLst>
                <a:gd name="T0" fmla="*/ 0 w 49"/>
                <a:gd name="T1" fmla="*/ 3 h 4"/>
                <a:gd name="T2" fmla="*/ 1 w 49"/>
                <a:gd name="T3" fmla="*/ 1 h 4"/>
                <a:gd name="T4" fmla="*/ 21 w 49"/>
                <a:gd name="T5" fmla="*/ 0 h 4"/>
                <a:gd name="T6" fmla="*/ 34 w 49"/>
                <a:gd name="T7" fmla="*/ 0 h 4"/>
                <a:gd name="T8" fmla="*/ 46 w 49"/>
                <a:gd name="T9" fmla="*/ 1 h 4"/>
                <a:gd name="T10" fmla="*/ 49 w 49"/>
                <a:gd name="T11" fmla="*/ 1 h 4"/>
                <a:gd name="T12" fmla="*/ 49 w 49"/>
                <a:gd name="T13" fmla="*/ 3 h 4"/>
                <a:gd name="T14" fmla="*/ 43 w 49"/>
                <a:gd name="T15" fmla="*/ 3 h 4"/>
                <a:gd name="T16" fmla="*/ 30 w 49"/>
                <a:gd name="T17" fmla="*/ 3 h 4"/>
                <a:gd name="T18" fmla="*/ 14 w 49"/>
                <a:gd name="T19" fmla="*/ 3 h 4"/>
                <a:gd name="T20" fmla="*/ 0 w 49"/>
                <a:gd name="T2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4">
                  <a:moveTo>
                    <a:pt x="0" y="3"/>
                  </a:moveTo>
                  <a:cubicBezTo>
                    <a:pt x="0" y="2"/>
                    <a:pt x="0" y="1"/>
                    <a:pt x="1" y="1"/>
                  </a:cubicBezTo>
                  <a:cubicBezTo>
                    <a:pt x="8" y="1"/>
                    <a:pt x="14" y="0"/>
                    <a:pt x="21" y="0"/>
                  </a:cubicBezTo>
                  <a:cubicBezTo>
                    <a:pt x="26" y="0"/>
                    <a:pt x="30" y="0"/>
                    <a:pt x="34" y="0"/>
                  </a:cubicBezTo>
                  <a:cubicBezTo>
                    <a:pt x="38" y="1"/>
                    <a:pt x="42" y="1"/>
                    <a:pt x="46" y="1"/>
                  </a:cubicBezTo>
                  <a:cubicBezTo>
                    <a:pt x="47" y="1"/>
                    <a:pt x="48" y="1"/>
                    <a:pt x="49" y="1"/>
                  </a:cubicBezTo>
                  <a:cubicBezTo>
                    <a:pt x="49" y="2"/>
                    <a:pt x="49" y="2"/>
                    <a:pt x="49" y="3"/>
                  </a:cubicBezTo>
                  <a:cubicBezTo>
                    <a:pt x="47" y="3"/>
                    <a:pt x="45" y="4"/>
                    <a:pt x="43" y="3"/>
                  </a:cubicBezTo>
                  <a:cubicBezTo>
                    <a:pt x="39" y="3"/>
                    <a:pt x="34" y="3"/>
                    <a:pt x="30" y="3"/>
                  </a:cubicBezTo>
                  <a:cubicBezTo>
                    <a:pt x="24" y="2"/>
                    <a:pt x="19" y="3"/>
                    <a:pt x="14" y="3"/>
                  </a:cubicBezTo>
                  <a:cubicBezTo>
                    <a:pt x="9" y="4"/>
                    <a:pt x="5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3" name="Freeform 81">
              <a:extLst>
                <a:ext uri="{FF2B5EF4-FFF2-40B4-BE49-F238E27FC236}">
                  <a16:creationId xmlns:a16="http://schemas.microsoft.com/office/drawing/2014/main" id="{C4C2EE46-3F80-4AFC-9A46-5C1EFBD351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1" y="735"/>
              <a:ext cx="132" cy="91"/>
            </a:xfrm>
            <a:custGeom>
              <a:avLst/>
              <a:gdLst>
                <a:gd name="T0" fmla="*/ 11 w 22"/>
                <a:gd name="T1" fmla="*/ 15 h 15"/>
                <a:gd name="T2" fmla="*/ 6 w 22"/>
                <a:gd name="T3" fmla="*/ 15 h 15"/>
                <a:gd name="T4" fmla="*/ 1 w 22"/>
                <a:gd name="T5" fmla="*/ 11 h 15"/>
                <a:gd name="T6" fmla="*/ 4 w 22"/>
                <a:gd name="T7" fmla="*/ 5 h 15"/>
                <a:gd name="T8" fmla="*/ 5 w 22"/>
                <a:gd name="T9" fmla="*/ 4 h 15"/>
                <a:gd name="T10" fmla="*/ 16 w 22"/>
                <a:gd name="T11" fmla="*/ 4 h 15"/>
                <a:gd name="T12" fmla="*/ 18 w 22"/>
                <a:gd name="T13" fmla="*/ 5 h 15"/>
                <a:gd name="T14" fmla="*/ 21 w 22"/>
                <a:gd name="T15" fmla="*/ 10 h 15"/>
                <a:gd name="T16" fmla="*/ 17 w 22"/>
                <a:gd name="T17" fmla="*/ 15 h 15"/>
                <a:gd name="T18" fmla="*/ 11 w 22"/>
                <a:gd name="T19" fmla="*/ 15 h 15"/>
                <a:gd name="T20" fmla="*/ 11 w 22"/>
                <a:gd name="T21" fmla="*/ 15 h 15"/>
                <a:gd name="T22" fmla="*/ 14 w 22"/>
                <a:gd name="T23" fmla="*/ 7 h 15"/>
                <a:gd name="T24" fmla="*/ 11 w 22"/>
                <a:gd name="T25" fmla="*/ 4 h 15"/>
                <a:gd name="T26" fmla="*/ 7 w 22"/>
                <a:gd name="T27" fmla="*/ 8 h 15"/>
                <a:gd name="T28" fmla="*/ 3 w 22"/>
                <a:gd name="T29" fmla="*/ 10 h 15"/>
                <a:gd name="T30" fmla="*/ 6 w 22"/>
                <a:gd name="T31" fmla="*/ 12 h 15"/>
                <a:gd name="T32" fmla="*/ 15 w 22"/>
                <a:gd name="T33" fmla="*/ 12 h 15"/>
                <a:gd name="T34" fmla="*/ 19 w 22"/>
                <a:gd name="T35" fmla="*/ 11 h 15"/>
                <a:gd name="T36" fmla="*/ 18 w 22"/>
                <a:gd name="T37" fmla="*/ 9 h 15"/>
                <a:gd name="T38" fmla="*/ 14 w 22"/>
                <a:gd name="T3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" h="15">
                  <a:moveTo>
                    <a:pt x="11" y="15"/>
                  </a:moveTo>
                  <a:cubicBezTo>
                    <a:pt x="9" y="15"/>
                    <a:pt x="7" y="15"/>
                    <a:pt x="6" y="15"/>
                  </a:cubicBezTo>
                  <a:cubicBezTo>
                    <a:pt x="3" y="15"/>
                    <a:pt x="1" y="13"/>
                    <a:pt x="1" y="11"/>
                  </a:cubicBezTo>
                  <a:cubicBezTo>
                    <a:pt x="0" y="9"/>
                    <a:pt x="1" y="6"/>
                    <a:pt x="4" y="5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8" y="0"/>
                    <a:pt x="13" y="0"/>
                    <a:pt x="16" y="4"/>
                  </a:cubicBezTo>
                  <a:cubicBezTo>
                    <a:pt x="16" y="5"/>
                    <a:pt x="17" y="5"/>
                    <a:pt x="18" y="5"/>
                  </a:cubicBezTo>
                  <a:cubicBezTo>
                    <a:pt x="20" y="6"/>
                    <a:pt x="22" y="8"/>
                    <a:pt x="21" y="10"/>
                  </a:cubicBezTo>
                  <a:cubicBezTo>
                    <a:pt x="21" y="13"/>
                    <a:pt x="19" y="15"/>
                    <a:pt x="17" y="15"/>
                  </a:cubicBezTo>
                  <a:cubicBezTo>
                    <a:pt x="15" y="15"/>
                    <a:pt x="13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lose/>
                  <a:moveTo>
                    <a:pt x="14" y="7"/>
                  </a:moveTo>
                  <a:cubicBezTo>
                    <a:pt x="14" y="6"/>
                    <a:pt x="13" y="4"/>
                    <a:pt x="11" y="4"/>
                  </a:cubicBezTo>
                  <a:cubicBezTo>
                    <a:pt x="8" y="4"/>
                    <a:pt x="7" y="5"/>
                    <a:pt x="7" y="8"/>
                  </a:cubicBezTo>
                  <a:cubicBezTo>
                    <a:pt x="4" y="8"/>
                    <a:pt x="3" y="8"/>
                    <a:pt x="3" y="10"/>
                  </a:cubicBezTo>
                  <a:cubicBezTo>
                    <a:pt x="3" y="11"/>
                    <a:pt x="4" y="12"/>
                    <a:pt x="6" y="12"/>
                  </a:cubicBezTo>
                  <a:cubicBezTo>
                    <a:pt x="9" y="12"/>
                    <a:pt x="12" y="12"/>
                    <a:pt x="15" y="12"/>
                  </a:cubicBezTo>
                  <a:cubicBezTo>
                    <a:pt x="17" y="12"/>
                    <a:pt x="18" y="12"/>
                    <a:pt x="19" y="11"/>
                  </a:cubicBezTo>
                  <a:cubicBezTo>
                    <a:pt x="19" y="10"/>
                    <a:pt x="19" y="9"/>
                    <a:pt x="18" y="9"/>
                  </a:cubicBezTo>
                  <a:cubicBezTo>
                    <a:pt x="17" y="8"/>
                    <a:pt x="16" y="8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4" name="Freeform 82">
              <a:extLst>
                <a:ext uri="{FF2B5EF4-FFF2-40B4-BE49-F238E27FC236}">
                  <a16:creationId xmlns:a16="http://schemas.microsoft.com/office/drawing/2014/main" id="{9D574A68-1C2E-48F6-88E2-1542E0E249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17" y="735"/>
              <a:ext cx="126" cy="91"/>
            </a:xfrm>
            <a:custGeom>
              <a:avLst/>
              <a:gdLst>
                <a:gd name="T0" fmla="*/ 10 w 21"/>
                <a:gd name="T1" fmla="*/ 15 h 15"/>
                <a:gd name="T2" fmla="*/ 5 w 21"/>
                <a:gd name="T3" fmla="*/ 15 h 15"/>
                <a:gd name="T4" fmla="*/ 0 w 21"/>
                <a:gd name="T5" fmla="*/ 11 h 15"/>
                <a:gd name="T6" fmla="*/ 3 w 21"/>
                <a:gd name="T7" fmla="*/ 5 h 15"/>
                <a:gd name="T8" fmla="*/ 5 w 21"/>
                <a:gd name="T9" fmla="*/ 4 h 15"/>
                <a:gd name="T10" fmla="*/ 15 w 21"/>
                <a:gd name="T11" fmla="*/ 4 h 15"/>
                <a:gd name="T12" fmla="*/ 17 w 21"/>
                <a:gd name="T13" fmla="*/ 5 h 15"/>
                <a:gd name="T14" fmla="*/ 21 w 21"/>
                <a:gd name="T15" fmla="*/ 10 h 15"/>
                <a:gd name="T16" fmla="*/ 16 w 21"/>
                <a:gd name="T17" fmla="*/ 15 h 15"/>
                <a:gd name="T18" fmla="*/ 10 w 21"/>
                <a:gd name="T19" fmla="*/ 15 h 15"/>
                <a:gd name="T20" fmla="*/ 14 w 21"/>
                <a:gd name="T21" fmla="*/ 8 h 15"/>
                <a:gd name="T22" fmla="*/ 14 w 21"/>
                <a:gd name="T23" fmla="*/ 7 h 15"/>
                <a:gd name="T24" fmla="*/ 10 w 21"/>
                <a:gd name="T25" fmla="*/ 4 h 15"/>
                <a:gd name="T26" fmla="*/ 6 w 21"/>
                <a:gd name="T27" fmla="*/ 7 h 15"/>
                <a:gd name="T28" fmla="*/ 5 w 21"/>
                <a:gd name="T29" fmla="*/ 7 h 15"/>
                <a:gd name="T30" fmla="*/ 3 w 21"/>
                <a:gd name="T31" fmla="*/ 10 h 15"/>
                <a:gd name="T32" fmla="*/ 5 w 21"/>
                <a:gd name="T33" fmla="*/ 12 h 15"/>
                <a:gd name="T34" fmla="*/ 14 w 21"/>
                <a:gd name="T35" fmla="*/ 12 h 15"/>
                <a:gd name="T36" fmla="*/ 18 w 21"/>
                <a:gd name="T37" fmla="*/ 10 h 15"/>
                <a:gd name="T38" fmla="*/ 14 w 21"/>
                <a:gd name="T3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" h="15">
                  <a:moveTo>
                    <a:pt x="10" y="15"/>
                  </a:moveTo>
                  <a:cubicBezTo>
                    <a:pt x="9" y="15"/>
                    <a:pt x="7" y="15"/>
                    <a:pt x="5" y="15"/>
                  </a:cubicBezTo>
                  <a:cubicBezTo>
                    <a:pt x="3" y="15"/>
                    <a:pt x="1" y="13"/>
                    <a:pt x="0" y="11"/>
                  </a:cubicBezTo>
                  <a:cubicBezTo>
                    <a:pt x="0" y="8"/>
                    <a:pt x="1" y="6"/>
                    <a:pt x="3" y="5"/>
                  </a:cubicBezTo>
                  <a:cubicBezTo>
                    <a:pt x="4" y="5"/>
                    <a:pt x="4" y="5"/>
                    <a:pt x="5" y="4"/>
                  </a:cubicBezTo>
                  <a:cubicBezTo>
                    <a:pt x="8" y="0"/>
                    <a:pt x="13" y="0"/>
                    <a:pt x="15" y="4"/>
                  </a:cubicBezTo>
                  <a:cubicBezTo>
                    <a:pt x="16" y="5"/>
                    <a:pt x="16" y="5"/>
                    <a:pt x="17" y="5"/>
                  </a:cubicBezTo>
                  <a:cubicBezTo>
                    <a:pt x="19" y="6"/>
                    <a:pt x="21" y="8"/>
                    <a:pt x="21" y="10"/>
                  </a:cubicBezTo>
                  <a:cubicBezTo>
                    <a:pt x="21" y="13"/>
                    <a:pt x="19" y="15"/>
                    <a:pt x="16" y="15"/>
                  </a:cubicBezTo>
                  <a:cubicBezTo>
                    <a:pt x="14" y="15"/>
                    <a:pt x="12" y="15"/>
                    <a:pt x="10" y="15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7"/>
                  </a:cubicBezTo>
                  <a:cubicBezTo>
                    <a:pt x="13" y="6"/>
                    <a:pt x="12" y="4"/>
                    <a:pt x="10" y="4"/>
                  </a:cubicBezTo>
                  <a:cubicBezTo>
                    <a:pt x="8" y="4"/>
                    <a:pt x="7" y="5"/>
                    <a:pt x="6" y="7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3" y="8"/>
                    <a:pt x="2" y="9"/>
                    <a:pt x="3" y="10"/>
                  </a:cubicBezTo>
                  <a:cubicBezTo>
                    <a:pt x="3" y="12"/>
                    <a:pt x="4" y="12"/>
                    <a:pt x="5" y="12"/>
                  </a:cubicBezTo>
                  <a:cubicBezTo>
                    <a:pt x="8" y="12"/>
                    <a:pt x="11" y="12"/>
                    <a:pt x="14" y="12"/>
                  </a:cubicBezTo>
                  <a:cubicBezTo>
                    <a:pt x="17" y="12"/>
                    <a:pt x="19" y="11"/>
                    <a:pt x="18" y="10"/>
                  </a:cubicBezTo>
                  <a:cubicBezTo>
                    <a:pt x="18" y="8"/>
                    <a:pt x="17" y="7"/>
                    <a:pt x="1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5" name="Freeform 83">
              <a:extLst>
                <a:ext uri="{FF2B5EF4-FFF2-40B4-BE49-F238E27FC236}">
                  <a16:creationId xmlns:a16="http://schemas.microsoft.com/office/drawing/2014/main" id="{262E9B46-5B10-4C96-89F7-49D4C5CBA5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1" y="1977"/>
              <a:ext cx="126" cy="84"/>
            </a:xfrm>
            <a:custGeom>
              <a:avLst/>
              <a:gdLst>
                <a:gd name="T0" fmla="*/ 10 w 21"/>
                <a:gd name="T1" fmla="*/ 14 h 14"/>
                <a:gd name="T2" fmla="*/ 5 w 21"/>
                <a:gd name="T3" fmla="*/ 14 h 14"/>
                <a:gd name="T4" fmla="*/ 0 w 21"/>
                <a:gd name="T5" fmla="*/ 10 h 14"/>
                <a:gd name="T6" fmla="*/ 3 w 21"/>
                <a:gd name="T7" fmla="*/ 5 h 14"/>
                <a:gd name="T8" fmla="*/ 5 w 21"/>
                <a:gd name="T9" fmla="*/ 3 h 14"/>
                <a:gd name="T10" fmla="*/ 15 w 21"/>
                <a:gd name="T11" fmla="*/ 3 h 14"/>
                <a:gd name="T12" fmla="*/ 17 w 21"/>
                <a:gd name="T13" fmla="*/ 4 h 14"/>
                <a:gd name="T14" fmla="*/ 21 w 21"/>
                <a:gd name="T15" fmla="*/ 9 h 14"/>
                <a:gd name="T16" fmla="*/ 16 w 21"/>
                <a:gd name="T17" fmla="*/ 14 h 14"/>
                <a:gd name="T18" fmla="*/ 10 w 21"/>
                <a:gd name="T19" fmla="*/ 14 h 14"/>
                <a:gd name="T20" fmla="*/ 10 w 21"/>
                <a:gd name="T21" fmla="*/ 14 h 14"/>
                <a:gd name="T22" fmla="*/ 13 w 21"/>
                <a:gd name="T23" fmla="*/ 6 h 14"/>
                <a:gd name="T24" fmla="*/ 10 w 21"/>
                <a:gd name="T25" fmla="*/ 3 h 14"/>
                <a:gd name="T26" fmla="*/ 6 w 21"/>
                <a:gd name="T27" fmla="*/ 7 h 14"/>
                <a:gd name="T28" fmla="*/ 2 w 21"/>
                <a:gd name="T29" fmla="*/ 9 h 14"/>
                <a:gd name="T30" fmla="*/ 6 w 21"/>
                <a:gd name="T31" fmla="*/ 11 h 14"/>
                <a:gd name="T32" fmla="*/ 14 w 21"/>
                <a:gd name="T33" fmla="*/ 12 h 14"/>
                <a:gd name="T34" fmla="*/ 18 w 21"/>
                <a:gd name="T35" fmla="*/ 10 h 14"/>
                <a:gd name="T36" fmla="*/ 17 w 21"/>
                <a:gd name="T37" fmla="*/ 8 h 14"/>
                <a:gd name="T38" fmla="*/ 13 w 21"/>
                <a:gd name="T3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" h="14">
                  <a:moveTo>
                    <a:pt x="10" y="14"/>
                  </a:moveTo>
                  <a:cubicBezTo>
                    <a:pt x="8" y="14"/>
                    <a:pt x="6" y="14"/>
                    <a:pt x="5" y="14"/>
                  </a:cubicBezTo>
                  <a:cubicBezTo>
                    <a:pt x="2" y="14"/>
                    <a:pt x="0" y="12"/>
                    <a:pt x="0" y="10"/>
                  </a:cubicBezTo>
                  <a:cubicBezTo>
                    <a:pt x="0" y="8"/>
                    <a:pt x="1" y="6"/>
                    <a:pt x="3" y="5"/>
                  </a:cubicBezTo>
                  <a:cubicBezTo>
                    <a:pt x="3" y="4"/>
                    <a:pt x="4" y="4"/>
                    <a:pt x="5" y="3"/>
                  </a:cubicBezTo>
                  <a:cubicBezTo>
                    <a:pt x="7" y="0"/>
                    <a:pt x="12" y="0"/>
                    <a:pt x="15" y="3"/>
                  </a:cubicBezTo>
                  <a:cubicBezTo>
                    <a:pt x="15" y="3"/>
                    <a:pt x="16" y="4"/>
                    <a:pt x="17" y="4"/>
                  </a:cubicBezTo>
                  <a:cubicBezTo>
                    <a:pt x="19" y="5"/>
                    <a:pt x="21" y="7"/>
                    <a:pt x="21" y="9"/>
                  </a:cubicBezTo>
                  <a:cubicBezTo>
                    <a:pt x="20" y="12"/>
                    <a:pt x="18" y="14"/>
                    <a:pt x="16" y="14"/>
                  </a:cubicBezTo>
                  <a:cubicBezTo>
                    <a:pt x="14" y="14"/>
                    <a:pt x="12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lose/>
                  <a:moveTo>
                    <a:pt x="13" y="6"/>
                  </a:moveTo>
                  <a:cubicBezTo>
                    <a:pt x="13" y="4"/>
                    <a:pt x="12" y="3"/>
                    <a:pt x="10" y="3"/>
                  </a:cubicBezTo>
                  <a:cubicBezTo>
                    <a:pt x="8" y="3"/>
                    <a:pt x="6" y="5"/>
                    <a:pt x="6" y="7"/>
                  </a:cubicBezTo>
                  <a:cubicBezTo>
                    <a:pt x="3" y="7"/>
                    <a:pt x="2" y="8"/>
                    <a:pt x="2" y="9"/>
                  </a:cubicBezTo>
                  <a:cubicBezTo>
                    <a:pt x="2" y="11"/>
                    <a:pt x="4" y="11"/>
                    <a:pt x="6" y="11"/>
                  </a:cubicBezTo>
                  <a:cubicBezTo>
                    <a:pt x="9" y="11"/>
                    <a:pt x="11" y="11"/>
                    <a:pt x="14" y="12"/>
                  </a:cubicBezTo>
                  <a:cubicBezTo>
                    <a:pt x="16" y="12"/>
                    <a:pt x="17" y="12"/>
                    <a:pt x="18" y="10"/>
                  </a:cubicBezTo>
                  <a:cubicBezTo>
                    <a:pt x="18" y="9"/>
                    <a:pt x="18" y="8"/>
                    <a:pt x="17" y="8"/>
                  </a:cubicBezTo>
                  <a:cubicBezTo>
                    <a:pt x="16" y="7"/>
                    <a:pt x="15" y="7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6" name="Freeform 84">
              <a:extLst>
                <a:ext uri="{FF2B5EF4-FFF2-40B4-BE49-F238E27FC236}">
                  <a16:creationId xmlns:a16="http://schemas.microsoft.com/office/drawing/2014/main" id="{485D92B6-44F2-410A-811A-A521FEF96F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82" y="2598"/>
              <a:ext cx="103" cy="103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9 h 17"/>
                <a:gd name="T4" fmla="*/ 8 w 17"/>
                <a:gd name="T5" fmla="*/ 0 h 17"/>
                <a:gd name="T6" fmla="*/ 17 w 17"/>
                <a:gd name="T7" fmla="*/ 9 h 17"/>
                <a:gd name="T8" fmla="*/ 9 w 17"/>
                <a:gd name="T9" fmla="*/ 17 h 17"/>
                <a:gd name="T10" fmla="*/ 2 w 17"/>
                <a:gd name="T11" fmla="*/ 9 h 17"/>
                <a:gd name="T12" fmla="*/ 9 w 17"/>
                <a:gd name="T13" fmla="*/ 15 h 17"/>
                <a:gd name="T14" fmla="*/ 14 w 17"/>
                <a:gd name="T15" fmla="*/ 9 h 17"/>
                <a:gd name="T16" fmla="*/ 8 w 17"/>
                <a:gd name="T17" fmla="*/ 3 h 17"/>
                <a:gd name="T18" fmla="*/ 2 w 17"/>
                <a:gd name="T19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4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" y="0"/>
                    <a:pt x="17" y="4"/>
                    <a:pt x="17" y="9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2" y="9"/>
                  </a:moveTo>
                  <a:cubicBezTo>
                    <a:pt x="2" y="12"/>
                    <a:pt x="5" y="15"/>
                    <a:pt x="9" y="15"/>
                  </a:cubicBezTo>
                  <a:cubicBezTo>
                    <a:pt x="12" y="15"/>
                    <a:pt x="14" y="12"/>
                    <a:pt x="14" y="9"/>
                  </a:cubicBezTo>
                  <a:cubicBezTo>
                    <a:pt x="14" y="5"/>
                    <a:pt x="12" y="3"/>
                    <a:pt x="8" y="3"/>
                  </a:cubicBezTo>
                  <a:cubicBezTo>
                    <a:pt x="5" y="3"/>
                    <a:pt x="2" y="5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7" name="Freeform 85">
              <a:extLst>
                <a:ext uri="{FF2B5EF4-FFF2-40B4-BE49-F238E27FC236}">
                  <a16:creationId xmlns:a16="http://schemas.microsoft.com/office/drawing/2014/main" id="{7F511ABE-CBF8-42D8-BC84-DAC1C09B6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6" y="1453"/>
              <a:ext cx="132" cy="72"/>
            </a:xfrm>
            <a:custGeom>
              <a:avLst/>
              <a:gdLst>
                <a:gd name="T0" fmla="*/ 13 w 22"/>
                <a:gd name="T1" fmla="*/ 9 h 12"/>
                <a:gd name="T2" fmla="*/ 13 w 22"/>
                <a:gd name="T3" fmla="*/ 12 h 12"/>
                <a:gd name="T4" fmla="*/ 4 w 22"/>
                <a:gd name="T5" fmla="*/ 12 h 12"/>
                <a:gd name="T6" fmla="*/ 0 w 22"/>
                <a:gd name="T7" fmla="*/ 8 h 12"/>
                <a:gd name="T8" fmla="*/ 4 w 22"/>
                <a:gd name="T9" fmla="*/ 3 h 12"/>
                <a:gd name="T10" fmla="*/ 6 w 22"/>
                <a:gd name="T11" fmla="*/ 3 h 12"/>
                <a:gd name="T12" fmla="*/ 9 w 22"/>
                <a:gd name="T13" fmla="*/ 2 h 12"/>
                <a:gd name="T14" fmla="*/ 17 w 22"/>
                <a:gd name="T15" fmla="*/ 2 h 12"/>
                <a:gd name="T16" fmla="*/ 18 w 22"/>
                <a:gd name="T17" fmla="*/ 4 h 12"/>
                <a:gd name="T18" fmla="*/ 22 w 22"/>
                <a:gd name="T19" fmla="*/ 9 h 12"/>
                <a:gd name="T20" fmla="*/ 16 w 22"/>
                <a:gd name="T21" fmla="*/ 12 h 12"/>
                <a:gd name="T22" fmla="*/ 16 w 22"/>
                <a:gd name="T23" fmla="*/ 9 h 12"/>
                <a:gd name="T24" fmla="*/ 19 w 22"/>
                <a:gd name="T25" fmla="*/ 7 h 12"/>
                <a:gd name="T26" fmla="*/ 16 w 22"/>
                <a:gd name="T27" fmla="*/ 7 h 12"/>
                <a:gd name="T28" fmla="*/ 13 w 22"/>
                <a:gd name="T29" fmla="*/ 3 h 12"/>
                <a:gd name="T30" fmla="*/ 10 w 22"/>
                <a:gd name="T31" fmla="*/ 5 h 12"/>
                <a:gd name="T32" fmla="*/ 10 w 22"/>
                <a:gd name="T33" fmla="*/ 6 h 12"/>
                <a:gd name="T34" fmla="*/ 5 w 22"/>
                <a:gd name="T35" fmla="*/ 6 h 12"/>
                <a:gd name="T36" fmla="*/ 2 w 22"/>
                <a:gd name="T37" fmla="*/ 8 h 12"/>
                <a:gd name="T38" fmla="*/ 5 w 22"/>
                <a:gd name="T39" fmla="*/ 9 h 12"/>
                <a:gd name="T40" fmla="*/ 13 w 22"/>
                <a:gd name="T4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2">
                  <a:moveTo>
                    <a:pt x="13" y="9"/>
                  </a:moveTo>
                  <a:cubicBezTo>
                    <a:pt x="13" y="10"/>
                    <a:pt x="13" y="11"/>
                    <a:pt x="13" y="12"/>
                  </a:cubicBezTo>
                  <a:cubicBezTo>
                    <a:pt x="10" y="12"/>
                    <a:pt x="7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6"/>
                    <a:pt x="1" y="4"/>
                    <a:pt x="4" y="3"/>
                  </a:cubicBezTo>
                  <a:cubicBezTo>
                    <a:pt x="4" y="3"/>
                    <a:pt x="5" y="3"/>
                    <a:pt x="6" y="3"/>
                  </a:cubicBezTo>
                  <a:cubicBezTo>
                    <a:pt x="7" y="4"/>
                    <a:pt x="8" y="3"/>
                    <a:pt x="9" y="2"/>
                  </a:cubicBezTo>
                  <a:cubicBezTo>
                    <a:pt x="11" y="0"/>
                    <a:pt x="15" y="0"/>
                    <a:pt x="17" y="2"/>
                  </a:cubicBezTo>
                  <a:cubicBezTo>
                    <a:pt x="17" y="3"/>
                    <a:pt x="18" y="3"/>
                    <a:pt x="18" y="4"/>
                  </a:cubicBezTo>
                  <a:cubicBezTo>
                    <a:pt x="21" y="5"/>
                    <a:pt x="22" y="6"/>
                    <a:pt x="22" y="9"/>
                  </a:cubicBezTo>
                  <a:cubicBezTo>
                    <a:pt x="21" y="11"/>
                    <a:pt x="19" y="12"/>
                    <a:pt x="16" y="12"/>
                  </a:cubicBezTo>
                  <a:cubicBezTo>
                    <a:pt x="16" y="11"/>
                    <a:pt x="16" y="10"/>
                    <a:pt x="16" y="9"/>
                  </a:cubicBezTo>
                  <a:cubicBezTo>
                    <a:pt x="18" y="9"/>
                    <a:pt x="20" y="9"/>
                    <a:pt x="19" y="7"/>
                  </a:cubicBezTo>
                  <a:cubicBezTo>
                    <a:pt x="19" y="6"/>
                    <a:pt x="17" y="6"/>
                    <a:pt x="16" y="7"/>
                  </a:cubicBezTo>
                  <a:cubicBezTo>
                    <a:pt x="15" y="5"/>
                    <a:pt x="15" y="3"/>
                    <a:pt x="13" y="3"/>
                  </a:cubicBezTo>
                  <a:cubicBezTo>
                    <a:pt x="12" y="3"/>
                    <a:pt x="11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6" y="6"/>
                    <a:pt x="5" y="6"/>
                  </a:cubicBezTo>
                  <a:cubicBezTo>
                    <a:pt x="3" y="6"/>
                    <a:pt x="2" y="6"/>
                    <a:pt x="2" y="8"/>
                  </a:cubicBezTo>
                  <a:cubicBezTo>
                    <a:pt x="2" y="9"/>
                    <a:pt x="3" y="9"/>
                    <a:pt x="5" y="9"/>
                  </a:cubicBezTo>
                  <a:cubicBezTo>
                    <a:pt x="7" y="9"/>
                    <a:pt x="10" y="9"/>
                    <a:pt x="1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8" name="Freeform 86">
              <a:extLst>
                <a:ext uri="{FF2B5EF4-FFF2-40B4-BE49-F238E27FC236}">
                  <a16:creationId xmlns:a16="http://schemas.microsoft.com/office/drawing/2014/main" id="{52BBB743-88B2-4542-AE45-57FEB0751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" y="2176"/>
              <a:ext cx="247" cy="30"/>
            </a:xfrm>
            <a:custGeom>
              <a:avLst/>
              <a:gdLst>
                <a:gd name="T0" fmla="*/ 0 w 41"/>
                <a:gd name="T1" fmla="*/ 3 h 5"/>
                <a:gd name="T2" fmla="*/ 1 w 41"/>
                <a:gd name="T3" fmla="*/ 0 h 5"/>
                <a:gd name="T4" fmla="*/ 10 w 41"/>
                <a:gd name="T5" fmla="*/ 1 h 5"/>
                <a:gd name="T6" fmla="*/ 15 w 41"/>
                <a:gd name="T7" fmla="*/ 1 h 5"/>
                <a:gd name="T8" fmla="*/ 20 w 41"/>
                <a:gd name="T9" fmla="*/ 1 h 5"/>
                <a:gd name="T10" fmla="*/ 27 w 41"/>
                <a:gd name="T11" fmla="*/ 1 h 5"/>
                <a:gd name="T12" fmla="*/ 31 w 41"/>
                <a:gd name="T13" fmla="*/ 1 h 5"/>
                <a:gd name="T14" fmla="*/ 41 w 41"/>
                <a:gd name="T15" fmla="*/ 2 h 5"/>
                <a:gd name="T16" fmla="*/ 40 w 41"/>
                <a:gd name="T17" fmla="*/ 5 h 5"/>
                <a:gd name="T18" fmla="*/ 37 w 41"/>
                <a:gd name="T19" fmla="*/ 4 h 5"/>
                <a:gd name="T20" fmla="*/ 33 w 41"/>
                <a:gd name="T21" fmla="*/ 4 h 5"/>
                <a:gd name="T22" fmla="*/ 26 w 41"/>
                <a:gd name="T23" fmla="*/ 4 h 5"/>
                <a:gd name="T24" fmla="*/ 21 w 41"/>
                <a:gd name="T25" fmla="*/ 4 h 5"/>
                <a:gd name="T26" fmla="*/ 14 w 41"/>
                <a:gd name="T27" fmla="*/ 4 h 5"/>
                <a:gd name="T28" fmla="*/ 9 w 41"/>
                <a:gd name="T29" fmla="*/ 4 h 5"/>
                <a:gd name="T30" fmla="*/ 0 w 41"/>
                <a:gd name="T3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" h="5">
                  <a:moveTo>
                    <a:pt x="0" y="3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4" y="2"/>
                    <a:pt x="7" y="2"/>
                    <a:pt x="10" y="1"/>
                  </a:cubicBezTo>
                  <a:cubicBezTo>
                    <a:pt x="11" y="0"/>
                    <a:pt x="13" y="1"/>
                    <a:pt x="15" y="1"/>
                  </a:cubicBezTo>
                  <a:cubicBezTo>
                    <a:pt x="16" y="2"/>
                    <a:pt x="18" y="2"/>
                    <a:pt x="20" y="1"/>
                  </a:cubicBezTo>
                  <a:cubicBezTo>
                    <a:pt x="22" y="0"/>
                    <a:pt x="24" y="1"/>
                    <a:pt x="27" y="1"/>
                  </a:cubicBezTo>
                  <a:cubicBezTo>
                    <a:pt x="28" y="2"/>
                    <a:pt x="30" y="2"/>
                    <a:pt x="31" y="1"/>
                  </a:cubicBezTo>
                  <a:cubicBezTo>
                    <a:pt x="34" y="0"/>
                    <a:pt x="37" y="1"/>
                    <a:pt x="41" y="2"/>
                  </a:cubicBezTo>
                  <a:cubicBezTo>
                    <a:pt x="40" y="3"/>
                    <a:pt x="40" y="4"/>
                    <a:pt x="40" y="5"/>
                  </a:cubicBezTo>
                  <a:cubicBezTo>
                    <a:pt x="39" y="4"/>
                    <a:pt x="38" y="4"/>
                    <a:pt x="37" y="4"/>
                  </a:cubicBezTo>
                  <a:cubicBezTo>
                    <a:pt x="36" y="4"/>
                    <a:pt x="34" y="3"/>
                    <a:pt x="33" y="4"/>
                  </a:cubicBezTo>
                  <a:cubicBezTo>
                    <a:pt x="31" y="5"/>
                    <a:pt x="28" y="5"/>
                    <a:pt x="26" y="4"/>
                  </a:cubicBezTo>
                  <a:cubicBezTo>
                    <a:pt x="24" y="4"/>
                    <a:pt x="22" y="4"/>
                    <a:pt x="21" y="4"/>
                  </a:cubicBezTo>
                  <a:cubicBezTo>
                    <a:pt x="19" y="5"/>
                    <a:pt x="16" y="5"/>
                    <a:pt x="14" y="4"/>
                  </a:cubicBezTo>
                  <a:cubicBezTo>
                    <a:pt x="12" y="3"/>
                    <a:pt x="11" y="3"/>
                    <a:pt x="9" y="4"/>
                  </a:cubicBezTo>
                  <a:cubicBezTo>
                    <a:pt x="6" y="5"/>
                    <a:pt x="3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099" name="Freeform 87">
              <a:extLst>
                <a:ext uri="{FF2B5EF4-FFF2-40B4-BE49-F238E27FC236}">
                  <a16:creationId xmlns:a16="http://schemas.microsoft.com/office/drawing/2014/main" id="{64C66C8B-BAC9-4CF5-AC12-01558D9E6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5" y="2357"/>
              <a:ext cx="247" cy="24"/>
            </a:xfrm>
            <a:custGeom>
              <a:avLst/>
              <a:gdLst>
                <a:gd name="T0" fmla="*/ 40 w 41"/>
                <a:gd name="T1" fmla="*/ 0 h 4"/>
                <a:gd name="T2" fmla="*/ 39 w 41"/>
                <a:gd name="T3" fmla="*/ 3 h 4"/>
                <a:gd name="T4" fmla="*/ 32 w 41"/>
                <a:gd name="T5" fmla="*/ 3 h 4"/>
                <a:gd name="T6" fmla="*/ 27 w 41"/>
                <a:gd name="T7" fmla="*/ 3 h 4"/>
                <a:gd name="T8" fmla="*/ 20 w 41"/>
                <a:gd name="T9" fmla="*/ 3 h 4"/>
                <a:gd name="T10" fmla="*/ 15 w 41"/>
                <a:gd name="T11" fmla="*/ 3 h 4"/>
                <a:gd name="T12" fmla="*/ 10 w 41"/>
                <a:gd name="T13" fmla="*/ 4 h 4"/>
                <a:gd name="T14" fmla="*/ 1 w 41"/>
                <a:gd name="T15" fmla="*/ 4 h 4"/>
                <a:gd name="T16" fmla="*/ 2 w 41"/>
                <a:gd name="T17" fmla="*/ 1 h 4"/>
                <a:gd name="T18" fmla="*/ 9 w 41"/>
                <a:gd name="T19" fmla="*/ 1 h 4"/>
                <a:gd name="T20" fmla="*/ 14 w 41"/>
                <a:gd name="T21" fmla="*/ 1 h 4"/>
                <a:gd name="T22" fmla="*/ 21 w 41"/>
                <a:gd name="T23" fmla="*/ 1 h 4"/>
                <a:gd name="T24" fmla="*/ 26 w 41"/>
                <a:gd name="T25" fmla="*/ 1 h 4"/>
                <a:gd name="T26" fmla="*/ 33 w 41"/>
                <a:gd name="T27" fmla="*/ 1 h 4"/>
                <a:gd name="T28" fmla="*/ 40 w 41"/>
                <a:gd name="T2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4">
                  <a:moveTo>
                    <a:pt x="40" y="0"/>
                  </a:moveTo>
                  <a:cubicBezTo>
                    <a:pt x="41" y="2"/>
                    <a:pt x="41" y="3"/>
                    <a:pt x="39" y="3"/>
                  </a:cubicBezTo>
                  <a:cubicBezTo>
                    <a:pt x="37" y="4"/>
                    <a:pt x="35" y="4"/>
                    <a:pt x="32" y="3"/>
                  </a:cubicBezTo>
                  <a:cubicBezTo>
                    <a:pt x="30" y="3"/>
                    <a:pt x="29" y="3"/>
                    <a:pt x="27" y="3"/>
                  </a:cubicBezTo>
                  <a:cubicBezTo>
                    <a:pt x="25" y="4"/>
                    <a:pt x="22" y="4"/>
                    <a:pt x="20" y="3"/>
                  </a:cubicBezTo>
                  <a:cubicBezTo>
                    <a:pt x="18" y="3"/>
                    <a:pt x="17" y="3"/>
                    <a:pt x="15" y="3"/>
                  </a:cubicBezTo>
                  <a:cubicBezTo>
                    <a:pt x="13" y="3"/>
                    <a:pt x="11" y="4"/>
                    <a:pt x="10" y="4"/>
                  </a:cubicBezTo>
                  <a:cubicBezTo>
                    <a:pt x="7" y="3"/>
                    <a:pt x="4" y="2"/>
                    <a:pt x="1" y="4"/>
                  </a:cubicBezTo>
                  <a:cubicBezTo>
                    <a:pt x="0" y="2"/>
                    <a:pt x="0" y="2"/>
                    <a:pt x="2" y="1"/>
                  </a:cubicBezTo>
                  <a:cubicBezTo>
                    <a:pt x="5" y="0"/>
                    <a:pt x="7" y="0"/>
                    <a:pt x="9" y="1"/>
                  </a:cubicBezTo>
                  <a:cubicBezTo>
                    <a:pt x="11" y="1"/>
                    <a:pt x="13" y="1"/>
                    <a:pt x="14" y="1"/>
                  </a:cubicBezTo>
                  <a:cubicBezTo>
                    <a:pt x="17" y="0"/>
                    <a:pt x="19" y="0"/>
                    <a:pt x="21" y="1"/>
                  </a:cubicBezTo>
                  <a:cubicBezTo>
                    <a:pt x="23" y="1"/>
                    <a:pt x="24" y="1"/>
                    <a:pt x="26" y="1"/>
                  </a:cubicBezTo>
                  <a:cubicBezTo>
                    <a:pt x="28" y="0"/>
                    <a:pt x="31" y="0"/>
                    <a:pt x="33" y="1"/>
                  </a:cubicBezTo>
                  <a:cubicBezTo>
                    <a:pt x="35" y="2"/>
                    <a:pt x="38" y="1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0" name="Freeform 88">
              <a:extLst>
                <a:ext uri="{FF2B5EF4-FFF2-40B4-BE49-F238E27FC236}">
                  <a16:creationId xmlns:a16="http://schemas.microsoft.com/office/drawing/2014/main" id="{73242929-8AB6-4DD5-A0B7-534C4A0E3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736"/>
              <a:ext cx="247" cy="30"/>
            </a:xfrm>
            <a:custGeom>
              <a:avLst/>
              <a:gdLst>
                <a:gd name="T0" fmla="*/ 0 w 41"/>
                <a:gd name="T1" fmla="*/ 3 h 5"/>
                <a:gd name="T2" fmla="*/ 1 w 41"/>
                <a:gd name="T3" fmla="*/ 1 h 5"/>
                <a:gd name="T4" fmla="*/ 5 w 41"/>
                <a:gd name="T5" fmla="*/ 2 h 5"/>
                <a:gd name="T6" fmla="*/ 8 w 41"/>
                <a:gd name="T7" fmla="*/ 1 h 5"/>
                <a:gd name="T8" fmla="*/ 15 w 41"/>
                <a:gd name="T9" fmla="*/ 1 h 5"/>
                <a:gd name="T10" fmla="*/ 20 w 41"/>
                <a:gd name="T11" fmla="*/ 1 h 5"/>
                <a:gd name="T12" fmla="*/ 27 w 41"/>
                <a:gd name="T13" fmla="*/ 1 h 5"/>
                <a:gd name="T14" fmla="*/ 32 w 41"/>
                <a:gd name="T15" fmla="*/ 1 h 5"/>
                <a:gd name="T16" fmla="*/ 41 w 41"/>
                <a:gd name="T17" fmla="*/ 2 h 5"/>
                <a:gd name="T18" fmla="*/ 40 w 41"/>
                <a:gd name="T19" fmla="*/ 5 h 5"/>
                <a:gd name="T20" fmla="*/ 31 w 41"/>
                <a:gd name="T21" fmla="*/ 4 h 5"/>
                <a:gd name="T22" fmla="*/ 27 w 41"/>
                <a:gd name="T23" fmla="*/ 4 h 5"/>
                <a:gd name="T24" fmla="*/ 20 w 41"/>
                <a:gd name="T25" fmla="*/ 4 h 5"/>
                <a:gd name="T26" fmla="*/ 14 w 41"/>
                <a:gd name="T27" fmla="*/ 4 h 5"/>
                <a:gd name="T28" fmla="*/ 10 w 41"/>
                <a:gd name="T29" fmla="*/ 4 h 5"/>
                <a:gd name="T30" fmla="*/ 0 w 41"/>
                <a:gd name="T3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" h="5">
                  <a:moveTo>
                    <a:pt x="0" y="3"/>
                  </a:moveTo>
                  <a:cubicBezTo>
                    <a:pt x="0" y="2"/>
                    <a:pt x="1" y="2"/>
                    <a:pt x="1" y="1"/>
                  </a:cubicBezTo>
                  <a:cubicBezTo>
                    <a:pt x="2" y="1"/>
                    <a:pt x="4" y="2"/>
                    <a:pt x="5" y="2"/>
                  </a:cubicBezTo>
                  <a:cubicBezTo>
                    <a:pt x="6" y="2"/>
                    <a:pt x="7" y="2"/>
                    <a:pt x="8" y="1"/>
                  </a:cubicBezTo>
                  <a:cubicBezTo>
                    <a:pt x="10" y="1"/>
                    <a:pt x="13" y="1"/>
                    <a:pt x="15" y="1"/>
                  </a:cubicBezTo>
                  <a:cubicBezTo>
                    <a:pt x="16" y="2"/>
                    <a:pt x="18" y="2"/>
                    <a:pt x="20" y="1"/>
                  </a:cubicBezTo>
                  <a:cubicBezTo>
                    <a:pt x="22" y="1"/>
                    <a:pt x="24" y="1"/>
                    <a:pt x="27" y="1"/>
                  </a:cubicBezTo>
                  <a:cubicBezTo>
                    <a:pt x="28" y="2"/>
                    <a:pt x="30" y="2"/>
                    <a:pt x="32" y="1"/>
                  </a:cubicBezTo>
                  <a:cubicBezTo>
                    <a:pt x="35" y="0"/>
                    <a:pt x="38" y="1"/>
                    <a:pt x="41" y="2"/>
                  </a:cubicBezTo>
                  <a:cubicBezTo>
                    <a:pt x="40" y="3"/>
                    <a:pt x="40" y="4"/>
                    <a:pt x="40" y="5"/>
                  </a:cubicBezTo>
                  <a:cubicBezTo>
                    <a:pt x="37" y="3"/>
                    <a:pt x="34" y="3"/>
                    <a:pt x="31" y="4"/>
                  </a:cubicBezTo>
                  <a:cubicBezTo>
                    <a:pt x="30" y="5"/>
                    <a:pt x="28" y="4"/>
                    <a:pt x="27" y="4"/>
                  </a:cubicBezTo>
                  <a:cubicBezTo>
                    <a:pt x="24" y="3"/>
                    <a:pt x="22" y="3"/>
                    <a:pt x="20" y="4"/>
                  </a:cubicBezTo>
                  <a:cubicBezTo>
                    <a:pt x="18" y="5"/>
                    <a:pt x="16" y="5"/>
                    <a:pt x="14" y="4"/>
                  </a:cubicBezTo>
                  <a:cubicBezTo>
                    <a:pt x="13" y="4"/>
                    <a:pt x="11" y="3"/>
                    <a:pt x="10" y="4"/>
                  </a:cubicBezTo>
                  <a:cubicBezTo>
                    <a:pt x="6" y="5"/>
                    <a:pt x="3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1" name="Freeform 89">
              <a:extLst>
                <a:ext uri="{FF2B5EF4-FFF2-40B4-BE49-F238E27FC236}">
                  <a16:creationId xmlns:a16="http://schemas.microsoft.com/office/drawing/2014/main" id="{4C3C0785-9155-4855-A7B1-74892E967B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4" y="2297"/>
              <a:ext cx="247" cy="30"/>
            </a:xfrm>
            <a:custGeom>
              <a:avLst/>
              <a:gdLst>
                <a:gd name="T0" fmla="*/ 0 w 41"/>
                <a:gd name="T1" fmla="*/ 2 h 5"/>
                <a:gd name="T2" fmla="*/ 1 w 41"/>
                <a:gd name="T3" fmla="*/ 0 h 5"/>
                <a:gd name="T4" fmla="*/ 3 w 41"/>
                <a:gd name="T5" fmla="*/ 1 h 5"/>
                <a:gd name="T6" fmla="*/ 8 w 41"/>
                <a:gd name="T7" fmla="*/ 1 h 5"/>
                <a:gd name="T8" fmla="*/ 15 w 41"/>
                <a:gd name="T9" fmla="*/ 1 h 5"/>
                <a:gd name="T10" fmla="*/ 20 w 41"/>
                <a:gd name="T11" fmla="*/ 1 h 5"/>
                <a:gd name="T12" fmla="*/ 27 w 41"/>
                <a:gd name="T13" fmla="*/ 1 h 5"/>
                <a:gd name="T14" fmla="*/ 32 w 41"/>
                <a:gd name="T15" fmla="*/ 1 h 5"/>
                <a:gd name="T16" fmla="*/ 41 w 41"/>
                <a:gd name="T17" fmla="*/ 2 h 5"/>
                <a:gd name="T18" fmla="*/ 40 w 41"/>
                <a:gd name="T19" fmla="*/ 4 h 5"/>
                <a:gd name="T20" fmla="*/ 32 w 41"/>
                <a:gd name="T21" fmla="*/ 4 h 5"/>
                <a:gd name="T22" fmla="*/ 26 w 41"/>
                <a:gd name="T23" fmla="*/ 3 h 5"/>
                <a:gd name="T24" fmla="*/ 21 w 41"/>
                <a:gd name="T25" fmla="*/ 3 h 5"/>
                <a:gd name="T26" fmla="*/ 14 w 41"/>
                <a:gd name="T27" fmla="*/ 3 h 5"/>
                <a:gd name="T28" fmla="*/ 10 w 41"/>
                <a:gd name="T29" fmla="*/ 3 h 5"/>
                <a:gd name="T30" fmla="*/ 0 w 41"/>
                <a:gd name="T3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" h="5">
                  <a:moveTo>
                    <a:pt x="0" y="2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5" y="1"/>
                    <a:pt x="7" y="1"/>
                    <a:pt x="8" y="1"/>
                  </a:cubicBezTo>
                  <a:cubicBezTo>
                    <a:pt x="11" y="0"/>
                    <a:pt x="13" y="0"/>
                    <a:pt x="15" y="1"/>
                  </a:cubicBezTo>
                  <a:cubicBezTo>
                    <a:pt x="17" y="1"/>
                    <a:pt x="19" y="1"/>
                    <a:pt x="20" y="1"/>
                  </a:cubicBezTo>
                  <a:cubicBezTo>
                    <a:pt x="23" y="0"/>
                    <a:pt x="25" y="0"/>
                    <a:pt x="27" y="1"/>
                  </a:cubicBezTo>
                  <a:cubicBezTo>
                    <a:pt x="29" y="1"/>
                    <a:pt x="30" y="2"/>
                    <a:pt x="32" y="1"/>
                  </a:cubicBezTo>
                  <a:cubicBezTo>
                    <a:pt x="35" y="0"/>
                    <a:pt x="38" y="0"/>
                    <a:pt x="41" y="2"/>
                  </a:cubicBezTo>
                  <a:cubicBezTo>
                    <a:pt x="41" y="3"/>
                    <a:pt x="41" y="3"/>
                    <a:pt x="40" y="4"/>
                  </a:cubicBezTo>
                  <a:cubicBezTo>
                    <a:pt x="37" y="3"/>
                    <a:pt x="35" y="3"/>
                    <a:pt x="32" y="4"/>
                  </a:cubicBezTo>
                  <a:cubicBezTo>
                    <a:pt x="30" y="4"/>
                    <a:pt x="28" y="3"/>
                    <a:pt x="26" y="3"/>
                  </a:cubicBezTo>
                  <a:cubicBezTo>
                    <a:pt x="25" y="3"/>
                    <a:pt x="23" y="3"/>
                    <a:pt x="21" y="3"/>
                  </a:cubicBezTo>
                  <a:cubicBezTo>
                    <a:pt x="19" y="4"/>
                    <a:pt x="17" y="4"/>
                    <a:pt x="14" y="3"/>
                  </a:cubicBezTo>
                  <a:cubicBezTo>
                    <a:pt x="13" y="3"/>
                    <a:pt x="11" y="3"/>
                    <a:pt x="10" y="3"/>
                  </a:cubicBezTo>
                  <a:cubicBezTo>
                    <a:pt x="7" y="5"/>
                    <a:pt x="4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2" name="Freeform 90">
              <a:extLst>
                <a:ext uri="{FF2B5EF4-FFF2-40B4-BE49-F238E27FC236}">
                  <a16:creationId xmlns:a16="http://schemas.microsoft.com/office/drawing/2014/main" id="{D67EDF6B-C1C3-47C6-9AAA-C4BD50F086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4" y="2604"/>
              <a:ext cx="103" cy="66"/>
            </a:xfrm>
            <a:custGeom>
              <a:avLst/>
              <a:gdLst>
                <a:gd name="T0" fmla="*/ 8 w 17"/>
                <a:gd name="T1" fmla="*/ 11 h 11"/>
                <a:gd name="T2" fmla="*/ 4 w 17"/>
                <a:gd name="T3" fmla="*/ 11 h 11"/>
                <a:gd name="T4" fmla="*/ 0 w 17"/>
                <a:gd name="T5" fmla="*/ 8 h 11"/>
                <a:gd name="T6" fmla="*/ 3 w 17"/>
                <a:gd name="T7" fmla="*/ 3 h 11"/>
                <a:gd name="T8" fmla="*/ 5 w 17"/>
                <a:gd name="T9" fmla="*/ 2 h 11"/>
                <a:gd name="T10" fmla="*/ 13 w 17"/>
                <a:gd name="T11" fmla="*/ 2 h 11"/>
                <a:gd name="T12" fmla="*/ 15 w 17"/>
                <a:gd name="T13" fmla="*/ 3 h 11"/>
                <a:gd name="T14" fmla="*/ 17 w 17"/>
                <a:gd name="T15" fmla="*/ 8 h 11"/>
                <a:gd name="T16" fmla="*/ 13 w 17"/>
                <a:gd name="T17" fmla="*/ 11 h 11"/>
                <a:gd name="T18" fmla="*/ 8 w 17"/>
                <a:gd name="T19" fmla="*/ 11 h 11"/>
                <a:gd name="T20" fmla="*/ 6 w 17"/>
                <a:gd name="T21" fmla="*/ 6 h 11"/>
                <a:gd name="T22" fmla="*/ 4 w 17"/>
                <a:gd name="T23" fmla="*/ 6 h 11"/>
                <a:gd name="T24" fmla="*/ 2 w 17"/>
                <a:gd name="T25" fmla="*/ 7 h 11"/>
                <a:gd name="T26" fmla="*/ 4 w 17"/>
                <a:gd name="T27" fmla="*/ 9 h 11"/>
                <a:gd name="T28" fmla="*/ 13 w 17"/>
                <a:gd name="T29" fmla="*/ 9 h 11"/>
                <a:gd name="T30" fmla="*/ 14 w 17"/>
                <a:gd name="T31" fmla="*/ 7 h 11"/>
                <a:gd name="T32" fmla="*/ 13 w 17"/>
                <a:gd name="T33" fmla="*/ 6 h 11"/>
                <a:gd name="T34" fmla="*/ 11 w 17"/>
                <a:gd name="T35" fmla="*/ 4 h 11"/>
                <a:gd name="T36" fmla="*/ 9 w 17"/>
                <a:gd name="T37" fmla="*/ 3 h 11"/>
                <a:gd name="T38" fmla="*/ 6 w 17"/>
                <a:gd name="T39" fmla="*/ 4 h 11"/>
                <a:gd name="T40" fmla="*/ 6 w 17"/>
                <a:gd name="T4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11">
                  <a:moveTo>
                    <a:pt x="8" y="11"/>
                  </a:moveTo>
                  <a:cubicBezTo>
                    <a:pt x="7" y="11"/>
                    <a:pt x="5" y="11"/>
                    <a:pt x="4" y="11"/>
                  </a:cubicBezTo>
                  <a:cubicBezTo>
                    <a:pt x="2" y="11"/>
                    <a:pt x="0" y="10"/>
                    <a:pt x="0" y="8"/>
                  </a:cubicBezTo>
                  <a:cubicBezTo>
                    <a:pt x="0" y="6"/>
                    <a:pt x="1" y="4"/>
                    <a:pt x="3" y="3"/>
                  </a:cubicBezTo>
                  <a:cubicBezTo>
                    <a:pt x="3" y="3"/>
                    <a:pt x="4" y="3"/>
                    <a:pt x="5" y="2"/>
                  </a:cubicBezTo>
                  <a:cubicBezTo>
                    <a:pt x="7" y="0"/>
                    <a:pt x="11" y="0"/>
                    <a:pt x="13" y="2"/>
                  </a:cubicBezTo>
                  <a:cubicBezTo>
                    <a:pt x="13" y="3"/>
                    <a:pt x="14" y="3"/>
                    <a:pt x="15" y="3"/>
                  </a:cubicBezTo>
                  <a:cubicBezTo>
                    <a:pt x="16" y="5"/>
                    <a:pt x="17" y="6"/>
                    <a:pt x="17" y="8"/>
                  </a:cubicBezTo>
                  <a:cubicBezTo>
                    <a:pt x="16" y="10"/>
                    <a:pt x="15" y="11"/>
                    <a:pt x="13" y="11"/>
                  </a:cubicBezTo>
                  <a:cubicBezTo>
                    <a:pt x="11" y="11"/>
                    <a:pt x="10" y="11"/>
                    <a:pt x="8" y="11"/>
                  </a:cubicBezTo>
                  <a:close/>
                  <a:moveTo>
                    <a:pt x="6" y="6"/>
                  </a:moveTo>
                  <a:cubicBezTo>
                    <a:pt x="5" y="6"/>
                    <a:pt x="5" y="6"/>
                    <a:pt x="4" y="6"/>
                  </a:cubicBezTo>
                  <a:cubicBezTo>
                    <a:pt x="3" y="6"/>
                    <a:pt x="3" y="7"/>
                    <a:pt x="2" y="7"/>
                  </a:cubicBezTo>
                  <a:cubicBezTo>
                    <a:pt x="3" y="8"/>
                    <a:pt x="3" y="9"/>
                    <a:pt x="4" y="9"/>
                  </a:cubicBezTo>
                  <a:cubicBezTo>
                    <a:pt x="7" y="9"/>
                    <a:pt x="10" y="9"/>
                    <a:pt x="13" y="9"/>
                  </a:cubicBezTo>
                  <a:cubicBezTo>
                    <a:pt x="13" y="9"/>
                    <a:pt x="14" y="8"/>
                    <a:pt x="14" y="7"/>
                  </a:cubicBezTo>
                  <a:cubicBezTo>
                    <a:pt x="14" y="7"/>
                    <a:pt x="13" y="6"/>
                    <a:pt x="13" y="6"/>
                  </a:cubicBezTo>
                  <a:cubicBezTo>
                    <a:pt x="12" y="6"/>
                    <a:pt x="12" y="5"/>
                    <a:pt x="11" y="4"/>
                  </a:cubicBezTo>
                  <a:cubicBezTo>
                    <a:pt x="11" y="4"/>
                    <a:pt x="9" y="3"/>
                    <a:pt x="9" y="3"/>
                  </a:cubicBezTo>
                  <a:cubicBezTo>
                    <a:pt x="8" y="3"/>
                    <a:pt x="7" y="4"/>
                    <a:pt x="6" y="4"/>
                  </a:cubicBezTo>
                  <a:cubicBezTo>
                    <a:pt x="6" y="5"/>
                    <a:pt x="6" y="5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3" name="Freeform 91">
              <a:extLst>
                <a:ext uri="{FF2B5EF4-FFF2-40B4-BE49-F238E27FC236}">
                  <a16:creationId xmlns:a16="http://schemas.microsoft.com/office/drawing/2014/main" id="{0881DA12-3582-4D66-A708-745955EDB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" y="1157"/>
              <a:ext cx="217" cy="60"/>
            </a:xfrm>
            <a:custGeom>
              <a:avLst/>
              <a:gdLst>
                <a:gd name="T0" fmla="*/ 1 w 36"/>
                <a:gd name="T1" fmla="*/ 10 h 10"/>
                <a:gd name="T2" fmla="*/ 0 w 36"/>
                <a:gd name="T3" fmla="*/ 8 h 10"/>
                <a:gd name="T4" fmla="*/ 36 w 36"/>
                <a:gd name="T5" fmla="*/ 4 h 10"/>
                <a:gd name="T6" fmla="*/ 36 w 36"/>
                <a:gd name="T7" fmla="*/ 6 h 10"/>
                <a:gd name="T8" fmla="*/ 18 w 36"/>
                <a:gd name="T9" fmla="*/ 5 h 10"/>
                <a:gd name="T10" fmla="*/ 1 w 36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0">
                  <a:moveTo>
                    <a:pt x="1" y="10"/>
                  </a:moveTo>
                  <a:cubicBezTo>
                    <a:pt x="1" y="9"/>
                    <a:pt x="1" y="9"/>
                    <a:pt x="0" y="8"/>
                  </a:cubicBezTo>
                  <a:cubicBezTo>
                    <a:pt x="8" y="2"/>
                    <a:pt x="26" y="0"/>
                    <a:pt x="36" y="4"/>
                  </a:cubicBezTo>
                  <a:cubicBezTo>
                    <a:pt x="36" y="5"/>
                    <a:pt x="36" y="5"/>
                    <a:pt x="36" y="6"/>
                  </a:cubicBezTo>
                  <a:cubicBezTo>
                    <a:pt x="30" y="6"/>
                    <a:pt x="24" y="3"/>
                    <a:pt x="18" y="5"/>
                  </a:cubicBezTo>
                  <a:cubicBezTo>
                    <a:pt x="12" y="6"/>
                    <a:pt x="7" y="8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4" name="Freeform 92">
              <a:extLst>
                <a:ext uri="{FF2B5EF4-FFF2-40B4-BE49-F238E27FC236}">
                  <a16:creationId xmlns:a16="http://schemas.microsoft.com/office/drawing/2014/main" id="{5FEDF3D8-E778-4950-A059-4CF3061A0B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0" y="2393"/>
              <a:ext cx="90" cy="60"/>
            </a:xfrm>
            <a:custGeom>
              <a:avLst/>
              <a:gdLst>
                <a:gd name="T0" fmla="*/ 4 w 15"/>
                <a:gd name="T1" fmla="*/ 8 h 10"/>
                <a:gd name="T2" fmla="*/ 4 w 15"/>
                <a:gd name="T3" fmla="*/ 10 h 10"/>
                <a:gd name="T4" fmla="*/ 2 w 15"/>
                <a:gd name="T5" fmla="*/ 10 h 10"/>
                <a:gd name="T6" fmla="*/ 1 w 15"/>
                <a:gd name="T7" fmla="*/ 7 h 10"/>
                <a:gd name="T8" fmla="*/ 1 w 15"/>
                <a:gd name="T9" fmla="*/ 5 h 10"/>
                <a:gd name="T10" fmla="*/ 2 w 15"/>
                <a:gd name="T11" fmla="*/ 2 h 10"/>
                <a:gd name="T12" fmla="*/ 2 w 15"/>
                <a:gd name="T13" fmla="*/ 0 h 10"/>
                <a:gd name="T14" fmla="*/ 14 w 15"/>
                <a:gd name="T15" fmla="*/ 0 h 10"/>
                <a:gd name="T16" fmla="*/ 14 w 15"/>
                <a:gd name="T17" fmla="*/ 3 h 10"/>
                <a:gd name="T18" fmla="*/ 15 w 15"/>
                <a:gd name="T19" fmla="*/ 5 h 10"/>
                <a:gd name="T20" fmla="*/ 15 w 15"/>
                <a:gd name="T21" fmla="*/ 7 h 10"/>
                <a:gd name="T22" fmla="*/ 14 w 15"/>
                <a:gd name="T23" fmla="*/ 9 h 10"/>
                <a:gd name="T24" fmla="*/ 14 w 15"/>
                <a:gd name="T25" fmla="*/ 10 h 10"/>
                <a:gd name="T26" fmla="*/ 12 w 15"/>
                <a:gd name="T27" fmla="*/ 10 h 10"/>
                <a:gd name="T28" fmla="*/ 12 w 15"/>
                <a:gd name="T29" fmla="*/ 8 h 10"/>
                <a:gd name="T30" fmla="*/ 4 w 15"/>
                <a:gd name="T31" fmla="*/ 8 h 10"/>
                <a:gd name="T32" fmla="*/ 11 w 15"/>
                <a:gd name="T33" fmla="*/ 5 h 10"/>
                <a:gd name="T34" fmla="*/ 11 w 15"/>
                <a:gd name="T35" fmla="*/ 3 h 10"/>
                <a:gd name="T36" fmla="*/ 4 w 15"/>
                <a:gd name="T37" fmla="*/ 3 h 10"/>
                <a:gd name="T38" fmla="*/ 4 w 15"/>
                <a:gd name="T39" fmla="*/ 5 h 10"/>
                <a:gd name="T40" fmla="*/ 11 w 15"/>
                <a:gd name="T4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" h="10">
                  <a:moveTo>
                    <a:pt x="4" y="8"/>
                  </a:moveTo>
                  <a:cubicBezTo>
                    <a:pt x="4" y="8"/>
                    <a:pt x="4" y="9"/>
                    <a:pt x="4" y="10"/>
                  </a:cubicBezTo>
                  <a:cubicBezTo>
                    <a:pt x="3" y="10"/>
                    <a:pt x="3" y="10"/>
                    <a:pt x="2" y="10"/>
                  </a:cubicBezTo>
                  <a:cubicBezTo>
                    <a:pt x="2" y="9"/>
                    <a:pt x="1" y="8"/>
                    <a:pt x="1" y="7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4"/>
                    <a:pt x="1" y="3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6" y="0"/>
                    <a:pt x="10" y="0"/>
                    <a:pt x="14" y="0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3"/>
                    <a:pt x="14" y="5"/>
                    <a:pt x="15" y="5"/>
                  </a:cubicBezTo>
                  <a:cubicBezTo>
                    <a:pt x="15" y="5"/>
                    <a:pt x="15" y="7"/>
                    <a:pt x="15" y="7"/>
                  </a:cubicBezTo>
                  <a:cubicBezTo>
                    <a:pt x="15" y="8"/>
                    <a:pt x="14" y="9"/>
                    <a:pt x="14" y="9"/>
                  </a:cubicBezTo>
                  <a:cubicBezTo>
                    <a:pt x="14" y="9"/>
                    <a:pt x="14" y="10"/>
                    <a:pt x="14" y="10"/>
                  </a:cubicBezTo>
                  <a:cubicBezTo>
                    <a:pt x="13" y="10"/>
                    <a:pt x="13" y="10"/>
                    <a:pt x="12" y="10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9" y="8"/>
                    <a:pt x="7" y="8"/>
                    <a:pt x="4" y="8"/>
                  </a:cubicBezTo>
                  <a:close/>
                  <a:moveTo>
                    <a:pt x="11" y="5"/>
                  </a:moveTo>
                  <a:cubicBezTo>
                    <a:pt x="11" y="4"/>
                    <a:pt x="11" y="3"/>
                    <a:pt x="11" y="3"/>
                  </a:cubicBezTo>
                  <a:cubicBezTo>
                    <a:pt x="9" y="3"/>
                    <a:pt x="7" y="3"/>
                    <a:pt x="4" y="3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7" y="5"/>
                    <a:pt x="9" y="5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5" name="Freeform 93">
              <a:extLst>
                <a:ext uri="{FF2B5EF4-FFF2-40B4-BE49-F238E27FC236}">
                  <a16:creationId xmlns:a16="http://schemas.microsoft.com/office/drawing/2014/main" id="{B35B2B67-DA32-4770-85BF-C162885A4C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8" y="838"/>
              <a:ext cx="108" cy="78"/>
            </a:xfrm>
            <a:custGeom>
              <a:avLst/>
              <a:gdLst>
                <a:gd name="T0" fmla="*/ 9 w 18"/>
                <a:gd name="T1" fmla="*/ 12 h 13"/>
                <a:gd name="T2" fmla="*/ 4 w 18"/>
                <a:gd name="T3" fmla="*/ 12 h 13"/>
                <a:gd name="T4" fmla="*/ 0 w 18"/>
                <a:gd name="T5" fmla="*/ 9 h 13"/>
                <a:gd name="T6" fmla="*/ 4 w 18"/>
                <a:gd name="T7" fmla="*/ 4 h 13"/>
                <a:gd name="T8" fmla="*/ 5 w 18"/>
                <a:gd name="T9" fmla="*/ 3 h 13"/>
                <a:gd name="T10" fmla="*/ 14 w 18"/>
                <a:gd name="T11" fmla="*/ 3 h 13"/>
                <a:gd name="T12" fmla="*/ 15 w 18"/>
                <a:gd name="T13" fmla="*/ 5 h 13"/>
                <a:gd name="T14" fmla="*/ 17 w 18"/>
                <a:gd name="T15" fmla="*/ 9 h 13"/>
                <a:gd name="T16" fmla="*/ 14 w 18"/>
                <a:gd name="T17" fmla="*/ 12 h 13"/>
                <a:gd name="T18" fmla="*/ 9 w 18"/>
                <a:gd name="T19" fmla="*/ 12 h 13"/>
                <a:gd name="T20" fmla="*/ 9 w 18"/>
                <a:gd name="T21" fmla="*/ 12 h 13"/>
                <a:gd name="T22" fmla="*/ 6 w 18"/>
                <a:gd name="T23" fmla="*/ 7 h 13"/>
                <a:gd name="T24" fmla="*/ 5 w 18"/>
                <a:gd name="T25" fmla="*/ 7 h 13"/>
                <a:gd name="T26" fmla="*/ 3 w 18"/>
                <a:gd name="T27" fmla="*/ 8 h 13"/>
                <a:gd name="T28" fmla="*/ 4 w 18"/>
                <a:gd name="T29" fmla="*/ 10 h 13"/>
                <a:gd name="T30" fmla="*/ 14 w 18"/>
                <a:gd name="T31" fmla="*/ 10 h 13"/>
                <a:gd name="T32" fmla="*/ 15 w 18"/>
                <a:gd name="T33" fmla="*/ 8 h 13"/>
                <a:gd name="T34" fmla="*/ 14 w 18"/>
                <a:gd name="T35" fmla="*/ 7 h 13"/>
                <a:gd name="T36" fmla="*/ 12 w 18"/>
                <a:gd name="T37" fmla="*/ 5 h 13"/>
                <a:gd name="T38" fmla="*/ 9 w 18"/>
                <a:gd name="T39" fmla="*/ 4 h 13"/>
                <a:gd name="T40" fmla="*/ 7 w 18"/>
                <a:gd name="T41" fmla="*/ 6 h 13"/>
                <a:gd name="T42" fmla="*/ 6 w 18"/>
                <a:gd name="T43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13">
                  <a:moveTo>
                    <a:pt x="9" y="12"/>
                  </a:moveTo>
                  <a:cubicBezTo>
                    <a:pt x="8" y="12"/>
                    <a:pt x="6" y="12"/>
                    <a:pt x="4" y="12"/>
                  </a:cubicBezTo>
                  <a:cubicBezTo>
                    <a:pt x="2" y="12"/>
                    <a:pt x="1" y="11"/>
                    <a:pt x="0" y="9"/>
                  </a:cubicBezTo>
                  <a:cubicBezTo>
                    <a:pt x="0" y="7"/>
                    <a:pt x="2" y="5"/>
                    <a:pt x="4" y="4"/>
                  </a:cubicBezTo>
                  <a:cubicBezTo>
                    <a:pt x="4" y="4"/>
                    <a:pt x="5" y="4"/>
                    <a:pt x="5" y="3"/>
                  </a:cubicBezTo>
                  <a:cubicBezTo>
                    <a:pt x="8" y="0"/>
                    <a:pt x="11" y="1"/>
                    <a:pt x="14" y="3"/>
                  </a:cubicBezTo>
                  <a:cubicBezTo>
                    <a:pt x="14" y="4"/>
                    <a:pt x="15" y="4"/>
                    <a:pt x="15" y="5"/>
                  </a:cubicBezTo>
                  <a:cubicBezTo>
                    <a:pt x="17" y="6"/>
                    <a:pt x="18" y="7"/>
                    <a:pt x="17" y="9"/>
                  </a:cubicBezTo>
                  <a:cubicBezTo>
                    <a:pt x="17" y="11"/>
                    <a:pt x="16" y="12"/>
                    <a:pt x="14" y="12"/>
                  </a:cubicBezTo>
                  <a:cubicBezTo>
                    <a:pt x="12" y="13"/>
                    <a:pt x="11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lose/>
                  <a:moveTo>
                    <a:pt x="6" y="7"/>
                  </a:moveTo>
                  <a:cubicBezTo>
                    <a:pt x="6" y="7"/>
                    <a:pt x="5" y="7"/>
                    <a:pt x="5" y="7"/>
                  </a:cubicBezTo>
                  <a:cubicBezTo>
                    <a:pt x="4" y="7"/>
                    <a:pt x="4" y="8"/>
                    <a:pt x="3" y="8"/>
                  </a:cubicBezTo>
                  <a:cubicBezTo>
                    <a:pt x="3" y="9"/>
                    <a:pt x="4" y="10"/>
                    <a:pt x="4" y="10"/>
                  </a:cubicBezTo>
                  <a:cubicBezTo>
                    <a:pt x="7" y="10"/>
                    <a:pt x="11" y="10"/>
                    <a:pt x="14" y="10"/>
                  </a:cubicBezTo>
                  <a:cubicBezTo>
                    <a:pt x="14" y="10"/>
                    <a:pt x="15" y="9"/>
                    <a:pt x="15" y="8"/>
                  </a:cubicBezTo>
                  <a:cubicBezTo>
                    <a:pt x="15" y="8"/>
                    <a:pt x="14" y="7"/>
                    <a:pt x="14" y="7"/>
                  </a:cubicBezTo>
                  <a:cubicBezTo>
                    <a:pt x="13" y="7"/>
                    <a:pt x="12" y="6"/>
                    <a:pt x="12" y="5"/>
                  </a:cubicBezTo>
                  <a:cubicBezTo>
                    <a:pt x="11" y="5"/>
                    <a:pt x="10" y="4"/>
                    <a:pt x="9" y="4"/>
                  </a:cubicBezTo>
                  <a:cubicBezTo>
                    <a:pt x="8" y="4"/>
                    <a:pt x="8" y="5"/>
                    <a:pt x="7" y="6"/>
                  </a:cubicBezTo>
                  <a:cubicBezTo>
                    <a:pt x="7" y="6"/>
                    <a:pt x="7" y="6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6" name="Freeform 94">
              <a:extLst>
                <a:ext uri="{FF2B5EF4-FFF2-40B4-BE49-F238E27FC236}">
                  <a16:creationId xmlns:a16="http://schemas.microsoft.com/office/drawing/2014/main" id="{A8B9E23B-6742-4692-B63E-BCB52929D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8" y="1766"/>
              <a:ext cx="156" cy="66"/>
            </a:xfrm>
            <a:custGeom>
              <a:avLst/>
              <a:gdLst>
                <a:gd name="T0" fmla="*/ 7 w 26"/>
                <a:gd name="T1" fmla="*/ 7 h 11"/>
                <a:gd name="T2" fmla="*/ 11 w 26"/>
                <a:gd name="T3" fmla="*/ 0 h 11"/>
                <a:gd name="T4" fmla="*/ 14 w 26"/>
                <a:gd name="T5" fmla="*/ 6 h 11"/>
                <a:gd name="T6" fmla="*/ 17 w 26"/>
                <a:gd name="T7" fmla="*/ 3 h 11"/>
                <a:gd name="T8" fmla="*/ 25 w 26"/>
                <a:gd name="T9" fmla="*/ 7 h 11"/>
                <a:gd name="T10" fmla="*/ 26 w 26"/>
                <a:gd name="T11" fmla="*/ 10 h 11"/>
                <a:gd name="T12" fmla="*/ 17 w 26"/>
                <a:gd name="T13" fmla="*/ 7 h 11"/>
                <a:gd name="T14" fmla="*/ 14 w 26"/>
                <a:gd name="T15" fmla="*/ 11 h 11"/>
                <a:gd name="T16" fmla="*/ 11 w 26"/>
                <a:gd name="T17" fmla="*/ 5 h 11"/>
                <a:gd name="T18" fmla="*/ 8 w 26"/>
                <a:gd name="T19" fmla="*/ 11 h 11"/>
                <a:gd name="T20" fmla="*/ 2 w 26"/>
                <a:gd name="T21" fmla="*/ 11 h 11"/>
                <a:gd name="T22" fmla="*/ 0 w 26"/>
                <a:gd name="T23" fmla="*/ 8 h 11"/>
                <a:gd name="T24" fmla="*/ 7 w 26"/>
                <a:gd name="T2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1">
                  <a:moveTo>
                    <a:pt x="7" y="7"/>
                  </a:moveTo>
                  <a:cubicBezTo>
                    <a:pt x="8" y="5"/>
                    <a:pt x="9" y="3"/>
                    <a:pt x="11" y="0"/>
                  </a:cubicBezTo>
                  <a:cubicBezTo>
                    <a:pt x="12" y="2"/>
                    <a:pt x="13" y="4"/>
                    <a:pt x="14" y="6"/>
                  </a:cubicBezTo>
                  <a:cubicBezTo>
                    <a:pt x="15" y="5"/>
                    <a:pt x="16" y="4"/>
                    <a:pt x="17" y="3"/>
                  </a:cubicBezTo>
                  <a:cubicBezTo>
                    <a:pt x="19" y="5"/>
                    <a:pt x="21" y="9"/>
                    <a:pt x="25" y="7"/>
                  </a:cubicBezTo>
                  <a:cubicBezTo>
                    <a:pt x="26" y="8"/>
                    <a:pt x="26" y="9"/>
                    <a:pt x="26" y="10"/>
                  </a:cubicBezTo>
                  <a:cubicBezTo>
                    <a:pt x="22" y="10"/>
                    <a:pt x="19" y="11"/>
                    <a:pt x="17" y="7"/>
                  </a:cubicBezTo>
                  <a:cubicBezTo>
                    <a:pt x="16" y="9"/>
                    <a:pt x="15" y="10"/>
                    <a:pt x="14" y="11"/>
                  </a:cubicBezTo>
                  <a:cubicBezTo>
                    <a:pt x="13" y="9"/>
                    <a:pt x="12" y="7"/>
                    <a:pt x="11" y="5"/>
                  </a:cubicBezTo>
                  <a:cubicBezTo>
                    <a:pt x="10" y="7"/>
                    <a:pt x="9" y="9"/>
                    <a:pt x="8" y="11"/>
                  </a:cubicBezTo>
                  <a:cubicBezTo>
                    <a:pt x="6" y="9"/>
                    <a:pt x="4" y="9"/>
                    <a:pt x="2" y="11"/>
                  </a:cubicBezTo>
                  <a:cubicBezTo>
                    <a:pt x="1" y="10"/>
                    <a:pt x="1" y="9"/>
                    <a:pt x="0" y="8"/>
                  </a:cubicBezTo>
                  <a:cubicBezTo>
                    <a:pt x="2" y="8"/>
                    <a:pt x="4" y="5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7" name="Freeform 95">
              <a:extLst>
                <a:ext uri="{FF2B5EF4-FFF2-40B4-BE49-F238E27FC236}">
                  <a16:creationId xmlns:a16="http://schemas.microsoft.com/office/drawing/2014/main" id="{2FC5BEE7-2C90-45F7-B76F-A1A9E91782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0" y="2393"/>
              <a:ext cx="91" cy="60"/>
            </a:xfrm>
            <a:custGeom>
              <a:avLst/>
              <a:gdLst>
                <a:gd name="T0" fmla="*/ 13 w 15"/>
                <a:gd name="T1" fmla="*/ 10 h 10"/>
                <a:gd name="T2" fmla="*/ 11 w 15"/>
                <a:gd name="T3" fmla="*/ 10 h 10"/>
                <a:gd name="T4" fmla="*/ 11 w 15"/>
                <a:gd name="T5" fmla="*/ 8 h 10"/>
                <a:gd name="T6" fmla="*/ 4 w 15"/>
                <a:gd name="T7" fmla="*/ 8 h 10"/>
                <a:gd name="T8" fmla="*/ 4 w 15"/>
                <a:gd name="T9" fmla="*/ 10 h 10"/>
                <a:gd name="T10" fmla="*/ 2 w 15"/>
                <a:gd name="T11" fmla="*/ 10 h 10"/>
                <a:gd name="T12" fmla="*/ 0 w 15"/>
                <a:gd name="T13" fmla="*/ 7 h 10"/>
                <a:gd name="T14" fmla="*/ 0 w 15"/>
                <a:gd name="T15" fmla="*/ 5 h 10"/>
                <a:gd name="T16" fmla="*/ 1 w 15"/>
                <a:gd name="T17" fmla="*/ 0 h 10"/>
                <a:gd name="T18" fmla="*/ 1 w 15"/>
                <a:gd name="T19" fmla="*/ 0 h 10"/>
                <a:gd name="T20" fmla="*/ 14 w 15"/>
                <a:gd name="T21" fmla="*/ 0 h 10"/>
                <a:gd name="T22" fmla="*/ 14 w 15"/>
                <a:gd name="T23" fmla="*/ 3 h 10"/>
                <a:gd name="T24" fmla="*/ 14 w 15"/>
                <a:gd name="T25" fmla="*/ 5 h 10"/>
                <a:gd name="T26" fmla="*/ 14 w 15"/>
                <a:gd name="T27" fmla="*/ 7 h 10"/>
                <a:gd name="T28" fmla="*/ 13 w 15"/>
                <a:gd name="T29" fmla="*/ 10 h 10"/>
                <a:gd name="T30" fmla="*/ 4 w 15"/>
                <a:gd name="T31" fmla="*/ 3 h 10"/>
                <a:gd name="T32" fmla="*/ 4 w 15"/>
                <a:gd name="T33" fmla="*/ 5 h 10"/>
                <a:gd name="T34" fmla="*/ 11 w 15"/>
                <a:gd name="T35" fmla="*/ 5 h 10"/>
                <a:gd name="T36" fmla="*/ 11 w 15"/>
                <a:gd name="T37" fmla="*/ 3 h 10"/>
                <a:gd name="T38" fmla="*/ 4 w 15"/>
                <a:gd name="T3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0">
                  <a:moveTo>
                    <a:pt x="13" y="10"/>
                  </a:moveTo>
                  <a:cubicBezTo>
                    <a:pt x="13" y="10"/>
                    <a:pt x="12" y="10"/>
                    <a:pt x="11" y="10"/>
                  </a:cubicBezTo>
                  <a:cubicBezTo>
                    <a:pt x="11" y="9"/>
                    <a:pt x="11" y="8"/>
                    <a:pt x="11" y="8"/>
                  </a:cubicBezTo>
                  <a:cubicBezTo>
                    <a:pt x="9" y="8"/>
                    <a:pt x="6" y="8"/>
                    <a:pt x="4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1" y="9"/>
                    <a:pt x="1" y="8"/>
                    <a:pt x="0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2" y="4"/>
                    <a:pt x="1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4" y="1"/>
                    <a:pt x="13" y="2"/>
                    <a:pt x="14" y="3"/>
                  </a:cubicBezTo>
                  <a:cubicBezTo>
                    <a:pt x="14" y="4"/>
                    <a:pt x="13" y="5"/>
                    <a:pt x="14" y="5"/>
                  </a:cubicBezTo>
                  <a:cubicBezTo>
                    <a:pt x="15" y="5"/>
                    <a:pt x="15" y="7"/>
                    <a:pt x="14" y="7"/>
                  </a:cubicBezTo>
                  <a:cubicBezTo>
                    <a:pt x="14" y="8"/>
                    <a:pt x="14" y="9"/>
                    <a:pt x="13" y="10"/>
                  </a:cubicBezTo>
                  <a:close/>
                  <a:moveTo>
                    <a:pt x="4" y="3"/>
                  </a:moveTo>
                  <a:cubicBezTo>
                    <a:pt x="4" y="3"/>
                    <a:pt x="4" y="4"/>
                    <a:pt x="4" y="5"/>
                  </a:cubicBezTo>
                  <a:cubicBezTo>
                    <a:pt x="6" y="5"/>
                    <a:pt x="8" y="5"/>
                    <a:pt x="11" y="5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8" y="3"/>
                    <a:pt x="6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8" name="Freeform 96">
              <a:extLst>
                <a:ext uri="{FF2B5EF4-FFF2-40B4-BE49-F238E27FC236}">
                  <a16:creationId xmlns:a16="http://schemas.microsoft.com/office/drawing/2014/main" id="{3BCE77BC-9423-4ACD-AC7C-09BEEDFDAE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5" y="2393"/>
              <a:ext cx="90" cy="60"/>
            </a:xfrm>
            <a:custGeom>
              <a:avLst/>
              <a:gdLst>
                <a:gd name="T0" fmla="*/ 14 w 15"/>
                <a:gd name="T1" fmla="*/ 0 h 10"/>
                <a:gd name="T2" fmla="*/ 14 w 15"/>
                <a:gd name="T3" fmla="*/ 3 h 10"/>
                <a:gd name="T4" fmla="*/ 15 w 15"/>
                <a:gd name="T5" fmla="*/ 5 h 10"/>
                <a:gd name="T6" fmla="*/ 15 w 15"/>
                <a:gd name="T7" fmla="*/ 7 h 10"/>
                <a:gd name="T8" fmla="*/ 13 w 15"/>
                <a:gd name="T9" fmla="*/ 9 h 10"/>
                <a:gd name="T10" fmla="*/ 14 w 15"/>
                <a:gd name="T11" fmla="*/ 10 h 10"/>
                <a:gd name="T12" fmla="*/ 12 w 15"/>
                <a:gd name="T13" fmla="*/ 10 h 10"/>
                <a:gd name="T14" fmla="*/ 11 w 15"/>
                <a:gd name="T15" fmla="*/ 8 h 10"/>
                <a:gd name="T16" fmla="*/ 4 w 15"/>
                <a:gd name="T17" fmla="*/ 8 h 10"/>
                <a:gd name="T18" fmla="*/ 4 w 15"/>
                <a:gd name="T19" fmla="*/ 10 h 10"/>
                <a:gd name="T20" fmla="*/ 2 w 15"/>
                <a:gd name="T21" fmla="*/ 10 h 10"/>
                <a:gd name="T22" fmla="*/ 0 w 15"/>
                <a:gd name="T23" fmla="*/ 7 h 10"/>
                <a:gd name="T24" fmla="*/ 0 w 15"/>
                <a:gd name="T25" fmla="*/ 5 h 10"/>
                <a:gd name="T26" fmla="*/ 2 w 15"/>
                <a:gd name="T27" fmla="*/ 0 h 10"/>
                <a:gd name="T28" fmla="*/ 14 w 15"/>
                <a:gd name="T29" fmla="*/ 0 h 10"/>
                <a:gd name="T30" fmla="*/ 4 w 15"/>
                <a:gd name="T31" fmla="*/ 5 h 10"/>
                <a:gd name="T32" fmla="*/ 11 w 15"/>
                <a:gd name="T33" fmla="*/ 5 h 10"/>
                <a:gd name="T34" fmla="*/ 11 w 15"/>
                <a:gd name="T35" fmla="*/ 3 h 10"/>
                <a:gd name="T36" fmla="*/ 4 w 15"/>
                <a:gd name="T37" fmla="*/ 3 h 10"/>
                <a:gd name="T38" fmla="*/ 4 w 15"/>
                <a:gd name="T3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" h="10">
                  <a:moveTo>
                    <a:pt x="14" y="0"/>
                  </a:moveTo>
                  <a:cubicBezTo>
                    <a:pt x="14" y="1"/>
                    <a:pt x="14" y="2"/>
                    <a:pt x="14" y="3"/>
                  </a:cubicBezTo>
                  <a:cubicBezTo>
                    <a:pt x="14" y="4"/>
                    <a:pt x="13" y="5"/>
                    <a:pt x="15" y="5"/>
                  </a:cubicBezTo>
                  <a:cubicBezTo>
                    <a:pt x="15" y="5"/>
                    <a:pt x="15" y="7"/>
                    <a:pt x="15" y="7"/>
                  </a:cubicBezTo>
                  <a:cubicBezTo>
                    <a:pt x="15" y="8"/>
                    <a:pt x="14" y="9"/>
                    <a:pt x="13" y="9"/>
                  </a:cubicBezTo>
                  <a:cubicBezTo>
                    <a:pt x="14" y="9"/>
                    <a:pt x="14" y="10"/>
                    <a:pt x="14" y="10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1" y="9"/>
                    <a:pt x="11" y="8"/>
                    <a:pt x="11" y="8"/>
                  </a:cubicBezTo>
                  <a:cubicBezTo>
                    <a:pt x="9" y="8"/>
                    <a:pt x="7" y="8"/>
                    <a:pt x="4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3" y="10"/>
                    <a:pt x="3" y="10"/>
                    <a:pt x="2" y="10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3" y="4"/>
                    <a:pt x="1" y="2"/>
                    <a:pt x="2" y="0"/>
                  </a:cubicBezTo>
                  <a:cubicBezTo>
                    <a:pt x="6" y="0"/>
                    <a:pt x="10" y="0"/>
                    <a:pt x="14" y="0"/>
                  </a:cubicBezTo>
                  <a:close/>
                  <a:moveTo>
                    <a:pt x="4" y="5"/>
                  </a:moveTo>
                  <a:cubicBezTo>
                    <a:pt x="7" y="5"/>
                    <a:pt x="9" y="5"/>
                    <a:pt x="11" y="5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9" y="3"/>
                    <a:pt x="7" y="3"/>
                    <a:pt x="4" y="3"/>
                  </a:cubicBezTo>
                  <a:cubicBezTo>
                    <a:pt x="4" y="3"/>
                    <a:pt x="4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09" name="Freeform 97">
              <a:extLst>
                <a:ext uri="{FF2B5EF4-FFF2-40B4-BE49-F238E27FC236}">
                  <a16:creationId xmlns:a16="http://schemas.microsoft.com/office/drawing/2014/main" id="{D0342D80-A981-41B2-B974-795DE16FF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2" y="1718"/>
              <a:ext cx="156" cy="60"/>
            </a:xfrm>
            <a:custGeom>
              <a:avLst/>
              <a:gdLst>
                <a:gd name="T0" fmla="*/ 15 w 26"/>
                <a:gd name="T1" fmla="*/ 4 h 10"/>
                <a:gd name="T2" fmla="*/ 8 w 26"/>
                <a:gd name="T3" fmla="*/ 5 h 10"/>
                <a:gd name="T4" fmla="*/ 0 w 26"/>
                <a:gd name="T5" fmla="*/ 8 h 10"/>
                <a:gd name="T6" fmla="*/ 0 w 26"/>
                <a:gd name="T7" fmla="*/ 6 h 10"/>
                <a:gd name="T8" fmla="*/ 1 w 26"/>
                <a:gd name="T9" fmla="*/ 6 h 10"/>
                <a:gd name="T10" fmla="*/ 7 w 26"/>
                <a:gd name="T11" fmla="*/ 3 h 10"/>
                <a:gd name="T12" fmla="*/ 8 w 26"/>
                <a:gd name="T13" fmla="*/ 2 h 10"/>
                <a:gd name="T14" fmla="*/ 15 w 26"/>
                <a:gd name="T15" fmla="*/ 0 h 10"/>
                <a:gd name="T16" fmla="*/ 22 w 26"/>
                <a:gd name="T17" fmla="*/ 2 h 10"/>
                <a:gd name="T18" fmla="*/ 23 w 26"/>
                <a:gd name="T19" fmla="*/ 6 h 10"/>
                <a:gd name="T20" fmla="*/ 26 w 26"/>
                <a:gd name="T21" fmla="*/ 7 h 10"/>
                <a:gd name="T22" fmla="*/ 26 w 26"/>
                <a:gd name="T23" fmla="*/ 9 h 10"/>
                <a:gd name="T24" fmla="*/ 20 w 26"/>
                <a:gd name="T25" fmla="*/ 5 h 10"/>
                <a:gd name="T26" fmla="*/ 15 w 26"/>
                <a:gd name="T2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10">
                  <a:moveTo>
                    <a:pt x="15" y="4"/>
                  </a:moveTo>
                  <a:cubicBezTo>
                    <a:pt x="13" y="6"/>
                    <a:pt x="11" y="7"/>
                    <a:pt x="8" y="5"/>
                  </a:cubicBezTo>
                  <a:cubicBezTo>
                    <a:pt x="7" y="9"/>
                    <a:pt x="4" y="8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4" y="6"/>
                    <a:pt x="5" y="5"/>
                    <a:pt x="7" y="3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11" y="4"/>
                    <a:pt x="13" y="2"/>
                    <a:pt x="15" y="0"/>
                  </a:cubicBezTo>
                  <a:cubicBezTo>
                    <a:pt x="17" y="4"/>
                    <a:pt x="19" y="3"/>
                    <a:pt x="22" y="2"/>
                  </a:cubicBezTo>
                  <a:cubicBezTo>
                    <a:pt x="22" y="3"/>
                    <a:pt x="23" y="5"/>
                    <a:pt x="23" y="6"/>
                  </a:cubicBezTo>
                  <a:cubicBezTo>
                    <a:pt x="24" y="6"/>
                    <a:pt x="25" y="6"/>
                    <a:pt x="26" y="7"/>
                  </a:cubicBezTo>
                  <a:cubicBezTo>
                    <a:pt x="26" y="7"/>
                    <a:pt x="26" y="8"/>
                    <a:pt x="26" y="9"/>
                  </a:cubicBezTo>
                  <a:cubicBezTo>
                    <a:pt x="22" y="10"/>
                    <a:pt x="22" y="9"/>
                    <a:pt x="20" y="5"/>
                  </a:cubicBezTo>
                  <a:cubicBezTo>
                    <a:pt x="18" y="6"/>
                    <a:pt x="16" y="6"/>
                    <a:pt x="1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0" name="Freeform 98">
              <a:extLst>
                <a:ext uri="{FF2B5EF4-FFF2-40B4-BE49-F238E27FC236}">
                  <a16:creationId xmlns:a16="http://schemas.microsoft.com/office/drawing/2014/main" id="{38F2F5CF-4D68-4B60-9DA1-0B1B19F6C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" y="2110"/>
              <a:ext cx="96" cy="48"/>
            </a:xfrm>
            <a:custGeom>
              <a:avLst/>
              <a:gdLst>
                <a:gd name="T0" fmla="*/ 0 w 16"/>
                <a:gd name="T1" fmla="*/ 8 h 8"/>
                <a:gd name="T2" fmla="*/ 0 w 16"/>
                <a:gd name="T3" fmla="*/ 5 h 8"/>
                <a:gd name="T4" fmla="*/ 10 w 16"/>
                <a:gd name="T5" fmla="*/ 5 h 8"/>
                <a:gd name="T6" fmla="*/ 12 w 16"/>
                <a:gd name="T7" fmla="*/ 5 h 8"/>
                <a:gd name="T8" fmla="*/ 13 w 16"/>
                <a:gd name="T9" fmla="*/ 4 h 8"/>
                <a:gd name="T10" fmla="*/ 12 w 16"/>
                <a:gd name="T11" fmla="*/ 3 h 8"/>
                <a:gd name="T12" fmla="*/ 3 w 16"/>
                <a:gd name="T13" fmla="*/ 3 h 8"/>
                <a:gd name="T14" fmla="*/ 0 w 16"/>
                <a:gd name="T15" fmla="*/ 3 h 8"/>
                <a:gd name="T16" fmla="*/ 0 w 16"/>
                <a:gd name="T17" fmla="*/ 1 h 8"/>
                <a:gd name="T18" fmla="*/ 12 w 16"/>
                <a:gd name="T19" fmla="*/ 1 h 8"/>
                <a:gd name="T20" fmla="*/ 16 w 16"/>
                <a:gd name="T21" fmla="*/ 4 h 8"/>
                <a:gd name="T22" fmla="*/ 12 w 16"/>
                <a:gd name="T23" fmla="*/ 8 h 8"/>
                <a:gd name="T24" fmla="*/ 0 w 16"/>
                <a:gd name="T25" fmla="*/ 8 h 8"/>
                <a:gd name="T26" fmla="*/ 0 w 16"/>
                <a:gd name="T2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8">
                  <a:moveTo>
                    <a:pt x="0" y="8"/>
                  </a:moveTo>
                  <a:cubicBezTo>
                    <a:pt x="0" y="7"/>
                    <a:pt x="0" y="6"/>
                    <a:pt x="0" y="5"/>
                  </a:cubicBezTo>
                  <a:cubicBezTo>
                    <a:pt x="3" y="5"/>
                    <a:pt x="7" y="5"/>
                    <a:pt x="10" y="5"/>
                  </a:cubicBezTo>
                  <a:cubicBezTo>
                    <a:pt x="11" y="5"/>
                    <a:pt x="11" y="6"/>
                    <a:pt x="12" y="5"/>
                  </a:cubicBezTo>
                  <a:cubicBezTo>
                    <a:pt x="12" y="5"/>
                    <a:pt x="13" y="5"/>
                    <a:pt x="13" y="4"/>
                  </a:cubicBezTo>
                  <a:cubicBezTo>
                    <a:pt x="13" y="4"/>
                    <a:pt x="12" y="3"/>
                    <a:pt x="12" y="3"/>
                  </a:cubicBezTo>
                  <a:cubicBezTo>
                    <a:pt x="9" y="3"/>
                    <a:pt x="6" y="3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4" y="1"/>
                    <a:pt x="8" y="0"/>
                    <a:pt x="12" y="1"/>
                  </a:cubicBezTo>
                  <a:cubicBezTo>
                    <a:pt x="14" y="1"/>
                    <a:pt x="16" y="2"/>
                    <a:pt x="16" y="4"/>
                  </a:cubicBezTo>
                  <a:cubicBezTo>
                    <a:pt x="16" y="7"/>
                    <a:pt x="14" y="8"/>
                    <a:pt x="12" y="8"/>
                  </a:cubicBezTo>
                  <a:cubicBezTo>
                    <a:pt x="8" y="8"/>
                    <a:pt x="4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1" name="Freeform 99">
              <a:extLst>
                <a:ext uri="{FF2B5EF4-FFF2-40B4-BE49-F238E27FC236}">
                  <a16:creationId xmlns:a16="http://schemas.microsoft.com/office/drawing/2014/main" id="{BB6F1884-EDB4-480D-ADC5-0D4266C64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6" y="2694"/>
              <a:ext cx="97" cy="49"/>
            </a:xfrm>
            <a:custGeom>
              <a:avLst/>
              <a:gdLst>
                <a:gd name="T0" fmla="*/ 16 w 16"/>
                <a:gd name="T1" fmla="*/ 3 h 8"/>
                <a:gd name="T2" fmla="*/ 6 w 16"/>
                <a:gd name="T3" fmla="*/ 3 h 8"/>
                <a:gd name="T4" fmla="*/ 5 w 16"/>
                <a:gd name="T5" fmla="*/ 3 h 8"/>
                <a:gd name="T6" fmla="*/ 3 w 16"/>
                <a:gd name="T7" fmla="*/ 4 h 8"/>
                <a:gd name="T8" fmla="*/ 5 w 16"/>
                <a:gd name="T9" fmla="*/ 5 h 8"/>
                <a:gd name="T10" fmla="*/ 12 w 16"/>
                <a:gd name="T11" fmla="*/ 5 h 8"/>
                <a:gd name="T12" fmla="*/ 16 w 16"/>
                <a:gd name="T13" fmla="*/ 5 h 8"/>
                <a:gd name="T14" fmla="*/ 16 w 16"/>
                <a:gd name="T15" fmla="*/ 7 h 8"/>
                <a:gd name="T16" fmla="*/ 4 w 16"/>
                <a:gd name="T17" fmla="*/ 7 h 8"/>
                <a:gd name="T18" fmla="*/ 0 w 16"/>
                <a:gd name="T19" fmla="*/ 3 h 8"/>
                <a:gd name="T20" fmla="*/ 4 w 16"/>
                <a:gd name="T21" fmla="*/ 0 h 8"/>
                <a:gd name="T22" fmla="*/ 16 w 16"/>
                <a:gd name="T23" fmla="*/ 0 h 8"/>
                <a:gd name="T24" fmla="*/ 16 w 16"/>
                <a:gd name="T2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8">
                  <a:moveTo>
                    <a:pt x="16" y="3"/>
                  </a:moveTo>
                  <a:cubicBezTo>
                    <a:pt x="13" y="3"/>
                    <a:pt x="9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3" y="3"/>
                    <a:pt x="3" y="4"/>
                  </a:cubicBezTo>
                  <a:cubicBezTo>
                    <a:pt x="3" y="4"/>
                    <a:pt x="4" y="5"/>
                    <a:pt x="5" y="5"/>
                  </a:cubicBezTo>
                  <a:cubicBezTo>
                    <a:pt x="7" y="5"/>
                    <a:pt x="10" y="5"/>
                    <a:pt x="12" y="5"/>
                  </a:cubicBezTo>
                  <a:cubicBezTo>
                    <a:pt x="13" y="5"/>
                    <a:pt x="15" y="5"/>
                    <a:pt x="16" y="5"/>
                  </a:cubicBezTo>
                  <a:cubicBezTo>
                    <a:pt x="16" y="6"/>
                    <a:pt x="16" y="7"/>
                    <a:pt x="16" y="7"/>
                  </a:cubicBezTo>
                  <a:cubicBezTo>
                    <a:pt x="12" y="7"/>
                    <a:pt x="8" y="8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8" y="0"/>
                    <a:pt x="12" y="0"/>
                    <a:pt x="16" y="0"/>
                  </a:cubicBezTo>
                  <a:cubicBezTo>
                    <a:pt x="16" y="1"/>
                    <a:pt x="16" y="2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2" name="Freeform 100">
              <a:extLst>
                <a:ext uri="{FF2B5EF4-FFF2-40B4-BE49-F238E27FC236}">
                  <a16:creationId xmlns:a16="http://schemas.microsoft.com/office/drawing/2014/main" id="{43427E58-D624-4B4D-9CB0-58720C4F6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0" y="2013"/>
              <a:ext cx="150" cy="97"/>
            </a:xfrm>
            <a:custGeom>
              <a:avLst/>
              <a:gdLst>
                <a:gd name="T0" fmla="*/ 3 w 25"/>
                <a:gd name="T1" fmla="*/ 16 h 16"/>
                <a:gd name="T2" fmla="*/ 1 w 25"/>
                <a:gd name="T3" fmla="*/ 16 h 16"/>
                <a:gd name="T4" fmla="*/ 2 w 25"/>
                <a:gd name="T5" fmla="*/ 11 h 16"/>
                <a:gd name="T6" fmla="*/ 7 w 25"/>
                <a:gd name="T7" fmla="*/ 4 h 16"/>
                <a:gd name="T8" fmla="*/ 11 w 25"/>
                <a:gd name="T9" fmla="*/ 2 h 16"/>
                <a:gd name="T10" fmla="*/ 11 w 25"/>
                <a:gd name="T11" fmla="*/ 2 h 16"/>
                <a:gd name="T12" fmla="*/ 20 w 25"/>
                <a:gd name="T13" fmla="*/ 1 h 16"/>
                <a:gd name="T14" fmla="*/ 25 w 25"/>
                <a:gd name="T15" fmla="*/ 3 h 16"/>
                <a:gd name="T16" fmla="*/ 23 w 25"/>
                <a:gd name="T17" fmla="*/ 5 h 16"/>
                <a:gd name="T18" fmla="*/ 19 w 25"/>
                <a:gd name="T19" fmla="*/ 3 h 16"/>
                <a:gd name="T20" fmla="*/ 14 w 25"/>
                <a:gd name="T21" fmla="*/ 3 h 16"/>
                <a:gd name="T22" fmla="*/ 10 w 25"/>
                <a:gd name="T23" fmla="*/ 5 h 16"/>
                <a:gd name="T24" fmla="*/ 3 w 25"/>
                <a:gd name="T2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6">
                  <a:moveTo>
                    <a:pt x="3" y="16"/>
                  </a:moveTo>
                  <a:cubicBezTo>
                    <a:pt x="3" y="16"/>
                    <a:pt x="2" y="16"/>
                    <a:pt x="1" y="16"/>
                  </a:cubicBezTo>
                  <a:cubicBezTo>
                    <a:pt x="0" y="14"/>
                    <a:pt x="1" y="13"/>
                    <a:pt x="2" y="11"/>
                  </a:cubicBezTo>
                  <a:cubicBezTo>
                    <a:pt x="3" y="8"/>
                    <a:pt x="5" y="6"/>
                    <a:pt x="7" y="4"/>
                  </a:cubicBezTo>
                  <a:cubicBezTo>
                    <a:pt x="8" y="3"/>
                    <a:pt x="9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0"/>
                    <a:pt x="17" y="1"/>
                    <a:pt x="20" y="1"/>
                  </a:cubicBezTo>
                  <a:cubicBezTo>
                    <a:pt x="22" y="0"/>
                    <a:pt x="24" y="1"/>
                    <a:pt x="25" y="3"/>
                  </a:cubicBezTo>
                  <a:cubicBezTo>
                    <a:pt x="24" y="3"/>
                    <a:pt x="24" y="4"/>
                    <a:pt x="23" y="5"/>
                  </a:cubicBezTo>
                  <a:cubicBezTo>
                    <a:pt x="22" y="3"/>
                    <a:pt x="21" y="3"/>
                    <a:pt x="19" y="3"/>
                  </a:cubicBezTo>
                  <a:cubicBezTo>
                    <a:pt x="18" y="4"/>
                    <a:pt x="16" y="2"/>
                    <a:pt x="14" y="3"/>
                  </a:cubicBezTo>
                  <a:cubicBezTo>
                    <a:pt x="13" y="4"/>
                    <a:pt x="11" y="4"/>
                    <a:pt x="10" y="5"/>
                  </a:cubicBezTo>
                  <a:cubicBezTo>
                    <a:pt x="7" y="7"/>
                    <a:pt x="4" y="10"/>
                    <a:pt x="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3" name="Freeform 101">
              <a:extLst>
                <a:ext uri="{FF2B5EF4-FFF2-40B4-BE49-F238E27FC236}">
                  <a16:creationId xmlns:a16="http://schemas.microsoft.com/office/drawing/2014/main" id="{01EE908B-0600-471D-B0DC-A46033DCE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807"/>
              <a:ext cx="126" cy="127"/>
            </a:xfrm>
            <a:custGeom>
              <a:avLst/>
              <a:gdLst>
                <a:gd name="T0" fmla="*/ 0 w 21"/>
                <a:gd name="T1" fmla="*/ 19 h 21"/>
                <a:gd name="T2" fmla="*/ 1 w 21"/>
                <a:gd name="T3" fmla="*/ 17 h 21"/>
                <a:gd name="T4" fmla="*/ 5 w 21"/>
                <a:gd name="T5" fmla="*/ 17 h 21"/>
                <a:gd name="T6" fmla="*/ 13 w 21"/>
                <a:gd name="T7" fmla="*/ 14 h 21"/>
                <a:gd name="T8" fmla="*/ 13 w 21"/>
                <a:gd name="T9" fmla="*/ 14 h 21"/>
                <a:gd name="T10" fmla="*/ 17 w 21"/>
                <a:gd name="T11" fmla="*/ 7 h 21"/>
                <a:gd name="T12" fmla="*/ 17 w 21"/>
                <a:gd name="T13" fmla="*/ 5 h 21"/>
                <a:gd name="T14" fmla="*/ 17 w 21"/>
                <a:gd name="T15" fmla="*/ 1 h 21"/>
                <a:gd name="T16" fmla="*/ 19 w 21"/>
                <a:gd name="T17" fmla="*/ 0 h 21"/>
                <a:gd name="T18" fmla="*/ 20 w 21"/>
                <a:gd name="T19" fmla="*/ 1 h 21"/>
                <a:gd name="T20" fmla="*/ 20 w 21"/>
                <a:gd name="T21" fmla="*/ 4 h 21"/>
                <a:gd name="T22" fmla="*/ 18 w 21"/>
                <a:gd name="T23" fmla="*/ 12 h 21"/>
                <a:gd name="T24" fmla="*/ 17 w 21"/>
                <a:gd name="T25" fmla="*/ 13 h 21"/>
                <a:gd name="T26" fmla="*/ 16 w 21"/>
                <a:gd name="T27" fmla="*/ 14 h 21"/>
                <a:gd name="T28" fmla="*/ 8 w 21"/>
                <a:gd name="T29" fmla="*/ 19 h 21"/>
                <a:gd name="T30" fmla="*/ 6 w 21"/>
                <a:gd name="T31" fmla="*/ 20 h 21"/>
                <a:gd name="T32" fmla="*/ 0 w 21"/>
                <a:gd name="T33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1">
                  <a:moveTo>
                    <a:pt x="0" y="19"/>
                  </a:moveTo>
                  <a:cubicBezTo>
                    <a:pt x="0" y="18"/>
                    <a:pt x="1" y="17"/>
                    <a:pt x="1" y="17"/>
                  </a:cubicBezTo>
                  <a:cubicBezTo>
                    <a:pt x="3" y="18"/>
                    <a:pt x="4" y="17"/>
                    <a:pt x="5" y="17"/>
                  </a:cubicBezTo>
                  <a:cubicBezTo>
                    <a:pt x="8" y="17"/>
                    <a:pt x="10" y="15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2"/>
                    <a:pt x="16" y="10"/>
                    <a:pt x="17" y="7"/>
                  </a:cubicBezTo>
                  <a:cubicBezTo>
                    <a:pt x="17" y="7"/>
                    <a:pt x="17" y="6"/>
                    <a:pt x="17" y="5"/>
                  </a:cubicBezTo>
                  <a:cubicBezTo>
                    <a:pt x="18" y="3"/>
                    <a:pt x="18" y="3"/>
                    <a:pt x="17" y="1"/>
                  </a:cubicBezTo>
                  <a:cubicBezTo>
                    <a:pt x="18" y="1"/>
                    <a:pt x="18" y="0"/>
                    <a:pt x="19" y="0"/>
                  </a:cubicBezTo>
                  <a:cubicBezTo>
                    <a:pt x="19" y="0"/>
                    <a:pt x="20" y="1"/>
                    <a:pt x="20" y="1"/>
                  </a:cubicBezTo>
                  <a:cubicBezTo>
                    <a:pt x="20" y="2"/>
                    <a:pt x="21" y="4"/>
                    <a:pt x="20" y="4"/>
                  </a:cubicBezTo>
                  <a:cubicBezTo>
                    <a:pt x="19" y="6"/>
                    <a:pt x="20" y="10"/>
                    <a:pt x="18" y="12"/>
                  </a:cubicBezTo>
                  <a:cubicBezTo>
                    <a:pt x="17" y="12"/>
                    <a:pt x="17" y="13"/>
                    <a:pt x="17" y="13"/>
                  </a:cubicBezTo>
                  <a:cubicBezTo>
                    <a:pt x="17" y="14"/>
                    <a:pt x="17" y="14"/>
                    <a:pt x="16" y="14"/>
                  </a:cubicBezTo>
                  <a:cubicBezTo>
                    <a:pt x="14" y="16"/>
                    <a:pt x="11" y="19"/>
                    <a:pt x="8" y="19"/>
                  </a:cubicBezTo>
                  <a:cubicBezTo>
                    <a:pt x="7" y="19"/>
                    <a:pt x="6" y="19"/>
                    <a:pt x="6" y="20"/>
                  </a:cubicBezTo>
                  <a:cubicBezTo>
                    <a:pt x="4" y="21"/>
                    <a:pt x="2" y="20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4" name="Freeform 102">
              <a:extLst>
                <a:ext uri="{FF2B5EF4-FFF2-40B4-BE49-F238E27FC236}">
                  <a16:creationId xmlns:a16="http://schemas.microsoft.com/office/drawing/2014/main" id="{F9AC3767-5C18-4095-BEC7-FB82F1C7DC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13" y="2598"/>
              <a:ext cx="72" cy="72"/>
            </a:xfrm>
            <a:custGeom>
              <a:avLst/>
              <a:gdLst>
                <a:gd name="T0" fmla="*/ 6 w 12"/>
                <a:gd name="T1" fmla="*/ 12 h 12"/>
                <a:gd name="T2" fmla="*/ 0 w 12"/>
                <a:gd name="T3" fmla="*/ 6 h 12"/>
                <a:gd name="T4" fmla="*/ 6 w 12"/>
                <a:gd name="T5" fmla="*/ 0 h 12"/>
                <a:gd name="T6" fmla="*/ 12 w 12"/>
                <a:gd name="T7" fmla="*/ 6 h 12"/>
                <a:gd name="T8" fmla="*/ 6 w 12"/>
                <a:gd name="T9" fmla="*/ 12 h 12"/>
                <a:gd name="T10" fmla="*/ 6 w 12"/>
                <a:gd name="T11" fmla="*/ 10 h 12"/>
                <a:gd name="T12" fmla="*/ 10 w 12"/>
                <a:gd name="T13" fmla="*/ 6 h 12"/>
                <a:gd name="T14" fmla="*/ 6 w 12"/>
                <a:gd name="T15" fmla="*/ 3 h 12"/>
                <a:gd name="T16" fmla="*/ 3 w 12"/>
                <a:gd name="T17" fmla="*/ 6 h 12"/>
                <a:gd name="T18" fmla="*/ 6 w 12"/>
                <a:gd name="T1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12"/>
                  </a:move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10"/>
                    <a:pt x="10" y="12"/>
                    <a:pt x="6" y="12"/>
                  </a:cubicBezTo>
                  <a:close/>
                  <a:moveTo>
                    <a:pt x="6" y="10"/>
                  </a:moveTo>
                  <a:cubicBezTo>
                    <a:pt x="8" y="10"/>
                    <a:pt x="10" y="8"/>
                    <a:pt x="10" y="6"/>
                  </a:cubicBezTo>
                  <a:cubicBezTo>
                    <a:pt x="10" y="4"/>
                    <a:pt x="8" y="3"/>
                    <a:pt x="6" y="3"/>
                  </a:cubicBezTo>
                  <a:cubicBezTo>
                    <a:pt x="4" y="3"/>
                    <a:pt x="3" y="4"/>
                    <a:pt x="3" y="6"/>
                  </a:cubicBezTo>
                  <a:cubicBezTo>
                    <a:pt x="3" y="8"/>
                    <a:pt x="4" y="10"/>
                    <a:pt x="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5" name="Freeform 103">
              <a:extLst>
                <a:ext uri="{FF2B5EF4-FFF2-40B4-BE49-F238E27FC236}">
                  <a16:creationId xmlns:a16="http://schemas.microsoft.com/office/drawing/2014/main" id="{A3484E11-F63B-48A1-8E74-C337731CCD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6" y="1362"/>
              <a:ext cx="78" cy="78"/>
            </a:xfrm>
            <a:custGeom>
              <a:avLst/>
              <a:gdLst>
                <a:gd name="T0" fmla="*/ 6 w 13"/>
                <a:gd name="T1" fmla="*/ 13 h 13"/>
                <a:gd name="T2" fmla="*/ 0 w 13"/>
                <a:gd name="T3" fmla="*/ 6 h 13"/>
                <a:gd name="T4" fmla="*/ 6 w 13"/>
                <a:gd name="T5" fmla="*/ 0 h 13"/>
                <a:gd name="T6" fmla="*/ 13 w 13"/>
                <a:gd name="T7" fmla="*/ 6 h 13"/>
                <a:gd name="T8" fmla="*/ 6 w 13"/>
                <a:gd name="T9" fmla="*/ 13 h 13"/>
                <a:gd name="T10" fmla="*/ 3 w 13"/>
                <a:gd name="T11" fmla="*/ 6 h 13"/>
                <a:gd name="T12" fmla="*/ 6 w 13"/>
                <a:gd name="T13" fmla="*/ 10 h 13"/>
                <a:gd name="T14" fmla="*/ 10 w 13"/>
                <a:gd name="T15" fmla="*/ 6 h 13"/>
                <a:gd name="T16" fmla="*/ 6 w 13"/>
                <a:gd name="T17" fmla="*/ 3 h 13"/>
                <a:gd name="T18" fmla="*/ 3 w 13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3">
                  <a:moveTo>
                    <a:pt x="6" y="13"/>
                  </a:moveTo>
                  <a:cubicBezTo>
                    <a:pt x="3" y="13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3" y="3"/>
                    <a:pt x="13" y="6"/>
                  </a:cubicBezTo>
                  <a:cubicBezTo>
                    <a:pt x="13" y="10"/>
                    <a:pt x="10" y="13"/>
                    <a:pt x="6" y="13"/>
                  </a:cubicBezTo>
                  <a:close/>
                  <a:moveTo>
                    <a:pt x="3" y="6"/>
                  </a:moveTo>
                  <a:cubicBezTo>
                    <a:pt x="3" y="8"/>
                    <a:pt x="5" y="10"/>
                    <a:pt x="6" y="10"/>
                  </a:cubicBezTo>
                  <a:cubicBezTo>
                    <a:pt x="8" y="10"/>
                    <a:pt x="10" y="8"/>
                    <a:pt x="10" y="6"/>
                  </a:cubicBezTo>
                  <a:cubicBezTo>
                    <a:pt x="10" y="4"/>
                    <a:pt x="8" y="3"/>
                    <a:pt x="6" y="3"/>
                  </a:cubicBezTo>
                  <a:cubicBezTo>
                    <a:pt x="4" y="3"/>
                    <a:pt x="3" y="4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6" name="Freeform 104">
              <a:extLst>
                <a:ext uri="{FF2B5EF4-FFF2-40B4-BE49-F238E27FC236}">
                  <a16:creationId xmlns:a16="http://schemas.microsoft.com/office/drawing/2014/main" id="{6C4C6F3B-9967-4436-955F-B00A339ABF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66" y="1983"/>
              <a:ext cx="78" cy="72"/>
            </a:xfrm>
            <a:custGeom>
              <a:avLst/>
              <a:gdLst>
                <a:gd name="T0" fmla="*/ 6 w 13"/>
                <a:gd name="T1" fmla="*/ 12 h 12"/>
                <a:gd name="T2" fmla="*/ 0 w 13"/>
                <a:gd name="T3" fmla="*/ 6 h 12"/>
                <a:gd name="T4" fmla="*/ 7 w 13"/>
                <a:gd name="T5" fmla="*/ 0 h 12"/>
                <a:gd name="T6" fmla="*/ 13 w 13"/>
                <a:gd name="T7" fmla="*/ 6 h 12"/>
                <a:gd name="T8" fmla="*/ 6 w 13"/>
                <a:gd name="T9" fmla="*/ 12 h 12"/>
                <a:gd name="T10" fmla="*/ 10 w 13"/>
                <a:gd name="T11" fmla="*/ 6 h 12"/>
                <a:gd name="T12" fmla="*/ 6 w 13"/>
                <a:gd name="T13" fmla="*/ 2 h 12"/>
                <a:gd name="T14" fmla="*/ 3 w 13"/>
                <a:gd name="T15" fmla="*/ 6 h 12"/>
                <a:gd name="T16" fmla="*/ 7 w 13"/>
                <a:gd name="T17" fmla="*/ 9 h 12"/>
                <a:gd name="T18" fmla="*/ 10 w 13"/>
                <a:gd name="T1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2">
                  <a:moveTo>
                    <a:pt x="6" y="12"/>
                  </a:move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0" y="0"/>
                    <a:pt x="13" y="2"/>
                    <a:pt x="13" y="6"/>
                  </a:cubicBezTo>
                  <a:cubicBezTo>
                    <a:pt x="13" y="9"/>
                    <a:pt x="10" y="12"/>
                    <a:pt x="6" y="12"/>
                  </a:cubicBezTo>
                  <a:close/>
                  <a:moveTo>
                    <a:pt x="10" y="6"/>
                  </a:moveTo>
                  <a:cubicBezTo>
                    <a:pt x="10" y="4"/>
                    <a:pt x="8" y="2"/>
                    <a:pt x="6" y="2"/>
                  </a:cubicBezTo>
                  <a:cubicBezTo>
                    <a:pt x="5" y="2"/>
                    <a:pt x="3" y="4"/>
                    <a:pt x="3" y="6"/>
                  </a:cubicBezTo>
                  <a:cubicBezTo>
                    <a:pt x="3" y="8"/>
                    <a:pt x="5" y="9"/>
                    <a:pt x="7" y="9"/>
                  </a:cubicBezTo>
                  <a:cubicBezTo>
                    <a:pt x="8" y="9"/>
                    <a:pt x="10" y="7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7" name="Freeform 105">
              <a:extLst>
                <a:ext uri="{FF2B5EF4-FFF2-40B4-BE49-F238E27FC236}">
                  <a16:creationId xmlns:a16="http://schemas.microsoft.com/office/drawing/2014/main" id="{4BF9D64A-9CE8-43BC-A64B-CD24E4795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6" y="801"/>
              <a:ext cx="90" cy="145"/>
            </a:xfrm>
            <a:custGeom>
              <a:avLst/>
              <a:gdLst>
                <a:gd name="T0" fmla="*/ 2 w 15"/>
                <a:gd name="T1" fmla="*/ 24 h 24"/>
                <a:gd name="T2" fmla="*/ 0 w 15"/>
                <a:gd name="T3" fmla="*/ 23 h 24"/>
                <a:gd name="T4" fmla="*/ 4 w 15"/>
                <a:gd name="T5" fmla="*/ 20 h 24"/>
                <a:gd name="T6" fmla="*/ 7 w 15"/>
                <a:gd name="T7" fmla="*/ 17 h 24"/>
                <a:gd name="T8" fmla="*/ 9 w 15"/>
                <a:gd name="T9" fmla="*/ 14 h 24"/>
                <a:gd name="T10" fmla="*/ 11 w 15"/>
                <a:gd name="T11" fmla="*/ 10 h 24"/>
                <a:gd name="T12" fmla="*/ 12 w 15"/>
                <a:gd name="T13" fmla="*/ 6 h 24"/>
                <a:gd name="T14" fmla="*/ 12 w 15"/>
                <a:gd name="T15" fmla="*/ 1 h 24"/>
                <a:gd name="T16" fmla="*/ 11 w 15"/>
                <a:gd name="T17" fmla="*/ 1 h 24"/>
                <a:gd name="T18" fmla="*/ 13 w 15"/>
                <a:gd name="T19" fmla="*/ 0 h 24"/>
                <a:gd name="T20" fmla="*/ 14 w 15"/>
                <a:gd name="T21" fmla="*/ 7 h 24"/>
                <a:gd name="T22" fmla="*/ 13 w 15"/>
                <a:gd name="T23" fmla="*/ 10 h 24"/>
                <a:gd name="T24" fmla="*/ 11 w 15"/>
                <a:gd name="T25" fmla="*/ 16 h 24"/>
                <a:gd name="T26" fmla="*/ 9 w 15"/>
                <a:gd name="T27" fmla="*/ 18 h 24"/>
                <a:gd name="T28" fmla="*/ 5 w 15"/>
                <a:gd name="T29" fmla="*/ 22 h 24"/>
                <a:gd name="T30" fmla="*/ 2 w 15"/>
                <a:gd name="T3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4">
                  <a:moveTo>
                    <a:pt x="2" y="24"/>
                  </a:moveTo>
                  <a:cubicBezTo>
                    <a:pt x="1" y="24"/>
                    <a:pt x="1" y="24"/>
                    <a:pt x="0" y="23"/>
                  </a:cubicBezTo>
                  <a:cubicBezTo>
                    <a:pt x="1" y="21"/>
                    <a:pt x="2" y="20"/>
                    <a:pt x="4" y="20"/>
                  </a:cubicBezTo>
                  <a:cubicBezTo>
                    <a:pt x="6" y="19"/>
                    <a:pt x="6" y="18"/>
                    <a:pt x="7" y="17"/>
                  </a:cubicBezTo>
                  <a:cubicBezTo>
                    <a:pt x="7" y="16"/>
                    <a:pt x="8" y="15"/>
                    <a:pt x="9" y="14"/>
                  </a:cubicBezTo>
                  <a:cubicBezTo>
                    <a:pt x="10" y="13"/>
                    <a:pt x="10" y="12"/>
                    <a:pt x="11" y="10"/>
                  </a:cubicBezTo>
                  <a:cubicBezTo>
                    <a:pt x="11" y="9"/>
                    <a:pt x="12" y="7"/>
                    <a:pt x="12" y="6"/>
                  </a:cubicBezTo>
                  <a:cubicBezTo>
                    <a:pt x="12" y="4"/>
                    <a:pt x="12" y="3"/>
                    <a:pt x="12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0"/>
                    <a:pt x="13" y="0"/>
                  </a:cubicBezTo>
                  <a:cubicBezTo>
                    <a:pt x="15" y="2"/>
                    <a:pt x="15" y="4"/>
                    <a:pt x="14" y="7"/>
                  </a:cubicBezTo>
                  <a:cubicBezTo>
                    <a:pt x="14" y="8"/>
                    <a:pt x="13" y="9"/>
                    <a:pt x="13" y="10"/>
                  </a:cubicBezTo>
                  <a:cubicBezTo>
                    <a:pt x="13" y="12"/>
                    <a:pt x="13" y="14"/>
                    <a:pt x="11" y="16"/>
                  </a:cubicBezTo>
                  <a:cubicBezTo>
                    <a:pt x="10" y="16"/>
                    <a:pt x="10" y="17"/>
                    <a:pt x="9" y="18"/>
                  </a:cubicBezTo>
                  <a:cubicBezTo>
                    <a:pt x="9" y="20"/>
                    <a:pt x="7" y="21"/>
                    <a:pt x="5" y="22"/>
                  </a:cubicBezTo>
                  <a:cubicBezTo>
                    <a:pt x="4" y="23"/>
                    <a:pt x="3" y="23"/>
                    <a:pt x="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8" name="Freeform 106">
              <a:extLst>
                <a:ext uri="{FF2B5EF4-FFF2-40B4-BE49-F238E27FC236}">
                  <a16:creationId xmlns:a16="http://schemas.microsoft.com/office/drawing/2014/main" id="{BC89FB23-92B0-49EA-835C-594739C33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" y="1983"/>
              <a:ext cx="121" cy="121"/>
            </a:xfrm>
            <a:custGeom>
              <a:avLst/>
              <a:gdLst>
                <a:gd name="T0" fmla="*/ 19 w 20"/>
                <a:gd name="T1" fmla="*/ 0 h 20"/>
                <a:gd name="T2" fmla="*/ 20 w 20"/>
                <a:gd name="T3" fmla="*/ 1 h 20"/>
                <a:gd name="T4" fmla="*/ 15 w 20"/>
                <a:gd name="T5" fmla="*/ 4 h 20"/>
                <a:gd name="T6" fmla="*/ 12 w 20"/>
                <a:gd name="T7" fmla="*/ 6 h 20"/>
                <a:gd name="T8" fmla="*/ 9 w 20"/>
                <a:gd name="T9" fmla="*/ 8 h 20"/>
                <a:gd name="T10" fmla="*/ 6 w 20"/>
                <a:gd name="T11" fmla="*/ 12 h 20"/>
                <a:gd name="T12" fmla="*/ 5 w 20"/>
                <a:gd name="T13" fmla="*/ 15 h 20"/>
                <a:gd name="T14" fmla="*/ 4 w 20"/>
                <a:gd name="T15" fmla="*/ 20 h 20"/>
                <a:gd name="T16" fmla="*/ 2 w 20"/>
                <a:gd name="T17" fmla="*/ 20 h 20"/>
                <a:gd name="T18" fmla="*/ 2 w 20"/>
                <a:gd name="T19" fmla="*/ 14 h 20"/>
                <a:gd name="T20" fmla="*/ 4 w 20"/>
                <a:gd name="T21" fmla="*/ 11 h 20"/>
                <a:gd name="T22" fmla="*/ 8 w 20"/>
                <a:gd name="T23" fmla="*/ 6 h 20"/>
                <a:gd name="T24" fmla="*/ 10 w 20"/>
                <a:gd name="T25" fmla="*/ 4 h 20"/>
                <a:gd name="T26" fmla="*/ 15 w 20"/>
                <a:gd name="T27" fmla="*/ 1 h 20"/>
                <a:gd name="T28" fmla="*/ 19 w 20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0">
                  <a:moveTo>
                    <a:pt x="19" y="0"/>
                  </a:moveTo>
                  <a:cubicBezTo>
                    <a:pt x="19" y="0"/>
                    <a:pt x="19" y="1"/>
                    <a:pt x="20" y="1"/>
                  </a:cubicBezTo>
                  <a:cubicBezTo>
                    <a:pt x="19" y="3"/>
                    <a:pt x="17" y="4"/>
                    <a:pt x="15" y="4"/>
                  </a:cubicBezTo>
                  <a:cubicBezTo>
                    <a:pt x="14" y="4"/>
                    <a:pt x="13" y="4"/>
                    <a:pt x="12" y="6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9"/>
                    <a:pt x="7" y="10"/>
                    <a:pt x="6" y="12"/>
                  </a:cubicBezTo>
                  <a:cubicBezTo>
                    <a:pt x="6" y="13"/>
                    <a:pt x="6" y="14"/>
                    <a:pt x="5" y="15"/>
                  </a:cubicBezTo>
                  <a:cubicBezTo>
                    <a:pt x="3" y="16"/>
                    <a:pt x="3" y="18"/>
                    <a:pt x="4" y="20"/>
                  </a:cubicBezTo>
                  <a:cubicBezTo>
                    <a:pt x="3" y="20"/>
                    <a:pt x="2" y="20"/>
                    <a:pt x="2" y="20"/>
                  </a:cubicBezTo>
                  <a:cubicBezTo>
                    <a:pt x="0" y="18"/>
                    <a:pt x="1" y="16"/>
                    <a:pt x="2" y="14"/>
                  </a:cubicBezTo>
                  <a:cubicBezTo>
                    <a:pt x="3" y="13"/>
                    <a:pt x="4" y="12"/>
                    <a:pt x="4" y="11"/>
                  </a:cubicBezTo>
                  <a:cubicBezTo>
                    <a:pt x="4" y="8"/>
                    <a:pt x="6" y="7"/>
                    <a:pt x="8" y="6"/>
                  </a:cubicBezTo>
                  <a:cubicBezTo>
                    <a:pt x="9" y="6"/>
                    <a:pt x="9" y="5"/>
                    <a:pt x="10" y="4"/>
                  </a:cubicBezTo>
                  <a:cubicBezTo>
                    <a:pt x="11" y="2"/>
                    <a:pt x="13" y="1"/>
                    <a:pt x="15" y="1"/>
                  </a:cubicBezTo>
                  <a:cubicBezTo>
                    <a:pt x="16" y="1"/>
                    <a:pt x="17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19" name="Freeform 107">
              <a:extLst>
                <a:ext uri="{FF2B5EF4-FFF2-40B4-BE49-F238E27FC236}">
                  <a16:creationId xmlns:a16="http://schemas.microsoft.com/office/drawing/2014/main" id="{FED95A86-12DD-4707-BFA5-ED75A2207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2" y="2682"/>
              <a:ext cx="145" cy="67"/>
            </a:xfrm>
            <a:custGeom>
              <a:avLst/>
              <a:gdLst>
                <a:gd name="T0" fmla="*/ 0 w 24"/>
                <a:gd name="T1" fmla="*/ 0 h 11"/>
                <a:gd name="T2" fmla="*/ 2 w 24"/>
                <a:gd name="T3" fmla="*/ 0 h 11"/>
                <a:gd name="T4" fmla="*/ 7 w 24"/>
                <a:gd name="T5" fmla="*/ 7 h 11"/>
                <a:gd name="T6" fmla="*/ 22 w 24"/>
                <a:gd name="T7" fmla="*/ 6 h 11"/>
                <a:gd name="T8" fmla="*/ 24 w 24"/>
                <a:gd name="T9" fmla="*/ 6 h 11"/>
                <a:gd name="T10" fmla="*/ 22 w 24"/>
                <a:gd name="T11" fmla="*/ 9 h 11"/>
                <a:gd name="T12" fmla="*/ 15 w 24"/>
                <a:gd name="T13" fmla="*/ 11 h 11"/>
                <a:gd name="T14" fmla="*/ 11 w 24"/>
                <a:gd name="T15" fmla="*/ 11 h 11"/>
                <a:gd name="T16" fmla="*/ 8 w 24"/>
                <a:gd name="T17" fmla="*/ 10 h 11"/>
                <a:gd name="T18" fmla="*/ 6 w 24"/>
                <a:gd name="T19" fmla="*/ 9 h 11"/>
                <a:gd name="T20" fmla="*/ 0 w 24"/>
                <a:gd name="T21" fmla="*/ 1 h 11"/>
                <a:gd name="T22" fmla="*/ 0 w 24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1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3" y="2"/>
                    <a:pt x="6" y="6"/>
                    <a:pt x="7" y="7"/>
                  </a:cubicBezTo>
                  <a:cubicBezTo>
                    <a:pt x="12" y="9"/>
                    <a:pt x="17" y="9"/>
                    <a:pt x="22" y="6"/>
                  </a:cubicBezTo>
                  <a:cubicBezTo>
                    <a:pt x="22" y="6"/>
                    <a:pt x="23" y="6"/>
                    <a:pt x="24" y="6"/>
                  </a:cubicBezTo>
                  <a:cubicBezTo>
                    <a:pt x="23" y="7"/>
                    <a:pt x="23" y="8"/>
                    <a:pt x="22" y="9"/>
                  </a:cubicBezTo>
                  <a:cubicBezTo>
                    <a:pt x="20" y="10"/>
                    <a:pt x="17" y="11"/>
                    <a:pt x="15" y="11"/>
                  </a:cubicBezTo>
                  <a:cubicBezTo>
                    <a:pt x="14" y="11"/>
                    <a:pt x="12" y="11"/>
                    <a:pt x="11" y="11"/>
                  </a:cubicBezTo>
                  <a:cubicBezTo>
                    <a:pt x="10" y="11"/>
                    <a:pt x="9" y="10"/>
                    <a:pt x="8" y="10"/>
                  </a:cubicBezTo>
                  <a:cubicBezTo>
                    <a:pt x="8" y="10"/>
                    <a:pt x="7" y="9"/>
                    <a:pt x="6" y="9"/>
                  </a:cubicBezTo>
                  <a:cubicBezTo>
                    <a:pt x="4" y="8"/>
                    <a:pt x="0" y="3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20" name="Freeform 108">
              <a:extLst>
                <a:ext uri="{FF2B5EF4-FFF2-40B4-BE49-F238E27FC236}">
                  <a16:creationId xmlns:a16="http://schemas.microsoft.com/office/drawing/2014/main" id="{D6561128-185A-4CD8-9CE2-92BC77AAC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7" y="1784"/>
              <a:ext cx="132" cy="48"/>
            </a:xfrm>
            <a:custGeom>
              <a:avLst/>
              <a:gdLst>
                <a:gd name="T0" fmla="*/ 16 w 22"/>
                <a:gd name="T1" fmla="*/ 0 h 8"/>
                <a:gd name="T2" fmla="*/ 22 w 22"/>
                <a:gd name="T3" fmla="*/ 6 h 8"/>
                <a:gd name="T4" fmla="*/ 20 w 22"/>
                <a:gd name="T5" fmla="*/ 8 h 8"/>
                <a:gd name="T6" fmla="*/ 17 w 22"/>
                <a:gd name="T7" fmla="*/ 4 h 8"/>
                <a:gd name="T8" fmla="*/ 14 w 22"/>
                <a:gd name="T9" fmla="*/ 7 h 8"/>
                <a:gd name="T10" fmla="*/ 9 w 22"/>
                <a:gd name="T11" fmla="*/ 5 h 8"/>
                <a:gd name="T12" fmla="*/ 8 w 22"/>
                <a:gd name="T13" fmla="*/ 7 h 8"/>
                <a:gd name="T14" fmla="*/ 6 w 22"/>
                <a:gd name="T15" fmla="*/ 7 h 8"/>
                <a:gd name="T16" fmla="*/ 1 w 22"/>
                <a:gd name="T17" fmla="*/ 7 h 8"/>
                <a:gd name="T18" fmla="*/ 0 w 22"/>
                <a:gd name="T19" fmla="*/ 5 h 8"/>
                <a:gd name="T20" fmla="*/ 6 w 22"/>
                <a:gd name="T21" fmla="*/ 4 h 8"/>
                <a:gd name="T22" fmla="*/ 7 w 22"/>
                <a:gd name="T23" fmla="*/ 3 h 8"/>
                <a:gd name="T24" fmla="*/ 9 w 22"/>
                <a:gd name="T25" fmla="*/ 2 h 8"/>
                <a:gd name="T26" fmla="*/ 14 w 22"/>
                <a:gd name="T27" fmla="*/ 4 h 8"/>
                <a:gd name="T28" fmla="*/ 16 w 22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8">
                  <a:moveTo>
                    <a:pt x="16" y="0"/>
                  </a:moveTo>
                  <a:cubicBezTo>
                    <a:pt x="18" y="2"/>
                    <a:pt x="20" y="4"/>
                    <a:pt x="22" y="6"/>
                  </a:cubicBezTo>
                  <a:cubicBezTo>
                    <a:pt x="21" y="6"/>
                    <a:pt x="21" y="7"/>
                    <a:pt x="20" y="8"/>
                  </a:cubicBezTo>
                  <a:cubicBezTo>
                    <a:pt x="19" y="7"/>
                    <a:pt x="18" y="6"/>
                    <a:pt x="17" y="4"/>
                  </a:cubicBezTo>
                  <a:cubicBezTo>
                    <a:pt x="16" y="5"/>
                    <a:pt x="15" y="6"/>
                    <a:pt x="14" y="7"/>
                  </a:cubicBezTo>
                  <a:cubicBezTo>
                    <a:pt x="13" y="7"/>
                    <a:pt x="11" y="6"/>
                    <a:pt x="9" y="5"/>
                  </a:cubicBezTo>
                  <a:cubicBezTo>
                    <a:pt x="9" y="6"/>
                    <a:pt x="8" y="6"/>
                    <a:pt x="8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5" y="6"/>
                    <a:pt x="3" y="6"/>
                    <a:pt x="1" y="7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2" y="5"/>
                    <a:pt x="3" y="2"/>
                    <a:pt x="6" y="4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8" y="3"/>
                    <a:pt x="8" y="2"/>
                    <a:pt x="9" y="2"/>
                  </a:cubicBezTo>
                  <a:cubicBezTo>
                    <a:pt x="10" y="3"/>
                    <a:pt x="12" y="3"/>
                    <a:pt x="14" y="4"/>
                  </a:cubicBezTo>
                  <a:cubicBezTo>
                    <a:pt x="14" y="3"/>
                    <a:pt x="15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21" name="Freeform 109">
              <a:extLst>
                <a:ext uri="{FF2B5EF4-FFF2-40B4-BE49-F238E27FC236}">
                  <a16:creationId xmlns:a16="http://schemas.microsoft.com/office/drawing/2014/main" id="{350690A0-64FF-415D-8D56-3998A7CCD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3" y="1187"/>
              <a:ext cx="163" cy="30"/>
            </a:xfrm>
            <a:custGeom>
              <a:avLst/>
              <a:gdLst>
                <a:gd name="T0" fmla="*/ 27 w 27"/>
                <a:gd name="T1" fmla="*/ 4 h 5"/>
                <a:gd name="T2" fmla="*/ 20 w 27"/>
                <a:gd name="T3" fmla="*/ 4 h 5"/>
                <a:gd name="T4" fmla="*/ 15 w 27"/>
                <a:gd name="T5" fmla="*/ 4 h 5"/>
                <a:gd name="T6" fmla="*/ 8 w 27"/>
                <a:gd name="T7" fmla="*/ 4 h 5"/>
                <a:gd name="T8" fmla="*/ 1 w 27"/>
                <a:gd name="T9" fmla="*/ 5 h 5"/>
                <a:gd name="T10" fmla="*/ 0 w 27"/>
                <a:gd name="T11" fmla="*/ 2 h 5"/>
                <a:gd name="T12" fmla="*/ 9 w 27"/>
                <a:gd name="T13" fmla="*/ 1 h 5"/>
                <a:gd name="T14" fmla="*/ 14 w 27"/>
                <a:gd name="T15" fmla="*/ 2 h 5"/>
                <a:gd name="T16" fmla="*/ 20 w 27"/>
                <a:gd name="T17" fmla="*/ 1 h 5"/>
                <a:gd name="T18" fmla="*/ 26 w 27"/>
                <a:gd name="T19" fmla="*/ 2 h 5"/>
                <a:gd name="T20" fmla="*/ 26 w 27"/>
                <a:gd name="T21" fmla="*/ 2 h 5"/>
                <a:gd name="T22" fmla="*/ 27 w 27"/>
                <a:gd name="T2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5">
                  <a:moveTo>
                    <a:pt x="27" y="4"/>
                  </a:moveTo>
                  <a:cubicBezTo>
                    <a:pt x="24" y="5"/>
                    <a:pt x="22" y="5"/>
                    <a:pt x="20" y="4"/>
                  </a:cubicBezTo>
                  <a:cubicBezTo>
                    <a:pt x="18" y="3"/>
                    <a:pt x="16" y="3"/>
                    <a:pt x="15" y="4"/>
                  </a:cubicBezTo>
                  <a:cubicBezTo>
                    <a:pt x="12" y="5"/>
                    <a:pt x="10" y="5"/>
                    <a:pt x="8" y="4"/>
                  </a:cubicBezTo>
                  <a:cubicBezTo>
                    <a:pt x="5" y="3"/>
                    <a:pt x="3" y="4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10" y="2"/>
                    <a:pt x="12" y="2"/>
                    <a:pt x="14" y="2"/>
                  </a:cubicBezTo>
                  <a:cubicBezTo>
                    <a:pt x="16" y="1"/>
                    <a:pt x="18" y="1"/>
                    <a:pt x="20" y="1"/>
                  </a:cubicBezTo>
                  <a:cubicBezTo>
                    <a:pt x="22" y="1"/>
                    <a:pt x="24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7" y="3"/>
                    <a:pt x="2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22" name="Freeform 110">
              <a:extLst>
                <a:ext uri="{FF2B5EF4-FFF2-40B4-BE49-F238E27FC236}">
                  <a16:creationId xmlns:a16="http://schemas.microsoft.com/office/drawing/2014/main" id="{FAB1B5AD-3C6E-4555-B419-F5AD4DAA4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4" y="2755"/>
              <a:ext cx="145" cy="42"/>
            </a:xfrm>
            <a:custGeom>
              <a:avLst/>
              <a:gdLst>
                <a:gd name="T0" fmla="*/ 23 w 24"/>
                <a:gd name="T1" fmla="*/ 0 h 7"/>
                <a:gd name="T2" fmla="*/ 24 w 24"/>
                <a:gd name="T3" fmla="*/ 1 h 7"/>
                <a:gd name="T4" fmla="*/ 19 w 24"/>
                <a:gd name="T5" fmla="*/ 5 h 7"/>
                <a:gd name="T6" fmla="*/ 16 w 24"/>
                <a:gd name="T7" fmla="*/ 6 h 7"/>
                <a:gd name="T8" fmla="*/ 12 w 24"/>
                <a:gd name="T9" fmla="*/ 7 h 7"/>
                <a:gd name="T10" fmla="*/ 7 w 24"/>
                <a:gd name="T11" fmla="*/ 6 h 7"/>
                <a:gd name="T12" fmla="*/ 4 w 24"/>
                <a:gd name="T13" fmla="*/ 6 h 7"/>
                <a:gd name="T14" fmla="*/ 0 w 24"/>
                <a:gd name="T15" fmla="*/ 3 h 7"/>
                <a:gd name="T16" fmla="*/ 0 w 24"/>
                <a:gd name="T17" fmla="*/ 1 h 7"/>
                <a:gd name="T18" fmla="*/ 5 w 24"/>
                <a:gd name="T19" fmla="*/ 3 h 7"/>
                <a:gd name="T20" fmla="*/ 8 w 24"/>
                <a:gd name="T21" fmla="*/ 4 h 7"/>
                <a:gd name="T22" fmla="*/ 12 w 24"/>
                <a:gd name="T23" fmla="*/ 4 h 7"/>
                <a:gd name="T24" fmla="*/ 15 w 24"/>
                <a:gd name="T25" fmla="*/ 4 h 7"/>
                <a:gd name="T26" fmla="*/ 19 w 24"/>
                <a:gd name="T27" fmla="*/ 3 h 7"/>
                <a:gd name="T28" fmla="*/ 23 w 24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7">
                  <a:moveTo>
                    <a:pt x="23" y="0"/>
                  </a:moveTo>
                  <a:cubicBezTo>
                    <a:pt x="23" y="0"/>
                    <a:pt x="23" y="1"/>
                    <a:pt x="24" y="1"/>
                  </a:cubicBezTo>
                  <a:cubicBezTo>
                    <a:pt x="23" y="4"/>
                    <a:pt x="22" y="5"/>
                    <a:pt x="19" y="5"/>
                  </a:cubicBezTo>
                  <a:cubicBezTo>
                    <a:pt x="18" y="5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0" y="6"/>
                    <a:pt x="9" y="6"/>
                    <a:pt x="7" y="6"/>
                  </a:cubicBezTo>
                  <a:cubicBezTo>
                    <a:pt x="6" y="7"/>
                    <a:pt x="5" y="6"/>
                    <a:pt x="4" y="6"/>
                  </a:cubicBezTo>
                  <a:cubicBezTo>
                    <a:pt x="3" y="5"/>
                    <a:pt x="2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2" y="1"/>
                    <a:pt x="3" y="2"/>
                    <a:pt x="5" y="3"/>
                  </a:cubicBezTo>
                  <a:cubicBezTo>
                    <a:pt x="6" y="4"/>
                    <a:pt x="7" y="4"/>
                    <a:pt x="8" y="4"/>
                  </a:cubicBezTo>
                  <a:cubicBezTo>
                    <a:pt x="9" y="4"/>
                    <a:pt x="11" y="4"/>
                    <a:pt x="12" y="4"/>
                  </a:cubicBezTo>
                  <a:cubicBezTo>
                    <a:pt x="13" y="5"/>
                    <a:pt x="14" y="4"/>
                    <a:pt x="15" y="4"/>
                  </a:cubicBezTo>
                  <a:cubicBezTo>
                    <a:pt x="16" y="3"/>
                    <a:pt x="17" y="3"/>
                    <a:pt x="19" y="3"/>
                  </a:cubicBezTo>
                  <a:cubicBezTo>
                    <a:pt x="20" y="2"/>
                    <a:pt x="21" y="1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23" name="Freeform 111">
              <a:extLst>
                <a:ext uri="{FF2B5EF4-FFF2-40B4-BE49-F238E27FC236}">
                  <a16:creationId xmlns:a16="http://schemas.microsoft.com/office/drawing/2014/main" id="{D70C35F7-7EBF-494C-A1D8-EC574ED01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5" y="1718"/>
              <a:ext cx="121" cy="48"/>
            </a:xfrm>
            <a:custGeom>
              <a:avLst/>
              <a:gdLst>
                <a:gd name="T0" fmla="*/ 20 w 20"/>
                <a:gd name="T1" fmla="*/ 5 h 8"/>
                <a:gd name="T2" fmla="*/ 20 w 20"/>
                <a:gd name="T3" fmla="*/ 7 h 8"/>
                <a:gd name="T4" fmla="*/ 15 w 20"/>
                <a:gd name="T5" fmla="*/ 5 h 8"/>
                <a:gd name="T6" fmla="*/ 11 w 20"/>
                <a:gd name="T7" fmla="*/ 4 h 8"/>
                <a:gd name="T8" fmla="*/ 6 w 20"/>
                <a:gd name="T9" fmla="*/ 4 h 8"/>
                <a:gd name="T10" fmla="*/ 6 w 20"/>
                <a:gd name="T11" fmla="*/ 4 h 8"/>
                <a:gd name="T12" fmla="*/ 2 w 20"/>
                <a:gd name="T13" fmla="*/ 8 h 8"/>
                <a:gd name="T14" fmla="*/ 1 w 20"/>
                <a:gd name="T15" fmla="*/ 6 h 8"/>
                <a:gd name="T16" fmla="*/ 0 w 20"/>
                <a:gd name="T17" fmla="*/ 5 h 8"/>
                <a:gd name="T18" fmla="*/ 5 w 20"/>
                <a:gd name="T19" fmla="*/ 1 h 8"/>
                <a:gd name="T20" fmla="*/ 7 w 20"/>
                <a:gd name="T21" fmla="*/ 1 h 8"/>
                <a:gd name="T22" fmla="*/ 9 w 20"/>
                <a:gd name="T23" fmla="*/ 1 h 8"/>
                <a:gd name="T24" fmla="*/ 12 w 20"/>
                <a:gd name="T25" fmla="*/ 2 h 8"/>
                <a:gd name="T26" fmla="*/ 15 w 20"/>
                <a:gd name="T27" fmla="*/ 2 h 8"/>
                <a:gd name="T28" fmla="*/ 17 w 20"/>
                <a:gd name="T29" fmla="*/ 3 h 8"/>
                <a:gd name="T30" fmla="*/ 20 w 20"/>
                <a:gd name="T31" fmla="*/ 5 h 8"/>
                <a:gd name="T32" fmla="*/ 20 w 20"/>
                <a:gd name="T3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8">
                  <a:moveTo>
                    <a:pt x="20" y="5"/>
                  </a:moveTo>
                  <a:cubicBezTo>
                    <a:pt x="20" y="5"/>
                    <a:pt x="20" y="6"/>
                    <a:pt x="20" y="7"/>
                  </a:cubicBezTo>
                  <a:cubicBezTo>
                    <a:pt x="18" y="8"/>
                    <a:pt x="16" y="7"/>
                    <a:pt x="15" y="5"/>
                  </a:cubicBezTo>
                  <a:cubicBezTo>
                    <a:pt x="13" y="7"/>
                    <a:pt x="12" y="6"/>
                    <a:pt x="11" y="4"/>
                  </a:cubicBezTo>
                  <a:cubicBezTo>
                    <a:pt x="9" y="4"/>
                    <a:pt x="7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3" y="6"/>
                    <a:pt x="2" y="8"/>
                  </a:cubicBezTo>
                  <a:cubicBezTo>
                    <a:pt x="2" y="7"/>
                    <a:pt x="1" y="6"/>
                    <a:pt x="1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2" y="4"/>
                    <a:pt x="3" y="2"/>
                    <a:pt x="5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2"/>
                    <a:pt x="8" y="2"/>
                    <a:pt x="9" y="1"/>
                  </a:cubicBezTo>
                  <a:cubicBezTo>
                    <a:pt x="10" y="0"/>
                    <a:pt x="11" y="1"/>
                    <a:pt x="12" y="2"/>
                  </a:cubicBezTo>
                  <a:cubicBezTo>
                    <a:pt x="13" y="3"/>
                    <a:pt x="13" y="3"/>
                    <a:pt x="15" y="2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18" y="4"/>
                    <a:pt x="19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24" name="Freeform 112">
              <a:extLst>
                <a:ext uri="{FF2B5EF4-FFF2-40B4-BE49-F238E27FC236}">
                  <a16:creationId xmlns:a16="http://schemas.microsoft.com/office/drawing/2014/main" id="{466E8E65-91BD-4306-A284-EE6BCE78F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" y="2399"/>
              <a:ext cx="127" cy="30"/>
            </a:xfrm>
            <a:custGeom>
              <a:avLst/>
              <a:gdLst>
                <a:gd name="T0" fmla="*/ 21 w 21"/>
                <a:gd name="T1" fmla="*/ 3 h 5"/>
                <a:gd name="T2" fmla="*/ 13 w 21"/>
                <a:gd name="T3" fmla="*/ 4 h 5"/>
                <a:gd name="T4" fmla="*/ 6 w 21"/>
                <a:gd name="T5" fmla="*/ 4 h 5"/>
                <a:gd name="T6" fmla="*/ 0 w 21"/>
                <a:gd name="T7" fmla="*/ 4 h 5"/>
                <a:gd name="T8" fmla="*/ 1 w 21"/>
                <a:gd name="T9" fmla="*/ 1 h 5"/>
                <a:gd name="T10" fmla="*/ 1 w 21"/>
                <a:gd name="T11" fmla="*/ 2 h 5"/>
                <a:gd name="T12" fmla="*/ 7 w 21"/>
                <a:gd name="T13" fmla="*/ 1 h 5"/>
                <a:gd name="T14" fmla="*/ 11 w 21"/>
                <a:gd name="T15" fmla="*/ 1 h 5"/>
                <a:gd name="T16" fmla="*/ 20 w 21"/>
                <a:gd name="T17" fmla="*/ 0 h 5"/>
                <a:gd name="T18" fmla="*/ 21 w 21"/>
                <a:gd name="T1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5">
                  <a:moveTo>
                    <a:pt x="21" y="3"/>
                  </a:moveTo>
                  <a:cubicBezTo>
                    <a:pt x="18" y="4"/>
                    <a:pt x="15" y="5"/>
                    <a:pt x="13" y="4"/>
                  </a:cubicBezTo>
                  <a:cubicBezTo>
                    <a:pt x="10" y="3"/>
                    <a:pt x="8" y="3"/>
                    <a:pt x="6" y="4"/>
                  </a:cubicBezTo>
                  <a:cubicBezTo>
                    <a:pt x="4" y="5"/>
                    <a:pt x="2" y="5"/>
                    <a:pt x="0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3" y="2"/>
                    <a:pt x="5" y="1"/>
                    <a:pt x="7" y="1"/>
                  </a:cubicBezTo>
                  <a:cubicBezTo>
                    <a:pt x="8" y="1"/>
                    <a:pt x="10" y="0"/>
                    <a:pt x="11" y="1"/>
                  </a:cubicBezTo>
                  <a:cubicBezTo>
                    <a:pt x="14" y="2"/>
                    <a:pt x="17" y="2"/>
                    <a:pt x="20" y="0"/>
                  </a:cubicBezTo>
                  <a:cubicBezTo>
                    <a:pt x="20" y="1"/>
                    <a:pt x="21" y="2"/>
                    <a:pt x="2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25" name="Freeform 113">
              <a:extLst>
                <a:ext uri="{FF2B5EF4-FFF2-40B4-BE49-F238E27FC236}">
                  <a16:creationId xmlns:a16="http://schemas.microsoft.com/office/drawing/2014/main" id="{E9E42CB8-18BB-4309-A363-C39E2E8B4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9" y="2224"/>
              <a:ext cx="127" cy="30"/>
            </a:xfrm>
            <a:custGeom>
              <a:avLst/>
              <a:gdLst>
                <a:gd name="T0" fmla="*/ 20 w 21"/>
                <a:gd name="T1" fmla="*/ 1 h 5"/>
                <a:gd name="T2" fmla="*/ 21 w 21"/>
                <a:gd name="T3" fmla="*/ 3 h 5"/>
                <a:gd name="T4" fmla="*/ 14 w 21"/>
                <a:gd name="T5" fmla="*/ 4 h 5"/>
                <a:gd name="T6" fmla="*/ 8 w 21"/>
                <a:gd name="T7" fmla="*/ 4 h 5"/>
                <a:gd name="T8" fmla="*/ 1 w 21"/>
                <a:gd name="T9" fmla="*/ 3 h 5"/>
                <a:gd name="T10" fmla="*/ 0 w 21"/>
                <a:gd name="T11" fmla="*/ 0 h 5"/>
                <a:gd name="T12" fmla="*/ 3 w 21"/>
                <a:gd name="T13" fmla="*/ 1 h 5"/>
                <a:gd name="T14" fmla="*/ 8 w 21"/>
                <a:gd name="T15" fmla="*/ 1 h 5"/>
                <a:gd name="T16" fmla="*/ 15 w 21"/>
                <a:gd name="T17" fmla="*/ 1 h 5"/>
                <a:gd name="T18" fmla="*/ 20 w 21"/>
                <a:gd name="T1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5">
                  <a:moveTo>
                    <a:pt x="20" y="1"/>
                  </a:moveTo>
                  <a:cubicBezTo>
                    <a:pt x="21" y="2"/>
                    <a:pt x="21" y="2"/>
                    <a:pt x="21" y="3"/>
                  </a:cubicBezTo>
                  <a:cubicBezTo>
                    <a:pt x="19" y="4"/>
                    <a:pt x="17" y="4"/>
                    <a:pt x="14" y="4"/>
                  </a:cubicBezTo>
                  <a:cubicBezTo>
                    <a:pt x="12" y="3"/>
                    <a:pt x="10" y="3"/>
                    <a:pt x="8" y="4"/>
                  </a:cubicBezTo>
                  <a:cubicBezTo>
                    <a:pt x="6" y="5"/>
                    <a:pt x="3" y="4"/>
                    <a:pt x="1" y="3"/>
                  </a:cubicBezTo>
                  <a:cubicBezTo>
                    <a:pt x="0" y="3"/>
                    <a:pt x="1" y="1"/>
                    <a:pt x="0" y="0"/>
                  </a:cubicBezTo>
                  <a:cubicBezTo>
                    <a:pt x="1" y="0"/>
                    <a:pt x="2" y="1"/>
                    <a:pt x="3" y="1"/>
                  </a:cubicBezTo>
                  <a:cubicBezTo>
                    <a:pt x="5" y="2"/>
                    <a:pt x="6" y="2"/>
                    <a:pt x="8" y="1"/>
                  </a:cubicBezTo>
                  <a:cubicBezTo>
                    <a:pt x="10" y="0"/>
                    <a:pt x="12" y="0"/>
                    <a:pt x="15" y="1"/>
                  </a:cubicBezTo>
                  <a:cubicBezTo>
                    <a:pt x="16" y="2"/>
                    <a:pt x="18" y="2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26" name="Freeform 114">
              <a:extLst>
                <a:ext uri="{FF2B5EF4-FFF2-40B4-BE49-F238E27FC236}">
                  <a16:creationId xmlns:a16="http://schemas.microsoft.com/office/drawing/2014/main" id="{31C2347D-793F-4004-85F3-7F016E4DD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" y="2345"/>
              <a:ext cx="133" cy="24"/>
            </a:xfrm>
            <a:custGeom>
              <a:avLst/>
              <a:gdLst>
                <a:gd name="T0" fmla="*/ 21 w 22"/>
                <a:gd name="T1" fmla="*/ 1 h 4"/>
                <a:gd name="T2" fmla="*/ 22 w 22"/>
                <a:gd name="T3" fmla="*/ 3 h 4"/>
                <a:gd name="T4" fmla="*/ 16 w 22"/>
                <a:gd name="T5" fmla="*/ 3 h 4"/>
                <a:gd name="T6" fmla="*/ 8 w 22"/>
                <a:gd name="T7" fmla="*/ 3 h 4"/>
                <a:gd name="T8" fmla="*/ 0 w 22"/>
                <a:gd name="T9" fmla="*/ 2 h 4"/>
                <a:gd name="T10" fmla="*/ 1 w 22"/>
                <a:gd name="T11" fmla="*/ 0 h 4"/>
                <a:gd name="T12" fmla="*/ 10 w 22"/>
                <a:gd name="T13" fmla="*/ 0 h 4"/>
                <a:gd name="T14" fmla="*/ 15 w 22"/>
                <a:gd name="T15" fmla="*/ 0 h 4"/>
                <a:gd name="T16" fmla="*/ 20 w 22"/>
                <a:gd name="T17" fmla="*/ 1 h 4"/>
                <a:gd name="T18" fmla="*/ 21 w 22"/>
                <a:gd name="T1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4">
                  <a:moveTo>
                    <a:pt x="21" y="1"/>
                  </a:moveTo>
                  <a:cubicBezTo>
                    <a:pt x="21" y="1"/>
                    <a:pt x="21" y="2"/>
                    <a:pt x="22" y="3"/>
                  </a:cubicBezTo>
                  <a:cubicBezTo>
                    <a:pt x="20" y="4"/>
                    <a:pt x="18" y="4"/>
                    <a:pt x="16" y="3"/>
                  </a:cubicBezTo>
                  <a:cubicBezTo>
                    <a:pt x="13" y="2"/>
                    <a:pt x="11" y="2"/>
                    <a:pt x="8" y="3"/>
                  </a:cubicBezTo>
                  <a:cubicBezTo>
                    <a:pt x="5" y="4"/>
                    <a:pt x="3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4" y="1"/>
                    <a:pt x="7" y="1"/>
                    <a:pt x="10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1"/>
                    <a:pt x="18" y="1"/>
                    <a:pt x="20" y="1"/>
                  </a:cubicBezTo>
                  <a:cubicBezTo>
                    <a:pt x="20" y="1"/>
                    <a:pt x="21" y="1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27" name="Freeform 115">
              <a:extLst>
                <a:ext uri="{FF2B5EF4-FFF2-40B4-BE49-F238E27FC236}">
                  <a16:creationId xmlns:a16="http://schemas.microsoft.com/office/drawing/2014/main" id="{BEE6E8D3-604E-45D0-878E-BB027FB03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" y="1784"/>
              <a:ext cx="126" cy="30"/>
            </a:xfrm>
            <a:custGeom>
              <a:avLst/>
              <a:gdLst>
                <a:gd name="T0" fmla="*/ 20 w 21"/>
                <a:gd name="T1" fmla="*/ 1 h 5"/>
                <a:gd name="T2" fmla="*/ 21 w 21"/>
                <a:gd name="T3" fmla="*/ 3 h 5"/>
                <a:gd name="T4" fmla="*/ 15 w 21"/>
                <a:gd name="T5" fmla="*/ 4 h 5"/>
                <a:gd name="T6" fmla="*/ 8 w 21"/>
                <a:gd name="T7" fmla="*/ 4 h 5"/>
                <a:gd name="T8" fmla="*/ 0 w 21"/>
                <a:gd name="T9" fmla="*/ 3 h 5"/>
                <a:gd name="T10" fmla="*/ 1 w 21"/>
                <a:gd name="T11" fmla="*/ 0 h 5"/>
                <a:gd name="T12" fmla="*/ 10 w 21"/>
                <a:gd name="T13" fmla="*/ 1 h 5"/>
                <a:gd name="T14" fmla="*/ 13 w 21"/>
                <a:gd name="T15" fmla="*/ 1 h 5"/>
                <a:gd name="T16" fmla="*/ 20 w 21"/>
                <a:gd name="T17" fmla="*/ 2 h 5"/>
                <a:gd name="T18" fmla="*/ 20 w 21"/>
                <a:gd name="T1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5">
                  <a:moveTo>
                    <a:pt x="20" y="1"/>
                  </a:moveTo>
                  <a:cubicBezTo>
                    <a:pt x="21" y="2"/>
                    <a:pt x="21" y="2"/>
                    <a:pt x="21" y="3"/>
                  </a:cubicBezTo>
                  <a:cubicBezTo>
                    <a:pt x="19" y="4"/>
                    <a:pt x="17" y="4"/>
                    <a:pt x="15" y="4"/>
                  </a:cubicBezTo>
                  <a:cubicBezTo>
                    <a:pt x="13" y="3"/>
                    <a:pt x="10" y="3"/>
                    <a:pt x="8" y="4"/>
                  </a:cubicBezTo>
                  <a:cubicBezTo>
                    <a:pt x="5" y="5"/>
                    <a:pt x="3" y="4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4" y="2"/>
                    <a:pt x="7" y="2"/>
                    <a:pt x="10" y="1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6" y="1"/>
                    <a:pt x="18" y="1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28" name="Freeform 116">
              <a:extLst>
                <a:ext uri="{FF2B5EF4-FFF2-40B4-BE49-F238E27FC236}">
                  <a16:creationId xmlns:a16="http://schemas.microsoft.com/office/drawing/2014/main" id="{6E426CD3-FD6F-4FEF-8CF1-B074E4DAA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3" y="1145"/>
              <a:ext cx="120" cy="24"/>
            </a:xfrm>
            <a:custGeom>
              <a:avLst/>
              <a:gdLst>
                <a:gd name="T0" fmla="*/ 20 w 20"/>
                <a:gd name="T1" fmla="*/ 2 h 4"/>
                <a:gd name="T2" fmla="*/ 0 w 20"/>
                <a:gd name="T3" fmla="*/ 2 h 4"/>
                <a:gd name="T4" fmla="*/ 0 w 20"/>
                <a:gd name="T5" fmla="*/ 1 h 4"/>
                <a:gd name="T6" fmla="*/ 0 w 20"/>
                <a:gd name="T7" fmla="*/ 0 h 4"/>
                <a:gd name="T8" fmla="*/ 20 w 20"/>
                <a:gd name="T9" fmla="*/ 1 h 4"/>
                <a:gd name="T10" fmla="*/ 20 w 20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">
                  <a:moveTo>
                    <a:pt x="20" y="2"/>
                  </a:moveTo>
                  <a:cubicBezTo>
                    <a:pt x="13" y="4"/>
                    <a:pt x="7" y="3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13" y="0"/>
                    <a:pt x="20" y="1"/>
                  </a:cubicBezTo>
                  <a:cubicBezTo>
                    <a:pt x="20" y="1"/>
                    <a:pt x="20" y="2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29" name="Freeform 117">
              <a:extLst>
                <a:ext uri="{FF2B5EF4-FFF2-40B4-BE49-F238E27FC236}">
                  <a16:creationId xmlns:a16="http://schemas.microsoft.com/office/drawing/2014/main" id="{05F5F08A-0841-4328-87B3-37EBD67C9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2" y="1121"/>
              <a:ext cx="120" cy="24"/>
            </a:xfrm>
            <a:custGeom>
              <a:avLst/>
              <a:gdLst>
                <a:gd name="T0" fmla="*/ 0 w 20"/>
                <a:gd name="T1" fmla="*/ 3 h 4"/>
                <a:gd name="T2" fmla="*/ 1 w 20"/>
                <a:gd name="T3" fmla="*/ 1 h 4"/>
                <a:gd name="T4" fmla="*/ 1 w 20"/>
                <a:gd name="T5" fmla="*/ 1 h 4"/>
                <a:gd name="T6" fmla="*/ 7 w 20"/>
                <a:gd name="T7" fmla="*/ 1 h 4"/>
                <a:gd name="T8" fmla="*/ 12 w 20"/>
                <a:gd name="T9" fmla="*/ 1 h 4"/>
                <a:gd name="T10" fmla="*/ 18 w 20"/>
                <a:gd name="T11" fmla="*/ 1 h 4"/>
                <a:gd name="T12" fmla="*/ 19 w 20"/>
                <a:gd name="T13" fmla="*/ 1 h 4"/>
                <a:gd name="T14" fmla="*/ 20 w 20"/>
                <a:gd name="T15" fmla="*/ 3 h 4"/>
                <a:gd name="T16" fmla="*/ 13 w 20"/>
                <a:gd name="T17" fmla="*/ 4 h 4"/>
                <a:gd name="T18" fmla="*/ 7 w 20"/>
                <a:gd name="T19" fmla="*/ 3 h 4"/>
                <a:gd name="T20" fmla="*/ 0 w 20"/>
                <a:gd name="T2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4">
                  <a:moveTo>
                    <a:pt x="0" y="3"/>
                  </a:moveTo>
                  <a:cubicBezTo>
                    <a:pt x="0" y="2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1"/>
                    <a:pt x="5" y="1"/>
                    <a:pt x="7" y="1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4" y="1"/>
                    <a:pt x="16" y="1"/>
                    <a:pt x="18" y="1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19" y="2"/>
                    <a:pt x="19" y="2"/>
                    <a:pt x="20" y="3"/>
                  </a:cubicBezTo>
                  <a:cubicBezTo>
                    <a:pt x="17" y="4"/>
                    <a:pt x="15" y="4"/>
                    <a:pt x="13" y="4"/>
                  </a:cubicBezTo>
                  <a:cubicBezTo>
                    <a:pt x="11" y="3"/>
                    <a:pt x="9" y="3"/>
                    <a:pt x="7" y="3"/>
                  </a:cubicBezTo>
                  <a:cubicBezTo>
                    <a:pt x="5" y="4"/>
                    <a:pt x="3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0" name="Freeform 118">
              <a:extLst>
                <a:ext uri="{FF2B5EF4-FFF2-40B4-BE49-F238E27FC236}">
                  <a16:creationId xmlns:a16="http://schemas.microsoft.com/office/drawing/2014/main" id="{39D96F0F-8510-4F79-ACFA-E8518A4A9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" y="1157"/>
              <a:ext cx="120" cy="30"/>
            </a:xfrm>
            <a:custGeom>
              <a:avLst/>
              <a:gdLst>
                <a:gd name="T0" fmla="*/ 19 w 20"/>
                <a:gd name="T1" fmla="*/ 1 h 5"/>
                <a:gd name="T2" fmla="*/ 20 w 20"/>
                <a:gd name="T3" fmla="*/ 3 h 5"/>
                <a:gd name="T4" fmla="*/ 13 w 20"/>
                <a:gd name="T5" fmla="*/ 4 h 5"/>
                <a:gd name="T6" fmla="*/ 7 w 20"/>
                <a:gd name="T7" fmla="*/ 4 h 5"/>
                <a:gd name="T8" fmla="*/ 0 w 20"/>
                <a:gd name="T9" fmla="*/ 3 h 5"/>
                <a:gd name="T10" fmla="*/ 1 w 20"/>
                <a:gd name="T11" fmla="*/ 1 h 5"/>
                <a:gd name="T12" fmla="*/ 7 w 20"/>
                <a:gd name="T13" fmla="*/ 1 h 5"/>
                <a:gd name="T14" fmla="*/ 13 w 20"/>
                <a:gd name="T15" fmla="*/ 1 h 5"/>
                <a:gd name="T16" fmla="*/ 19 w 20"/>
                <a:gd name="T17" fmla="*/ 2 h 5"/>
                <a:gd name="T18" fmla="*/ 19 w 20"/>
                <a:gd name="T1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5">
                  <a:moveTo>
                    <a:pt x="19" y="1"/>
                  </a:moveTo>
                  <a:cubicBezTo>
                    <a:pt x="19" y="2"/>
                    <a:pt x="19" y="2"/>
                    <a:pt x="20" y="3"/>
                  </a:cubicBezTo>
                  <a:cubicBezTo>
                    <a:pt x="17" y="4"/>
                    <a:pt x="15" y="5"/>
                    <a:pt x="13" y="4"/>
                  </a:cubicBezTo>
                  <a:cubicBezTo>
                    <a:pt x="11" y="3"/>
                    <a:pt x="9" y="3"/>
                    <a:pt x="7" y="4"/>
                  </a:cubicBezTo>
                  <a:cubicBezTo>
                    <a:pt x="5" y="5"/>
                    <a:pt x="2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3" y="2"/>
                    <a:pt x="5" y="1"/>
                    <a:pt x="7" y="1"/>
                  </a:cubicBezTo>
                  <a:cubicBezTo>
                    <a:pt x="9" y="0"/>
                    <a:pt x="11" y="1"/>
                    <a:pt x="13" y="1"/>
                  </a:cubicBezTo>
                  <a:cubicBezTo>
                    <a:pt x="15" y="1"/>
                    <a:pt x="17" y="1"/>
                    <a:pt x="19" y="2"/>
                  </a:cubicBezTo>
                  <a:cubicBezTo>
                    <a:pt x="19" y="1"/>
                    <a:pt x="19" y="1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1" name="Freeform 119">
              <a:extLst>
                <a:ext uri="{FF2B5EF4-FFF2-40B4-BE49-F238E27FC236}">
                  <a16:creationId xmlns:a16="http://schemas.microsoft.com/office/drawing/2014/main" id="{DFC7A397-BE78-4F9C-849D-6B3D097C9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" y="1085"/>
              <a:ext cx="121" cy="24"/>
            </a:xfrm>
            <a:custGeom>
              <a:avLst/>
              <a:gdLst>
                <a:gd name="T0" fmla="*/ 19 w 20"/>
                <a:gd name="T1" fmla="*/ 1 h 4"/>
                <a:gd name="T2" fmla="*/ 20 w 20"/>
                <a:gd name="T3" fmla="*/ 3 h 4"/>
                <a:gd name="T4" fmla="*/ 14 w 20"/>
                <a:gd name="T5" fmla="*/ 4 h 4"/>
                <a:gd name="T6" fmla="*/ 6 w 20"/>
                <a:gd name="T7" fmla="*/ 4 h 4"/>
                <a:gd name="T8" fmla="*/ 0 w 20"/>
                <a:gd name="T9" fmla="*/ 3 h 4"/>
                <a:gd name="T10" fmla="*/ 1 w 20"/>
                <a:gd name="T11" fmla="*/ 1 h 4"/>
                <a:gd name="T12" fmla="*/ 8 w 20"/>
                <a:gd name="T13" fmla="*/ 1 h 4"/>
                <a:gd name="T14" fmla="*/ 12 w 20"/>
                <a:gd name="T15" fmla="*/ 0 h 4"/>
                <a:gd name="T16" fmla="*/ 19 w 20"/>
                <a:gd name="T1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">
                  <a:moveTo>
                    <a:pt x="19" y="1"/>
                  </a:moveTo>
                  <a:cubicBezTo>
                    <a:pt x="19" y="2"/>
                    <a:pt x="19" y="2"/>
                    <a:pt x="20" y="3"/>
                  </a:cubicBezTo>
                  <a:cubicBezTo>
                    <a:pt x="18" y="4"/>
                    <a:pt x="16" y="4"/>
                    <a:pt x="14" y="4"/>
                  </a:cubicBezTo>
                  <a:cubicBezTo>
                    <a:pt x="11" y="3"/>
                    <a:pt x="9" y="3"/>
                    <a:pt x="6" y="4"/>
                  </a:cubicBezTo>
                  <a:cubicBezTo>
                    <a:pt x="4" y="4"/>
                    <a:pt x="2" y="4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3" y="2"/>
                    <a:pt x="5" y="1"/>
                    <a:pt x="8" y="1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4" y="1"/>
                    <a:pt x="16" y="2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2" name="Freeform 120">
              <a:extLst>
                <a:ext uri="{FF2B5EF4-FFF2-40B4-BE49-F238E27FC236}">
                  <a16:creationId xmlns:a16="http://schemas.microsoft.com/office/drawing/2014/main" id="{C16F28E1-5D12-4F35-96B8-A51643D4E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" y="910"/>
              <a:ext cx="97" cy="72"/>
            </a:xfrm>
            <a:custGeom>
              <a:avLst/>
              <a:gdLst>
                <a:gd name="T0" fmla="*/ 0 w 16"/>
                <a:gd name="T1" fmla="*/ 1 h 12"/>
                <a:gd name="T2" fmla="*/ 3 w 16"/>
                <a:gd name="T3" fmla="*/ 0 h 12"/>
                <a:gd name="T4" fmla="*/ 8 w 16"/>
                <a:gd name="T5" fmla="*/ 5 h 12"/>
                <a:gd name="T6" fmla="*/ 10 w 16"/>
                <a:gd name="T7" fmla="*/ 6 h 12"/>
                <a:gd name="T8" fmla="*/ 15 w 16"/>
                <a:gd name="T9" fmla="*/ 9 h 12"/>
                <a:gd name="T10" fmla="*/ 16 w 16"/>
                <a:gd name="T11" fmla="*/ 11 h 12"/>
                <a:gd name="T12" fmla="*/ 9 w 16"/>
                <a:gd name="T13" fmla="*/ 9 h 12"/>
                <a:gd name="T14" fmla="*/ 5 w 16"/>
                <a:gd name="T15" fmla="*/ 7 h 12"/>
                <a:gd name="T16" fmla="*/ 0 w 16"/>
                <a:gd name="T1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2">
                  <a:moveTo>
                    <a:pt x="0" y="1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3"/>
                    <a:pt x="5" y="4"/>
                    <a:pt x="8" y="5"/>
                  </a:cubicBezTo>
                  <a:cubicBezTo>
                    <a:pt x="8" y="5"/>
                    <a:pt x="9" y="6"/>
                    <a:pt x="10" y="6"/>
                  </a:cubicBezTo>
                  <a:cubicBezTo>
                    <a:pt x="11" y="9"/>
                    <a:pt x="13" y="9"/>
                    <a:pt x="15" y="9"/>
                  </a:cubicBezTo>
                  <a:cubicBezTo>
                    <a:pt x="16" y="9"/>
                    <a:pt x="16" y="10"/>
                    <a:pt x="16" y="11"/>
                  </a:cubicBezTo>
                  <a:cubicBezTo>
                    <a:pt x="13" y="12"/>
                    <a:pt x="11" y="11"/>
                    <a:pt x="9" y="9"/>
                  </a:cubicBezTo>
                  <a:cubicBezTo>
                    <a:pt x="8" y="8"/>
                    <a:pt x="6" y="7"/>
                    <a:pt x="5" y="7"/>
                  </a:cubicBezTo>
                  <a:cubicBezTo>
                    <a:pt x="2" y="6"/>
                    <a:pt x="1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3" name="Freeform 121">
              <a:extLst>
                <a:ext uri="{FF2B5EF4-FFF2-40B4-BE49-F238E27FC236}">
                  <a16:creationId xmlns:a16="http://schemas.microsoft.com/office/drawing/2014/main" id="{796B2A50-BD19-41CB-9AD2-7DB3AD36C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1983"/>
              <a:ext cx="78" cy="84"/>
            </a:xfrm>
            <a:custGeom>
              <a:avLst/>
              <a:gdLst>
                <a:gd name="T0" fmla="*/ 12 w 13"/>
                <a:gd name="T1" fmla="*/ 14 h 14"/>
                <a:gd name="T2" fmla="*/ 10 w 13"/>
                <a:gd name="T3" fmla="*/ 14 h 14"/>
                <a:gd name="T4" fmla="*/ 7 w 13"/>
                <a:gd name="T5" fmla="*/ 8 h 14"/>
                <a:gd name="T6" fmla="*/ 5 w 13"/>
                <a:gd name="T7" fmla="*/ 6 h 14"/>
                <a:gd name="T8" fmla="*/ 0 w 13"/>
                <a:gd name="T9" fmla="*/ 2 h 14"/>
                <a:gd name="T10" fmla="*/ 0 w 13"/>
                <a:gd name="T11" fmla="*/ 0 h 14"/>
                <a:gd name="T12" fmla="*/ 7 w 13"/>
                <a:gd name="T13" fmla="*/ 3 h 14"/>
                <a:gd name="T14" fmla="*/ 10 w 13"/>
                <a:gd name="T15" fmla="*/ 7 h 14"/>
                <a:gd name="T16" fmla="*/ 12 w 13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4">
                  <a:moveTo>
                    <a:pt x="12" y="14"/>
                  </a:moveTo>
                  <a:cubicBezTo>
                    <a:pt x="11" y="14"/>
                    <a:pt x="11" y="14"/>
                    <a:pt x="10" y="14"/>
                  </a:cubicBezTo>
                  <a:cubicBezTo>
                    <a:pt x="10" y="11"/>
                    <a:pt x="9" y="10"/>
                    <a:pt x="7" y="8"/>
                  </a:cubicBezTo>
                  <a:cubicBezTo>
                    <a:pt x="6" y="8"/>
                    <a:pt x="5" y="7"/>
                    <a:pt x="5" y="6"/>
                  </a:cubicBezTo>
                  <a:cubicBezTo>
                    <a:pt x="4" y="3"/>
                    <a:pt x="3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3" y="0"/>
                    <a:pt x="5" y="1"/>
                    <a:pt x="7" y="3"/>
                  </a:cubicBezTo>
                  <a:cubicBezTo>
                    <a:pt x="7" y="5"/>
                    <a:pt x="9" y="6"/>
                    <a:pt x="10" y="7"/>
                  </a:cubicBezTo>
                  <a:cubicBezTo>
                    <a:pt x="12" y="8"/>
                    <a:pt x="13" y="11"/>
                    <a:pt x="1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4" name="Freeform 122">
              <a:extLst>
                <a:ext uri="{FF2B5EF4-FFF2-40B4-BE49-F238E27FC236}">
                  <a16:creationId xmlns:a16="http://schemas.microsoft.com/office/drawing/2014/main" id="{417107D0-E16E-4E44-8270-21F13A56E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3" y="958"/>
              <a:ext cx="127" cy="12"/>
            </a:xfrm>
            <a:custGeom>
              <a:avLst/>
              <a:gdLst>
                <a:gd name="T0" fmla="*/ 21 w 21"/>
                <a:gd name="T1" fmla="*/ 0 h 2"/>
                <a:gd name="T2" fmla="*/ 21 w 21"/>
                <a:gd name="T3" fmla="*/ 2 h 2"/>
                <a:gd name="T4" fmla="*/ 0 w 21"/>
                <a:gd name="T5" fmla="*/ 2 h 2"/>
                <a:gd name="T6" fmla="*/ 0 w 21"/>
                <a:gd name="T7" fmla="*/ 0 h 2"/>
                <a:gd name="T8" fmla="*/ 21 w 2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">
                  <a:moveTo>
                    <a:pt x="21" y="0"/>
                  </a:moveTo>
                  <a:cubicBezTo>
                    <a:pt x="21" y="1"/>
                    <a:pt x="21" y="1"/>
                    <a:pt x="21" y="2"/>
                  </a:cubicBezTo>
                  <a:cubicBezTo>
                    <a:pt x="14" y="2"/>
                    <a:pt x="7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7" y="0"/>
                    <a:pt x="14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5" name="Freeform 123">
              <a:extLst>
                <a:ext uri="{FF2B5EF4-FFF2-40B4-BE49-F238E27FC236}">
                  <a16:creationId xmlns:a16="http://schemas.microsoft.com/office/drawing/2014/main" id="{3D893442-2514-4F8E-91C5-2BC107286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" y="2272"/>
              <a:ext cx="103" cy="31"/>
            </a:xfrm>
            <a:custGeom>
              <a:avLst/>
              <a:gdLst>
                <a:gd name="T0" fmla="*/ 17 w 17"/>
                <a:gd name="T1" fmla="*/ 2 h 5"/>
                <a:gd name="T2" fmla="*/ 16 w 17"/>
                <a:gd name="T3" fmla="*/ 5 h 5"/>
                <a:gd name="T4" fmla="*/ 14 w 17"/>
                <a:gd name="T5" fmla="*/ 4 h 5"/>
                <a:gd name="T6" fmla="*/ 8 w 17"/>
                <a:gd name="T7" fmla="*/ 4 h 5"/>
                <a:gd name="T8" fmla="*/ 0 w 17"/>
                <a:gd name="T9" fmla="*/ 3 h 5"/>
                <a:gd name="T10" fmla="*/ 1 w 17"/>
                <a:gd name="T11" fmla="*/ 1 h 5"/>
                <a:gd name="T12" fmla="*/ 3 w 17"/>
                <a:gd name="T13" fmla="*/ 2 h 5"/>
                <a:gd name="T14" fmla="*/ 8 w 17"/>
                <a:gd name="T15" fmla="*/ 1 h 5"/>
                <a:gd name="T16" fmla="*/ 17 w 17"/>
                <a:gd name="T1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">
                  <a:moveTo>
                    <a:pt x="17" y="2"/>
                  </a:moveTo>
                  <a:cubicBezTo>
                    <a:pt x="16" y="3"/>
                    <a:pt x="16" y="4"/>
                    <a:pt x="16" y="5"/>
                  </a:cubicBezTo>
                  <a:cubicBezTo>
                    <a:pt x="15" y="5"/>
                    <a:pt x="15" y="4"/>
                    <a:pt x="14" y="4"/>
                  </a:cubicBezTo>
                  <a:cubicBezTo>
                    <a:pt x="12" y="3"/>
                    <a:pt x="10" y="3"/>
                    <a:pt x="8" y="4"/>
                  </a:cubicBezTo>
                  <a:cubicBezTo>
                    <a:pt x="5" y="5"/>
                    <a:pt x="3" y="5"/>
                    <a:pt x="0" y="3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4" y="2"/>
                    <a:pt x="6" y="2"/>
                    <a:pt x="8" y="1"/>
                  </a:cubicBezTo>
                  <a:cubicBezTo>
                    <a:pt x="11" y="0"/>
                    <a:pt x="14" y="1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6" name="Freeform 124">
              <a:extLst>
                <a:ext uri="{FF2B5EF4-FFF2-40B4-BE49-F238E27FC236}">
                  <a16:creationId xmlns:a16="http://schemas.microsoft.com/office/drawing/2014/main" id="{50324C2E-5E8D-455D-8D4E-78A90A9E3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3" y="1724"/>
              <a:ext cx="90" cy="42"/>
            </a:xfrm>
            <a:custGeom>
              <a:avLst/>
              <a:gdLst>
                <a:gd name="T0" fmla="*/ 15 w 15"/>
                <a:gd name="T1" fmla="*/ 4 h 7"/>
                <a:gd name="T2" fmla="*/ 13 w 15"/>
                <a:gd name="T3" fmla="*/ 5 h 7"/>
                <a:gd name="T4" fmla="*/ 10 w 15"/>
                <a:gd name="T5" fmla="*/ 3 h 7"/>
                <a:gd name="T6" fmla="*/ 10 w 15"/>
                <a:gd name="T7" fmla="*/ 3 h 7"/>
                <a:gd name="T8" fmla="*/ 6 w 15"/>
                <a:gd name="T9" fmla="*/ 3 h 7"/>
                <a:gd name="T10" fmla="*/ 6 w 15"/>
                <a:gd name="T11" fmla="*/ 3 h 7"/>
                <a:gd name="T12" fmla="*/ 2 w 15"/>
                <a:gd name="T13" fmla="*/ 7 h 7"/>
                <a:gd name="T14" fmla="*/ 1 w 15"/>
                <a:gd name="T15" fmla="*/ 5 h 7"/>
                <a:gd name="T16" fmla="*/ 0 w 15"/>
                <a:gd name="T17" fmla="*/ 4 h 7"/>
                <a:gd name="T18" fmla="*/ 5 w 15"/>
                <a:gd name="T19" fmla="*/ 0 h 7"/>
                <a:gd name="T20" fmla="*/ 7 w 15"/>
                <a:gd name="T21" fmla="*/ 0 h 7"/>
                <a:gd name="T22" fmla="*/ 10 w 15"/>
                <a:gd name="T23" fmla="*/ 0 h 7"/>
                <a:gd name="T24" fmla="*/ 12 w 15"/>
                <a:gd name="T25" fmla="*/ 0 h 7"/>
                <a:gd name="T26" fmla="*/ 15 w 15"/>
                <a:gd name="T2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7">
                  <a:moveTo>
                    <a:pt x="15" y="4"/>
                  </a:moveTo>
                  <a:cubicBezTo>
                    <a:pt x="14" y="4"/>
                    <a:pt x="14" y="5"/>
                    <a:pt x="13" y="5"/>
                  </a:cubicBezTo>
                  <a:cubicBezTo>
                    <a:pt x="12" y="5"/>
                    <a:pt x="11" y="4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7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4"/>
                    <a:pt x="3" y="5"/>
                    <a:pt x="2" y="7"/>
                  </a:cubicBezTo>
                  <a:cubicBezTo>
                    <a:pt x="2" y="6"/>
                    <a:pt x="1" y="5"/>
                    <a:pt x="1" y="5"/>
                  </a:cubicBezTo>
                  <a:cubicBezTo>
                    <a:pt x="0" y="5"/>
                    <a:pt x="0" y="5"/>
                    <a:pt x="0" y="4"/>
                  </a:cubicBezTo>
                  <a:cubicBezTo>
                    <a:pt x="2" y="3"/>
                    <a:pt x="3" y="2"/>
                    <a:pt x="5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1"/>
                    <a:pt x="9" y="1"/>
                    <a:pt x="10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4" y="2"/>
                    <a:pt x="1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7" name="Freeform 125">
              <a:extLst>
                <a:ext uri="{FF2B5EF4-FFF2-40B4-BE49-F238E27FC236}">
                  <a16:creationId xmlns:a16="http://schemas.microsoft.com/office/drawing/2014/main" id="{C70F4EB7-CC91-45ED-899A-B9DE839BA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4" y="2598"/>
              <a:ext cx="36" cy="103"/>
            </a:xfrm>
            <a:custGeom>
              <a:avLst/>
              <a:gdLst>
                <a:gd name="T0" fmla="*/ 4 w 6"/>
                <a:gd name="T1" fmla="*/ 0 h 17"/>
                <a:gd name="T2" fmla="*/ 6 w 6"/>
                <a:gd name="T3" fmla="*/ 2 h 17"/>
                <a:gd name="T4" fmla="*/ 4 w 6"/>
                <a:gd name="T5" fmla="*/ 7 h 17"/>
                <a:gd name="T6" fmla="*/ 4 w 6"/>
                <a:gd name="T7" fmla="*/ 10 h 17"/>
                <a:gd name="T8" fmla="*/ 5 w 6"/>
                <a:gd name="T9" fmla="*/ 15 h 17"/>
                <a:gd name="T10" fmla="*/ 3 w 6"/>
                <a:gd name="T11" fmla="*/ 17 h 17"/>
                <a:gd name="T12" fmla="*/ 1 w 6"/>
                <a:gd name="T13" fmla="*/ 10 h 17"/>
                <a:gd name="T14" fmla="*/ 1 w 6"/>
                <a:gd name="T15" fmla="*/ 6 h 17"/>
                <a:gd name="T16" fmla="*/ 4 w 6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7">
                  <a:moveTo>
                    <a:pt x="4" y="0"/>
                  </a:moveTo>
                  <a:cubicBezTo>
                    <a:pt x="5" y="1"/>
                    <a:pt x="5" y="1"/>
                    <a:pt x="6" y="2"/>
                  </a:cubicBezTo>
                  <a:cubicBezTo>
                    <a:pt x="4" y="3"/>
                    <a:pt x="3" y="5"/>
                    <a:pt x="4" y="7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3" y="12"/>
                    <a:pt x="3" y="14"/>
                    <a:pt x="5" y="15"/>
                  </a:cubicBezTo>
                  <a:cubicBezTo>
                    <a:pt x="4" y="16"/>
                    <a:pt x="4" y="16"/>
                    <a:pt x="3" y="17"/>
                  </a:cubicBezTo>
                  <a:cubicBezTo>
                    <a:pt x="1" y="15"/>
                    <a:pt x="0" y="13"/>
                    <a:pt x="1" y="10"/>
                  </a:cubicBezTo>
                  <a:cubicBezTo>
                    <a:pt x="1" y="9"/>
                    <a:pt x="1" y="7"/>
                    <a:pt x="1" y="6"/>
                  </a:cubicBezTo>
                  <a:cubicBezTo>
                    <a:pt x="1" y="4"/>
                    <a:pt x="2" y="2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8" name="Freeform 126">
              <a:extLst>
                <a:ext uri="{FF2B5EF4-FFF2-40B4-BE49-F238E27FC236}">
                  <a16:creationId xmlns:a16="http://schemas.microsoft.com/office/drawing/2014/main" id="{73058781-B08D-435B-94A8-790CBCD71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0" y="1157"/>
              <a:ext cx="96" cy="12"/>
            </a:xfrm>
            <a:custGeom>
              <a:avLst/>
              <a:gdLst>
                <a:gd name="T0" fmla="*/ 0 w 16"/>
                <a:gd name="T1" fmla="*/ 0 h 2"/>
                <a:gd name="T2" fmla="*/ 16 w 16"/>
                <a:gd name="T3" fmla="*/ 0 h 2"/>
                <a:gd name="T4" fmla="*/ 16 w 16"/>
                <a:gd name="T5" fmla="*/ 2 h 2"/>
                <a:gd name="T6" fmla="*/ 1 w 16"/>
                <a:gd name="T7" fmla="*/ 2 h 2"/>
                <a:gd name="T8" fmla="*/ 0 w 16"/>
                <a:gd name="T9" fmla="*/ 0 h 2"/>
                <a:gd name="T10" fmla="*/ 0 w 16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0" y="0"/>
                  </a:moveTo>
                  <a:cubicBezTo>
                    <a:pt x="6" y="0"/>
                    <a:pt x="11" y="0"/>
                    <a:pt x="16" y="0"/>
                  </a:cubicBezTo>
                  <a:cubicBezTo>
                    <a:pt x="16" y="1"/>
                    <a:pt x="16" y="1"/>
                    <a:pt x="16" y="2"/>
                  </a:cubicBezTo>
                  <a:cubicBezTo>
                    <a:pt x="11" y="2"/>
                    <a:pt x="6" y="2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39" name="Freeform 127">
              <a:extLst>
                <a:ext uri="{FF2B5EF4-FFF2-40B4-BE49-F238E27FC236}">
                  <a16:creationId xmlns:a16="http://schemas.microsoft.com/office/drawing/2014/main" id="{DC5AF0AD-EB62-45A9-9C99-B088AC90F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9" y="2272"/>
              <a:ext cx="103" cy="31"/>
            </a:xfrm>
            <a:custGeom>
              <a:avLst/>
              <a:gdLst>
                <a:gd name="T0" fmla="*/ 0 w 17"/>
                <a:gd name="T1" fmla="*/ 3 h 5"/>
                <a:gd name="T2" fmla="*/ 1 w 17"/>
                <a:gd name="T3" fmla="*/ 1 h 5"/>
                <a:gd name="T4" fmla="*/ 3 w 17"/>
                <a:gd name="T5" fmla="*/ 2 h 5"/>
                <a:gd name="T6" fmla="*/ 8 w 17"/>
                <a:gd name="T7" fmla="*/ 1 h 5"/>
                <a:gd name="T8" fmla="*/ 17 w 17"/>
                <a:gd name="T9" fmla="*/ 2 h 5"/>
                <a:gd name="T10" fmla="*/ 14 w 17"/>
                <a:gd name="T11" fmla="*/ 4 h 5"/>
                <a:gd name="T12" fmla="*/ 8 w 17"/>
                <a:gd name="T13" fmla="*/ 4 h 5"/>
                <a:gd name="T14" fmla="*/ 0 w 17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5">
                  <a:moveTo>
                    <a:pt x="0" y="3"/>
                  </a:moveTo>
                  <a:cubicBezTo>
                    <a:pt x="0" y="2"/>
                    <a:pt x="0" y="2"/>
                    <a:pt x="1" y="1"/>
                  </a:cubicBezTo>
                  <a:cubicBezTo>
                    <a:pt x="1" y="1"/>
                    <a:pt x="2" y="1"/>
                    <a:pt x="3" y="2"/>
                  </a:cubicBezTo>
                  <a:cubicBezTo>
                    <a:pt x="5" y="2"/>
                    <a:pt x="6" y="2"/>
                    <a:pt x="8" y="1"/>
                  </a:cubicBezTo>
                  <a:cubicBezTo>
                    <a:pt x="11" y="0"/>
                    <a:pt x="14" y="1"/>
                    <a:pt x="17" y="2"/>
                  </a:cubicBezTo>
                  <a:cubicBezTo>
                    <a:pt x="16" y="4"/>
                    <a:pt x="16" y="5"/>
                    <a:pt x="14" y="4"/>
                  </a:cubicBezTo>
                  <a:cubicBezTo>
                    <a:pt x="12" y="3"/>
                    <a:pt x="10" y="3"/>
                    <a:pt x="8" y="4"/>
                  </a:cubicBezTo>
                  <a:cubicBezTo>
                    <a:pt x="5" y="5"/>
                    <a:pt x="3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0" name="Freeform 128">
              <a:extLst>
                <a:ext uri="{FF2B5EF4-FFF2-40B4-BE49-F238E27FC236}">
                  <a16:creationId xmlns:a16="http://schemas.microsoft.com/office/drawing/2014/main" id="{82EBC2FE-EC24-4823-8A4C-96CD4E9FF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" y="2399"/>
              <a:ext cx="84" cy="48"/>
            </a:xfrm>
            <a:custGeom>
              <a:avLst/>
              <a:gdLst>
                <a:gd name="T0" fmla="*/ 14 w 14"/>
                <a:gd name="T1" fmla="*/ 6 h 8"/>
                <a:gd name="T2" fmla="*/ 12 w 14"/>
                <a:gd name="T3" fmla="*/ 8 h 8"/>
                <a:gd name="T4" fmla="*/ 8 w 14"/>
                <a:gd name="T5" fmla="*/ 4 h 8"/>
                <a:gd name="T6" fmla="*/ 5 w 14"/>
                <a:gd name="T7" fmla="*/ 3 h 8"/>
                <a:gd name="T8" fmla="*/ 0 w 14"/>
                <a:gd name="T9" fmla="*/ 4 h 8"/>
                <a:gd name="T10" fmla="*/ 0 w 14"/>
                <a:gd name="T11" fmla="*/ 1 h 8"/>
                <a:gd name="T12" fmla="*/ 6 w 14"/>
                <a:gd name="T13" fmla="*/ 0 h 8"/>
                <a:gd name="T14" fmla="*/ 9 w 14"/>
                <a:gd name="T15" fmla="*/ 1 h 8"/>
                <a:gd name="T16" fmla="*/ 14 w 14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8">
                  <a:moveTo>
                    <a:pt x="14" y="6"/>
                  </a:moveTo>
                  <a:cubicBezTo>
                    <a:pt x="13" y="7"/>
                    <a:pt x="13" y="8"/>
                    <a:pt x="12" y="8"/>
                  </a:cubicBezTo>
                  <a:cubicBezTo>
                    <a:pt x="10" y="7"/>
                    <a:pt x="9" y="5"/>
                    <a:pt x="8" y="4"/>
                  </a:cubicBezTo>
                  <a:cubicBezTo>
                    <a:pt x="7" y="3"/>
                    <a:pt x="6" y="3"/>
                    <a:pt x="5" y="3"/>
                  </a:cubicBezTo>
                  <a:cubicBezTo>
                    <a:pt x="4" y="3"/>
                    <a:pt x="2" y="3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7" y="0"/>
                    <a:pt x="8" y="1"/>
                    <a:pt x="9" y="1"/>
                  </a:cubicBezTo>
                  <a:cubicBezTo>
                    <a:pt x="11" y="3"/>
                    <a:pt x="12" y="5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1" name="Freeform 129">
              <a:extLst>
                <a:ext uri="{FF2B5EF4-FFF2-40B4-BE49-F238E27FC236}">
                  <a16:creationId xmlns:a16="http://schemas.microsoft.com/office/drawing/2014/main" id="{A84EB524-F678-4F10-8ACF-D80AC622D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3" y="1091"/>
              <a:ext cx="91" cy="24"/>
            </a:xfrm>
            <a:custGeom>
              <a:avLst/>
              <a:gdLst>
                <a:gd name="T0" fmla="*/ 1 w 15"/>
                <a:gd name="T1" fmla="*/ 1 h 4"/>
                <a:gd name="T2" fmla="*/ 6 w 15"/>
                <a:gd name="T3" fmla="*/ 1 h 4"/>
                <a:gd name="T4" fmla="*/ 15 w 15"/>
                <a:gd name="T5" fmla="*/ 2 h 4"/>
                <a:gd name="T6" fmla="*/ 14 w 15"/>
                <a:gd name="T7" fmla="*/ 4 h 4"/>
                <a:gd name="T8" fmla="*/ 12 w 15"/>
                <a:gd name="T9" fmla="*/ 4 h 4"/>
                <a:gd name="T10" fmla="*/ 7 w 15"/>
                <a:gd name="T11" fmla="*/ 4 h 4"/>
                <a:gd name="T12" fmla="*/ 0 w 15"/>
                <a:gd name="T13" fmla="*/ 3 h 4"/>
                <a:gd name="T14" fmla="*/ 1 w 15"/>
                <a:gd name="T1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">
                  <a:moveTo>
                    <a:pt x="1" y="1"/>
                  </a:moveTo>
                  <a:cubicBezTo>
                    <a:pt x="3" y="1"/>
                    <a:pt x="4" y="1"/>
                    <a:pt x="6" y="1"/>
                  </a:cubicBezTo>
                  <a:cubicBezTo>
                    <a:pt x="9" y="0"/>
                    <a:pt x="12" y="0"/>
                    <a:pt x="15" y="2"/>
                  </a:cubicBezTo>
                  <a:cubicBezTo>
                    <a:pt x="15" y="3"/>
                    <a:pt x="15" y="3"/>
                    <a:pt x="14" y="4"/>
                  </a:cubicBezTo>
                  <a:cubicBezTo>
                    <a:pt x="14" y="4"/>
                    <a:pt x="13" y="4"/>
                    <a:pt x="12" y="4"/>
                  </a:cubicBezTo>
                  <a:cubicBezTo>
                    <a:pt x="11" y="3"/>
                    <a:pt x="9" y="3"/>
                    <a:pt x="7" y="4"/>
                  </a:cubicBezTo>
                  <a:cubicBezTo>
                    <a:pt x="4" y="4"/>
                    <a:pt x="2" y="4"/>
                    <a:pt x="0" y="3"/>
                  </a:cubicBezTo>
                  <a:cubicBezTo>
                    <a:pt x="0" y="2"/>
                    <a:pt x="0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2" name="Freeform 130">
              <a:extLst>
                <a:ext uri="{FF2B5EF4-FFF2-40B4-BE49-F238E27FC236}">
                  <a16:creationId xmlns:a16="http://schemas.microsoft.com/office/drawing/2014/main" id="{C11DD716-4B4C-4402-BD8A-8663955C5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3" y="1531"/>
              <a:ext cx="90" cy="30"/>
            </a:xfrm>
            <a:custGeom>
              <a:avLst/>
              <a:gdLst>
                <a:gd name="T0" fmla="*/ 1 w 15"/>
                <a:gd name="T1" fmla="*/ 0 h 5"/>
                <a:gd name="T2" fmla="*/ 10 w 15"/>
                <a:gd name="T3" fmla="*/ 0 h 5"/>
                <a:gd name="T4" fmla="*/ 15 w 15"/>
                <a:gd name="T5" fmla="*/ 1 h 5"/>
                <a:gd name="T6" fmla="*/ 14 w 15"/>
                <a:gd name="T7" fmla="*/ 3 h 5"/>
                <a:gd name="T8" fmla="*/ 14 w 15"/>
                <a:gd name="T9" fmla="*/ 3 h 5"/>
                <a:gd name="T10" fmla="*/ 8 w 15"/>
                <a:gd name="T11" fmla="*/ 4 h 5"/>
                <a:gd name="T12" fmla="*/ 0 w 15"/>
                <a:gd name="T13" fmla="*/ 3 h 5"/>
                <a:gd name="T14" fmla="*/ 1 w 15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1" y="0"/>
                  </a:moveTo>
                  <a:cubicBezTo>
                    <a:pt x="4" y="2"/>
                    <a:pt x="7" y="1"/>
                    <a:pt x="10" y="0"/>
                  </a:cubicBezTo>
                  <a:cubicBezTo>
                    <a:pt x="11" y="0"/>
                    <a:pt x="13" y="1"/>
                    <a:pt x="15" y="1"/>
                  </a:cubicBezTo>
                  <a:cubicBezTo>
                    <a:pt x="15" y="2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3"/>
                    <a:pt x="10" y="3"/>
                    <a:pt x="8" y="4"/>
                  </a:cubicBezTo>
                  <a:cubicBezTo>
                    <a:pt x="5" y="5"/>
                    <a:pt x="2" y="4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3" name="Freeform 131">
              <a:extLst>
                <a:ext uri="{FF2B5EF4-FFF2-40B4-BE49-F238E27FC236}">
                  <a16:creationId xmlns:a16="http://schemas.microsoft.com/office/drawing/2014/main" id="{0A0ACAA6-1663-48B0-B237-796E69DB3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8" y="2176"/>
              <a:ext cx="91" cy="30"/>
            </a:xfrm>
            <a:custGeom>
              <a:avLst/>
              <a:gdLst>
                <a:gd name="T0" fmla="*/ 15 w 15"/>
                <a:gd name="T1" fmla="*/ 2 h 5"/>
                <a:gd name="T2" fmla="*/ 14 w 15"/>
                <a:gd name="T3" fmla="*/ 4 h 5"/>
                <a:gd name="T4" fmla="*/ 7 w 15"/>
                <a:gd name="T5" fmla="*/ 4 h 5"/>
                <a:gd name="T6" fmla="*/ 0 w 15"/>
                <a:gd name="T7" fmla="*/ 3 h 5"/>
                <a:gd name="T8" fmla="*/ 0 w 15"/>
                <a:gd name="T9" fmla="*/ 1 h 5"/>
                <a:gd name="T10" fmla="*/ 2 w 15"/>
                <a:gd name="T11" fmla="*/ 1 h 5"/>
                <a:gd name="T12" fmla="*/ 8 w 15"/>
                <a:gd name="T13" fmla="*/ 1 h 5"/>
                <a:gd name="T14" fmla="*/ 15 w 15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5">
                  <a:moveTo>
                    <a:pt x="15" y="2"/>
                  </a:moveTo>
                  <a:cubicBezTo>
                    <a:pt x="14" y="2"/>
                    <a:pt x="14" y="3"/>
                    <a:pt x="14" y="4"/>
                  </a:cubicBezTo>
                  <a:cubicBezTo>
                    <a:pt x="12" y="3"/>
                    <a:pt x="10" y="4"/>
                    <a:pt x="7" y="4"/>
                  </a:cubicBezTo>
                  <a:cubicBezTo>
                    <a:pt x="5" y="5"/>
                    <a:pt x="2" y="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4" y="2"/>
                    <a:pt x="6" y="2"/>
                    <a:pt x="8" y="1"/>
                  </a:cubicBezTo>
                  <a:cubicBezTo>
                    <a:pt x="10" y="0"/>
                    <a:pt x="12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4" name="Freeform 132">
              <a:extLst>
                <a:ext uri="{FF2B5EF4-FFF2-40B4-BE49-F238E27FC236}">
                  <a16:creationId xmlns:a16="http://schemas.microsoft.com/office/drawing/2014/main" id="{96C734DE-DCCE-4BC8-B521-BE715C309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8" y="1139"/>
              <a:ext cx="90" cy="30"/>
            </a:xfrm>
            <a:custGeom>
              <a:avLst/>
              <a:gdLst>
                <a:gd name="T0" fmla="*/ 15 w 15"/>
                <a:gd name="T1" fmla="*/ 2 h 5"/>
                <a:gd name="T2" fmla="*/ 14 w 15"/>
                <a:gd name="T3" fmla="*/ 5 h 5"/>
                <a:gd name="T4" fmla="*/ 12 w 15"/>
                <a:gd name="T5" fmla="*/ 4 h 5"/>
                <a:gd name="T6" fmla="*/ 7 w 15"/>
                <a:gd name="T7" fmla="*/ 4 h 5"/>
                <a:gd name="T8" fmla="*/ 0 w 15"/>
                <a:gd name="T9" fmla="*/ 4 h 5"/>
                <a:gd name="T10" fmla="*/ 0 w 15"/>
                <a:gd name="T11" fmla="*/ 2 h 5"/>
                <a:gd name="T12" fmla="*/ 0 w 15"/>
                <a:gd name="T13" fmla="*/ 2 h 5"/>
                <a:gd name="T14" fmla="*/ 7 w 15"/>
                <a:gd name="T15" fmla="*/ 1 h 5"/>
                <a:gd name="T16" fmla="*/ 15 w 15"/>
                <a:gd name="T1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">
                  <a:moveTo>
                    <a:pt x="15" y="2"/>
                  </a:moveTo>
                  <a:cubicBezTo>
                    <a:pt x="14" y="3"/>
                    <a:pt x="14" y="4"/>
                    <a:pt x="14" y="5"/>
                  </a:cubicBezTo>
                  <a:cubicBezTo>
                    <a:pt x="13" y="4"/>
                    <a:pt x="13" y="4"/>
                    <a:pt x="12" y="4"/>
                  </a:cubicBezTo>
                  <a:cubicBezTo>
                    <a:pt x="10" y="4"/>
                    <a:pt x="8" y="4"/>
                    <a:pt x="7" y="4"/>
                  </a:cubicBezTo>
                  <a:cubicBezTo>
                    <a:pt x="4" y="5"/>
                    <a:pt x="2" y="5"/>
                    <a:pt x="0" y="4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5" y="2"/>
                    <a:pt x="7" y="1"/>
                  </a:cubicBezTo>
                  <a:cubicBezTo>
                    <a:pt x="10" y="0"/>
                    <a:pt x="12" y="1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5" name="Freeform 133">
              <a:extLst>
                <a:ext uri="{FF2B5EF4-FFF2-40B4-BE49-F238E27FC236}">
                  <a16:creationId xmlns:a16="http://schemas.microsoft.com/office/drawing/2014/main" id="{C8ED4E12-945E-41EA-9924-55A6CBAEE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8" y="1169"/>
              <a:ext cx="91" cy="30"/>
            </a:xfrm>
            <a:custGeom>
              <a:avLst/>
              <a:gdLst>
                <a:gd name="T0" fmla="*/ 0 w 15"/>
                <a:gd name="T1" fmla="*/ 4 h 5"/>
                <a:gd name="T2" fmla="*/ 1 w 15"/>
                <a:gd name="T3" fmla="*/ 1 h 5"/>
                <a:gd name="T4" fmla="*/ 1 w 15"/>
                <a:gd name="T5" fmla="*/ 2 h 5"/>
                <a:gd name="T6" fmla="*/ 7 w 15"/>
                <a:gd name="T7" fmla="*/ 1 h 5"/>
                <a:gd name="T8" fmla="*/ 14 w 15"/>
                <a:gd name="T9" fmla="*/ 2 h 5"/>
                <a:gd name="T10" fmla="*/ 15 w 15"/>
                <a:gd name="T11" fmla="*/ 5 h 5"/>
                <a:gd name="T12" fmla="*/ 13 w 15"/>
                <a:gd name="T13" fmla="*/ 4 h 5"/>
                <a:gd name="T14" fmla="*/ 6 w 15"/>
                <a:gd name="T15" fmla="*/ 4 h 5"/>
                <a:gd name="T16" fmla="*/ 0 w 15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">
                  <a:moveTo>
                    <a:pt x="0" y="4"/>
                  </a:moveTo>
                  <a:cubicBezTo>
                    <a:pt x="0" y="3"/>
                    <a:pt x="0" y="2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5" y="2"/>
                    <a:pt x="7" y="1"/>
                  </a:cubicBezTo>
                  <a:cubicBezTo>
                    <a:pt x="10" y="0"/>
                    <a:pt x="12" y="1"/>
                    <a:pt x="14" y="2"/>
                  </a:cubicBezTo>
                  <a:cubicBezTo>
                    <a:pt x="15" y="2"/>
                    <a:pt x="14" y="3"/>
                    <a:pt x="15" y="5"/>
                  </a:cubicBezTo>
                  <a:cubicBezTo>
                    <a:pt x="14" y="4"/>
                    <a:pt x="13" y="4"/>
                    <a:pt x="13" y="4"/>
                  </a:cubicBezTo>
                  <a:cubicBezTo>
                    <a:pt x="11" y="3"/>
                    <a:pt x="8" y="3"/>
                    <a:pt x="6" y="4"/>
                  </a:cubicBezTo>
                  <a:cubicBezTo>
                    <a:pt x="4" y="5"/>
                    <a:pt x="2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6" name="Freeform 134">
              <a:extLst>
                <a:ext uri="{FF2B5EF4-FFF2-40B4-BE49-F238E27FC236}">
                  <a16:creationId xmlns:a16="http://schemas.microsoft.com/office/drawing/2014/main" id="{F884DCBD-5700-4C58-A9D7-D21E28C1B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2357"/>
              <a:ext cx="90" cy="24"/>
            </a:xfrm>
            <a:custGeom>
              <a:avLst/>
              <a:gdLst>
                <a:gd name="T0" fmla="*/ 1 w 15"/>
                <a:gd name="T1" fmla="*/ 3 h 4"/>
                <a:gd name="T2" fmla="*/ 0 w 15"/>
                <a:gd name="T3" fmla="*/ 1 h 4"/>
                <a:gd name="T4" fmla="*/ 6 w 15"/>
                <a:gd name="T5" fmla="*/ 0 h 4"/>
                <a:gd name="T6" fmla="*/ 14 w 15"/>
                <a:gd name="T7" fmla="*/ 0 h 4"/>
                <a:gd name="T8" fmla="*/ 15 w 15"/>
                <a:gd name="T9" fmla="*/ 2 h 4"/>
                <a:gd name="T10" fmla="*/ 7 w 15"/>
                <a:gd name="T11" fmla="*/ 3 h 4"/>
                <a:gd name="T12" fmla="*/ 1 w 15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4">
                  <a:moveTo>
                    <a:pt x="1" y="3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9" y="1"/>
                    <a:pt x="11" y="2"/>
                    <a:pt x="14" y="0"/>
                  </a:cubicBezTo>
                  <a:cubicBezTo>
                    <a:pt x="15" y="1"/>
                    <a:pt x="15" y="1"/>
                    <a:pt x="15" y="2"/>
                  </a:cubicBezTo>
                  <a:cubicBezTo>
                    <a:pt x="12" y="4"/>
                    <a:pt x="10" y="4"/>
                    <a:pt x="7" y="3"/>
                  </a:cubicBezTo>
                  <a:cubicBezTo>
                    <a:pt x="5" y="3"/>
                    <a:pt x="3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7" name="Freeform 135">
              <a:extLst>
                <a:ext uri="{FF2B5EF4-FFF2-40B4-BE49-F238E27FC236}">
                  <a16:creationId xmlns:a16="http://schemas.microsoft.com/office/drawing/2014/main" id="{429E00D2-726B-4B7C-B37F-67479E105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3" y="1736"/>
              <a:ext cx="90" cy="30"/>
            </a:xfrm>
            <a:custGeom>
              <a:avLst/>
              <a:gdLst>
                <a:gd name="T0" fmla="*/ 0 w 15"/>
                <a:gd name="T1" fmla="*/ 3 h 5"/>
                <a:gd name="T2" fmla="*/ 1 w 15"/>
                <a:gd name="T3" fmla="*/ 1 h 5"/>
                <a:gd name="T4" fmla="*/ 2 w 15"/>
                <a:gd name="T5" fmla="*/ 1 h 5"/>
                <a:gd name="T6" fmla="*/ 8 w 15"/>
                <a:gd name="T7" fmla="*/ 1 h 5"/>
                <a:gd name="T8" fmla="*/ 15 w 15"/>
                <a:gd name="T9" fmla="*/ 2 h 5"/>
                <a:gd name="T10" fmla="*/ 14 w 15"/>
                <a:gd name="T11" fmla="*/ 4 h 5"/>
                <a:gd name="T12" fmla="*/ 14 w 15"/>
                <a:gd name="T13" fmla="*/ 3 h 5"/>
                <a:gd name="T14" fmla="*/ 7 w 15"/>
                <a:gd name="T15" fmla="*/ 4 h 5"/>
                <a:gd name="T16" fmla="*/ 0 w 15"/>
                <a:gd name="T1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">
                  <a:moveTo>
                    <a:pt x="0" y="3"/>
                  </a:moveTo>
                  <a:cubicBezTo>
                    <a:pt x="0" y="2"/>
                    <a:pt x="0" y="2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4" y="2"/>
                    <a:pt x="6" y="2"/>
                    <a:pt x="8" y="1"/>
                  </a:cubicBezTo>
                  <a:cubicBezTo>
                    <a:pt x="10" y="0"/>
                    <a:pt x="12" y="1"/>
                    <a:pt x="15" y="2"/>
                  </a:cubicBezTo>
                  <a:cubicBezTo>
                    <a:pt x="15" y="2"/>
                    <a:pt x="14" y="3"/>
                    <a:pt x="14" y="4"/>
                  </a:cubicBezTo>
                  <a:cubicBezTo>
                    <a:pt x="14" y="4"/>
                    <a:pt x="14" y="3"/>
                    <a:pt x="14" y="3"/>
                  </a:cubicBezTo>
                  <a:cubicBezTo>
                    <a:pt x="12" y="4"/>
                    <a:pt x="9" y="4"/>
                    <a:pt x="7" y="4"/>
                  </a:cubicBezTo>
                  <a:cubicBezTo>
                    <a:pt x="5" y="5"/>
                    <a:pt x="2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8" name="Freeform 136">
              <a:extLst>
                <a:ext uri="{FF2B5EF4-FFF2-40B4-BE49-F238E27FC236}">
                  <a16:creationId xmlns:a16="http://schemas.microsoft.com/office/drawing/2014/main" id="{F6B7D0C8-F0AF-479E-B595-EB5FDF62D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" y="2297"/>
              <a:ext cx="90" cy="30"/>
            </a:xfrm>
            <a:custGeom>
              <a:avLst/>
              <a:gdLst>
                <a:gd name="T0" fmla="*/ 0 w 15"/>
                <a:gd name="T1" fmla="*/ 3 h 5"/>
                <a:gd name="T2" fmla="*/ 1 w 15"/>
                <a:gd name="T3" fmla="*/ 0 h 5"/>
                <a:gd name="T4" fmla="*/ 2 w 15"/>
                <a:gd name="T5" fmla="*/ 1 h 5"/>
                <a:gd name="T6" fmla="*/ 9 w 15"/>
                <a:gd name="T7" fmla="*/ 1 h 5"/>
                <a:gd name="T8" fmla="*/ 15 w 15"/>
                <a:gd name="T9" fmla="*/ 1 h 5"/>
                <a:gd name="T10" fmla="*/ 14 w 15"/>
                <a:gd name="T11" fmla="*/ 3 h 5"/>
                <a:gd name="T12" fmla="*/ 14 w 15"/>
                <a:gd name="T13" fmla="*/ 3 h 5"/>
                <a:gd name="T14" fmla="*/ 8 w 15"/>
                <a:gd name="T15" fmla="*/ 4 h 5"/>
                <a:gd name="T16" fmla="*/ 0 w 15"/>
                <a:gd name="T1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5">
                  <a:moveTo>
                    <a:pt x="0" y="3"/>
                  </a:moveTo>
                  <a:cubicBezTo>
                    <a:pt x="0" y="2"/>
                    <a:pt x="1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4" y="2"/>
                    <a:pt x="7" y="2"/>
                    <a:pt x="9" y="1"/>
                  </a:cubicBezTo>
                  <a:cubicBezTo>
                    <a:pt x="11" y="0"/>
                    <a:pt x="13" y="0"/>
                    <a:pt x="15" y="1"/>
                  </a:cubicBezTo>
                  <a:cubicBezTo>
                    <a:pt x="15" y="2"/>
                    <a:pt x="15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2" y="3"/>
                    <a:pt x="10" y="3"/>
                    <a:pt x="8" y="4"/>
                  </a:cubicBezTo>
                  <a:cubicBezTo>
                    <a:pt x="5" y="5"/>
                    <a:pt x="3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49" name="Freeform 137">
              <a:extLst>
                <a:ext uri="{FF2B5EF4-FFF2-40B4-BE49-F238E27FC236}">
                  <a16:creationId xmlns:a16="http://schemas.microsoft.com/office/drawing/2014/main" id="{F5E956C5-CECD-4229-B697-912D94AEF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" y="741"/>
              <a:ext cx="36" cy="85"/>
            </a:xfrm>
            <a:custGeom>
              <a:avLst/>
              <a:gdLst>
                <a:gd name="T0" fmla="*/ 3 w 6"/>
                <a:gd name="T1" fmla="*/ 14 h 14"/>
                <a:gd name="T2" fmla="*/ 0 w 6"/>
                <a:gd name="T3" fmla="*/ 13 h 14"/>
                <a:gd name="T4" fmla="*/ 1 w 6"/>
                <a:gd name="T5" fmla="*/ 7 h 14"/>
                <a:gd name="T6" fmla="*/ 5 w 6"/>
                <a:gd name="T7" fmla="*/ 0 h 14"/>
                <a:gd name="T8" fmla="*/ 6 w 6"/>
                <a:gd name="T9" fmla="*/ 2 h 14"/>
                <a:gd name="T10" fmla="*/ 4 w 6"/>
                <a:gd name="T11" fmla="*/ 9 h 14"/>
                <a:gd name="T12" fmla="*/ 3 w 6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4">
                  <a:moveTo>
                    <a:pt x="3" y="14"/>
                  </a:moveTo>
                  <a:cubicBezTo>
                    <a:pt x="2" y="14"/>
                    <a:pt x="1" y="13"/>
                    <a:pt x="0" y="13"/>
                  </a:cubicBezTo>
                  <a:cubicBezTo>
                    <a:pt x="2" y="11"/>
                    <a:pt x="2" y="9"/>
                    <a:pt x="1" y="7"/>
                  </a:cubicBezTo>
                  <a:cubicBezTo>
                    <a:pt x="1" y="4"/>
                    <a:pt x="2" y="2"/>
                    <a:pt x="5" y="0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4" y="4"/>
                    <a:pt x="4" y="6"/>
                    <a:pt x="4" y="9"/>
                  </a:cubicBezTo>
                  <a:cubicBezTo>
                    <a:pt x="4" y="10"/>
                    <a:pt x="4" y="12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0" name="Freeform 138">
              <a:extLst>
                <a:ext uri="{FF2B5EF4-FFF2-40B4-BE49-F238E27FC236}">
                  <a16:creationId xmlns:a16="http://schemas.microsoft.com/office/drawing/2014/main" id="{FAF9C99D-4463-4DFC-841C-393715FDA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2025"/>
              <a:ext cx="48" cy="73"/>
            </a:xfrm>
            <a:custGeom>
              <a:avLst/>
              <a:gdLst>
                <a:gd name="T0" fmla="*/ 0 w 8"/>
                <a:gd name="T1" fmla="*/ 1 h 12"/>
                <a:gd name="T2" fmla="*/ 2 w 8"/>
                <a:gd name="T3" fmla="*/ 0 h 12"/>
                <a:gd name="T4" fmla="*/ 5 w 8"/>
                <a:gd name="T5" fmla="*/ 4 h 12"/>
                <a:gd name="T6" fmla="*/ 7 w 8"/>
                <a:gd name="T7" fmla="*/ 7 h 12"/>
                <a:gd name="T8" fmla="*/ 8 w 8"/>
                <a:gd name="T9" fmla="*/ 11 h 12"/>
                <a:gd name="T10" fmla="*/ 6 w 8"/>
                <a:gd name="T11" fmla="*/ 12 h 12"/>
                <a:gd name="T12" fmla="*/ 4 w 8"/>
                <a:gd name="T13" fmla="*/ 8 h 12"/>
                <a:gd name="T14" fmla="*/ 3 w 8"/>
                <a:gd name="T15" fmla="*/ 5 h 12"/>
                <a:gd name="T16" fmla="*/ 0 w 8"/>
                <a:gd name="T1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2">
                  <a:moveTo>
                    <a:pt x="0" y="1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3" y="2"/>
                    <a:pt x="4" y="3"/>
                    <a:pt x="5" y="4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7" y="8"/>
                    <a:pt x="7" y="10"/>
                    <a:pt x="8" y="11"/>
                  </a:cubicBezTo>
                  <a:cubicBezTo>
                    <a:pt x="8" y="11"/>
                    <a:pt x="7" y="12"/>
                    <a:pt x="6" y="12"/>
                  </a:cubicBezTo>
                  <a:cubicBezTo>
                    <a:pt x="5" y="11"/>
                    <a:pt x="4" y="10"/>
                    <a:pt x="4" y="8"/>
                  </a:cubicBezTo>
                  <a:cubicBezTo>
                    <a:pt x="4" y="7"/>
                    <a:pt x="3" y="6"/>
                    <a:pt x="3" y="5"/>
                  </a:cubicBezTo>
                  <a:cubicBezTo>
                    <a:pt x="1" y="4"/>
                    <a:pt x="0" y="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1" name="Freeform 139">
              <a:extLst>
                <a:ext uri="{FF2B5EF4-FFF2-40B4-BE49-F238E27FC236}">
                  <a16:creationId xmlns:a16="http://schemas.microsoft.com/office/drawing/2014/main" id="{864E7E12-EC4F-462B-8FA6-A7CA3A7BF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" y="874"/>
              <a:ext cx="60" cy="60"/>
            </a:xfrm>
            <a:custGeom>
              <a:avLst/>
              <a:gdLst>
                <a:gd name="T0" fmla="*/ 0 w 10"/>
                <a:gd name="T1" fmla="*/ 1 h 10"/>
                <a:gd name="T2" fmla="*/ 1 w 10"/>
                <a:gd name="T3" fmla="*/ 0 h 10"/>
                <a:gd name="T4" fmla="*/ 4 w 10"/>
                <a:gd name="T5" fmla="*/ 3 h 10"/>
                <a:gd name="T6" fmla="*/ 6 w 10"/>
                <a:gd name="T7" fmla="*/ 6 h 10"/>
                <a:gd name="T8" fmla="*/ 10 w 10"/>
                <a:gd name="T9" fmla="*/ 8 h 10"/>
                <a:gd name="T10" fmla="*/ 8 w 10"/>
                <a:gd name="T11" fmla="*/ 10 h 10"/>
                <a:gd name="T12" fmla="*/ 5 w 10"/>
                <a:gd name="T13" fmla="*/ 8 h 10"/>
                <a:gd name="T14" fmla="*/ 2 w 10"/>
                <a:gd name="T15" fmla="*/ 4 h 10"/>
                <a:gd name="T16" fmla="*/ 0 w 10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3" y="1"/>
                    <a:pt x="4" y="3"/>
                  </a:cubicBezTo>
                  <a:cubicBezTo>
                    <a:pt x="4" y="4"/>
                    <a:pt x="6" y="5"/>
                    <a:pt x="6" y="6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9" y="9"/>
                    <a:pt x="9" y="10"/>
                    <a:pt x="8" y="10"/>
                  </a:cubicBezTo>
                  <a:cubicBezTo>
                    <a:pt x="7" y="9"/>
                    <a:pt x="6" y="8"/>
                    <a:pt x="5" y="8"/>
                  </a:cubicBezTo>
                  <a:cubicBezTo>
                    <a:pt x="4" y="7"/>
                    <a:pt x="3" y="6"/>
                    <a:pt x="2" y="4"/>
                  </a:cubicBezTo>
                  <a:cubicBezTo>
                    <a:pt x="1" y="4"/>
                    <a:pt x="1" y="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2" name="Freeform 140">
              <a:extLst>
                <a:ext uri="{FF2B5EF4-FFF2-40B4-BE49-F238E27FC236}">
                  <a16:creationId xmlns:a16="http://schemas.microsoft.com/office/drawing/2014/main" id="{141D760D-5DB7-43AA-ADB0-90001F6E7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" y="952"/>
              <a:ext cx="72" cy="12"/>
            </a:xfrm>
            <a:custGeom>
              <a:avLst/>
              <a:gdLst>
                <a:gd name="T0" fmla="*/ 12 w 12"/>
                <a:gd name="T1" fmla="*/ 0 h 2"/>
                <a:gd name="T2" fmla="*/ 12 w 12"/>
                <a:gd name="T3" fmla="*/ 2 h 2"/>
                <a:gd name="T4" fmla="*/ 0 w 12"/>
                <a:gd name="T5" fmla="*/ 2 h 2"/>
                <a:gd name="T6" fmla="*/ 0 w 12"/>
                <a:gd name="T7" fmla="*/ 0 h 2"/>
                <a:gd name="T8" fmla="*/ 12 w 1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">
                  <a:moveTo>
                    <a:pt x="12" y="0"/>
                  </a:moveTo>
                  <a:cubicBezTo>
                    <a:pt x="12" y="1"/>
                    <a:pt x="12" y="1"/>
                    <a:pt x="12" y="2"/>
                  </a:cubicBezTo>
                  <a:cubicBezTo>
                    <a:pt x="8" y="2"/>
                    <a:pt x="4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3" name="Freeform 141">
              <a:extLst>
                <a:ext uri="{FF2B5EF4-FFF2-40B4-BE49-F238E27FC236}">
                  <a16:creationId xmlns:a16="http://schemas.microsoft.com/office/drawing/2014/main" id="{9FAAD230-E3EF-4E0D-B008-D17BD4063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" y="2598"/>
              <a:ext cx="36" cy="72"/>
            </a:xfrm>
            <a:custGeom>
              <a:avLst/>
              <a:gdLst>
                <a:gd name="T0" fmla="*/ 3 w 6"/>
                <a:gd name="T1" fmla="*/ 0 h 12"/>
                <a:gd name="T2" fmla="*/ 6 w 6"/>
                <a:gd name="T3" fmla="*/ 0 h 12"/>
                <a:gd name="T4" fmla="*/ 4 w 6"/>
                <a:gd name="T5" fmla="*/ 4 h 12"/>
                <a:gd name="T6" fmla="*/ 3 w 6"/>
                <a:gd name="T7" fmla="*/ 8 h 12"/>
                <a:gd name="T8" fmla="*/ 2 w 6"/>
                <a:gd name="T9" fmla="*/ 12 h 12"/>
                <a:gd name="T10" fmla="*/ 0 w 6"/>
                <a:gd name="T11" fmla="*/ 11 h 12"/>
                <a:gd name="T12" fmla="*/ 3 w 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2">
                  <a:moveTo>
                    <a:pt x="3" y="0"/>
                  </a:moveTo>
                  <a:cubicBezTo>
                    <a:pt x="4" y="0"/>
                    <a:pt x="4" y="0"/>
                    <a:pt x="6" y="0"/>
                  </a:cubicBezTo>
                  <a:cubicBezTo>
                    <a:pt x="5" y="2"/>
                    <a:pt x="4" y="3"/>
                    <a:pt x="4" y="4"/>
                  </a:cubicBezTo>
                  <a:cubicBezTo>
                    <a:pt x="3" y="5"/>
                    <a:pt x="3" y="6"/>
                    <a:pt x="3" y="8"/>
                  </a:cubicBezTo>
                  <a:cubicBezTo>
                    <a:pt x="3" y="9"/>
                    <a:pt x="3" y="10"/>
                    <a:pt x="2" y="12"/>
                  </a:cubicBezTo>
                  <a:cubicBezTo>
                    <a:pt x="1" y="11"/>
                    <a:pt x="1" y="11"/>
                    <a:pt x="0" y="11"/>
                  </a:cubicBezTo>
                  <a:cubicBezTo>
                    <a:pt x="0" y="7"/>
                    <a:pt x="1" y="3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4" name="Freeform 142">
              <a:extLst>
                <a:ext uri="{FF2B5EF4-FFF2-40B4-BE49-F238E27FC236}">
                  <a16:creationId xmlns:a16="http://schemas.microsoft.com/office/drawing/2014/main" id="{927C8F32-D856-4B90-B7F1-E53001BD0D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1" y="2218"/>
              <a:ext cx="66" cy="12"/>
            </a:xfrm>
            <a:custGeom>
              <a:avLst/>
              <a:gdLst>
                <a:gd name="T0" fmla="*/ 0 w 11"/>
                <a:gd name="T1" fmla="*/ 0 h 2"/>
                <a:gd name="T2" fmla="*/ 11 w 11"/>
                <a:gd name="T3" fmla="*/ 0 h 2"/>
                <a:gd name="T4" fmla="*/ 11 w 11"/>
                <a:gd name="T5" fmla="*/ 2 h 2"/>
                <a:gd name="T6" fmla="*/ 0 w 11"/>
                <a:gd name="T7" fmla="*/ 2 h 2"/>
                <a:gd name="T8" fmla="*/ 0 w 1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">
                  <a:moveTo>
                    <a:pt x="0" y="0"/>
                  </a:moveTo>
                  <a:cubicBezTo>
                    <a:pt x="3" y="0"/>
                    <a:pt x="7" y="0"/>
                    <a:pt x="11" y="0"/>
                  </a:cubicBezTo>
                  <a:cubicBezTo>
                    <a:pt x="11" y="0"/>
                    <a:pt x="11" y="1"/>
                    <a:pt x="11" y="2"/>
                  </a:cubicBezTo>
                  <a:cubicBezTo>
                    <a:pt x="7" y="2"/>
                    <a:pt x="3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5" name="Freeform 143">
              <a:extLst>
                <a:ext uri="{FF2B5EF4-FFF2-40B4-BE49-F238E27FC236}">
                  <a16:creationId xmlns:a16="http://schemas.microsoft.com/office/drawing/2014/main" id="{0A43DAC2-3602-4047-977A-8954D439F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8" y="1561"/>
              <a:ext cx="66" cy="30"/>
            </a:xfrm>
            <a:custGeom>
              <a:avLst/>
              <a:gdLst>
                <a:gd name="T0" fmla="*/ 0 w 11"/>
                <a:gd name="T1" fmla="*/ 4 h 5"/>
                <a:gd name="T2" fmla="*/ 0 w 11"/>
                <a:gd name="T3" fmla="*/ 2 h 5"/>
                <a:gd name="T4" fmla="*/ 11 w 11"/>
                <a:gd name="T5" fmla="*/ 3 h 5"/>
                <a:gd name="T6" fmla="*/ 11 w 11"/>
                <a:gd name="T7" fmla="*/ 5 h 5"/>
                <a:gd name="T8" fmla="*/ 0 w 11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0" y="4"/>
                  </a:moveTo>
                  <a:cubicBezTo>
                    <a:pt x="0" y="4"/>
                    <a:pt x="0" y="3"/>
                    <a:pt x="0" y="2"/>
                  </a:cubicBezTo>
                  <a:cubicBezTo>
                    <a:pt x="4" y="0"/>
                    <a:pt x="7" y="3"/>
                    <a:pt x="11" y="3"/>
                  </a:cubicBezTo>
                  <a:cubicBezTo>
                    <a:pt x="11" y="3"/>
                    <a:pt x="11" y="4"/>
                    <a:pt x="11" y="5"/>
                  </a:cubicBezTo>
                  <a:cubicBezTo>
                    <a:pt x="7" y="5"/>
                    <a:pt x="4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6" name="Freeform 144">
              <a:extLst>
                <a:ext uri="{FF2B5EF4-FFF2-40B4-BE49-F238E27FC236}">
                  <a16:creationId xmlns:a16="http://schemas.microsoft.com/office/drawing/2014/main" id="{8356FDF2-1D6D-4088-90FA-7092AE1E7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" y="2435"/>
              <a:ext cx="61" cy="18"/>
            </a:xfrm>
            <a:custGeom>
              <a:avLst/>
              <a:gdLst>
                <a:gd name="T0" fmla="*/ 0 w 10"/>
                <a:gd name="T1" fmla="*/ 3 h 3"/>
                <a:gd name="T2" fmla="*/ 0 w 10"/>
                <a:gd name="T3" fmla="*/ 0 h 3"/>
                <a:gd name="T4" fmla="*/ 10 w 10"/>
                <a:gd name="T5" fmla="*/ 0 h 3"/>
                <a:gd name="T6" fmla="*/ 10 w 10"/>
                <a:gd name="T7" fmla="*/ 3 h 3"/>
                <a:gd name="T8" fmla="*/ 0 w 1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3" y="0"/>
                    <a:pt x="7" y="0"/>
                    <a:pt x="10" y="0"/>
                  </a:cubicBezTo>
                  <a:cubicBezTo>
                    <a:pt x="10" y="1"/>
                    <a:pt x="10" y="2"/>
                    <a:pt x="10" y="3"/>
                  </a:cubicBezTo>
                  <a:cubicBezTo>
                    <a:pt x="7" y="3"/>
                    <a:pt x="3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7" name="Freeform 145">
              <a:extLst>
                <a:ext uri="{FF2B5EF4-FFF2-40B4-BE49-F238E27FC236}">
                  <a16:creationId xmlns:a16="http://schemas.microsoft.com/office/drawing/2014/main" id="{FED14D5D-309B-4B33-AD9A-AFB251DBF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795"/>
              <a:ext cx="18" cy="61"/>
            </a:xfrm>
            <a:custGeom>
              <a:avLst/>
              <a:gdLst>
                <a:gd name="T0" fmla="*/ 3 w 3"/>
                <a:gd name="T1" fmla="*/ 10 h 10"/>
                <a:gd name="T2" fmla="*/ 0 w 3"/>
                <a:gd name="T3" fmla="*/ 10 h 10"/>
                <a:gd name="T4" fmla="*/ 0 w 3"/>
                <a:gd name="T5" fmla="*/ 1 h 10"/>
                <a:gd name="T6" fmla="*/ 3 w 3"/>
                <a:gd name="T7" fmla="*/ 0 h 10"/>
                <a:gd name="T8" fmla="*/ 3 w 3"/>
                <a:gd name="T9" fmla="*/ 4 h 10"/>
                <a:gd name="T10" fmla="*/ 3 w 3"/>
                <a:gd name="T11" fmla="*/ 7 h 10"/>
                <a:gd name="T12" fmla="*/ 3 w 3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0">
                  <a:moveTo>
                    <a:pt x="3" y="10"/>
                  </a:moveTo>
                  <a:cubicBezTo>
                    <a:pt x="2" y="10"/>
                    <a:pt x="1" y="10"/>
                    <a:pt x="0" y="10"/>
                  </a:cubicBezTo>
                  <a:cubicBezTo>
                    <a:pt x="0" y="7"/>
                    <a:pt x="0" y="4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3"/>
                    <a:pt x="3" y="4"/>
                  </a:cubicBezTo>
                  <a:cubicBezTo>
                    <a:pt x="3" y="5"/>
                    <a:pt x="3" y="6"/>
                    <a:pt x="3" y="7"/>
                  </a:cubicBezTo>
                  <a:cubicBezTo>
                    <a:pt x="3" y="8"/>
                    <a:pt x="3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8" name="Freeform 146">
              <a:extLst>
                <a:ext uri="{FF2B5EF4-FFF2-40B4-BE49-F238E27FC236}">
                  <a16:creationId xmlns:a16="http://schemas.microsoft.com/office/drawing/2014/main" id="{818BD7EB-1A04-4D2C-AAF4-282D5FEFC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6" y="2086"/>
              <a:ext cx="49" cy="36"/>
            </a:xfrm>
            <a:custGeom>
              <a:avLst/>
              <a:gdLst>
                <a:gd name="T0" fmla="*/ 7 w 8"/>
                <a:gd name="T1" fmla="*/ 0 h 6"/>
                <a:gd name="T2" fmla="*/ 8 w 8"/>
                <a:gd name="T3" fmla="*/ 2 h 6"/>
                <a:gd name="T4" fmla="*/ 4 w 8"/>
                <a:gd name="T5" fmla="*/ 6 h 6"/>
                <a:gd name="T6" fmla="*/ 0 w 8"/>
                <a:gd name="T7" fmla="*/ 2 h 6"/>
                <a:gd name="T8" fmla="*/ 2 w 8"/>
                <a:gd name="T9" fmla="*/ 1 h 6"/>
                <a:gd name="T10" fmla="*/ 4 w 8"/>
                <a:gd name="T11" fmla="*/ 3 h 6"/>
                <a:gd name="T12" fmla="*/ 7 w 8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">
                  <a:moveTo>
                    <a:pt x="7" y="0"/>
                  </a:moveTo>
                  <a:cubicBezTo>
                    <a:pt x="7" y="1"/>
                    <a:pt x="8" y="1"/>
                    <a:pt x="8" y="2"/>
                  </a:cubicBezTo>
                  <a:cubicBezTo>
                    <a:pt x="7" y="3"/>
                    <a:pt x="5" y="5"/>
                    <a:pt x="4" y="6"/>
                  </a:cubicBezTo>
                  <a:cubicBezTo>
                    <a:pt x="3" y="5"/>
                    <a:pt x="1" y="4"/>
                    <a:pt x="0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3" y="2"/>
                    <a:pt x="4" y="3"/>
                  </a:cubicBezTo>
                  <a:cubicBezTo>
                    <a:pt x="5" y="2"/>
                    <a:pt x="6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59" name="Freeform 147">
              <a:extLst>
                <a:ext uri="{FF2B5EF4-FFF2-40B4-BE49-F238E27FC236}">
                  <a16:creationId xmlns:a16="http://schemas.microsoft.com/office/drawing/2014/main" id="{A9263490-1E93-4528-90B7-8C6142545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" y="844"/>
              <a:ext cx="36" cy="54"/>
            </a:xfrm>
            <a:custGeom>
              <a:avLst/>
              <a:gdLst>
                <a:gd name="T0" fmla="*/ 6 w 6"/>
                <a:gd name="T1" fmla="*/ 7 h 9"/>
                <a:gd name="T2" fmla="*/ 5 w 6"/>
                <a:gd name="T3" fmla="*/ 9 h 9"/>
                <a:gd name="T4" fmla="*/ 1 w 6"/>
                <a:gd name="T5" fmla="*/ 0 h 9"/>
                <a:gd name="T6" fmla="*/ 4 w 6"/>
                <a:gd name="T7" fmla="*/ 0 h 9"/>
                <a:gd name="T8" fmla="*/ 6 w 6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6" y="7"/>
                  </a:moveTo>
                  <a:cubicBezTo>
                    <a:pt x="6" y="8"/>
                    <a:pt x="5" y="9"/>
                    <a:pt x="5" y="9"/>
                  </a:cubicBezTo>
                  <a:cubicBezTo>
                    <a:pt x="1" y="7"/>
                    <a:pt x="0" y="4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3" y="3"/>
                    <a:pt x="4" y="6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0" name="Freeform 148">
              <a:extLst>
                <a:ext uri="{FF2B5EF4-FFF2-40B4-BE49-F238E27FC236}">
                  <a16:creationId xmlns:a16="http://schemas.microsoft.com/office/drawing/2014/main" id="{7ABE3416-DE6B-4048-9F79-A03F9C174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2" y="1151"/>
              <a:ext cx="55" cy="12"/>
            </a:xfrm>
            <a:custGeom>
              <a:avLst/>
              <a:gdLst>
                <a:gd name="T0" fmla="*/ 0 w 9"/>
                <a:gd name="T1" fmla="*/ 2 h 2"/>
                <a:gd name="T2" fmla="*/ 0 w 9"/>
                <a:gd name="T3" fmla="*/ 0 h 2"/>
                <a:gd name="T4" fmla="*/ 9 w 9"/>
                <a:gd name="T5" fmla="*/ 0 h 2"/>
                <a:gd name="T6" fmla="*/ 9 w 9"/>
                <a:gd name="T7" fmla="*/ 2 h 2"/>
                <a:gd name="T8" fmla="*/ 0 w 9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">
                  <a:moveTo>
                    <a:pt x="0" y="2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3" y="0"/>
                    <a:pt x="6" y="0"/>
                    <a:pt x="9" y="0"/>
                  </a:cubicBezTo>
                  <a:cubicBezTo>
                    <a:pt x="9" y="0"/>
                    <a:pt x="9" y="1"/>
                    <a:pt x="9" y="2"/>
                  </a:cubicBezTo>
                  <a:cubicBezTo>
                    <a:pt x="6" y="2"/>
                    <a:pt x="3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1" name="Freeform 149">
              <a:extLst>
                <a:ext uri="{FF2B5EF4-FFF2-40B4-BE49-F238E27FC236}">
                  <a16:creationId xmlns:a16="http://schemas.microsoft.com/office/drawing/2014/main" id="{A0C08401-2BED-46C9-9AA1-D8857D5D3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" y="2731"/>
              <a:ext cx="54" cy="30"/>
            </a:xfrm>
            <a:custGeom>
              <a:avLst/>
              <a:gdLst>
                <a:gd name="T0" fmla="*/ 4 w 9"/>
                <a:gd name="T1" fmla="*/ 5 h 5"/>
                <a:gd name="T2" fmla="*/ 0 w 9"/>
                <a:gd name="T3" fmla="*/ 1 h 5"/>
                <a:gd name="T4" fmla="*/ 2 w 9"/>
                <a:gd name="T5" fmla="*/ 0 h 5"/>
                <a:gd name="T6" fmla="*/ 4 w 9"/>
                <a:gd name="T7" fmla="*/ 2 h 5"/>
                <a:gd name="T8" fmla="*/ 7 w 9"/>
                <a:gd name="T9" fmla="*/ 0 h 5"/>
                <a:gd name="T10" fmla="*/ 9 w 9"/>
                <a:gd name="T11" fmla="*/ 1 h 5"/>
                <a:gd name="T12" fmla="*/ 4 w 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4" y="5"/>
                  </a:moveTo>
                  <a:cubicBezTo>
                    <a:pt x="3" y="4"/>
                    <a:pt x="2" y="3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3" y="0"/>
                    <a:pt x="3" y="1"/>
                    <a:pt x="4" y="2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7" y="0"/>
                    <a:pt x="8" y="1"/>
                    <a:pt x="9" y="1"/>
                  </a:cubicBezTo>
                  <a:cubicBezTo>
                    <a:pt x="7" y="3"/>
                    <a:pt x="6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2" name="Freeform 150">
              <a:extLst>
                <a:ext uri="{FF2B5EF4-FFF2-40B4-BE49-F238E27FC236}">
                  <a16:creationId xmlns:a16="http://schemas.microsoft.com/office/drawing/2014/main" id="{65351F73-FFDA-42B1-B186-ED63C9BE8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6" y="1079"/>
              <a:ext cx="61" cy="30"/>
            </a:xfrm>
            <a:custGeom>
              <a:avLst/>
              <a:gdLst>
                <a:gd name="T0" fmla="*/ 9 w 10"/>
                <a:gd name="T1" fmla="*/ 4 h 5"/>
                <a:gd name="T2" fmla="*/ 1 w 10"/>
                <a:gd name="T3" fmla="*/ 5 h 5"/>
                <a:gd name="T4" fmla="*/ 0 w 10"/>
                <a:gd name="T5" fmla="*/ 3 h 5"/>
                <a:gd name="T6" fmla="*/ 10 w 10"/>
                <a:gd name="T7" fmla="*/ 2 h 5"/>
                <a:gd name="T8" fmla="*/ 9 w 10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9" y="4"/>
                  </a:moveTo>
                  <a:cubicBezTo>
                    <a:pt x="6" y="4"/>
                    <a:pt x="4" y="4"/>
                    <a:pt x="1" y="5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3" y="1"/>
                    <a:pt x="6" y="0"/>
                    <a:pt x="10" y="2"/>
                  </a:cubicBezTo>
                  <a:cubicBezTo>
                    <a:pt x="9" y="3"/>
                    <a:pt x="9" y="3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3" name="Freeform 151">
              <a:extLst>
                <a:ext uri="{FF2B5EF4-FFF2-40B4-BE49-F238E27FC236}">
                  <a16:creationId xmlns:a16="http://schemas.microsoft.com/office/drawing/2014/main" id="{5D21C208-6879-4A34-A1AD-8D4A9548B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3" y="2176"/>
              <a:ext cx="54" cy="30"/>
            </a:xfrm>
            <a:custGeom>
              <a:avLst/>
              <a:gdLst>
                <a:gd name="T0" fmla="*/ 0 w 9"/>
                <a:gd name="T1" fmla="*/ 2 h 5"/>
                <a:gd name="T2" fmla="*/ 9 w 9"/>
                <a:gd name="T3" fmla="*/ 2 h 5"/>
                <a:gd name="T4" fmla="*/ 6 w 9"/>
                <a:gd name="T5" fmla="*/ 4 h 5"/>
                <a:gd name="T6" fmla="*/ 0 w 9"/>
                <a:gd name="T7" fmla="*/ 3 h 5"/>
                <a:gd name="T8" fmla="*/ 0 w 9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2"/>
                  </a:moveTo>
                  <a:cubicBezTo>
                    <a:pt x="3" y="0"/>
                    <a:pt x="6" y="1"/>
                    <a:pt x="9" y="2"/>
                  </a:cubicBezTo>
                  <a:cubicBezTo>
                    <a:pt x="9" y="5"/>
                    <a:pt x="8" y="5"/>
                    <a:pt x="6" y="4"/>
                  </a:cubicBezTo>
                  <a:cubicBezTo>
                    <a:pt x="4" y="4"/>
                    <a:pt x="3" y="4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4" name="Freeform 152">
              <a:extLst>
                <a:ext uri="{FF2B5EF4-FFF2-40B4-BE49-F238E27FC236}">
                  <a16:creationId xmlns:a16="http://schemas.microsoft.com/office/drawing/2014/main" id="{E8CA0A52-36F9-40E5-A6DE-94698722A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8" y="1525"/>
              <a:ext cx="54" cy="30"/>
            </a:xfrm>
            <a:custGeom>
              <a:avLst/>
              <a:gdLst>
                <a:gd name="T0" fmla="*/ 1 w 9"/>
                <a:gd name="T1" fmla="*/ 4 h 5"/>
                <a:gd name="T2" fmla="*/ 0 w 9"/>
                <a:gd name="T3" fmla="*/ 2 h 5"/>
                <a:gd name="T4" fmla="*/ 9 w 9"/>
                <a:gd name="T5" fmla="*/ 3 h 5"/>
                <a:gd name="T6" fmla="*/ 8 w 9"/>
                <a:gd name="T7" fmla="*/ 5 h 5"/>
                <a:gd name="T8" fmla="*/ 1 w 9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1" y="4"/>
                  </a:moveTo>
                  <a:cubicBezTo>
                    <a:pt x="0" y="4"/>
                    <a:pt x="0" y="3"/>
                    <a:pt x="0" y="2"/>
                  </a:cubicBezTo>
                  <a:cubicBezTo>
                    <a:pt x="3" y="0"/>
                    <a:pt x="6" y="1"/>
                    <a:pt x="9" y="3"/>
                  </a:cubicBezTo>
                  <a:cubicBezTo>
                    <a:pt x="9" y="4"/>
                    <a:pt x="9" y="4"/>
                    <a:pt x="8" y="5"/>
                  </a:cubicBezTo>
                  <a:cubicBezTo>
                    <a:pt x="6" y="4"/>
                    <a:pt x="3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5" name="Freeform 153">
              <a:extLst>
                <a:ext uri="{FF2B5EF4-FFF2-40B4-BE49-F238E27FC236}">
                  <a16:creationId xmlns:a16="http://schemas.microsoft.com/office/drawing/2014/main" id="{0D51B8C1-B233-436A-A0AF-9B76B5275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085"/>
              <a:ext cx="54" cy="30"/>
            </a:xfrm>
            <a:custGeom>
              <a:avLst/>
              <a:gdLst>
                <a:gd name="T0" fmla="*/ 9 w 9"/>
                <a:gd name="T1" fmla="*/ 3 h 5"/>
                <a:gd name="T2" fmla="*/ 9 w 9"/>
                <a:gd name="T3" fmla="*/ 5 h 5"/>
                <a:gd name="T4" fmla="*/ 1 w 9"/>
                <a:gd name="T5" fmla="*/ 4 h 5"/>
                <a:gd name="T6" fmla="*/ 1 w 9"/>
                <a:gd name="T7" fmla="*/ 4 h 5"/>
                <a:gd name="T8" fmla="*/ 0 w 9"/>
                <a:gd name="T9" fmla="*/ 2 h 5"/>
                <a:gd name="T10" fmla="*/ 9 w 9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9" y="4"/>
                    <a:pt x="9" y="4"/>
                    <a:pt x="9" y="5"/>
                  </a:cubicBezTo>
                  <a:cubicBezTo>
                    <a:pt x="6" y="5"/>
                    <a:pt x="4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3" y="0"/>
                    <a:pt x="6" y="2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6" name="Freeform 154">
              <a:extLst>
                <a:ext uri="{FF2B5EF4-FFF2-40B4-BE49-F238E27FC236}">
                  <a16:creationId xmlns:a16="http://schemas.microsoft.com/office/drawing/2014/main" id="{57BA2FD9-EE54-432F-B597-FCD78DE59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9" y="1567"/>
              <a:ext cx="54" cy="24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2 h 4"/>
                <a:gd name="T4" fmla="*/ 9 w 9"/>
                <a:gd name="T5" fmla="*/ 1 h 4"/>
                <a:gd name="T6" fmla="*/ 8 w 9"/>
                <a:gd name="T7" fmla="*/ 3 h 4"/>
                <a:gd name="T8" fmla="*/ 0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3" y="0"/>
                    <a:pt x="6" y="0"/>
                    <a:pt x="9" y="1"/>
                  </a:cubicBezTo>
                  <a:cubicBezTo>
                    <a:pt x="9" y="2"/>
                    <a:pt x="8" y="3"/>
                    <a:pt x="8" y="3"/>
                  </a:cubicBezTo>
                  <a:cubicBezTo>
                    <a:pt x="5" y="3"/>
                    <a:pt x="3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7" name="Freeform 155">
              <a:extLst>
                <a:ext uri="{FF2B5EF4-FFF2-40B4-BE49-F238E27FC236}">
                  <a16:creationId xmlns:a16="http://schemas.microsoft.com/office/drawing/2014/main" id="{C7E26922-EDB4-47D4-9D9C-96577F309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" y="2351"/>
              <a:ext cx="55" cy="30"/>
            </a:xfrm>
            <a:custGeom>
              <a:avLst/>
              <a:gdLst>
                <a:gd name="T0" fmla="*/ 1 w 9"/>
                <a:gd name="T1" fmla="*/ 5 h 5"/>
                <a:gd name="T2" fmla="*/ 0 w 9"/>
                <a:gd name="T3" fmla="*/ 3 h 5"/>
                <a:gd name="T4" fmla="*/ 9 w 9"/>
                <a:gd name="T5" fmla="*/ 2 h 5"/>
                <a:gd name="T6" fmla="*/ 8 w 9"/>
                <a:gd name="T7" fmla="*/ 4 h 5"/>
                <a:gd name="T8" fmla="*/ 1 w 9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1" y="5"/>
                  </a:moveTo>
                  <a:cubicBezTo>
                    <a:pt x="0" y="4"/>
                    <a:pt x="0" y="3"/>
                    <a:pt x="0" y="3"/>
                  </a:cubicBezTo>
                  <a:cubicBezTo>
                    <a:pt x="3" y="1"/>
                    <a:pt x="6" y="0"/>
                    <a:pt x="9" y="2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6" y="4"/>
                    <a:pt x="3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8" name="Freeform 156">
              <a:extLst>
                <a:ext uri="{FF2B5EF4-FFF2-40B4-BE49-F238E27FC236}">
                  <a16:creationId xmlns:a16="http://schemas.microsoft.com/office/drawing/2014/main" id="{E171F550-8A23-45CE-86BA-3ABB4F952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6" y="994"/>
              <a:ext cx="48" cy="12"/>
            </a:xfrm>
            <a:custGeom>
              <a:avLst/>
              <a:gdLst>
                <a:gd name="T0" fmla="*/ 8 w 8"/>
                <a:gd name="T1" fmla="*/ 0 h 2"/>
                <a:gd name="T2" fmla="*/ 8 w 8"/>
                <a:gd name="T3" fmla="*/ 2 h 2"/>
                <a:gd name="T4" fmla="*/ 0 w 8"/>
                <a:gd name="T5" fmla="*/ 2 h 2"/>
                <a:gd name="T6" fmla="*/ 0 w 8"/>
                <a:gd name="T7" fmla="*/ 0 h 2"/>
                <a:gd name="T8" fmla="*/ 8 w 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8" y="0"/>
                  </a:moveTo>
                  <a:cubicBezTo>
                    <a:pt x="8" y="1"/>
                    <a:pt x="8" y="2"/>
                    <a:pt x="8" y="2"/>
                  </a:cubicBezTo>
                  <a:cubicBezTo>
                    <a:pt x="6" y="2"/>
                    <a:pt x="3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3" y="0"/>
                    <a:pt x="5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69" name="Freeform 157">
              <a:extLst>
                <a:ext uri="{FF2B5EF4-FFF2-40B4-BE49-F238E27FC236}">
                  <a16:creationId xmlns:a16="http://schemas.microsoft.com/office/drawing/2014/main" id="{37899A37-8621-45EC-8643-40EEA69F4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6" y="922"/>
              <a:ext cx="55" cy="12"/>
            </a:xfrm>
            <a:custGeom>
              <a:avLst/>
              <a:gdLst>
                <a:gd name="T0" fmla="*/ 9 w 9"/>
                <a:gd name="T1" fmla="*/ 0 h 2"/>
                <a:gd name="T2" fmla="*/ 9 w 9"/>
                <a:gd name="T3" fmla="*/ 2 h 2"/>
                <a:gd name="T4" fmla="*/ 0 w 9"/>
                <a:gd name="T5" fmla="*/ 2 h 2"/>
                <a:gd name="T6" fmla="*/ 0 w 9"/>
                <a:gd name="T7" fmla="*/ 0 h 2"/>
                <a:gd name="T8" fmla="*/ 9 w 9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cubicBezTo>
                    <a:pt x="9" y="1"/>
                    <a:pt x="9" y="1"/>
                    <a:pt x="9" y="2"/>
                  </a:cubicBezTo>
                  <a:cubicBezTo>
                    <a:pt x="6" y="2"/>
                    <a:pt x="3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3" y="0"/>
                    <a:pt x="6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0" name="Freeform 158">
              <a:extLst>
                <a:ext uri="{FF2B5EF4-FFF2-40B4-BE49-F238E27FC236}">
                  <a16:creationId xmlns:a16="http://schemas.microsoft.com/office/drawing/2014/main" id="{E6F265A2-43DC-4BA1-A4A9-027A89D51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7" y="2019"/>
              <a:ext cx="54" cy="36"/>
            </a:xfrm>
            <a:custGeom>
              <a:avLst/>
              <a:gdLst>
                <a:gd name="T0" fmla="*/ 3 w 9"/>
                <a:gd name="T1" fmla="*/ 0 h 6"/>
                <a:gd name="T2" fmla="*/ 4 w 9"/>
                <a:gd name="T3" fmla="*/ 3 h 6"/>
                <a:gd name="T4" fmla="*/ 7 w 9"/>
                <a:gd name="T5" fmla="*/ 0 h 6"/>
                <a:gd name="T6" fmla="*/ 9 w 9"/>
                <a:gd name="T7" fmla="*/ 2 h 6"/>
                <a:gd name="T8" fmla="*/ 5 w 9"/>
                <a:gd name="T9" fmla="*/ 6 h 6"/>
                <a:gd name="T10" fmla="*/ 0 w 9"/>
                <a:gd name="T11" fmla="*/ 2 h 6"/>
                <a:gd name="T12" fmla="*/ 3 w 9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3" y="0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5" y="2"/>
                    <a:pt x="6" y="1"/>
                    <a:pt x="7" y="0"/>
                  </a:cubicBezTo>
                  <a:cubicBezTo>
                    <a:pt x="8" y="1"/>
                    <a:pt x="8" y="2"/>
                    <a:pt x="9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3" y="5"/>
                    <a:pt x="2" y="3"/>
                    <a:pt x="0" y="2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1" name="Freeform 159">
              <a:extLst>
                <a:ext uri="{FF2B5EF4-FFF2-40B4-BE49-F238E27FC236}">
                  <a16:creationId xmlns:a16="http://schemas.microsoft.com/office/drawing/2014/main" id="{AA738A5E-EC4A-4A3B-8A03-901E15422C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" y="2297"/>
              <a:ext cx="55" cy="24"/>
            </a:xfrm>
            <a:custGeom>
              <a:avLst/>
              <a:gdLst>
                <a:gd name="T0" fmla="*/ 1 w 9"/>
                <a:gd name="T1" fmla="*/ 3 h 4"/>
                <a:gd name="T2" fmla="*/ 0 w 9"/>
                <a:gd name="T3" fmla="*/ 1 h 4"/>
                <a:gd name="T4" fmla="*/ 9 w 9"/>
                <a:gd name="T5" fmla="*/ 2 h 4"/>
                <a:gd name="T6" fmla="*/ 9 w 9"/>
                <a:gd name="T7" fmla="*/ 4 h 4"/>
                <a:gd name="T8" fmla="*/ 1 w 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1" y="3"/>
                  </a:moveTo>
                  <a:cubicBezTo>
                    <a:pt x="1" y="3"/>
                    <a:pt x="1" y="2"/>
                    <a:pt x="0" y="1"/>
                  </a:cubicBezTo>
                  <a:cubicBezTo>
                    <a:pt x="3" y="0"/>
                    <a:pt x="6" y="0"/>
                    <a:pt x="9" y="2"/>
                  </a:cubicBezTo>
                  <a:cubicBezTo>
                    <a:pt x="9" y="3"/>
                    <a:pt x="9" y="3"/>
                    <a:pt x="9" y="4"/>
                  </a:cubicBezTo>
                  <a:cubicBezTo>
                    <a:pt x="6" y="3"/>
                    <a:pt x="4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2" name="Freeform 160">
              <a:extLst>
                <a:ext uri="{FF2B5EF4-FFF2-40B4-BE49-F238E27FC236}">
                  <a16:creationId xmlns:a16="http://schemas.microsoft.com/office/drawing/2014/main" id="{C1E01291-F307-4FD6-8C94-B5E64E004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8" y="1736"/>
              <a:ext cx="54" cy="24"/>
            </a:xfrm>
            <a:custGeom>
              <a:avLst/>
              <a:gdLst>
                <a:gd name="T0" fmla="*/ 9 w 9"/>
                <a:gd name="T1" fmla="*/ 2 h 4"/>
                <a:gd name="T2" fmla="*/ 8 w 9"/>
                <a:gd name="T3" fmla="*/ 4 h 4"/>
                <a:gd name="T4" fmla="*/ 1 w 9"/>
                <a:gd name="T5" fmla="*/ 3 h 4"/>
                <a:gd name="T6" fmla="*/ 1 w 9"/>
                <a:gd name="T7" fmla="*/ 4 h 4"/>
                <a:gd name="T8" fmla="*/ 0 w 9"/>
                <a:gd name="T9" fmla="*/ 2 h 4"/>
                <a:gd name="T10" fmla="*/ 9 w 9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9" y="2"/>
                  </a:moveTo>
                  <a:cubicBezTo>
                    <a:pt x="9" y="3"/>
                    <a:pt x="9" y="4"/>
                    <a:pt x="8" y="4"/>
                  </a:cubicBezTo>
                  <a:cubicBezTo>
                    <a:pt x="6" y="4"/>
                    <a:pt x="3" y="4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3" y="0"/>
                    <a:pt x="6" y="1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3" name="Freeform 161">
              <a:extLst>
                <a:ext uri="{FF2B5EF4-FFF2-40B4-BE49-F238E27FC236}">
                  <a16:creationId xmlns:a16="http://schemas.microsoft.com/office/drawing/2014/main" id="{1C713074-EBAC-4227-A522-853E2C3FA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8" y="747"/>
              <a:ext cx="48" cy="36"/>
            </a:xfrm>
            <a:custGeom>
              <a:avLst/>
              <a:gdLst>
                <a:gd name="T0" fmla="*/ 8 w 8"/>
                <a:gd name="T1" fmla="*/ 6 h 6"/>
                <a:gd name="T2" fmla="*/ 5 w 8"/>
                <a:gd name="T3" fmla="*/ 6 h 6"/>
                <a:gd name="T4" fmla="*/ 5 w 8"/>
                <a:gd name="T5" fmla="*/ 6 h 6"/>
                <a:gd name="T6" fmla="*/ 0 w 8"/>
                <a:gd name="T7" fmla="*/ 2 h 6"/>
                <a:gd name="T8" fmla="*/ 2 w 8"/>
                <a:gd name="T9" fmla="*/ 0 h 6"/>
                <a:gd name="T10" fmla="*/ 5 w 8"/>
                <a:gd name="T11" fmla="*/ 2 h 6"/>
                <a:gd name="T12" fmla="*/ 8 w 8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">
                  <a:moveTo>
                    <a:pt x="8" y="6"/>
                  </a:move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5"/>
                    <a:pt x="2" y="3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3" y="1"/>
                    <a:pt x="4" y="1"/>
                    <a:pt x="5" y="2"/>
                  </a:cubicBezTo>
                  <a:cubicBezTo>
                    <a:pt x="6" y="3"/>
                    <a:pt x="7" y="4"/>
                    <a:pt x="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4" name="Freeform 162">
              <a:extLst>
                <a:ext uri="{FF2B5EF4-FFF2-40B4-BE49-F238E27FC236}">
                  <a16:creationId xmlns:a16="http://schemas.microsoft.com/office/drawing/2014/main" id="{FB203449-E5CE-4F8F-A57D-23B87A07C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" y="946"/>
              <a:ext cx="48" cy="24"/>
            </a:xfrm>
            <a:custGeom>
              <a:avLst/>
              <a:gdLst>
                <a:gd name="T0" fmla="*/ 7 w 8"/>
                <a:gd name="T1" fmla="*/ 0 h 4"/>
                <a:gd name="T2" fmla="*/ 8 w 8"/>
                <a:gd name="T3" fmla="*/ 2 h 4"/>
                <a:gd name="T4" fmla="*/ 0 w 8"/>
                <a:gd name="T5" fmla="*/ 2 h 4"/>
                <a:gd name="T6" fmla="*/ 1 w 8"/>
                <a:gd name="T7" fmla="*/ 0 h 4"/>
                <a:gd name="T8" fmla="*/ 4 w 8"/>
                <a:gd name="T9" fmla="*/ 1 h 4"/>
                <a:gd name="T10" fmla="*/ 7 w 8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7" y="0"/>
                  </a:moveTo>
                  <a:cubicBezTo>
                    <a:pt x="8" y="0"/>
                    <a:pt x="8" y="1"/>
                    <a:pt x="8" y="2"/>
                  </a:cubicBezTo>
                  <a:cubicBezTo>
                    <a:pt x="6" y="4"/>
                    <a:pt x="4" y="4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5" y="1"/>
                    <a:pt x="6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5" name="Freeform 163">
              <a:extLst>
                <a:ext uri="{FF2B5EF4-FFF2-40B4-BE49-F238E27FC236}">
                  <a16:creationId xmlns:a16="http://schemas.microsoft.com/office/drawing/2014/main" id="{919F09F1-839B-4558-B5E9-E374AF606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" y="1169"/>
              <a:ext cx="48" cy="18"/>
            </a:xfrm>
            <a:custGeom>
              <a:avLst/>
              <a:gdLst>
                <a:gd name="T0" fmla="*/ 8 w 8"/>
                <a:gd name="T1" fmla="*/ 3 h 3"/>
                <a:gd name="T2" fmla="*/ 0 w 8"/>
                <a:gd name="T3" fmla="*/ 3 h 3"/>
                <a:gd name="T4" fmla="*/ 0 w 8"/>
                <a:gd name="T5" fmla="*/ 0 h 3"/>
                <a:gd name="T6" fmla="*/ 7 w 8"/>
                <a:gd name="T7" fmla="*/ 0 h 3"/>
                <a:gd name="T8" fmla="*/ 8 w 8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8" y="3"/>
                  </a:moveTo>
                  <a:cubicBezTo>
                    <a:pt x="5" y="3"/>
                    <a:pt x="3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3" y="0"/>
                    <a:pt x="5" y="0"/>
                    <a:pt x="7" y="0"/>
                  </a:cubicBezTo>
                  <a:cubicBezTo>
                    <a:pt x="7" y="0"/>
                    <a:pt x="8" y="2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6" name="Freeform 164">
              <a:extLst>
                <a:ext uri="{FF2B5EF4-FFF2-40B4-BE49-F238E27FC236}">
                  <a16:creationId xmlns:a16="http://schemas.microsoft.com/office/drawing/2014/main" id="{D534F870-B29B-4CF8-AF4A-9D03D2473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1977"/>
              <a:ext cx="48" cy="30"/>
            </a:xfrm>
            <a:custGeom>
              <a:avLst/>
              <a:gdLst>
                <a:gd name="T0" fmla="*/ 0 w 8"/>
                <a:gd name="T1" fmla="*/ 1 h 5"/>
                <a:gd name="T2" fmla="*/ 8 w 8"/>
                <a:gd name="T3" fmla="*/ 4 h 5"/>
                <a:gd name="T4" fmla="*/ 6 w 8"/>
                <a:gd name="T5" fmla="*/ 5 h 5"/>
                <a:gd name="T6" fmla="*/ 1 w 8"/>
                <a:gd name="T7" fmla="*/ 4 h 5"/>
                <a:gd name="T8" fmla="*/ 0 w 8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0" y="1"/>
                  </a:moveTo>
                  <a:cubicBezTo>
                    <a:pt x="3" y="0"/>
                    <a:pt x="6" y="0"/>
                    <a:pt x="8" y="4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5" y="3"/>
                    <a:pt x="3" y="2"/>
                    <a:pt x="1" y="4"/>
                  </a:cubicBezTo>
                  <a:cubicBezTo>
                    <a:pt x="1" y="3"/>
                    <a:pt x="0" y="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7" name="Freeform 165">
              <a:extLst>
                <a:ext uri="{FF2B5EF4-FFF2-40B4-BE49-F238E27FC236}">
                  <a16:creationId xmlns:a16="http://schemas.microsoft.com/office/drawing/2014/main" id="{29A46777-D376-432D-B826-055F8672F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6" y="1193"/>
              <a:ext cx="48" cy="12"/>
            </a:xfrm>
            <a:custGeom>
              <a:avLst/>
              <a:gdLst>
                <a:gd name="T0" fmla="*/ 0 w 8"/>
                <a:gd name="T1" fmla="*/ 0 h 2"/>
                <a:gd name="T2" fmla="*/ 8 w 8"/>
                <a:gd name="T3" fmla="*/ 0 h 2"/>
                <a:gd name="T4" fmla="*/ 8 w 8"/>
                <a:gd name="T5" fmla="*/ 2 h 2"/>
                <a:gd name="T6" fmla="*/ 0 w 8"/>
                <a:gd name="T7" fmla="*/ 2 h 2"/>
                <a:gd name="T8" fmla="*/ 0 w 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3" y="0"/>
                    <a:pt x="5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5" y="2"/>
                    <a:pt x="3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8" name="Freeform 166">
              <a:extLst>
                <a:ext uri="{FF2B5EF4-FFF2-40B4-BE49-F238E27FC236}">
                  <a16:creationId xmlns:a16="http://schemas.microsoft.com/office/drawing/2014/main" id="{2D629679-E210-44A5-93B1-A597C52D0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9" y="928"/>
              <a:ext cx="54" cy="12"/>
            </a:xfrm>
            <a:custGeom>
              <a:avLst/>
              <a:gdLst>
                <a:gd name="T0" fmla="*/ 9 w 9"/>
                <a:gd name="T1" fmla="*/ 0 h 2"/>
                <a:gd name="T2" fmla="*/ 9 w 9"/>
                <a:gd name="T3" fmla="*/ 2 h 2"/>
                <a:gd name="T4" fmla="*/ 0 w 9"/>
                <a:gd name="T5" fmla="*/ 2 h 2"/>
                <a:gd name="T6" fmla="*/ 0 w 9"/>
                <a:gd name="T7" fmla="*/ 0 h 2"/>
                <a:gd name="T8" fmla="*/ 9 w 9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cubicBezTo>
                    <a:pt x="9" y="1"/>
                    <a:pt x="9" y="2"/>
                    <a:pt x="9" y="2"/>
                  </a:cubicBezTo>
                  <a:cubicBezTo>
                    <a:pt x="6" y="2"/>
                    <a:pt x="3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3" y="0"/>
                    <a:pt x="6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79" name="Freeform 167">
              <a:extLst>
                <a:ext uri="{FF2B5EF4-FFF2-40B4-BE49-F238E27FC236}">
                  <a16:creationId xmlns:a16="http://schemas.microsoft.com/office/drawing/2014/main" id="{DF3FFFD3-671B-4165-8E5C-BECF26AD6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5" y="1139"/>
              <a:ext cx="42" cy="18"/>
            </a:xfrm>
            <a:custGeom>
              <a:avLst/>
              <a:gdLst>
                <a:gd name="T0" fmla="*/ 7 w 7"/>
                <a:gd name="T1" fmla="*/ 0 h 3"/>
                <a:gd name="T2" fmla="*/ 7 w 7"/>
                <a:gd name="T3" fmla="*/ 3 h 3"/>
                <a:gd name="T4" fmla="*/ 1 w 7"/>
                <a:gd name="T5" fmla="*/ 3 h 3"/>
                <a:gd name="T6" fmla="*/ 0 w 7"/>
                <a:gd name="T7" fmla="*/ 1 h 3"/>
                <a:gd name="T8" fmla="*/ 1 w 7"/>
                <a:gd name="T9" fmla="*/ 0 h 3"/>
                <a:gd name="T10" fmla="*/ 7 w 7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7" y="1"/>
                    <a:pt x="7" y="2"/>
                    <a:pt x="7" y="3"/>
                  </a:cubicBezTo>
                  <a:cubicBezTo>
                    <a:pt x="5" y="3"/>
                    <a:pt x="3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3" y="0"/>
                    <a:pt x="5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80" name="Freeform 168">
              <a:extLst>
                <a:ext uri="{FF2B5EF4-FFF2-40B4-BE49-F238E27FC236}">
                  <a16:creationId xmlns:a16="http://schemas.microsoft.com/office/drawing/2014/main" id="{4F0B330C-5A06-473B-BFA3-F75B5E383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0" y="1169"/>
              <a:ext cx="42" cy="18"/>
            </a:xfrm>
            <a:custGeom>
              <a:avLst/>
              <a:gdLst>
                <a:gd name="T0" fmla="*/ 0 w 7"/>
                <a:gd name="T1" fmla="*/ 3 h 3"/>
                <a:gd name="T2" fmla="*/ 0 w 7"/>
                <a:gd name="T3" fmla="*/ 0 h 3"/>
                <a:gd name="T4" fmla="*/ 7 w 7"/>
                <a:gd name="T5" fmla="*/ 0 h 3"/>
                <a:gd name="T6" fmla="*/ 7 w 7"/>
                <a:gd name="T7" fmla="*/ 3 h 3"/>
                <a:gd name="T8" fmla="*/ 0 w 7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2" y="0"/>
                    <a:pt x="5" y="0"/>
                    <a:pt x="7" y="0"/>
                  </a:cubicBezTo>
                  <a:cubicBezTo>
                    <a:pt x="7" y="1"/>
                    <a:pt x="7" y="2"/>
                    <a:pt x="7" y="3"/>
                  </a:cubicBezTo>
                  <a:cubicBezTo>
                    <a:pt x="5" y="3"/>
                    <a:pt x="2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81" name="Freeform 169">
              <a:extLst>
                <a:ext uri="{FF2B5EF4-FFF2-40B4-BE49-F238E27FC236}">
                  <a16:creationId xmlns:a16="http://schemas.microsoft.com/office/drawing/2014/main" id="{DF896B28-1DD1-4D74-909E-3716CF826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2" y="2701"/>
              <a:ext cx="30" cy="42"/>
            </a:xfrm>
            <a:custGeom>
              <a:avLst/>
              <a:gdLst>
                <a:gd name="T0" fmla="*/ 0 w 5"/>
                <a:gd name="T1" fmla="*/ 0 h 7"/>
                <a:gd name="T2" fmla="*/ 3 w 5"/>
                <a:gd name="T3" fmla="*/ 0 h 7"/>
                <a:gd name="T4" fmla="*/ 5 w 5"/>
                <a:gd name="T5" fmla="*/ 5 h 7"/>
                <a:gd name="T6" fmla="*/ 4 w 5"/>
                <a:gd name="T7" fmla="*/ 7 h 7"/>
                <a:gd name="T8" fmla="*/ 0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3"/>
                    <a:pt x="3" y="3"/>
                    <a:pt x="5" y="5"/>
                  </a:cubicBezTo>
                  <a:cubicBezTo>
                    <a:pt x="5" y="6"/>
                    <a:pt x="5" y="6"/>
                    <a:pt x="4" y="7"/>
                  </a:cubicBezTo>
                  <a:cubicBezTo>
                    <a:pt x="1" y="6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82" name="Freeform 170">
              <a:extLst>
                <a:ext uri="{FF2B5EF4-FFF2-40B4-BE49-F238E27FC236}">
                  <a16:creationId xmlns:a16="http://schemas.microsoft.com/office/drawing/2014/main" id="{76710CAB-208F-4B7F-AFC4-932C3B99F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2" y="2429"/>
              <a:ext cx="42" cy="12"/>
            </a:xfrm>
            <a:custGeom>
              <a:avLst/>
              <a:gdLst>
                <a:gd name="T0" fmla="*/ 7 w 7"/>
                <a:gd name="T1" fmla="*/ 0 h 2"/>
                <a:gd name="T2" fmla="*/ 7 w 7"/>
                <a:gd name="T3" fmla="*/ 2 h 2"/>
                <a:gd name="T4" fmla="*/ 1 w 7"/>
                <a:gd name="T5" fmla="*/ 2 h 2"/>
                <a:gd name="T6" fmla="*/ 3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7" y="1"/>
                    <a:pt x="7" y="2"/>
                    <a:pt x="7" y="2"/>
                  </a:cubicBezTo>
                  <a:cubicBezTo>
                    <a:pt x="5" y="2"/>
                    <a:pt x="3" y="2"/>
                    <a:pt x="1" y="2"/>
                  </a:cubicBezTo>
                  <a:cubicBezTo>
                    <a:pt x="0" y="0"/>
                    <a:pt x="0" y="0"/>
                    <a:pt x="3" y="0"/>
                  </a:cubicBezTo>
                  <a:cubicBezTo>
                    <a:pt x="4" y="0"/>
                    <a:pt x="5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83" name="Freeform 171">
              <a:extLst>
                <a:ext uri="{FF2B5EF4-FFF2-40B4-BE49-F238E27FC236}">
                  <a16:creationId xmlns:a16="http://schemas.microsoft.com/office/drawing/2014/main" id="{A8D5C3AF-BCC4-4174-8E1E-E5FED514D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6" y="2640"/>
              <a:ext cx="30" cy="36"/>
            </a:xfrm>
            <a:custGeom>
              <a:avLst/>
              <a:gdLst>
                <a:gd name="T0" fmla="*/ 0 w 5"/>
                <a:gd name="T1" fmla="*/ 0 h 6"/>
                <a:gd name="T2" fmla="*/ 4 w 5"/>
                <a:gd name="T3" fmla="*/ 6 h 6"/>
                <a:gd name="T4" fmla="*/ 1 w 5"/>
                <a:gd name="T5" fmla="*/ 5 h 6"/>
                <a:gd name="T6" fmla="*/ 0 w 5"/>
                <a:gd name="T7" fmla="*/ 2 h 6"/>
                <a:gd name="T8" fmla="*/ 0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cubicBezTo>
                    <a:pt x="4" y="1"/>
                    <a:pt x="5" y="3"/>
                    <a:pt x="4" y="6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2" y="3"/>
                    <a:pt x="1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84" name="Freeform 172">
              <a:extLst>
                <a:ext uri="{FF2B5EF4-FFF2-40B4-BE49-F238E27FC236}">
                  <a16:creationId xmlns:a16="http://schemas.microsoft.com/office/drawing/2014/main" id="{EA301FD9-0BC2-45FE-90A0-C9BD13C42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" y="1784"/>
              <a:ext cx="37" cy="12"/>
            </a:xfrm>
            <a:custGeom>
              <a:avLst/>
              <a:gdLst>
                <a:gd name="T0" fmla="*/ 0 w 6"/>
                <a:gd name="T1" fmla="*/ 0 h 2"/>
                <a:gd name="T2" fmla="*/ 6 w 6"/>
                <a:gd name="T3" fmla="*/ 0 h 2"/>
                <a:gd name="T4" fmla="*/ 6 w 6"/>
                <a:gd name="T5" fmla="*/ 2 h 2"/>
                <a:gd name="T6" fmla="*/ 0 w 6"/>
                <a:gd name="T7" fmla="*/ 2 h 2"/>
                <a:gd name="T8" fmla="*/ 0 w 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6" y="0"/>
                    <a:pt x="6" y="1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85" name="Freeform 173">
              <a:extLst>
                <a:ext uri="{FF2B5EF4-FFF2-40B4-BE49-F238E27FC236}">
                  <a16:creationId xmlns:a16="http://schemas.microsoft.com/office/drawing/2014/main" id="{4346E98C-9B31-44D5-8AE4-204AEB4AC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9" y="2037"/>
              <a:ext cx="36" cy="24"/>
            </a:xfrm>
            <a:custGeom>
              <a:avLst/>
              <a:gdLst>
                <a:gd name="T0" fmla="*/ 3 w 6"/>
                <a:gd name="T1" fmla="*/ 4 h 4"/>
                <a:gd name="T2" fmla="*/ 0 w 6"/>
                <a:gd name="T3" fmla="*/ 1 h 4"/>
                <a:gd name="T4" fmla="*/ 1 w 6"/>
                <a:gd name="T5" fmla="*/ 0 h 4"/>
                <a:gd name="T6" fmla="*/ 4 w 6"/>
                <a:gd name="T7" fmla="*/ 0 h 4"/>
                <a:gd name="T8" fmla="*/ 4 w 6"/>
                <a:gd name="T9" fmla="*/ 0 h 4"/>
                <a:gd name="T10" fmla="*/ 6 w 6"/>
                <a:gd name="T11" fmla="*/ 2 h 4"/>
                <a:gd name="T12" fmla="*/ 3 w 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2" y="3"/>
                    <a:pt x="1" y="3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2"/>
                  </a:cubicBezTo>
                  <a:cubicBezTo>
                    <a:pt x="5" y="3"/>
                    <a:pt x="4" y="3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86" name="Freeform 174">
              <a:extLst>
                <a:ext uri="{FF2B5EF4-FFF2-40B4-BE49-F238E27FC236}">
                  <a16:creationId xmlns:a16="http://schemas.microsoft.com/office/drawing/2014/main" id="{D2C3C84E-4165-4D66-865D-5BD62847E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0" y="1772"/>
              <a:ext cx="36" cy="18"/>
            </a:xfrm>
            <a:custGeom>
              <a:avLst/>
              <a:gdLst>
                <a:gd name="T0" fmla="*/ 0 w 6"/>
                <a:gd name="T1" fmla="*/ 3 h 3"/>
                <a:gd name="T2" fmla="*/ 0 w 6"/>
                <a:gd name="T3" fmla="*/ 0 h 3"/>
                <a:gd name="T4" fmla="*/ 6 w 6"/>
                <a:gd name="T5" fmla="*/ 0 h 3"/>
                <a:gd name="T6" fmla="*/ 6 w 6"/>
                <a:gd name="T7" fmla="*/ 3 h 3"/>
                <a:gd name="T8" fmla="*/ 0 w 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87" name="Freeform 175">
              <a:extLst>
                <a:ext uri="{FF2B5EF4-FFF2-40B4-BE49-F238E27FC236}">
                  <a16:creationId xmlns:a16="http://schemas.microsoft.com/office/drawing/2014/main" id="{F05B18B5-3ACA-4F3C-B8A2-8F0E023EE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3" y="2435"/>
              <a:ext cx="36" cy="18"/>
            </a:xfrm>
            <a:custGeom>
              <a:avLst/>
              <a:gdLst>
                <a:gd name="T0" fmla="*/ 6 w 6"/>
                <a:gd name="T1" fmla="*/ 0 h 3"/>
                <a:gd name="T2" fmla="*/ 6 w 6"/>
                <a:gd name="T3" fmla="*/ 3 h 3"/>
                <a:gd name="T4" fmla="*/ 0 w 6"/>
                <a:gd name="T5" fmla="*/ 3 h 3"/>
                <a:gd name="T6" fmla="*/ 0 w 6"/>
                <a:gd name="T7" fmla="*/ 0 h 3"/>
                <a:gd name="T8" fmla="*/ 6 w 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cubicBezTo>
                    <a:pt x="6" y="1"/>
                    <a:pt x="6" y="2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88" name="Freeform 176">
              <a:extLst>
                <a:ext uri="{FF2B5EF4-FFF2-40B4-BE49-F238E27FC236}">
                  <a16:creationId xmlns:a16="http://schemas.microsoft.com/office/drawing/2014/main" id="{D7B2F6CD-EE49-4445-9730-3A32BE976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" y="1181"/>
              <a:ext cx="36" cy="12"/>
            </a:xfrm>
            <a:custGeom>
              <a:avLst/>
              <a:gdLst>
                <a:gd name="T0" fmla="*/ 6 w 6"/>
                <a:gd name="T1" fmla="*/ 0 h 2"/>
                <a:gd name="T2" fmla="*/ 6 w 6"/>
                <a:gd name="T3" fmla="*/ 2 h 2"/>
                <a:gd name="T4" fmla="*/ 0 w 6"/>
                <a:gd name="T5" fmla="*/ 2 h 2"/>
                <a:gd name="T6" fmla="*/ 0 w 6"/>
                <a:gd name="T7" fmla="*/ 0 h 2"/>
                <a:gd name="T8" fmla="*/ 6 w 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6" y="0"/>
                    <a:pt x="6" y="1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89" name="Freeform 177">
              <a:extLst>
                <a:ext uri="{FF2B5EF4-FFF2-40B4-BE49-F238E27FC236}">
                  <a16:creationId xmlns:a16="http://schemas.microsoft.com/office/drawing/2014/main" id="{9EBC9BA0-4FB1-476C-87A3-B6F4D87A8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6" y="2773"/>
              <a:ext cx="36" cy="30"/>
            </a:xfrm>
            <a:custGeom>
              <a:avLst/>
              <a:gdLst>
                <a:gd name="T0" fmla="*/ 6 w 6"/>
                <a:gd name="T1" fmla="*/ 2 h 5"/>
                <a:gd name="T2" fmla="*/ 3 w 6"/>
                <a:gd name="T3" fmla="*/ 5 h 5"/>
                <a:gd name="T4" fmla="*/ 0 w 6"/>
                <a:gd name="T5" fmla="*/ 2 h 5"/>
                <a:gd name="T6" fmla="*/ 2 w 6"/>
                <a:gd name="T7" fmla="*/ 0 h 5"/>
                <a:gd name="T8" fmla="*/ 2 w 6"/>
                <a:gd name="T9" fmla="*/ 1 h 5"/>
                <a:gd name="T10" fmla="*/ 4 w 6"/>
                <a:gd name="T11" fmla="*/ 1 h 5"/>
                <a:gd name="T12" fmla="*/ 5 w 6"/>
                <a:gd name="T13" fmla="*/ 0 h 5"/>
                <a:gd name="T14" fmla="*/ 6 w 6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cubicBezTo>
                    <a:pt x="5" y="3"/>
                    <a:pt x="4" y="4"/>
                    <a:pt x="3" y="5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1"/>
                    <a:pt x="6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90" name="Freeform 178">
              <a:extLst>
                <a:ext uri="{FF2B5EF4-FFF2-40B4-BE49-F238E27FC236}">
                  <a16:creationId xmlns:a16="http://schemas.microsoft.com/office/drawing/2014/main" id="{626D9542-56E8-44E5-8D1D-D6BFCF274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9" y="2098"/>
              <a:ext cx="36" cy="24"/>
            </a:xfrm>
            <a:custGeom>
              <a:avLst/>
              <a:gdLst>
                <a:gd name="T0" fmla="*/ 3 w 6"/>
                <a:gd name="T1" fmla="*/ 4 h 4"/>
                <a:gd name="T2" fmla="*/ 0 w 6"/>
                <a:gd name="T3" fmla="*/ 1 h 4"/>
                <a:gd name="T4" fmla="*/ 1 w 6"/>
                <a:gd name="T5" fmla="*/ 0 h 4"/>
                <a:gd name="T6" fmla="*/ 3 w 6"/>
                <a:gd name="T7" fmla="*/ 1 h 4"/>
                <a:gd name="T8" fmla="*/ 4 w 6"/>
                <a:gd name="T9" fmla="*/ 0 h 4"/>
                <a:gd name="T10" fmla="*/ 6 w 6"/>
                <a:gd name="T11" fmla="*/ 1 h 4"/>
                <a:gd name="T12" fmla="*/ 3 w 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2" y="3"/>
                    <a:pt x="1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0"/>
                    <a:pt x="5" y="1"/>
                    <a:pt x="6" y="1"/>
                  </a:cubicBezTo>
                  <a:cubicBezTo>
                    <a:pt x="5" y="2"/>
                    <a:pt x="4" y="3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91" name="Freeform 179">
              <a:extLst>
                <a:ext uri="{FF2B5EF4-FFF2-40B4-BE49-F238E27FC236}">
                  <a16:creationId xmlns:a16="http://schemas.microsoft.com/office/drawing/2014/main" id="{C2E13412-3D0F-4C8B-85D0-3E83B7AF9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0" y="2230"/>
              <a:ext cx="30" cy="18"/>
            </a:xfrm>
            <a:custGeom>
              <a:avLst/>
              <a:gdLst>
                <a:gd name="T0" fmla="*/ 5 w 5"/>
                <a:gd name="T1" fmla="*/ 3 h 3"/>
                <a:gd name="T2" fmla="*/ 0 w 5"/>
                <a:gd name="T3" fmla="*/ 3 h 3"/>
                <a:gd name="T4" fmla="*/ 0 w 5"/>
                <a:gd name="T5" fmla="*/ 0 h 3"/>
                <a:gd name="T6" fmla="*/ 5 w 5"/>
                <a:gd name="T7" fmla="*/ 0 h 3"/>
                <a:gd name="T8" fmla="*/ 5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cubicBezTo>
                    <a:pt x="3" y="3"/>
                    <a:pt x="2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92" name="Freeform 180">
              <a:extLst>
                <a:ext uri="{FF2B5EF4-FFF2-40B4-BE49-F238E27FC236}">
                  <a16:creationId xmlns:a16="http://schemas.microsoft.com/office/drawing/2014/main" id="{C37BD934-78EE-4C68-8DDA-529E54E8B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3" y="1012"/>
              <a:ext cx="30" cy="13"/>
            </a:xfrm>
            <a:custGeom>
              <a:avLst/>
              <a:gdLst>
                <a:gd name="T0" fmla="*/ 0 w 5"/>
                <a:gd name="T1" fmla="*/ 2 h 2"/>
                <a:gd name="T2" fmla="*/ 0 w 5"/>
                <a:gd name="T3" fmla="*/ 0 h 2"/>
                <a:gd name="T4" fmla="*/ 5 w 5"/>
                <a:gd name="T5" fmla="*/ 0 h 2"/>
                <a:gd name="T6" fmla="*/ 5 w 5"/>
                <a:gd name="T7" fmla="*/ 2 h 2"/>
                <a:gd name="T8" fmla="*/ 0 w 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3" y="2"/>
                    <a:pt x="2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93" name="Freeform 181">
              <a:extLst>
                <a:ext uri="{FF2B5EF4-FFF2-40B4-BE49-F238E27FC236}">
                  <a16:creationId xmlns:a16="http://schemas.microsoft.com/office/drawing/2014/main" id="{BCB24EC5-52B2-45F5-9CB9-6CD6F4830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" y="1736"/>
              <a:ext cx="24" cy="18"/>
            </a:xfrm>
            <a:custGeom>
              <a:avLst/>
              <a:gdLst>
                <a:gd name="T0" fmla="*/ 0 w 4"/>
                <a:gd name="T1" fmla="*/ 3 h 3"/>
                <a:gd name="T2" fmla="*/ 4 w 4"/>
                <a:gd name="T3" fmla="*/ 0 h 3"/>
                <a:gd name="T4" fmla="*/ 4 w 4"/>
                <a:gd name="T5" fmla="*/ 3 h 3"/>
                <a:gd name="T6" fmla="*/ 2 w 4"/>
                <a:gd name="T7" fmla="*/ 3 h 3"/>
                <a:gd name="T8" fmla="*/ 0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0" y="0"/>
                    <a:pt x="0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94" name="Freeform 182">
              <a:extLst>
                <a:ext uri="{FF2B5EF4-FFF2-40B4-BE49-F238E27FC236}">
                  <a16:creationId xmlns:a16="http://schemas.microsoft.com/office/drawing/2014/main" id="{70F7633B-31CB-4C90-9F84-DF5159443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8" y="1145"/>
              <a:ext cx="24" cy="18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3 h 3"/>
                <a:gd name="T4" fmla="*/ 0 w 4"/>
                <a:gd name="T5" fmla="*/ 3 h 3"/>
                <a:gd name="T6" fmla="*/ 0 w 4"/>
                <a:gd name="T7" fmla="*/ 1 h 3"/>
                <a:gd name="T8" fmla="*/ 4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2" y="3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2" y="1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95" name="Freeform 183">
              <a:extLst>
                <a:ext uri="{FF2B5EF4-FFF2-40B4-BE49-F238E27FC236}">
                  <a16:creationId xmlns:a16="http://schemas.microsoft.com/office/drawing/2014/main" id="{BE14F6D6-2095-4F2C-B83D-2483F88EA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" y="1802"/>
              <a:ext cx="24" cy="18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3 h 3"/>
                <a:gd name="T4" fmla="*/ 0 w 4"/>
                <a:gd name="T5" fmla="*/ 3 h 3"/>
                <a:gd name="T6" fmla="*/ 0 w 4"/>
                <a:gd name="T7" fmla="*/ 0 h 3"/>
                <a:gd name="T8" fmla="*/ 4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2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96" name="Freeform 184">
              <a:extLst>
                <a:ext uri="{FF2B5EF4-FFF2-40B4-BE49-F238E27FC236}">
                  <a16:creationId xmlns:a16="http://schemas.microsoft.com/office/drawing/2014/main" id="{C22878F6-7445-43F5-A7C5-9ECA630CD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8" y="1199"/>
              <a:ext cx="24" cy="12"/>
            </a:xfrm>
            <a:custGeom>
              <a:avLst/>
              <a:gdLst>
                <a:gd name="T0" fmla="*/ 4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4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4" y="1"/>
                    <a:pt x="4" y="2"/>
                    <a:pt x="4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97" name="Freeform 185">
              <a:extLst>
                <a:ext uri="{FF2B5EF4-FFF2-40B4-BE49-F238E27FC236}">
                  <a16:creationId xmlns:a16="http://schemas.microsoft.com/office/drawing/2014/main" id="{8B7BBD41-0423-4492-A526-79A074FDE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9" y="1199"/>
              <a:ext cx="24" cy="12"/>
            </a:xfrm>
            <a:custGeom>
              <a:avLst/>
              <a:gdLst>
                <a:gd name="T0" fmla="*/ 4 w 4"/>
                <a:gd name="T1" fmla="*/ 0 h 2"/>
                <a:gd name="T2" fmla="*/ 3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4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4" y="1"/>
                    <a:pt x="4" y="2"/>
                    <a:pt x="3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98" name="Freeform 186">
              <a:extLst>
                <a:ext uri="{FF2B5EF4-FFF2-40B4-BE49-F238E27FC236}">
                  <a16:creationId xmlns:a16="http://schemas.microsoft.com/office/drawing/2014/main" id="{249196E5-513E-4EDA-9A5F-FF358B4C8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" y="1778"/>
              <a:ext cx="24" cy="18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1 h 3"/>
                <a:gd name="T4" fmla="*/ 4 w 4"/>
                <a:gd name="T5" fmla="*/ 3 h 3"/>
                <a:gd name="T6" fmla="*/ 0 w 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0" y="2"/>
                    <a:pt x="0" y="1"/>
                    <a:pt x="0" y="1"/>
                  </a:cubicBezTo>
                  <a:cubicBezTo>
                    <a:pt x="4" y="0"/>
                    <a:pt x="4" y="0"/>
                    <a:pt x="4" y="3"/>
                  </a:cubicBezTo>
                  <a:cubicBezTo>
                    <a:pt x="3" y="3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199" name="Freeform 187">
              <a:extLst>
                <a:ext uri="{FF2B5EF4-FFF2-40B4-BE49-F238E27FC236}">
                  <a16:creationId xmlns:a16="http://schemas.microsoft.com/office/drawing/2014/main" id="{4AC260E2-DF63-450B-ADD2-60A8B9BF3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8" y="2351"/>
              <a:ext cx="18" cy="12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2 h 2"/>
                <a:gd name="T4" fmla="*/ 0 w 3"/>
                <a:gd name="T5" fmla="*/ 2 h 2"/>
                <a:gd name="T6" fmla="*/ 0 w 3"/>
                <a:gd name="T7" fmla="*/ 0 h 2"/>
                <a:gd name="T8" fmla="*/ 3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3" y="1"/>
                    <a:pt x="3" y="1"/>
                    <a:pt x="3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00" name="Freeform 188">
              <a:extLst>
                <a:ext uri="{FF2B5EF4-FFF2-40B4-BE49-F238E27FC236}">
                  <a16:creationId xmlns:a16="http://schemas.microsoft.com/office/drawing/2014/main" id="{AF51B914-E161-43DA-9639-78053AE79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8" y="2405"/>
              <a:ext cx="18" cy="18"/>
            </a:xfrm>
            <a:custGeom>
              <a:avLst/>
              <a:gdLst>
                <a:gd name="T0" fmla="*/ 3 w 3"/>
                <a:gd name="T1" fmla="*/ 3 h 3"/>
                <a:gd name="T2" fmla="*/ 0 w 3"/>
                <a:gd name="T3" fmla="*/ 3 h 3"/>
                <a:gd name="T4" fmla="*/ 0 w 3"/>
                <a:gd name="T5" fmla="*/ 0 h 3"/>
                <a:gd name="T6" fmla="*/ 3 w 3"/>
                <a:gd name="T7" fmla="*/ 0 h 3"/>
                <a:gd name="T8" fmla="*/ 3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01" name="Freeform 189">
              <a:extLst>
                <a:ext uri="{FF2B5EF4-FFF2-40B4-BE49-F238E27FC236}">
                  <a16:creationId xmlns:a16="http://schemas.microsoft.com/office/drawing/2014/main" id="{E85457DF-E2FE-4408-AD4F-A4977849B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0" y="2423"/>
              <a:ext cx="12" cy="1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0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02" name="Freeform 190">
              <a:extLst>
                <a:ext uri="{FF2B5EF4-FFF2-40B4-BE49-F238E27FC236}">
                  <a16:creationId xmlns:a16="http://schemas.microsoft.com/office/drawing/2014/main" id="{E9E9CF2F-E6E3-4F87-B93B-6FABA7AA3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9" y="2363"/>
              <a:ext cx="18" cy="1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0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03" name="Freeform 191">
              <a:extLst>
                <a:ext uri="{FF2B5EF4-FFF2-40B4-BE49-F238E27FC236}">
                  <a16:creationId xmlns:a16="http://schemas.microsoft.com/office/drawing/2014/main" id="{05F0E56C-3840-48E1-9699-400BABAAC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0" y="2423"/>
              <a:ext cx="12" cy="12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04" name="Freeform 192">
              <a:extLst>
                <a:ext uri="{FF2B5EF4-FFF2-40B4-BE49-F238E27FC236}">
                  <a16:creationId xmlns:a16="http://schemas.microsoft.com/office/drawing/2014/main" id="{64099D62-553C-49D7-88CD-099F49122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7" y="2363"/>
              <a:ext cx="18" cy="18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05" name="Freeform 193">
              <a:extLst>
                <a:ext uri="{FF2B5EF4-FFF2-40B4-BE49-F238E27FC236}">
                  <a16:creationId xmlns:a16="http://schemas.microsoft.com/office/drawing/2014/main" id="{CE55ABA1-F3A8-4021-96AB-1C9E0028C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8" y="2381"/>
              <a:ext cx="18" cy="12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2 h 2"/>
                <a:gd name="T4" fmla="*/ 0 w 3"/>
                <a:gd name="T5" fmla="*/ 2 h 2"/>
                <a:gd name="T6" fmla="*/ 0 w 3"/>
                <a:gd name="T7" fmla="*/ 0 h 2"/>
                <a:gd name="T8" fmla="*/ 3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3" y="1"/>
                    <a:pt x="3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06" name="Freeform 194">
              <a:extLst>
                <a:ext uri="{FF2B5EF4-FFF2-40B4-BE49-F238E27FC236}">
                  <a16:creationId xmlns:a16="http://schemas.microsoft.com/office/drawing/2014/main" id="{E15A8BEC-470D-4A1B-8E98-F71717291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2" y="2381"/>
              <a:ext cx="12" cy="12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07" name="Freeform 195">
              <a:extLst>
                <a:ext uri="{FF2B5EF4-FFF2-40B4-BE49-F238E27FC236}">
                  <a16:creationId xmlns:a16="http://schemas.microsoft.com/office/drawing/2014/main" id="{96FCC27F-2372-4A1D-9B93-1DD41E4D1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7" y="2393"/>
              <a:ext cx="18" cy="12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2 h 2"/>
                <a:gd name="T4" fmla="*/ 0 w 3"/>
                <a:gd name="T5" fmla="*/ 2 h 2"/>
                <a:gd name="T6" fmla="*/ 0 w 3"/>
                <a:gd name="T7" fmla="*/ 0 h 2"/>
                <a:gd name="T8" fmla="*/ 3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3" y="1"/>
                    <a:pt x="3" y="2"/>
                    <a:pt x="3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08" name="Freeform 196">
              <a:extLst>
                <a:ext uri="{FF2B5EF4-FFF2-40B4-BE49-F238E27FC236}">
                  <a16:creationId xmlns:a16="http://schemas.microsoft.com/office/drawing/2014/main" id="{B8E4BFF6-A845-41B7-BC89-EE6D76CAC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" y="2604"/>
              <a:ext cx="24" cy="18"/>
            </a:xfrm>
            <a:custGeom>
              <a:avLst/>
              <a:gdLst>
                <a:gd name="T0" fmla="*/ 2 w 4"/>
                <a:gd name="T1" fmla="*/ 0 h 3"/>
                <a:gd name="T2" fmla="*/ 4 w 4"/>
                <a:gd name="T3" fmla="*/ 1 h 3"/>
                <a:gd name="T4" fmla="*/ 2 w 4"/>
                <a:gd name="T5" fmla="*/ 3 h 3"/>
                <a:gd name="T6" fmla="*/ 0 w 4"/>
                <a:gd name="T7" fmla="*/ 1 h 3"/>
                <a:gd name="T8" fmla="*/ 2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3" y="0"/>
                    <a:pt x="3" y="1"/>
                    <a:pt x="4" y="1"/>
                  </a:cubicBezTo>
                  <a:cubicBezTo>
                    <a:pt x="3" y="2"/>
                    <a:pt x="3" y="2"/>
                    <a:pt x="2" y="3"/>
                  </a:cubicBezTo>
                  <a:cubicBezTo>
                    <a:pt x="1" y="3"/>
                    <a:pt x="1" y="2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09" name="Freeform 197">
              <a:extLst>
                <a:ext uri="{FF2B5EF4-FFF2-40B4-BE49-F238E27FC236}">
                  <a16:creationId xmlns:a16="http://schemas.microsoft.com/office/drawing/2014/main" id="{63D52D0D-9932-4A6A-ACE2-FFBE4CCF7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1" y="2640"/>
              <a:ext cx="18" cy="24"/>
            </a:xfrm>
            <a:custGeom>
              <a:avLst/>
              <a:gdLst>
                <a:gd name="T0" fmla="*/ 1 w 3"/>
                <a:gd name="T1" fmla="*/ 4 h 4"/>
                <a:gd name="T2" fmla="*/ 0 w 3"/>
                <a:gd name="T3" fmla="*/ 2 h 4"/>
                <a:gd name="T4" fmla="*/ 1 w 3"/>
                <a:gd name="T5" fmla="*/ 0 h 4"/>
                <a:gd name="T6" fmla="*/ 3 w 3"/>
                <a:gd name="T7" fmla="*/ 2 h 4"/>
                <a:gd name="T8" fmla="*/ 1 w 3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2" y="1"/>
                    <a:pt x="3" y="1"/>
                    <a:pt x="3" y="2"/>
                  </a:cubicBezTo>
                  <a:cubicBezTo>
                    <a:pt x="3" y="3"/>
                    <a:pt x="2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10" name="Freeform 198">
              <a:extLst>
                <a:ext uri="{FF2B5EF4-FFF2-40B4-BE49-F238E27FC236}">
                  <a16:creationId xmlns:a16="http://schemas.microsoft.com/office/drawing/2014/main" id="{1928CB4D-DB6A-4A06-AFB0-EBCE19BCC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0" y="2363"/>
              <a:ext cx="18" cy="12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0 h 2"/>
                <a:gd name="T4" fmla="*/ 3 w 3"/>
                <a:gd name="T5" fmla="*/ 0 h 2"/>
                <a:gd name="T6" fmla="*/ 3 w 3"/>
                <a:gd name="T7" fmla="*/ 2 h 2"/>
                <a:gd name="T8" fmla="*/ 0 w 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2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11" name="Freeform 199">
              <a:extLst>
                <a:ext uri="{FF2B5EF4-FFF2-40B4-BE49-F238E27FC236}">
                  <a16:creationId xmlns:a16="http://schemas.microsoft.com/office/drawing/2014/main" id="{8EA425EC-7139-4E81-A75F-E9307D5AF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" y="2363"/>
              <a:ext cx="12" cy="1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0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12" name="Freeform 200">
              <a:extLst>
                <a:ext uri="{FF2B5EF4-FFF2-40B4-BE49-F238E27FC236}">
                  <a16:creationId xmlns:a16="http://schemas.microsoft.com/office/drawing/2014/main" id="{05C76582-4703-4AD6-B26F-58F974FA7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4" y="2363"/>
              <a:ext cx="12" cy="18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13" name="Freeform 201">
              <a:extLst>
                <a:ext uri="{FF2B5EF4-FFF2-40B4-BE49-F238E27FC236}">
                  <a16:creationId xmlns:a16="http://schemas.microsoft.com/office/drawing/2014/main" id="{090DCF40-B3E8-43B8-A813-383791FE6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8" y="2387"/>
              <a:ext cx="12" cy="12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0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14" name="Freeform 202">
              <a:extLst>
                <a:ext uri="{FF2B5EF4-FFF2-40B4-BE49-F238E27FC236}">
                  <a16:creationId xmlns:a16="http://schemas.microsoft.com/office/drawing/2014/main" id="{ADB48585-F72A-45C7-9DB0-6B75DD935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" y="2393"/>
              <a:ext cx="12" cy="12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15" name="Freeform 203">
              <a:extLst>
                <a:ext uri="{FF2B5EF4-FFF2-40B4-BE49-F238E27FC236}">
                  <a16:creationId xmlns:a16="http://schemas.microsoft.com/office/drawing/2014/main" id="{25FB0A94-FFA5-4CFA-836B-7E7367FD2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" y="2399"/>
              <a:ext cx="18" cy="18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16" name="Freeform 204">
              <a:extLst>
                <a:ext uri="{FF2B5EF4-FFF2-40B4-BE49-F238E27FC236}">
                  <a16:creationId xmlns:a16="http://schemas.microsoft.com/office/drawing/2014/main" id="{C7E969A7-D2FE-4626-97D2-EC52A8398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8" y="2435"/>
              <a:ext cx="18" cy="18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1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17" name="Freeform 205">
              <a:extLst>
                <a:ext uri="{FF2B5EF4-FFF2-40B4-BE49-F238E27FC236}">
                  <a16:creationId xmlns:a16="http://schemas.microsoft.com/office/drawing/2014/main" id="{3534B12C-2E3C-43E0-A5D6-50AEF9FEC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" y="2399"/>
              <a:ext cx="18" cy="18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18" name="Freeform 206">
              <a:extLst>
                <a:ext uri="{FF2B5EF4-FFF2-40B4-BE49-F238E27FC236}">
                  <a16:creationId xmlns:a16="http://schemas.microsoft.com/office/drawing/2014/main" id="{7CFEC80B-6732-441C-9459-D1008CAB2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2" y="2399"/>
              <a:ext cx="12" cy="18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0"/>
                    <a:pt x="1" y="0"/>
                    <a:pt x="2" y="0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19" name="Freeform 207">
              <a:extLst>
                <a:ext uri="{FF2B5EF4-FFF2-40B4-BE49-F238E27FC236}">
                  <a16:creationId xmlns:a16="http://schemas.microsoft.com/office/drawing/2014/main" id="{F8808F6A-4287-409B-BFF2-9EF6ECBBE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5" y="2435"/>
              <a:ext cx="12" cy="18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3 h 3"/>
                <a:gd name="T4" fmla="*/ 0 w 2"/>
                <a:gd name="T5" fmla="*/ 0 h 3"/>
                <a:gd name="T6" fmla="*/ 2 w 2"/>
                <a:gd name="T7" fmla="*/ 0 h 3"/>
                <a:gd name="T8" fmla="*/ 2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1"/>
                    <a:pt x="2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0" name="Freeform 208">
              <a:extLst>
                <a:ext uri="{FF2B5EF4-FFF2-40B4-BE49-F238E27FC236}">
                  <a16:creationId xmlns:a16="http://schemas.microsoft.com/office/drawing/2014/main" id="{DFFCFFD1-2CE1-4C1A-B77A-856E064EC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0" y="2435"/>
              <a:ext cx="12" cy="18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1" name="Freeform 209">
              <a:extLst>
                <a:ext uri="{FF2B5EF4-FFF2-40B4-BE49-F238E27FC236}">
                  <a16:creationId xmlns:a16="http://schemas.microsoft.com/office/drawing/2014/main" id="{B723A2BD-F164-44ED-91A9-7A269432F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" y="2996"/>
              <a:ext cx="19" cy="18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0 w 3"/>
                <a:gd name="T7" fmla="*/ 3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2" name="Freeform 210">
              <a:extLst>
                <a:ext uri="{FF2B5EF4-FFF2-40B4-BE49-F238E27FC236}">
                  <a16:creationId xmlns:a16="http://schemas.microsoft.com/office/drawing/2014/main" id="{0009627B-FEBA-44AC-93CD-0B1CFC756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4" y="3002"/>
              <a:ext cx="12" cy="18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3 h 3"/>
                <a:gd name="T4" fmla="*/ 0 w 2"/>
                <a:gd name="T5" fmla="*/ 3 h 3"/>
                <a:gd name="T6" fmla="*/ 0 w 2"/>
                <a:gd name="T7" fmla="*/ 0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3" name="Freeform 211">
              <a:extLst>
                <a:ext uri="{FF2B5EF4-FFF2-40B4-BE49-F238E27FC236}">
                  <a16:creationId xmlns:a16="http://schemas.microsoft.com/office/drawing/2014/main" id="{F4DB6582-FEE4-446C-BB64-A902FA8E7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3" y="2435"/>
              <a:ext cx="12" cy="18"/>
            </a:xfrm>
            <a:custGeom>
              <a:avLst/>
              <a:gdLst>
                <a:gd name="T0" fmla="*/ 0 w 2"/>
                <a:gd name="T1" fmla="*/ 3 h 3"/>
                <a:gd name="T2" fmla="*/ 0 w 2"/>
                <a:gd name="T3" fmla="*/ 0 h 3"/>
                <a:gd name="T4" fmla="*/ 2 w 2"/>
                <a:gd name="T5" fmla="*/ 0 h 3"/>
                <a:gd name="T6" fmla="*/ 2 w 2"/>
                <a:gd name="T7" fmla="*/ 3 h 3"/>
                <a:gd name="T8" fmla="*/ 0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3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4" name="Freeform 212">
              <a:extLst>
                <a:ext uri="{FF2B5EF4-FFF2-40B4-BE49-F238E27FC236}">
                  <a16:creationId xmlns:a16="http://schemas.microsoft.com/office/drawing/2014/main" id="{3B6DF839-A497-4238-8351-9FA21991F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" y="3032"/>
              <a:ext cx="12" cy="18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5" name="Freeform 213">
              <a:extLst>
                <a:ext uri="{FF2B5EF4-FFF2-40B4-BE49-F238E27FC236}">
                  <a16:creationId xmlns:a16="http://schemas.microsoft.com/office/drawing/2014/main" id="{E251F27B-B094-419C-BA69-19AF8B600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2" y="3002"/>
              <a:ext cx="12" cy="18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6" name="Freeform 214">
              <a:extLst>
                <a:ext uri="{FF2B5EF4-FFF2-40B4-BE49-F238E27FC236}">
                  <a16:creationId xmlns:a16="http://schemas.microsoft.com/office/drawing/2014/main" id="{458F73F9-F1DC-4D8D-A993-B319BB315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4" y="2393"/>
              <a:ext cx="12" cy="12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2 h 2"/>
                <a:gd name="T4" fmla="*/ 0 w 2"/>
                <a:gd name="T5" fmla="*/ 2 h 2"/>
                <a:gd name="T6" fmla="*/ 0 w 2"/>
                <a:gd name="T7" fmla="*/ 0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2" y="2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7" name="Freeform 215">
              <a:extLst>
                <a:ext uri="{FF2B5EF4-FFF2-40B4-BE49-F238E27FC236}">
                  <a16:creationId xmlns:a16="http://schemas.microsoft.com/office/drawing/2014/main" id="{7058CB71-0AA6-4504-A296-9AE9FA417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3" y="2393"/>
              <a:ext cx="19" cy="12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2 h 2"/>
                <a:gd name="T4" fmla="*/ 0 w 3"/>
                <a:gd name="T5" fmla="*/ 2 h 2"/>
                <a:gd name="T6" fmla="*/ 0 w 3"/>
                <a:gd name="T7" fmla="*/ 0 h 2"/>
                <a:gd name="T8" fmla="*/ 3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3" y="1"/>
                    <a:pt x="3" y="2"/>
                    <a:pt x="3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8" name="Freeform 216">
              <a:extLst>
                <a:ext uri="{FF2B5EF4-FFF2-40B4-BE49-F238E27FC236}">
                  <a16:creationId xmlns:a16="http://schemas.microsoft.com/office/drawing/2014/main" id="{408AB00C-7E53-4348-9AEB-387720F97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" y="2381"/>
              <a:ext cx="18" cy="12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2 h 2"/>
                <a:gd name="T4" fmla="*/ 0 w 3"/>
                <a:gd name="T5" fmla="*/ 2 h 2"/>
                <a:gd name="T6" fmla="*/ 0 w 3"/>
                <a:gd name="T7" fmla="*/ 0 h 2"/>
                <a:gd name="T8" fmla="*/ 3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3" y="0"/>
                    <a:pt x="3" y="1"/>
                    <a:pt x="3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29" name="Freeform 217">
              <a:extLst>
                <a:ext uri="{FF2B5EF4-FFF2-40B4-BE49-F238E27FC236}">
                  <a16:creationId xmlns:a16="http://schemas.microsoft.com/office/drawing/2014/main" id="{EA08F6E2-60B2-42C6-8AAC-5570C2585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3" y="2381"/>
              <a:ext cx="18" cy="12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3 w 3"/>
                <a:gd name="T5" fmla="*/ 2 h 2"/>
                <a:gd name="T6" fmla="*/ 0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0" name="Freeform 218">
              <a:extLst>
                <a:ext uri="{FF2B5EF4-FFF2-40B4-BE49-F238E27FC236}">
                  <a16:creationId xmlns:a16="http://schemas.microsoft.com/office/drawing/2014/main" id="{C1980532-7819-47E6-AE4F-272E8E085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0" y="2429"/>
              <a:ext cx="18" cy="1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0 w 3"/>
                <a:gd name="T7" fmla="*/ 0 h 3"/>
                <a:gd name="T8" fmla="*/ 3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1" name="Freeform 219">
              <a:extLst>
                <a:ext uri="{FF2B5EF4-FFF2-40B4-BE49-F238E27FC236}">
                  <a16:creationId xmlns:a16="http://schemas.microsoft.com/office/drawing/2014/main" id="{D083A040-4CCD-4886-A862-207495302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" y="2369"/>
              <a:ext cx="18" cy="18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0 h 3"/>
                <a:gd name="T4" fmla="*/ 3 w 3"/>
                <a:gd name="T5" fmla="*/ 0 h 3"/>
                <a:gd name="T6" fmla="*/ 3 w 3"/>
                <a:gd name="T7" fmla="*/ 3 h 3"/>
                <a:gd name="T8" fmla="*/ 0 w 3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2" name="Freeform 220">
              <a:extLst>
                <a:ext uri="{FF2B5EF4-FFF2-40B4-BE49-F238E27FC236}">
                  <a16:creationId xmlns:a16="http://schemas.microsoft.com/office/drawing/2014/main" id="{06518709-BA13-44A3-85BE-2CC1DD56D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" y="2423"/>
              <a:ext cx="18" cy="12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2 h 2"/>
                <a:gd name="T4" fmla="*/ 0 w 3"/>
                <a:gd name="T5" fmla="*/ 0 h 2"/>
                <a:gd name="T6" fmla="*/ 3 w 3"/>
                <a:gd name="T7" fmla="*/ 0 h 2"/>
                <a:gd name="T8" fmla="*/ 3 w 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3" name="Freeform 221">
              <a:extLst>
                <a:ext uri="{FF2B5EF4-FFF2-40B4-BE49-F238E27FC236}">
                  <a16:creationId xmlns:a16="http://schemas.microsoft.com/office/drawing/2014/main" id="{5FFA4918-1400-4BE0-AD63-EE746C87C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9" y="2363"/>
              <a:ext cx="13" cy="12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2 h 2"/>
                <a:gd name="T4" fmla="*/ 0 w 2"/>
                <a:gd name="T5" fmla="*/ 2 h 2"/>
                <a:gd name="T6" fmla="*/ 0 w 2"/>
                <a:gd name="T7" fmla="*/ 0 h 2"/>
                <a:gd name="T8" fmla="*/ 2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4" name="Freeform 222">
              <a:extLst>
                <a:ext uri="{FF2B5EF4-FFF2-40B4-BE49-F238E27FC236}">
                  <a16:creationId xmlns:a16="http://schemas.microsoft.com/office/drawing/2014/main" id="{1ED254DD-BBB1-474C-BFB8-790CCA498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9" y="2357"/>
              <a:ext cx="12" cy="12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0 w 2"/>
                <a:gd name="T5" fmla="*/ 0 h 2"/>
                <a:gd name="T6" fmla="*/ 2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5" name="Freeform 223">
              <a:extLst>
                <a:ext uri="{FF2B5EF4-FFF2-40B4-BE49-F238E27FC236}">
                  <a16:creationId xmlns:a16="http://schemas.microsoft.com/office/drawing/2014/main" id="{B53DA7A7-C054-48DA-8823-37829DC82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" y="2423"/>
              <a:ext cx="12" cy="12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2 h 2"/>
                <a:gd name="T4" fmla="*/ 0 w 2"/>
                <a:gd name="T5" fmla="*/ 0 h 2"/>
                <a:gd name="T6" fmla="*/ 2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6" name="Freeform 224">
              <a:extLst>
                <a:ext uri="{FF2B5EF4-FFF2-40B4-BE49-F238E27FC236}">
                  <a16:creationId xmlns:a16="http://schemas.microsoft.com/office/drawing/2014/main" id="{F16BEE74-7357-42E9-B053-4DCF3D33C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5" y="2357"/>
              <a:ext cx="18" cy="12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2 h 2"/>
                <a:gd name="T4" fmla="*/ 0 w 3"/>
                <a:gd name="T5" fmla="*/ 0 h 2"/>
                <a:gd name="T6" fmla="*/ 3 w 3"/>
                <a:gd name="T7" fmla="*/ 0 h 2"/>
                <a:gd name="T8" fmla="*/ 3 w 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3237" name="Freeform 225">
              <a:extLst>
                <a:ext uri="{FF2B5EF4-FFF2-40B4-BE49-F238E27FC236}">
                  <a16:creationId xmlns:a16="http://schemas.microsoft.com/office/drawing/2014/main" id="{5428A9A6-AB00-480E-8104-862044DDB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4" y="2357"/>
              <a:ext cx="18" cy="12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0 h 2"/>
                <a:gd name="T4" fmla="*/ 3 w 3"/>
                <a:gd name="T5" fmla="*/ 0 h 2"/>
                <a:gd name="T6" fmla="*/ 3 w 3"/>
                <a:gd name="T7" fmla="*/ 2 h 2"/>
                <a:gd name="T8" fmla="*/ 0 w 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2" y="2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sp>
        <p:nvSpPr>
          <p:cNvPr id="30" name="Freeform 227">
            <a:extLst>
              <a:ext uri="{FF2B5EF4-FFF2-40B4-BE49-F238E27FC236}">
                <a16:creationId xmlns:a16="http://schemas.microsoft.com/office/drawing/2014/main" id="{BCFE3024-5BC7-4C35-9CB7-37A0A480A664}"/>
              </a:ext>
            </a:extLst>
          </p:cNvPr>
          <p:cNvSpPr>
            <a:spLocks/>
          </p:cNvSpPr>
          <p:nvPr/>
        </p:nvSpPr>
        <p:spPr bwMode="auto">
          <a:xfrm>
            <a:off x="4946651" y="3741738"/>
            <a:ext cx="19050" cy="19050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0 h 2"/>
              <a:gd name="T8" fmla="*/ 2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1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" name="Freeform 228">
            <a:extLst>
              <a:ext uri="{FF2B5EF4-FFF2-40B4-BE49-F238E27FC236}">
                <a16:creationId xmlns:a16="http://schemas.microsoft.com/office/drawing/2014/main" id="{A121363A-C8CD-422D-A0FD-1E431B54C345}"/>
              </a:ext>
            </a:extLst>
          </p:cNvPr>
          <p:cNvSpPr>
            <a:spLocks/>
          </p:cNvSpPr>
          <p:nvPr/>
        </p:nvSpPr>
        <p:spPr bwMode="auto">
          <a:xfrm>
            <a:off x="6534151" y="3732213"/>
            <a:ext cx="19050" cy="19050"/>
          </a:xfrm>
          <a:custGeom>
            <a:avLst/>
            <a:gdLst>
              <a:gd name="T0" fmla="*/ 0 w 2"/>
              <a:gd name="T1" fmla="*/ 2 h 2"/>
              <a:gd name="T2" fmla="*/ 0 w 2"/>
              <a:gd name="T3" fmla="*/ 0 h 2"/>
              <a:gd name="T4" fmla="*/ 2 w 2"/>
              <a:gd name="T5" fmla="*/ 0 h 2"/>
              <a:gd name="T6" fmla="*/ 2 w 2"/>
              <a:gd name="T7" fmla="*/ 2 h 2"/>
              <a:gd name="T8" fmla="*/ 0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0" y="1"/>
                  <a:pt x="0" y="0"/>
                  <a:pt x="0" y="0"/>
                </a:cubicBezTo>
                <a:cubicBezTo>
                  <a:pt x="1" y="0"/>
                  <a:pt x="2" y="0"/>
                  <a:pt x="2" y="0"/>
                </a:cubicBezTo>
                <a:cubicBezTo>
                  <a:pt x="2" y="0"/>
                  <a:pt x="2" y="1"/>
                  <a:pt x="2" y="2"/>
                </a:cubicBezTo>
                <a:cubicBezTo>
                  <a:pt x="2" y="2"/>
                  <a:pt x="1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2" name="Freeform 229">
            <a:extLst>
              <a:ext uri="{FF2B5EF4-FFF2-40B4-BE49-F238E27FC236}">
                <a16:creationId xmlns:a16="http://schemas.microsoft.com/office/drawing/2014/main" id="{82D76C0B-B9D6-4BE8-84B1-BB1490E2CC75}"/>
              </a:ext>
            </a:extLst>
          </p:cNvPr>
          <p:cNvSpPr>
            <a:spLocks/>
          </p:cNvSpPr>
          <p:nvPr/>
        </p:nvSpPr>
        <p:spPr bwMode="auto">
          <a:xfrm>
            <a:off x="5338763" y="4794250"/>
            <a:ext cx="28575" cy="19050"/>
          </a:xfrm>
          <a:custGeom>
            <a:avLst/>
            <a:gdLst>
              <a:gd name="T0" fmla="*/ 3 w 3"/>
              <a:gd name="T1" fmla="*/ 0 h 2"/>
              <a:gd name="T2" fmla="*/ 3 w 3"/>
              <a:gd name="T3" fmla="*/ 2 h 2"/>
              <a:gd name="T4" fmla="*/ 0 w 3"/>
              <a:gd name="T5" fmla="*/ 2 h 2"/>
              <a:gd name="T6" fmla="*/ 0 w 3"/>
              <a:gd name="T7" fmla="*/ 0 h 2"/>
              <a:gd name="T8" fmla="*/ 3 w 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3" y="0"/>
                </a:moveTo>
                <a:cubicBezTo>
                  <a:pt x="3" y="1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3" name="Freeform 230">
            <a:extLst>
              <a:ext uri="{FF2B5EF4-FFF2-40B4-BE49-F238E27FC236}">
                <a16:creationId xmlns:a16="http://schemas.microsoft.com/office/drawing/2014/main" id="{6AC444BA-F545-4D16-833D-01C329E0DABD}"/>
              </a:ext>
            </a:extLst>
          </p:cNvPr>
          <p:cNvSpPr>
            <a:spLocks/>
          </p:cNvSpPr>
          <p:nvPr/>
        </p:nvSpPr>
        <p:spPr bwMode="auto">
          <a:xfrm>
            <a:off x="4478338" y="3817938"/>
            <a:ext cx="19050" cy="28575"/>
          </a:xfrm>
          <a:custGeom>
            <a:avLst/>
            <a:gdLst>
              <a:gd name="T0" fmla="*/ 2 w 2"/>
              <a:gd name="T1" fmla="*/ 3 h 3"/>
              <a:gd name="T2" fmla="*/ 0 w 2"/>
              <a:gd name="T3" fmla="*/ 3 h 3"/>
              <a:gd name="T4" fmla="*/ 0 w 2"/>
              <a:gd name="T5" fmla="*/ 0 h 3"/>
              <a:gd name="T6" fmla="*/ 2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4" name="Freeform 231">
            <a:extLst>
              <a:ext uri="{FF2B5EF4-FFF2-40B4-BE49-F238E27FC236}">
                <a16:creationId xmlns:a16="http://schemas.microsoft.com/office/drawing/2014/main" id="{2C848D55-5864-442B-8199-3E85E4054F3B}"/>
              </a:ext>
            </a:extLst>
          </p:cNvPr>
          <p:cNvSpPr>
            <a:spLocks/>
          </p:cNvSpPr>
          <p:nvPr/>
        </p:nvSpPr>
        <p:spPr bwMode="auto">
          <a:xfrm>
            <a:off x="5434013" y="4851400"/>
            <a:ext cx="19050" cy="19050"/>
          </a:xfrm>
          <a:custGeom>
            <a:avLst/>
            <a:gdLst>
              <a:gd name="T0" fmla="*/ 0 w 2"/>
              <a:gd name="T1" fmla="*/ 0 h 2"/>
              <a:gd name="T2" fmla="*/ 2 w 2"/>
              <a:gd name="T3" fmla="*/ 0 h 2"/>
              <a:gd name="T4" fmla="*/ 2 w 2"/>
              <a:gd name="T5" fmla="*/ 2 h 2"/>
              <a:gd name="T6" fmla="*/ 0 w 2"/>
              <a:gd name="T7" fmla="*/ 2 h 2"/>
              <a:gd name="T8" fmla="*/ 0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1" y="0"/>
                  <a:pt x="2" y="0"/>
                  <a:pt x="2" y="0"/>
                </a:cubicBezTo>
                <a:cubicBezTo>
                  <a:pt x="2" y="1"/>
                  <a:pt x="2" y="1"/>
                  <a:pt x="2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5" name="Freeform 232">
            <a:extLst>
              <a:ext uri="{FF2B5EF4-FFF2-40B4-BE49-F238E27FC236}">
                <a16:creationId xmlns:a16="http://schemas.microsoft.com/office/drawing/2014/main" id="{232826CE-9D8F-4693-9152-2A1D4C3FB154}"/>
              </a:ext>
            </a:extLst>
          </p:cNvPr>
          <p:cNvSpPr>
            <a:spLocks/>
          </p:cNvSpPr>
          <p:nvPr/>
        </p:nvSpPr>
        <p:spPr bwMode="auto">
          <a:xfrm>
            <a:off x="5807076" y="4841875"/>
            <a:ext cx="28575" cy="19050"/>
          </a:xfrm>
          <a:custGeom>
            <a:avLst/>
            <a:gdLst>
              <a:gd name="T0" fmla="*/ 3 w 3"/>
              <a:gd name="T1" fmla="*/ 0 h 2"/>
              <a:gd name="T2" fmla="*/ 0 w 3"/>
              <a:gd name="T3" fmla="*/ 2 h 2"/>
              <a:gd name="T4" fmla="*/ 0 w 3"/>
              <a:gd name="T5" fmla="*/ 0 h 2"/>
              <a:gd name="T6" fmla="*/ 3 w 3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3" y="0"/>
                </a:moveTo>
                <a:cubicBezTo>
                  <a:pt x="3" y="2"/>
                  <a:pt x="3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6" name="Freeform 233">
            <a:extLst>
              <a:ext uri="{FF2B5EF4-FFF2-40B4-BE49-F238E27FC236}">
                <a16:creationId xmlns:a16="http://schemas.microsoft.com/office/drawing/2014/main" id="{1F32E975-F4C3-4245-A534-36F6C63DDCC8}"/>
              </a:ext>
            </a:extLst>
          </p:cNvPr>
          <p:cNvSpPr>
            <a:spLocks/>
          </p:cNvSpPr>
          <p:nvPr/>
        </p:nvSpPr>
        <p:spPr bwMode="auto">
          <a:xfrm>
            <a:off x="4918076" y="4171950"/>
            <a:ext cx="38100" cy="38100"/>
          </a:xfrm>
          <a:custGeom>
            <a:avLst/>
            <a:gdLst>
              <a:gd name="T0" fmla="*/ 2 w 4"/>
              <a:gd name="T1" fmla="*/ 0 h 4"/>
              <a:gd name="T2" fmla="*/ 4 w 4"/>
              <a:gd name="T3" fmla="*/ 2 h 4"/>
              <a:gd name="T4" fmla="*/ 2 w 4"/>
              <a:gd name="T5" fmla="*/ 4 h 4"/>
              <a:gd name="T6" fmla="*/ 0 w 4"/>
              <a:gd name="T7" fmla="*/ 2 h 4"/>
              <a:gd name="T8" fmla="*/ 2 w 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2" y="0"/>
                </a:moveTo>
                <a:cubicBezTo>
                  <a:pt x="2" y="1"/>
                  <a:pt x="3" y="2"/>
                  <a:pt x="4" y="2"/>
                </a:cubicBezTo>
                <a:cubicBezTo>
                  <a:pt x="3" y="3"/>
                  <a:pt x="2" y="3"/>
                  <a:pt x="2" y="4"/>
                </a:cubicBezTo>
                <a:cubicBezTo>
                  <a:pt x="1" y="3"/>
                  <a:pt x="1" y="3"/>
                  <a:pt x="0" y="2"/>
                </a:cubicBezTo>
                <a:cubicBezTo>
                  <a:pt x="1" y="2"/>
                  <a:pt x="1" y="1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7" name="Freeform 234">
            <a:extLst>
              <a:ext uri="{FF2B5EF4-FFF2-40B4-BE49-F238E27FC236}">
                <a16:creationId xmlns:a16="http://schemas.microsoft.com/office/drawing/2014/main" id="{95DD1A9E-5E7E-4B94-B1DC-563A7E702032}"/>
              </a:ext>
            </a:extLst>
          </p:cNvPr>
          <p:cNvSpPr>
            <a:spLocks/>
          </p:cNvSpPr>
          <p:nvPr/>
        </p:nvSpPr>
        <p:spPr bwMode="auto">
          <a:xfrm>
            <a:off x="5607051" y="4794250"/>
            <a:ext cx="28575" cy="19050"/>
          </a:xfrm>
          <a:custGeom>
            <a:avLst/>
            <a:gdLst>
              <a:gd name="T0" fmla="*/ 0 w 3"/>
              <a:gd name="T1" fmla="*/ 2 h 2"/>
              <a:gd name="T2" fmla="*/ 0 w 3"/>
              <a:gd name="T3" fmla="*/ 0 h 2"/>
              <a:gd name="T4" fmla="*/ 3 w 3"/>
              <a:gd name="T5" fmla="*/ 0 h 2"/>
              <a:gd name="T6" fmla="*/ 3 w 3"/>
              <a:gd name="T7" fmla="*/ 2 h 2"/>
              <a:gd name="T8" fmla="*/ 0 w 3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0" y="2"/>
                </a:moveTo>
                <a:cubicBezTo>
                  <a:pt x="0" y="1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8" name="Freeform 235">
            <a:extLst>
              <a:ext uri="{FF2B5EF4-FFF2-40B4-BE49-F238E27FC236}">
                <a16:creationId xmlns:a16="http://schemas.microsoft.com/office/drawing/2014/main" id="{0203568A-F8FF-4D2D-AA4B-1222A173AD05}"/>
              </a:ext>
            </a:extLst>
          </p:cNvPr>
          <p:cNvSpPr>
            <a:spLocks/>
          </p:cNvSpPr>
          <p:nvPr/>
        </p:nvSpPr>
        <p:spPr bwMode="auto">
          <a:xfrm>
            <a:off x="8961438" y="3760788"/>
            <a:ext cx="19050" cy="28575"/>
          </a:xfrm>
          <a:custGeom>
            <a:avLst/>
            <a:gdLst>
              <a:gd name="T0" fmla="*/ 2 w 2"/>
              <a:gd name="T1" fmla="*/ 3 h 3"/>
              <a:gd name="T2" fmla="*/ 0 w 2"/>
              <a:gd name="T3" fmla="*/ 3 h 3"/>
              <a:gd name="T4" fmla="*/ 0 w 2"/>
              <a:gd name="T5" fmla="*/ 0 h 3"/>
              <a:gd name="T6" fmla="*/ 2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1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9" name="Freeform 236">
            <a:extLst>
              <a:ext uri="{FF2B5EF4-FFF2-40B4-BE49-F238E27FC236}">
                <a16:creationId xmlns:a16="http://schemas.microsoft.com/office/drawing/2014/main" id="{9C04CDEA-BFF3-4CE7-BBDE-D7AFAEADE855}"/>
              </a:ext>
            </a:extLst>
          </p:cNvPr>
          <p:cNvSpPr>
            <a:spLocks/>
          </p:cNvSpPr>
          <p:nvPr/>
        </p:nvSpPr>
        <p:spPr bwMode="auto">
          <a:xfrm>
            <a:off x="5673726" y="4765675"/>
            <a:ext cx="19050" cy="28575"/>
          </a:xfrm>
          <a:custGeom>
            <a:avLst/>
            <a:gdLst>
              <a:gd name="T0" fmla="*/ 2 w 2"/>
              <a:gd name="T1" fmla="*/ 3 h 3"/>
              <a:gd name="T2" fmla="*/ 0 w 2"/>
              <a:gd name="T3" fmla="*/ 3 h 3"/>
              <a:gd name="T4" fmla="*/ 0 w 2"/>
              <a:gd name="T5" fmla="*/ 0 h 3"/>
              <a:gd name="T6" fmla="*/ 2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1" y="3"/>
                  <a:pt x="0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0" name="Freeform 237">
            <a:extLst>
              <a:ext uri="{FF2B5EF4-FFF2-40B4-BE49-F238E27FC236}">
                <a16:creationId xmlns:a16="http://schemas.microsoft.com/office/drawing/2014/main" id="{EB9D3D8F-D758-47D5-A42D-DD2A6CC09FF9}"/>
              </a:ext>
            </a:extLst>
          </p:cNvPr>
          <p:cNvSpPr>
            <a:spLocks/>
          </p:cNvSpPr>
          <p:nvPr/>
        </p:nvSpPr>
        <p:spPr bwMode="auto">
          <a:xfrm>
            <a:off x="4756151" y="3865563"/>
            <a:ext cx="28575" cy="28575"/>
          </a:xfrm>
          <a:custGeom>
            <a:avLst/>
            <a:gdLst>
              <a:gd name="T0" fmla="*/ 0 w 3"/>
              <a:gd name="T1" fmla="*/ 0 h 3"/>
              <a:gd name="T2" fmla="*/ 3 w 3"/>
              <a:gd name="T3" fmla="*/ 0 h 3"/>
              <a:gd name="T4" fmla="*/ 3 w 3"/>
              <a:gd name="T5" fmla="*/ 3 h 3"/>
              <a:gd name="T6" fmla="*/ 0 w 3"/>
              <a:gd name="T7" fmla="*/ 3 h 3"/>
              <a:gd name="T8" fmla="*/ 0 w 3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0" y="0"/>
                </a:move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3"/>
                </a:cubicBez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1" name="Freeform 238">
            <a:extLst>
              <a:ext uri="{FF2B5EF4-FFF2-40B4-BE49-F238E27FC236}">
                <a16:creationId xmlns:a16="http://schemas.microsoft.com/office/drawing/2014/main" id="{B1B058F4-B22C-4CCE-9172-B3EE8CF515A5}"/>
              </a:ext>
            </a:extLst>
          </p:cNvPr>
          <p:cNvSpPr>
            <a:spLocks/>
          </p:cNvSpPr>
          <p:nvPr/>
        </p:nvSpPr>
        <p:spPr bwMode="auto">
          <a:xfrm>
            <a:off x="5291138" y="4765675"/>
            <a:ext cx="28575" cy="28575"/>
          </a:xfrm>
          <a:custGeom>
            <a:avLst/>
            <a:gdLst>
              <a:gd name="T0" fmla="*/ 3 w 3"/>
              <a:gd name="T1" fmla="*/ 3 h 3"/>
              <a:gd name="T2" fmla="*/ 1 w 3"/>
              <a:gd name="T3" fmla="*/ 3 h 3"/>
              <a:gd name="T4" fmla="*/ 0 w 3"/>
              <a:gd name="T5" fmla="*/ 1 h 3"/>
              <a:gd name="T6" fmla="*/ 3 w 3"/>
              <a:gd name="T7" fmla="*/ 0 h 3"/>
              <a:gd name="T8" fmla="*/ 3 w 3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3" y="3"/>
                </a:moveTo>
                <a:cubicBezTo>
                  <a:pt x="2" y="3"/>
                  <a:pt x="1" y="3"/>
                  <a:pt x="1" y="3"/>
                </a:cubicBezTo>
                <a:cubicBezTo>
                  <a:pt x="1" y="2"/>
                  <a:pt x="1" y="1"/>
                  <a:pt x="0" y="1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2" name="Freeform 239">
            <a:extLst>
              <a:ext uri="{FF2B5EF4-FFF2-40B4-BE49-F238E27FC236}">
                <a16:creationId xmlns:a16="http://schemas.microsoft.com/office/drawing/2014/main" id="{007C03D9-2047-4318-9BF6-BE0BEFCB91CB}"/>
              </a:ext>
            </a:extLst>
          </p:cNvPr>
          <p:cNvSpPr>
            <a:spLocks/>
          </p:cNvSpPr>
          <p:nvPr/>
        </p:nvSpPr>
        <p:spPr bwMode="auto">
          <a:xfrm>
            <a:off x="6477001" y="3751263"/>
            <a:ext cx="19050" cy="19050"/>
          </a:xfrm>
          <a:custGeom>
            <a:avLst/>
            <a:gdLst>
              <a:gd name="T0" fmla="*/ 0 w 2"/>
              <a:gd name="T1" fmla="*/ 2 h 2"/>
              <a:gd name="T2" fmla="*/ 0 w 2"/>
              <a:gd name="T3" fmla="*/ 0 h 2"/>
              <a:gd name="T4" fmla="*/ 2 w 2"/>
              <a:gd name="T5" fmla="*/ 0 h 2"/>
              <a:gd name="T6" fmla="*/ 2 w 2"/>
              <a:gd name="T7" fmla="*/ 2 h 2"/>
              <a:gd name="T8" fmla="*/ 0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2"/>
                </a:cubicBezTo>
                <a:cubicBezTo>
                  <a:pt x="1" y="2"/>
                  <a:pt x="1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3" name="Freeform 240">
            <a:extLst>
              <a:ext uri="{FF2B5EF4-FFF2-40B4-BE49-F238E27FC236}">
                <a16:creationId xmlns:a16="http://schemas.microsoft.com/office/drawing/2014/main" id="{9B100BB7-F709-486C-8BB4-46404D87CB88}"/>
              </a:ext>
            </a:extLst>
          </p:cNvPr>
          <p:cNvSpPr>
            <a:spLocks/>
          </p:cNvSpPr>
          <p:nvPr/>
        </p:nvSpPr>
        <p:spPr bwMode="auto">
          <a:xfrm>
            <a:off x="4411663" y="4191000"/>
            <a:ext cx="19050" cy="28575"/>
          </a:xfrm>
          <a:custGeom>
            <a:avLst/>
            <a:gdLst>
              <a:gd name="T0" fmla="*/ 2 w 2"/>
              <a:gd name="T1" fmla="*/ 2 h 3"/>
              <a:gd name="T2" fmla="*/ 1 w 2"/>
              <a:gd name="T3" fmla="*/ 3 h 3"/>
              <a:gd name="T4" fmla="*/ 0 w 2"/>
              <a:gd name="T5" fmla="*/ 1 h 3"/>
              <a:gd name="T6" fmla="*/ 1 w 2"/>
              <a:gd name="T7" fmla="*/ 0 h 3"/>
              <a:gd name="T8" fmla="*/ 2 w 2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2"/>
                </a:moveTo>
                <a:cubicBezTo>
                  <a:pt x="2" y="2"/>
                  <a:pt x="2" y="3"/>
                  <a:pt x="1" y="3"/>
                </a:cubicBezTo>
                <a:cubicBezTo>
                  <a:pt x="1" y="3"/>
                  <a:pt x="0" y="2"/>
                  <a:pt x="0" y="1"/>
                </a:cubicBezTo>
                <a:cubicBezTo>
                  <a:pt x="0" y="1"/>
                  <a:pt x="0" y="0"/>
                  <a:pt x="1" y="0"/>
                </a:cubicBezTo>
                <a:cubicBezTo>
                  <a:pt x="1" y="0"/>
                  <a:pt x="2" y="1"/>
                  <a:pt x="2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" name="Freeform 241">
            <a:extLst>
              <a:ext uri="{FF2B5EF4-FFF2-40B4-BE49-F238E27FC236}">
                <a16:creationId xmlns:a16="http://schemas.microsoft.com/office/drawing/2014/main" id="{7B612329-7BC2-48A7-9BEE-6B5117C89BC1}"/>
              </a:ext>
            </a:extLst>
          </p:cNvPr>
          <p:cNvSpPr>
            <a:spLocks/>
          </p:cNvSpPr>
          <p:nvPr/>
        </p:nvSpPr>
        <p:spPr bwMode="auto">
          <a:xfrm>
            <a:off x="4956176" y="4421188"/>
            <a:ext cx="28575" cy="38100"/>
          </a:xfrm>
          <a:custGeom>
            <a:avLst/>
            <a:gdLst>
              <a:gd name="T0" fmla="*/ 0 w 3"/>
              <a:gd name="T1" fmla="*/ 2 h 4"/>
              <a:gd name="T2" fmla="*/ 2 w 3"/>
              <a:gd name="T3" fmla="*/ 0 h 4"/>
              <a:gd name="T4" fmla="*/ 3 w 3"/>
              <a:gd name="T5" fmla="*/ 2 h 4"/>
              <a:gd name="T6" fmla="*/ 1 w 3"/>
              <a:gd name="T7" fmla="*/ 4 h 4"/>
              <a:gd name="T8" fmla="*/ 0 w 3"/>
              <a:gd name="T9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0" y="2"/>
                </a:moveTo>
                <a:cubicBezTo>
                  <a:pt x="0" y="1"/>
                  <a:pt x="1" y="1"/>
                  <a:pt x="2" y="0"/>
                </a:cubicBezTo>
                <a:cubicBezTo>
                  <a:pt x="2" y="1"/>
                  <a:pt x="2" y="1"/>
                  <a:pt x="3" y="2"/>
                </a:cubicBezTo>
                <a:cubicBezTo>
                  <a:pt x="3" y="2"/>
                  <a:pt x="2" y="3"/>
                  <a:pt x="1" y="4"/>
                </a:cubicBezTo>
                <a:cubicBezTo>
                  <a:pt x="1" y="3"/>
                  <a:pt x="1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" name="Freeform 242">
            <a:extLst>
              <a:ext uri="{FF2B5EF4-FFF2-40B4-BE49-F238E27FC236}">
                <a16:creationId xmlns:a16="http://schemas.microsoft.com/office/drawing/2014/main" id="{FC0E4766-F706-4E21-B8AB-CED62EAB5590}"/>
              </a:ext>
            </a:extLst>
          </p:cNvPr>
          <p:cNvSpPr>
            <a:spLocks/>
          </p:cNvSpPr>
          <p:nvPr/>
        </p:nvSpPr>
        <p:spPr bwMode="auto">
          <a:xfrm>
            <a:off x="5395913" y="4756150"/>
            <a:ext cx="28575" cy="28575"/>
          </a:xfrm>
          <a:custGeom>
            <a:avLst/>
            <a:gdLst>
              <a:gd name="T0" fmla="*/ 1 w 3"/>
              <a:gd name="T1" fmla="*/ 3 h 3"/>
              <a:gd name="T2" fmla="*/ 0 w 3"/>
              <a:gd name="T3" fmla="*/ 0 h 3"/>
              <a:gd name="T4" fmla="*/ 3 w 3"/>
              <a:gd name="T5" fmla="*/ 0 h 3"/>
              <a:gd name="T6" fmla="*/ 3 w 3"/>
              <a:gd name="T7" fmla="*/ 3 h 3"/>
              <a:gd name="T8" fmla="*/ 1 w 3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1" y="3"/>
                </a:moveTo>
                <a:cubicBezTo>
                  <a:pt x="1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3"/>
                </a:cubicBezTo>
                <a:cubicBezTo>
                  <a:pt x="2" y="3"/>
                  <a:pt x="1" y="3"/>
                  <a:pt x="1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" name="Freeform 243">
            <a:extLst>
              <a:ext uri="{FF2B5EF4-FFF2-40B4-BE49-F238E27FC236}">
                <a16:creationId xmlns:a16="http://schemas.microsoft.com/office/drawing/2014/main" id="{AEE587A9-C8CA-4562-8454-AAD66007FC59}"/>
              </a:ext>
            </a:extLst>
          </p:cNvPr>
          <p:cNvSpPr>
            <a:spLocks/>
          </p:cNvSpPr>
          <p:nvPr/>
        </p:nvSpPr>
        <p:spPr bwMode="auto">
          <a:xfrm>
            <a:off x="5788026" y="4756150"/>
            <a:ext cx="19050" cy="28575"/>
          </a:xfrm>
          <a:custGeom>
            <a:avLst/>
            <a:gdLst>
              <a:gd name="T0" fmla="*/ 0 w 2"/>
              <a:gd name="T1" fmla="*/ 3 h 3"/>
              <a:gd name="T2" fmla="*/ 0 w 2"/>
              <a:gd name="T3" fmla="*/ 0 h 3"/>
              <a:gd name="T4" fmla="*/ 2 w 2"/>
              <a:gd name="T5" fmla="*/ 0 h 3"/>
              <a:gd name="T6" fmla="*/ 2 w 2"/>
              <a:gd name="T7" fmla="*/ 3 h 3"/>
              <a:gd name="T8" fmla="*/ 0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ubicBezTo>
                  <a:pt x="1" y="3"/>
                  <a:pt x="1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" name="Freeform 244">
            <a:extLst>
              <a:ext uri="{FF2B5EF4-FFF2-40B4-BE49-F238E27FC236}">
                <a16:creationId xmlns:a16="http://schemas.microsoft.com/office/drawing/2014/main" id="{80E3A7BC-324F-470E-BF71-8D3ED9270722}"/>
              </a:ext>
            </a:extLst>
          </p:cNvPr>
          <p:cNvSpPr>
            <a:spLocks/>
          </p:cNvSpPr>
          <p:nvPr/>
        </p:nvSpPr>
        <p:spPr bwMode="auto">
          <a:xfrm>
            <a:off x="8397876" y="3751263"/>
            <a:ext cx="28575" cy="19050"/>
          </a:xfrm>
          <a:custGeom>
            <a:avLst/>
            <a:gdLst>
              <a:gd name="T0" fmla="*/ 3 w 3"/>
              <a:gd name="T1" fmla="*/ 0 h 2"/>
              <a:gd name="T2" fmla="*/ 3 w 3"/>
              <a:gd name="T3" fmla="*/ 2 h 2"/>
              <a:gd name="T4" fmla="*/ 0 w 3"/>
              <a:gd name="T5" fmla="*/ 2 h 2"/>
              <a:gd name="T6" fmla="*/ 0 w 3"/>
              <a:gd name="T7" fmla="*/ 0 h 2"/>
              <a:gd name="T8" fmla="*/ 3 w 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3" y="0"/>
                </a:moveTo>
                <a:cubicBezTo>
                  <a:pt x="3" y="1"/>
                  <a:pt x="3" y="2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8" name="Freeform 245">
            <a:extLst>
              <a:ext uri="{FF2B5EF4-FFF2-40B4-BE49-F238E27FC236}">
                <a16:creationId xmlns:a16="http://schemas.microsoft.com/office/drawing/2014/main" id="{B29FBE1C-0336-452F-926C-84F90A8A8928}"/>
              </a:ext>
            </a:extLst>
          </p:cNvPr>
          <p:cNvSpPr>
            <a:spLocks/>
          </p:cNvSpPr>
          <p:nvPr/>
        </p:nvSpPr>
        <p:spPr bwMode="auto">
          <a:xfrm>
            <a:off x="4956176" y="4344988"/>
            <a:ext cx="28575" cy="28575"/>
          </a:xfrm>
          <a:custGeom>
            <a:avLst/>
            <a:gdLst>
              <a:gd name="T0" fmla="*/ 2 w 3"/>
              <a:gd name="T1" fmla="*/ 0 h 3"/>
              <a:gd name="T2" fmla="*/ 3 w 3"/>
              <a:gd name="T3" fmla="*/ 1 h 3"/>
              <a:gd name="T4" fmla="*/ 1 w 3"/>
              <a:gd name="T5" fmla="*/ 3 h 3"/>
              <a:gd name="T6" fmla="*/ 0 w 3"/>
              <a:gd name="T7" fmla="*/ 1 h 3"/>
              <a:gd name="T8" fmla="*/ 2 w 3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2" y="0"/>
                </a:moveTo>
                <a:cubicBezTo>
                  <a:pt x="2" y="0"/>
                  <a:pt x="3" y="1"/>
                  <a:pt x="3" y="1"/>
                </a:cubicBezTo>
                <a:cubicBezTo>
                  <a:pt x="3" y="2"/>
                  <a:pt x="2" y="2"/>
                  <a:pt x="1" y="3"/>
                </a:cubicBezTo>
                <a:cubicBezTo>
                  <a:pt x="1" y="2"/>
                  <a:pt x="0" y="2"/>
                  <a:pt x="0" y="1"/>
                </a:cubicBezTo>
                <a:cubicBezTo>
                  <a:pt x="0" y="1"/>
                  <a:pt x="1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9" name="Freeform 246">
            <a:extLst>
              <a:ext uri="{FF2B5EF4-FFF2-40B4-BE49-F238E27FC236}">
                <a16:creationId xmlns:a16="http://schemas.microsoft.com/office/drawing/2014/main" id="{B6B4EBFF-3DC3-4D99-8807-E787067C9D60}"/>
              </a:ext>
            </a:extLst>
          </p:cNvPr>
          <p:cNvSpPr>
            <a:spLocks/>
          </p:cNvSpPr>
          <p:nvPr/>
        </p:nvSpPr>
        <p:spPr bwMode="auto">
          <a:xfrm>
            <a:off x="5481638" y="4794250"/>
            <a:ext cx="19050" cy="19050"/>
          </a:xfrm>
          <a:custGeom>
            <a:avLst/>
            <a:gdLst>
              <a:gd name="T0" fmla="*/ 0 w 2"/>
              <a:gd name="T1" fmla="*/ 0 h 2"/>
              <a:gd name="T2" fmla="*/ 2 w 2"/>
              <a:gd name="T3" fmla="*/ 0 h 2"/>
              <a:gd name="T4" fmla="*/ 2 w 2"/>
              <a:gd name="T5" fmla="*/ 2 h 2"/>
              <a:gd name="T6" fmla="*/ 0 w 2"/>
              <a:gd name="T7" fmla="*/ 2 h 2"/>
              <a:gd name="T8" fmla="*/ 0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1" y="0"/>
                  <a:pt x="2" y="0"/>
                  <a:pt x="2" y="0"/>
                </a:cubicBezTo>
                <a:cubicBezTo>
                  <a:pt x="2" y="1"/>
                  <a:pt x="2" y="1"/>
                  <a:pt x="2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0" name="Freeform 247">
            <a:extLst>
              <a:ext uri="{FF2B5EF4-FFF2-40B4-BE49-F238E27FC236}">
                <a16:creationId xmlns:a16="http://schemas.microsoft.com/office/drawing/2014/main" id="{D3D9240F-692D-4596-83FC-9F7F642C3279}"/>
              </a:ext>
            </a:extLst>
          </p:cNvPr>
          <p:cNvSpPr>
            <a:spLocks/>
          </p:cNvSpPr>
          <p:nvPr/>
        </p:nvSpPr>
        <p:spPr bwMode="auto">
          <a:xfrm>
            <a:off x="5959476" y="4851400"/>
            <a:ext cx="19050" cy="19050"/>
          </a:xfrm>
          <a:custGeom>
            <a:avLst/>
            <a:gdLst>
              <a:gd name="T0" fmla="*/ 0 w 2"/>
              <a:gd name="T1" fmla="*/ 2 h 2"/>
              <a:gd name="T2" fmla="*/ 0 w 2"/>
              <a:gd name="T3" fmla="*/ 0 h 2"/>
              <a:gd name="T4" fmla="*/ 2 w 2"/>
              <a:gd name="T5" fmla="*/ 0 h 2"/>
              <a:gd name="T6" fmla="*/ 2 w 2"/>
              <a:gd name="T7" fmla="*/ 2 h 2"/>
              <a:gd name="T8" fmla="*/ 0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2" y="0"/>
                </a:cubicBezTo>
                <a:cubicBezTo>
                  <a:pt x="2" y="1"/>
                  <a:pt x="2" y="1"/>
                  <a:pt x="2" y="2"/>
                </a:cubicBezTo>
                <a:cubicBezTo>
                  <a:pt x="2" y="2"/>
                  <a:pt x="1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1" name="Freeform 248">
            <a:extLst>
              <a:ext uri="{FF2B5EF4-FFF2-40B4-BE49-F238E27FC236}">
                <a16:creationId xmlns:a16="http://schemas.microsoft.com/office/drawing/2014/main" id="{3C9EB9EA-B5FA-4A60-B730-30DF1E56D357}"/>
              </a:ext>
            </a:extLst>
          </p:cNvPr>
          <p:cNvSpPr>
            <a:spLocks/>
          </p:cNvSpPr>
          <p:nvPr/>
        </p:nvSpPr>
        <p:spPr bwMode="auto">
          <a:xfrm>
            <a:off x="8283576" y="3751263"/>
            <a:ext cx="28575" cy="19050"/>
          </a:xfrm>
          <a:custGeom>
            <a:avLst/>
            <a:gdLst>
              <a:gd name="T0" fmla="*/ 3 w 3"/>
              <a:gd name="T1" fmla="*/ 0 h 2"/>
              <a:gd name="T2" fmla="*/ 3 w 3"/>
              <a:gd name="T3" fmla="*/ 2 h 2"/>
              <a:gd name="T4" fmla="*/ 0 w 3"/>
              <a:gd name="T5" fmla="*/ 2 h 2"/>
              <a:gd name="T6" fmla="*/ 0 w 3"/>
              <a:gd name="T7" fmla="*/ 0 h 2"/>
              <a:gd name="T8" fmla="*/ 3 w 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3" y="0"/>
                </a:moveTo>
                <a:cubicBezTo>
                  <a:pt x="3" y="1"/>
                  <a:pt x="3" y="2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2" name="Freeform 249">
            <a:extLst>
              <a:ext uri="{FF2B5EF4-FFF2-40B4-BE49-F238E27FC236}">
                <a16:creationId xmlns:a16="http://schemas.microsoft.com/office/drawing/2014/main" id="{3C239A84-9992-4AD6-AD8C-60A30043C0D4}"/>
              </a:ext>
            </a:extLst>
          </p:cNvPr>
          <p:cNvSpPr>
            <a:spLocks/>
          </p:cNvSpPr>
          <p:nvPr/>
        </p:nvSpPr>
        <p:spPr bwMode="auto">
          <a:xfrm>
            <a:off x="8942388" y="3836988"/>
            <a:ext cx="19050" cy="19050"/>
          </a:xfrm>
          <a:custGeom>
            <a:avLst/>
            <a:gdLst>
              <a:gd name="T0" fmla="*/ 2 w 2"/>
              <a:gd name="T1" fmla="*/ 0 h 2"/>
              <a:gd name="T2" fmla="*/ 2 w 2"/>
              <a:gd name="T3" fmla="*/ 2 h 2"/>
              <a:gd name="T4" fmla="*/ 0 w 2"/>
              <a:gd name="T5" fmla="*/ 2 h 2"/>
              <a:gd name="T6" fmla="*/ 0 w 2"/>
              <a:gd name="T7" fmla="*/ 0 h 2"/>
              <a:gd name="T8" fmla="*/ 2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1"/>
                  <a:pt x="2" y="1"/>
                  <a:pt x="2" y="2"/>
                </a:cubicBezTo>
                <a:cubicBezTo>
                  <a:pt x="1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3" name="Freeform 250">
            <a:extLst>
              <a:ext uri="{FF2B5EF4-FFF2-40B4-BE49-F238E27FC236}">
                <a16:creationId xmlns:a16="http://schemas.microsoft.com/office/drawing/2014/main" id="{4E78BAC3-4F8F-49EE-8790-BAFBFE5F6B61}"/>
              </a:ext>
            </a:extLst>
          </p:cNvPr>
          <p:cNvSpPr>
            <a:spLocks/>
          </p:cNvSpPr>
          <p:nvPr/>
        </p:nvSpPr>
        <p:spPr bwMode="auto">
          <a:xfrm>
            <a:off x="5883276" y="4832350"/>
            <a:ext cx="19050" cy="19050"/>
          </a:xfrm>
          <a:custGeom>
            <a:avLst/>
            <a:gdLst>
              <a:gd name="T0" fmla="*/ 0 w 2"/>
              <a:gd name="T1" fmla="*/ 2 h 2"/>
              <a:gd name="T2" fmla="*/ 0 w 2"/>
              <a:gd name="T3" fmla="*/ 0 h 2"/>
              <a:gd name="T4" fmla="*/ 2 w 2"/>
              <a:gd name="T5" fmla="*/ 0 h 2"/>
              <a:gd name="T6" fmla="*/ 2 w 2"/>
              <a:gd name="T7" fmla="*/ 2 h 2"/>
              <a:gd name="T8" fmla="*/ 0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0" y="1"/>
                  <a:pt x="0" y="0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0"/>
                  <a:pt x="2" y="1"/>
                  <a:pt x="2" y="2"/>
                </a:cubicBezTo>
                <a:cubicBezTo>
                  <a:pt x="1" y="2"/>
                  <a:pt x="1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4" name="Freeform 251">
            <a:extLst>
              <a:ext uri="{FF2B5EF4-FFF2-40B4-BE49-F238E27FC236}">
                <a16:creationId xmlns:a16="http://schemas.microsoft.com/office/drawing/2014/main" id="{E23B3432-E129-4804-9A3A-81DE1EC5C587}"/>
              </a:ext>
            </a:extLst>
          </p:cNvPr>
          <p:cNvSpPr>
            <a:spLocks/>
          </p:cNvSpPr>
          <p:nvPr/>
        </p:nvSpPr>
        <p:spPr bwMode="auto">
          <a:xfrm>
            <a:off x="5529263" y="4841875"/>
            <a:ext cx="20638" cy="19050"/>
          </a:xfrm>
          <a:custGeom>
            <a:avLst/>
            <a:gdLst>
              <a:gd name="T0" fmla="*/ 0 w 2"/>
              <a:gd name="T1" fmla="*/ 2 h 2"/>
              <a:gd name="T2" fmla="*/ 0 w 2"/>
              <a:gd name="T3" fmla="*/ 0 h 2"/>
              <a:gd name="T4" fmla="*/ 2 w 2"/>
              <a:gd name="T5" fmla="*/ 0 h 2"/>
              <a:gd name="T6" fmla="*/ 2 w 2"/>
              <a:gd name="T7" fmla="*/ 2 h 2"/>
              <a:gd name="T8" fmla="*/ 0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1"/>
                  <a:pt x="2" y="2"/>
                </a:cubicBezTo>
                <a:cubicBezTo>
                  <a:pt x="2" y="2"/>
                  <a:pt x="1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5" name="Freeform 252">
            <a:extLst>
              <a:ext uri="{FF2B5EF4-FFF2-40B4-BE49-F238E27FC236}">
                <a16:creationId xmlns:a16="http://schemas.microsoft.com/office/drawing/2014/main" id="{8B75545E-A4B6-4BA2-99DE-808E24DE6837}"/>
              </a:ext>
            </a:extLst>
          </p:cNvPr>
          <p:cNvSpPr>
            <a:spLocks/>
          </p:cNvSpPr>
          <p:nvPr/>
        </p:nvSpPr>
        <p:spPr bwMode="auto">
          <a:xfrm>
            <a:off x="6008688" y="4756150"/>
            <a:ext cx="19050" cy="28575"/>
          </a:xfrm>
          <a:custGeom>
            <a:avLst/>
            <a:gdLst>
              <a:gd name="T0" fmla="*/ 0 w 2"/>
              <a:gd name="T1" fmla="*/ 0 h 3"/>
              <a:gd name="T2" fmla="*/ 2 w 2"/>
              <a:gd name="T3" fmla="*/ 0 h 3"/>
              <a:gd name="T4" fmla="*/ 2 w 2"/>
              <a:gd name="T5" fmla="*/ 3 h 3"/>
              <a:gd name="T6" fmla="*/ 0 w 2"/>
              <a:gd name="T7" fmla="*/ 3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6" name="Freeform 253">
            <a:extLst>
              <a:ext uri="{FF2B5EF4-FFF2-40B4-BE49-F238E27FC236}">
                <a16:creationId xmlns:a16="http://schemas.microsoft.com/office/drawing/2014/main" id="{BDA4A2BF-DA6E-451E-A4C7-944F234733D5}"/>
              </a:ext>
            </a:extLst>
          </p:cNvPr>
          <p:cNvSpPr>
            <a:spLocks/>
          </p:cNvSpPr>
          <p:nvPr/>
        </p:nvSpPr>
        <p:spPr bwMode="auto">
          <a:xfrm>
            <a:off x="5911851" y="4765675"/>
            <a:ext cx="19050" cy="28575"/>
          </a:xfrm>
          <a:custGeom>
            <a:avLst/>
            <a:gdLst>
              <a:gd name="T0" fmla="*/ 0 w 2"/>
              <a:gd name="T1" fmla="*/ 3 h 3"/>
              <a:gd name="T2" fmla="*/ 0 w 2"/>
              <a:gd name="T3" fmla="*/ 0 h 3"/>
              <a:gd name="T4" fmla="*/ 2 w 2"/>
              <a:gd name="T5" fmla="*/ 0 h 3"/>
              <a:gd name="T6" fmla="*/ 2 w 2"/>
              <a:gd name="T7" fmla="*/ 3 h 3"/>
              <a:gd name="T8" fmla="*/ 0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2" y="0"/>
                </a:cubicBezTo>
                <a:cubicBezTo>
                  <a:pt x="2" y="1"/>
                  <a:pt x="2" y="2"/>
                  <a:pt x="2" y="3"/>
                </a:cubicBezTo>
                <a:cubicBezTo>
                  <a:pt x="2" y="3"/>
                  <a:pt x="1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7" name="Freeform 254">
            <a:extLst>
              <a:ext uri="{FF2B5EF4-FFF2-40B4-BE49-F238E27FC236}">
                <a16:creationId xmlns:a16="http://schemas.microsoft.com/office/drawing/2014/main" id="{43BA2EEC-BF66-4665-BC1A-8FF3E9F44B6D}"/>
              </a:ext>
            </a:extLst>
          </p:cNvPr>
          <p:cNvSpPr>
            <a:spLocks/>
          </p:cNvSpPr>
          <p:nvPr/>
        </p:nvSpPr>
        <p:spPr bwMode="auto">
          <a:xfrm>
            <a:off x="5310188" y="4841875"/>
            <a:ext cx="19050" cy="19050"/>
          </a:xfrm>
          <a:custGeom>
            <a:avLst/>
            <a:gdLst>
              <a:gd name="T0" fmla="*/ 0 w 2"/>
              <a:gd name="T1" fmla="*/ 2 h 2"/>
              <a:gd name="T2" fmla="*/ 0 w 2"/>
              <a:gd name="T3" fmla="*/ 0 h 2"/>
              <a:gd name="T4" fmla="*/ 2 w 2"/>
              <a:gd name="T5" fmla="*/ 0 h 2"/>
              <a:gd name="T6" fmla="*/ 2 w 2"/>
              <a:gd name="T7" fmla="*/ 2 h 2"/>
              <a:gd name="T8" fmla="*/ 0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1"/>
                  <a:pt x="2" y="2"/>
                </a:cubicBezTo>
                <a:cubicBezTo>
                  <a:pt x="1" y="2"/>
                  <a:pt x="1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8" name="Freeform 255">
            <a:extLst>
              <a:ext uri="{FF2B5EF4-FFF2-40B4-BE49-F238E27FC236}">
                <a16:creationId xmlns:a16="http://schemas.microsoft.com/office/drawing/2014/main" id="{E230542F-3276-4627-A2AE-8DEDAA451622}"/>
              </a:ext>
            </a:extLst>
          </p:cNvPr>
          <p:cNvSpPr>
            <a:spLocks/>
          </p:cNvSpPr>
          <p:nvPr/>
        </p:nvSpPr>
        <p:spPr bwMode="auto">
          <a:xfrm>
            <a:off x="5578476" y="4841875"/>
            <a:ext cx="19050" cy="19050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0 h 2"/>
              <a:gd name="T8" fmla="*/ 2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1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1"/>
                  <a:pt x="2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9" name="Freeform 256">
            <a:extLst>
              <a:ext uri="{FF2B5EF4-FFF2-40B4-BE49-F238E27FC236}">
                <a16:creationId xmlns:a16="http://schemas.microsoft.com/office/drawing/2014/main" id="{02079969-9A0B-4AD7-94C4-5DA4B435B8F2}"/>
              </a:ext>
            </a:extLst>
          </p:cNvPr>
          <p:cNvSpPr>
            <a:spLocks/>
          </p:cNvSpPr>
          <p:nvPr/>
        </p:nvSpPr>
        <p:spPr bwMode="auto">
          <a:xfrm>
            <a:off x="5654676" y="4851400"/>
            <a:ext cx="28575" cy="19050"/>
          </a:xfrm>
          <a:custGeom>
            <a:avLst/>
            <a:gdLst>
              <a:gd name="T0" fmla="*/ 0 w 3"/>
              <a:gd name="T1" fmla="*/ 0 h 2"/>
              <a:gd name="T2" fmla="*/ 3 w 3"/>
              <a:gd name="T3" fmla="*/ 0 h 2"/>
              <a:gd name="T4" fmla="*/ 3 w 3"/>
              <a:gd name="T5" fmla="*/ 2 h 2"/>
              <a:gd name="T6" fmla="*/ 0 w 3"/>
              <a:gd name="T7" fmla="*/ 2 h 2"/>
              <a:gd name="T8" fmla="*/ 0 w 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0" y="0"/>
                </a:move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0" name="Freeform 257">
            <a:extLst>
              <a:ext uri="{FF2B5EF4-FFF2-40B4-BE49-F238E27FC236}">
                <a16:creationId xmlns:a16="http://schemas.microsoft.com/office/drawing/2014/main" id="{A92177C1-4C1C-4A07-A663-93D64A60459B}"/>
              </a:ext>
            </a:extLst>
          </p:cNvPr>
          <p:cNvSpPr>
            <a:spLocks/>
          </p:cNvSpPr>
          <p:nvPr/>
        </p:nvSpPr>
        <p:spPr bwMode="auto">
          <a:xfrm>
            <a:off x="4908551" y="4383088"/>
            <a:ext cx="28575" cy="38100"/>
          </a:xfrm>
          <a:custGeom>
            <a:avLst/>
            <a:gdLst>
              <a:gd name="T0" fmla="*/ 2 w 3"/>
              <a:gd name="T1" fmla="*/ 4 h 4"/>
              <a:gd name="T2" fmla="*/ 0 w 3"/>
              <a:gd name="T3" fmla="*/ 2 h 4"/>
              <a:gd name="T4" fmla="*/ 2 w 3"/>
              <a:gd name="T5" fmla="*/ 0 h 4"/>
              <a:gd name="T6" fmla="*/ 3 w 3"/>
              <a:gd name="T7" fmla="*/ 2 h 4"/>
              <a:gd name="T8" fmla="*/ 2 w 3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2" y="4"/>
                </a:moveTo>
                <a:cubicBezTo>
                  <a:pt x="1" y="3"/>
                  <a:pt x="0" y="3"/>
                  <a:pt x="0" y="2"/>
                </a:cubicBezTo>
                <a:cubicBezTo>
                  <a:pt x="0" y="2"/>
                  <a:pt x="1" y="1"/>
                  <a:pt x="2" y="0"/>
                </a:cubicBezTo>
                <a:cubicBezTo>
                  <a:pt x="2" y="1"/>
                  <a:pt x="2" y="2"/>
                  <a:pt x="3" y="2"/>
                </a:cubicBezTo>
                <a:cubicBezTo>
                  <a:pt x="3" y="3"/>
                  <a:pt x="2" y="3"/>
                  <a:pt x="2" y="4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1" name="Freeform 258">
            <a:extLst>
              <a:ext uri="{FF2B5EF4-FFF2-40B4-BE49-F238E27FC236}">
                <a16:creationId xmlns:a16="http://schemas.microsoft.com/office/drawing/2014/main" id="{50069089-BBFB-45C5-8CEF-D60B44CE1C4A}"/>
              </a:ext>
            </a:extLst>
          </p:cNvPr>
          <p:cNvSpPr>
            <a:spLocks/>
          </p:cNvSpPr>
          <p:nvPr/>
        </p:nvSpPr>
        <p:spPr bwMode="auto">
          <a:xfrm>
            <a:off x="6380163" y="3751263"/>
            <a:ext cx="19050" cy="19050"/>
          </a:xfrm>
          <a:custGeom>
            <a:avLst/>
            <a:gdLst>
              <a:gd name="T0" fmla="*/ 2 w 2"/>
              <a:gd name="T1" fmla="*/ 0 h 2"/>
              <a:gd name="T2" fmla="*/ 2 w 2"/>
              <a:gd name="T3" fmla="*/ 2 h 2"/>
              <a:gd name="T4" fmla="*/ 0 w 2"/>
              <a:gd name="T5" fmla="*/ 2 h 2"/>
              <a:gd name="T6" fmla="*/ 0 w 2"/>
              <a:gd name="T7" fmla="*/ 0 h 2"/>
              <a:gd name="T8" fmla="*/ 2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1"/>
                  <a:pt x="2" y="2"/>
                  <a:pt x="2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2" name="Freeform 259">
            <a:extLst>
              <a:ext uri="{FF2B5EF4-FFF2-40B4-BE49-F238E27FC236}">
                <a16:creationId xmlns:a16="http://schemas.microsoft.com/office/drawing/2014/main" id="{FBBF4489-06FC-485A-9EBB-461FC106436B}"/>
              </a:ext>
            </a:extLst>
          </p:cNvPr>
          <p:cNvSpPr>
            <a:spLocks/>
          </p:cNvSpPr>
          <p:nvPr/>
        </p:nvSpPr>
        <p:spPr bwMode="auto">
          <a:xfrm>
            <a:off x="4841876" y="2611438"/>
            <a:ext cx="0" cy="68262"/>
          </a:xfrm>
          <a:custGeom>
            <a:avLst/>
            <a:gdLst>
              <a:gd name="T0" fmla="*/ 0 h 7"/>
              <a:gd name="T1" fmla="*/ 7 h 7"/>
              <a:gd name="T2" fmla="*/ 7 h 7"/>
              <a:gd name="T3" fmla="*/ 0 h 7"/>
              <a:gd name="T4" fmla="*/ 0 h 7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7">
                <a:moveTo>
                  <a:pt x="0" y="0"/>
                </a:moveTo>
                <a:cubicBezTo>
                  <a:pt x="0" y="2"/>
                  <a:pt x="0" y="4"/>
                  <a:pt x="0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4"/>
                  <a:pt x="0" y="2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3" name="Freeform 260">
            <a:extLst>
              <a:ext uri="{FF2B5EF4-FFF2-40B4-BE49-F238E27FC236}">
                <a16:creationId xmlns:a16="http://schemas.microsoft.com/office/drawing/2014/main" id="{ACDD206F-FC7C-4A0F-95AC-90800D9C553D}"/>
              </a:ext>
            </a:extLst>
          </p:cNvPr>
          <p:cNvSpPr>
            <a:spLocks/>
          </p:cNvSpPr>
          <p:nvPr/>
        </p:nvSpPr>
        <p:spPr bwMode="auto">
          <a:xfrm>
            <a:off x="4430713" y="4737100"/>
            <a:ext cx="249238" cy="0"/>
          </a:xfrm>
          <a:custGeom>
            <a:avLst/>
            <a:gdLst>
              <a:gd name="T0" fmla="*/ 0 w 26"/>
              <a:gd name="T1" fmla="*/ 26 w 26"/>
              <a:gd name="T2" fmla="*/ 26 w 26"/>
              <a:gd name="T3" fmla="*/ 0 w 26"/>
              <a:gd name="T4" fmla="*/ 0 w 2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26">
                <a:moveTo>
                  <a:pt x="0" y="0"/>
                </a:moveTo>
                <a:cubicBezTo>
                  <a:pt x="9" y="0"/>
                  <a:pt x="17" y="0"/>
                  <a:pt x="2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17" y="0"/>
                  <a:pt x="9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44" name="Freeform 261">
            <a:extLst>
              <a:ext uri="{FF2B5EF4-FFF2-40B4-BE49-F238E27FC236}">
                <a16:creationId xmlns:a16="http://schemas.microsoft.com/office/drawing/2014/main" id="{CB0BBFDC-9503-4E71-A609-8A79DBEB3D6F}"/>
              </a:ext>
            </a:extLst>
          </p:cNvPr>
          <p:cNvSpPr>
            <a:spLocks/>
          </p:cNvSpPr>
          <p:nvPr/>
        </p:nvSpPr>
        <p:spPr bwMode="auto">
          <a:xfrm>
            <a:off x="4718051" y="4737100"/>
            <a:ext cx="209550" cy="0"/>
          </a:xfrm>
          <a:custGeom>
            <a:avLst/>
            <a:gdLst>
              <a:gd name="T0" fmla="*/ 0 w 22"/>
              <a:gd name="T1" fmla="*/ 22 w 22"/>
              <a:gd name="T2" fmla="*/ 22 w 22"/>
              <a:gd name="T3" fmla="*/ 0 w 22"/>
              <a:gd name="T4" fmla="*/ 0 w 2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22">
                <a:moveTo>
                  <a:pt x="0" y="0"/>
                </a:moveTo>
                <a:cubicBezTo>
                  <a:pt x="8" y="0"/>
                  <a:pt x="15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5" y="0"/>
                  <a:pt x="8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45" name="Freeform 262">
            <a:extLst>
              <a:ext uri="{FF2B5EF4-FFF2-40B4-BE49-F238E27FC236}">
                <a16:creationId xmlns:a16="http://schemas.microsoft.com/office/drawing/2014/main" id="{C2321F2D-4270-442E-BD44-EF8470E0DC18}"/>
              </a:ext>
            </a:extLst>
          </p:cNvPr>
          <p:cNvSpPr>
            <a:spLocks/>
          </p:cNvSpPr>
          <p:nvPr/>
        </p:nvSpPr>
        <p:spPr bwMode="auto">
          <a:xfrm>
            <a:off x="4487863" y="4775200"/>
            <a:ext cx="114300" cy="0"/>
          </a:xfrm>
          <a:custGeom>
            <a:avLst/>
            <a:gdLst>
              <a:gd name="T0" fmla="*/ 0 w 12"/>
              <a:gd name="T1" fmla="*/ 12 w 12"/>
              <a:gd name="T2" fmla="*/ 12 w 12"/>
              <a:gd name="T3" fmla="*/ 0 w 12"/>
              <a:gd name="T4" fmla="*/ 0 w 1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12">
                <a:moveTo>
                  <a:pt x="0" y="0"/>
                </a:moveTo>
                <a:cubicBezTo>
                  <a:pt x="4" y="0"/>
                  <a:pt x="8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8" y="0"/>
                  <a:pt x="4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46" name="Freeform 263">
            <a:extLst>
              <a:ext uri="{FF2B5EF4-FFF2-40B4-BE49-F238E27FC236}">
                <a16:creationId xmlns:a16="http://schemas.microsoft.com/office/drawing/2014/main" id="{11C7E1FF-F3AC-4111-8BDA-931B73AC2A9F}"/>
              </a:ext>
            </a:extLst>
          </p:cNvPr>
          <p:cNvSpPr>
            <a:spLocks/>
          </p:cNvSpPr>
          <p:nvPr/>
        </p:nvSpPr>
        <p:spPr bwMode="auto">
          <a:xfrm>
            <a:off x="4487863" y="4813300"/>
            <a:ext cx="85725" cy="0"/>
          </a:xfrm>
          <a:custGeom>
            <a:avLst/>
            <a:gdLst>
              <a:gd name="T0" fmla="*/ 9 w 9"/>
              <a:gd name="T1" fmla="*/ 0 w 9"/>
              <a:gd name="T2" fmla="*/ 0 w 9"/>
              <a:gd name="T3" fmla="*/ 9 w 9"/>
              <a:gd name="T4" fmla="*/ 9 w 9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9">
                <a:moveTo>
                  <a:pt x="9" y="0"/>
                </a:moveTo>
                <a:cubicBezTo>
                  <a:pt x="6" y="0"/>
                  <a:pt x="3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3" y="0"/>
                  <a:pt x="6" y="0"/>
                  <a:pt x="9" y="0"/>
                </a:cubicBezTo>
                <a:cubicBezTo>
                  <a:pt x="9" y="0"/>
                  <a:pt x="9" y="0"/>
                  <a:pt x="9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47" name="Freeform 264">
            <a:extLst>
              <a:ext uri="{FF2B5EF4-FFF2-40B4-BE49-F238E27FC236}">
                <a16:creationId xmlns:a16="http://schemas.microsoft.com/office/drawing/2014/main" id="{44C3F76A-8543-45ED-AB5B-12CB8A4FC6B9}"/>
              </a:ext>
            </a:extLst>
          </p:cNvPr>
          <p:cNvSpPr>
            <a:spLocks/>
          </p:cNvSpPr>
          <p:nvPr/>
        </p:nvSpPr>
        <p:spPr bwMode="auto">
          <a:xfrm>
            <a:off x="7404101" y="1760538"/>
            <a:ext cx="114300" cy="0"/>
          </a:xfrm>
          <a:custGeom>
            <a:avLst/>
            <a:gdLst>
              <a:gd name="T0" fmla="*/ 0 w 12"/>
              <a:gd name="T1" fmla="*/ 12 w 12"/>
              <a:gd name="T2" fmla="*/ 12 w 12"/>
              <a:gd name="T3" fmla="*/ 0 w 12"/>
              <a:gd name="T4" fmla="*/ 0 w 1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12">
                <a:moveTo>
                  <a:pt x="0" y="0"/>
                </a:moveTo>
                <a:cubicBezTo>
                  <a:pt x="4" y="0"/>
                  <a:pt x="8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8" y="0"/>
                  <a:pt x="4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48" name="Freeform 265">
            <a:extLst>
              <a:ext uri="{FF2B5EF4-FFF2-40B4-BE49-F238E27FC236}">
                <a16:creationId xmlns:a16="http://schemas.microsoft.com/office/drawing/2014/main" id="{B3EF3CA7-1B50-4F03-A9AB-F4B2BA92F2A2}"/>
              </a:ext>
            </a:extLst>
          </p:cNvPr>
          <p:cNvSpPr>
            <a:spLocks/>
          </p:cNvSpPr>
          <p:nvPr/>
        </p:nvSpPr>
        <p:spPr bwMode="auto">
          <a:xfrm>
            <a:off x="7575551" y="1760538"/>
            <a:ext cx="114300" cy="0"/>
          </a:xfrm>
          <a:custGeom>
            <a:avLst/>
            <a:gdLst>
              <a:gd name="T0" fmla="*/ 0 w 12"/>
              <a:gd name="T1" fmla="*/ 12 w 12"/>
              <a:gd name="T2" fmla="*/ 12 w 12"/>
              <a:gd name="T3" fmla="*/ 0 w 12"/>
              <a:gd name="T4" fmla="*/ 0 w 1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12">
                <a:moveTo>
                  <a:pt x="0" y="0"/>
                </a:moveTo>
                <a:cubicBezTo>
                  <a:pt x="4" y="0"/>
                  <a:pt x="8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8" y="0"/>
                  <a:pt x="4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49" name="Freeform 266">
            <a:extLst>
              <a:ext uri="{FF2B5EF4-FFF2-40B4-BE49-F238E27FC236}">
                <a16:creationId xmlns:a16="http://schemas.microsoft.com/office/drawing/2014/main" id="{50D56739-75C5-4E4D-A4D2-F05FD9122E77}"/>
              </a:ext>
            </a:extLst>
          </p:cNvPr>
          <p:cNvSpPr>
            <a:spLocks/>
          </p:cNvSpPr>
          <p:nvPr/>
        </p:nvSpPr>
        <p:spPr bwMode="auto">
          <a:xfrm>
            <a:off x="5645151" y="2209800"/>
            <a:ext cx="28575" cy="469900"/>
          </a:xfrm>
          <a:custGeom>
            <a:avLst/>
            <a:gdLst>
              <a:gd name="T0" fmla="*/ 0 w 3"/>
              <a:gd name="T1" fmla="*/ 0 h 49"/>
              <a:gd name="T2" fmla="*/ 3 w 3"/>
              <a:gd name="T3" fmla="*/ 0 h 49"/>
              <a:gd name="T4" fmla="*/ 3 w 3"/>
              <a:gd name="T5" fmla="*/ 49 h 49"/>
              <a:gd name="T6" fmla="*/ 0 w 3"/>
              <a:gd name="T7" fmla="*/ 49 h 49"/>
              <a:gd name="T8" fmla="*/ 0 w 3"/>
              <a:gd name="T9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9">
                <a:moveTo>
                  <a:pt x="0" y="0"/>
                </a:moveTo>
                <a:cubicBezTo>
                  <a:pt x="1" y="0"/>
                  <a:pt x="2" y="0"/>
                  <a:pt x="3" y="0"/>
                </a:cubicBezTo>
                <a:cubicBezTo>
                  <a:pt x="3" y="16"/>
                  <a:pt x="3" y="32"/>
                  <a:pt x="3" y="49"/>
                </a:cubicBezTo>
                <a:cubicBezTo>
                  <a:pt x="2" y="49"/>
                  <a:pt x="1" y="49"/>
                  <a:pt x="0" y="49"/>
                </a:cubicBezTo>
                <a:cubicBezTo>
                  <a:pt x="0" y="33"/>
                  <a:pt x="0" y="16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0" name="Freeform 267">
            <a:extLst>
              <a:ext uri="{FF2B5EF4-FFF2-40B4-BE49-F238E27FC236}">
                <a16:creationId xmlns:a16="http://schemas.microsoft.com/office/drawing/2014/main" id="{8EB083E7-D62A-4EB2-89DD-A5A7D6C3F050}"/>
              </a:ext>
            </a:extLst>
          </p:cNvPr>
          <p:cNvSpPr>
            <a:spLocks/>
          </p:cNvSpPr>
          <p:nvPr/>
        </p:nvSpPr>
        <p:spPr bwMode="auto">
          <a:xfrm>
            <a:off x="5597526" y="2209800"/>
            <a:ext cx="28575" cy="469900"/>
          </a:xfrm>
          <a:custGeom>
            <a:avLst/>
            <a:gdLst>
              <a:gd name="T0" fmla="*/ 3 w 3"/>
              <a:gd name="T1" fmla="*/ 49 h 49"/>
              <a:gd name="T2" fmla="*/ 0 w 3"/>
              <a:gd name="T3" fmla="*/ 49 h 49"/>
              <a:gd name="T4" fmla="*/ 0 w 3"/>
              <a:gd name="T5" fmla="*/ 0 h 49"/>
              <a:gd name="T6" fmla="*/ 3 w 3"/>
              <a:gd name="T7" fmla="*/ 0 h 49"/>
              <a:gd name="T8" fmla="*/ 3 w 3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9">
                <a:moveTo>
                  <a:pt x="3" y="49"/>
                </a:moveTo>
                <a:cubicBezTo>
                  <a:pt x="2" y="49"/>
                  <a:pt x="1" y="49"/>
                  <a:pt x="0" y="49"/>
                </a:cubicBezTo>
                <a:cubicBezTo>
                  <a:pt x="0" y="33"/>
                  <a:pt x="0" y="16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6"/>
                  <a:pt x="3" y="32"/>
                  <a:pt x="3" y="49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1" name="Freeform 268">
            <a:extLst>
              <a:ext uri="{FF2B5EF4-FFF2-40B4-BE49-F238E27FC236}">
                <a16:creationId xmlns:a16="http://schemas.microsoft.com/office/drawing/2014/main" id="{4E60B4C6-CAA6-436D-9940-BCB852F033B1}"/>
              </a:ext>
            </a:extLst>
          </p:cNvPr>
          <p:cNvSpPr>
            <a:spLocks/>
          </p:cNvSpPr>
          <p:nvPr/>
        </p:nvSpPr>
        <p:spPr bwMode="auto">
          <a:xfrm>
            <a:off x="5692776" y="2209800"/>
            <a:ext cx="19050" cy="469900"/>
          </a:xfrm>
          <a:custGeom>
            <a:avLst/>
            <a:gdLst>
              <a:gd name="T0" fmla="*/ 2 w 2"/>
              <a:gd name="T1" fmla="*/ 49 h 49"/>
              <a:gd name="T2" fmla="*/ 0 w 2"/>
              <a:gd name="T3" fmla="*/ 49 h 49"/>
              <a:gd name="T4" fmla="*/ 0 w 2"/>
              <a:gd name="T5" fmla="*/ 0 h 49"/>
              <a:gd name="T6" fmla="*/ 2 w 2"/>
              <a:gd name="T7" fmla="*/ 0 h 49"/>
              <a:gd name="T8" fmla="*/ 2 w 2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9">
                <a:moveTo>
                  <a:pt x="2" y="49"/>
                </a:moveTo>
                <a:cubicBezTo>
                  <a:pt x="2" y="49"/>
                  <a:pt x="1" y="49"/>
                  <a:pt x="0" y="49"/>
                </a:cubicBezTo>
                <a:cubicBezTo>
                  <a:pt x="0" y="33"/>
                  <a:pt x="0" y="16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6"/>
                  <a:pt x="2" y="32"/>
                  <a:pt x="2" y="49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2" name="Freeform 269">
            <a:extLst>
              <a:ext uri="{FF2B5EF4-FFF2-40B4-BE49-F238E27FC236}">
                <a16:creationId xmlns:a16="http://schemas.microsoft.com/office/drawing/2014/main" id="{5B34680F-4376-4A9A-90EC-0E289663F3EE}"/>
              </a:ext>
            </a:extLst>
          </p:cNvPr>
          <p:cNvSpPr>
            <a:spLocks/>
          </p:cNvSpPr>
          <p:nvPr/>
        </p:nvSpPr>
        <p:spPr bwMode="auto">
          <a:xfrm>
            <a:off x="5740401" y="2209800"/>
            <a:ext cx="19050" cy="469900"/>
          </a:xfrm>
          <a:custGeom>
            <a:avLst/>
            <a:gdLst>
              <a:gd name="T0" fmla="*/ 2 w 2"/>
              <a:gd name="T1" fmla="*/ 49 h 49"/>
              <a:gd name="T2" fmla="*/ 0 w 2"/>
              <a:gd name="T3" fmla="*/ 49 h 49"/>
              <a:gd name="T4" fmla="*/ 0 w 2"/>
              <a:gd name="T5" fmla="*/ 0 h 49"/>
              <a:gd name="T6" fmla="*/ 2 w 2"/>
              <a:gd name="T7" fmla="*/ 0 h 49"/>
              <a:gd name="T8" fmla="*/ 2 w 2"/>
              <a:gd name="T9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49">
                <a:moveTo>
                  <a:pt x="2" y="49"/>
                </a:moveTo>
                <a:cubicBezTo>
                  <a:pt x="1" y="49"/>
                  <a:pt x="1" y="49"/>
                  <a:pt x="0" y="49"/>
                </a:cubicBezTo>
                <a:cubicBezTo>
                  <a:pt x="0" y="33"/>
                  <a:pt x="0" y="16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6"/>
                  <a:pt x="2" y="32"/>
                  <a:pt x="2" y="49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3" name="Freeform 270">
            <a:extLst>
              <a:ext uri="{FF2B5EF4-FFF2-40B4-BE49-F238E27FC236}">
                <a16:creationId xmlns:a16="http://schemas.microsoft.com/office/drawing/2014/main" id="{914153CF-260D-4DDB-88C1-00CF74532402}"/>
              </a:ext>
            </a:extLst>
          </p:cNvPr>
          <p:cNvSpPr>
            <a:spLocks/>
          </p:cNvSpPr>
          <p:nvPr/>
        </p:nvSpPr>
        <p:spPr bwMode="auto">
          <a:xfrm>
            <a:off x="5930901" y="2611438"/>
            <a:ext cx="19050" cy="20637"/>
          </a:xfrm>
          <a:custGeom>
            <a:avLst/>
            <a:gdLst>
              <a:gd name="T0" fmla="*/ 2 w 2"/>
              <a:gd name="T1" fmla="*/ 0 h 2"/>
              <a:gd name="T2" fmla="*/ 2 w 2"/>
              <a:gd name="T3" fmla="*/ 2 h 2"/>
              <a:gd name="T4" fmla="*/ 0 w 2"/>
              <a:gd name="T5" fmla="*/ 2 h 2"/>
              <a:gd name="T6" fmla="*/ 0 w 2"/>
              <a:gd name="T7" fmla="*/ 0 h 2"/>
              <a:gd name="T8" fmla="*/ 2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0"/>
                  <a:pt x="2" y="1"/>
                  <a:pt x="2" y="2"/>
                </a:cubicBezTo>
                <a:cubicBezTo>
                  <a:pt x="1" y="2"/>
                  <a:pt x="0" y="2"/>
                  <a:pt x="0" y="2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1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4" name="Freeform 271">
            <a:extLst>
              <a:ext uri="{FF2B5EF4-FFF2-40B4-BE49-F238E27FC236}">
                <a16:creationId xmlns:a16="http://schemas.microsoft.com/office/drawing/2014/main" id="{D5BF0E7F-CBB9-4FA6-9D2D-D232ED29E487}"/>
              </a:ext>
            </a:extLst>
          </p:cNvPr>
          <p:cNvSpPr>
            <a:spLocks/>
          </p:cNvSpPr>
          <p:nvPr/>
        </p:nvSpPr>
        <p:spPr bwMode="auto">
          <a:xfrm>
            <a:off x="5969001" y="2698750"/>
            <a:ext cx="30163" cy="28575"/>
          </a:xfrm>
          <a:custGeom>
            <a:avLst/>
            <a:gdLst>
              <a:gd name="T0" fmla="*/ 0 w 3"/>
              <a:gd name="T1" fmla="*/ 0 h 3"/>
              <a:gd name="T2" fmla="*/ 3 w 3"/>
              <a:gd name="T3" fmla="*/ 0 h 3"/>
              <a:gd name="T4" fmla="*/ 3 w 3"/>
              <a:gd name="T5" fmla="*/ 3 h 3"/>
              <a:gd name="T6" fmla="*/ 0 w 3"/>
              <a:gd name="T7" fmla="*/ 3 h 3"/>
              <a:gd name="T8" fmla="*/ 0 w 3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0" y="0"/>
                </a:move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3"/>
                </a:cubicBez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5" name="Freeform 272">
            <a:extLst>
              <a:ext uri="{FF2B5EF4-FFF2-40B4-BE49-F238E27FC236}">
                <a16:creationId xmlns:a16="http://schemas.microsoft.com/office/drawing/2014/main" id="{6983BB07-EE75-42BD-9ED5-4FB8600A293D}"/>
              </a:ext>
            </a:extLst>
          </p:cNvPr>
          <p:cNvSpPr>
            <a:spLocks/>
          </p:cNvSpPr>
          <p:nvPr/>
        </p:nvSpPr>
        <p:spPr bwMode="auto">
          <a:xfrm>
            <a:off x="5930901" y="2698750"/>
            <a:ext cx="19050" cy="28575"/>
          </a:xfrm>
          <a:custGeom>
            <a:avLst/>
            <a:gdLst>
              <a:gd name="T0" fmla="*/ 2 w 2"/>
              <a:gd name="T1" fmla="*/ 0 h 3"/>
              <a:gd name="T2" fmla="*/ 2 w 2"/>
              <a:gd name="T3" fmla="*/ 3 h 3"/>
              <a:gd name="T4" fmla="*/ 0 w 2"/>
              <a:gd name="T5" fmla="*/ 3 h 3"/>
              <a:gd name="T6" fmla="*/ 0 w 2"/>
              <a:gd name="T7" fmla="*/ 0 h 3"/>
              <a:gd name="T8" fmla="*/ 2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0"/>
                </a:moveTo>
                <a:cubicBezTo>
                  <a:pt x="2" y="1"/>
                  <a:pt x="2" y="2"/>
                  <a:pt x="2" y="3"/>
                </a:cubicBezTo>
                <a:cubicBezTo>
                  <a:pt x="1" y="3"/>
                  <a:pt x="0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6" name="Freeform 273">
            <a:extLst>
              <a:ext uri="{FF2B5EF4-FFF2-40B4-BE49-F238E27FC236}">
                <a16:creationId xmlns:a16="http://schemas.microsoft.com/office/drawing/2014/main" id="{AC30297F-F56A-49C5-B86A-A7E30934A761}"/>
              </a:ext>
            </a:extLst>
          </p:cNvPr>
          <p:cNvSpPr>
            <a:spLocks/>
          </p:cNvSpPr>
          <p:nvPr/>
        </p:nvSpPr>
        <p:spPr bwMode="auto">
          <a:xfrm>
            <a:off x="5969001" y="2651125"/>
            <a:ext cx="30163" cy="28575"/>
          </a:xfrm>
          <a:custGeom>
            <a:avLst/>
            <a:gdLst>
              <a:gd name="T0" fmla="*/ 3 w 3"/>
              <a:gd name="T1" fmla="*/ 3 h 3"/>
              <a:gd name="T2" fmla="*/ 0 w 3"/>
              <a:gd name="T3" fmla="*/ 3 h 3"/>
              <a:gd name="T4" fmla="*/ 0 w 3"/>
              <a:gd name="T5" fmla="*/ 0 h 3"/>
              <a:gd name="T6" fmla="*/ 3 w 3"/>
              <a:gd name="T7" fmla="*/ 0 h 3"/>
              <a:gd name="T8" fmla="*/ 3 w 3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3" y="3"/>
                </a:move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7" name="Freeform 274">
            <a:extLst>
              <a:ext uri="{FF2B5EF4-FFF2-40B4-BE49-F238E27FC236}">
                <a16:creationId xmlns:a16="http://schemas.microsoft.com/office/drawing/2014/main" id="{CF2EEB59-A55F-47CC-880F-4F7D981A4DAA}"/>
              </a:ext>
            </a:extLst>
          </p:cNvPr>
          <p:cNvSpPr>
            <a:spLocks/>
          </p:cNvSpPr>
          <p:nvPr/>
        </p:nvSpPr>
        <p:spPr bwMode="auto">
          <a:xfrm>
            <a:off x="5921376" y="2651125"/>
            <a:ext cx="28575" cy="28575"/>
          </a:xfrm>
          <a:custGeom>
            <a:avLst/>
            <a:gdLst>
              <a:gd name="T0" fmla="*/ 0 w 3"/>
              <a:gd name="T1" fmla="*/ 3 h 3"/>
              <a:gd name="T2" fmla="*/ 0 w 3"/>
              <a:gd name="T3" fmla="*/ 0 h 3"/>
              <a:gd name="T4" fmla="*/ 3 w 3"/>
              <a:gd name="T5" fmla="*/ 0 h 3"/>
              <a:gd name="T6" fmla="*/ 3 w 3"/>
              <a:gd name="T7" fmla="*/ 3 h 3"/>
              <a:gd name="T8" fmla="*/ 0 w 3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3"/>
                </a:cubicBezTo>
                <a:cubicBezTo>
                  <a:pt x="2" y="3"/>
                  <a:pt x="1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8" name="Freeform 275">
            <a:extLst>
              <a:ext uri="{FF2B5EF4-FFF2-40B4-BE49-F238E27FC236}">
                <a16:creationId xmlns:a16="http://schemas.microsoft.com/office/drawing/2014/main" id="{771E53B1-994C-45FB-A0F2-E57D86DF7D2A}"/>
              </a:ext>
            </a:extLst>
          </p:cNvPr>
          <p:cNvSpPr>
            <a:spLocks/>
          </p:cNvSpPr>
          <p:nvPr/>
        </p:nvSpPr>
        <p:spPr bwMode="auto">
          <a:xfrm>
            <a:off x="5930901" y="2516188"/>
            <a:ext cx="19050" cy="19050"/>
          </a:xfrm>
          <a:custGeom>
            <a:avLst/>
            <a:gdLst>
              <a:gd name="T0" fmla="*/ 2 w 2"/>
              <a:gd name="T1" fmla="*/ 0 h 2"/>
              <a:gd name="T2" fmla="*/ 2 w 2"/>
              <a:gd name="T3" fmla="*/ 2 h 2"/>
              <a:gd name="T4" fmla="*/ 0 w 2"/>
              <a:gd name="T5" fmla="*/ 2 h 2"/>
              <a:gd name="T6" fmla="*/ 0 w 2"/>
              <a:gd name="T7" fmla="*/ 0 h 2"/>
              <a:gd name="T8" fmla="*/ 2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1"/>
                  <a:pt x="2" y="1"/>
                  <a:pt x="2" y="2"/>
                </a:cubicBezTo>
                <a:cubicBezTo>
                  <a:pt x="1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9" name="Freeform 276">
            <a:extLst>
              <a:ext uri="{FF2B5EF4-FFF2-40B4-BE49-F238E27FC236}">
                <a16:creationId xmlns:a16="http://schemas.microsoft.com/office/drawing/2014/main" id="{EC94897D-CAD0-4CD8-81DD-5A1C53764787}"/>
              </a:ext>
            </a:extLst>
          </p:cNvPr>
          <p:cNvSpPr>
            <a:spLocks/>
          </p:cNvSpPr>
          <p:nvPr/>
        </p:nvSpPr>
        <p:spPr bwMode="auto">
          <a:xfrm>
            <a:off x="5969001" y="2601913"/>
            <a:ext cx="30163" cy="30162"/>
          </a:xfrm>
          <a:custGeom>
            <a:avLst/>
            <a:gdLst>
              <a:gd name="T0" fmla="*/ 3 w 3"/>
              <a:gd name="T1" fmla="*/ 3 h 3"/>
              <a:gd name="T2" fmla="*/ 0 w 3"/>
              <a:gd name="T3" fmla="*/ 3 h 3"/>
              <a:gd name="T4" fmla="*/ 0 w 3"/>
              <a:gd name="T5" fmla="*/ 0 h 3"/>
              <a:gd name="T6" fmla="*/ 3 w 3"/>
              <a:gd name="T7" fmla="*/ 0 h 3"/>
              <a:gd name="T8" fmla="*/ 3 w 3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3" y="3"/>
                </a:move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0" name="Freeform 277">
            <a:extLst>
              <a:ext uri="{FF2B5EF4-FFF2-40B4-BE49-F238E27FC236}">
                <a16:creationId xmlns:a16="http://schemas.microsoft.com/office/drawing/2014/main" id="{CDC26CFB-3484-4377-9A8D-0AC320AD2198}"/>
              </a:ext>
            </a:extLst>
          </p:cNvPr>
          <p:cNvSpPr>
            <a:spLocks/>
          </p:cNvSpPr>
          <p:nvPr/>
        </p:nvSpPr>
        <p:spPr bwMode="auto">
          <a:xfrm>
            <a:off x="5969001" y="2516188"/>
            <a:ext cx="30163" cy="19050"/>
          </a:xfrm>
          <a:custGeom>
            <a:avLst/>
            <a:gdLst>
              <a:gd name="T0" fmla="*/ 0 w 3"/>
              <a:gd name="T1" fmla="*/ 0 h 2"/>
              <a:gd name="T2" fmla="*/ 3 w 3"/>
              <a:gd name="T3" fmla="*/ 0 h 2"/>
              <a:gd name="T4" fmla="*/ 3 w 3"/>
              <a:gd name="T5" fmla="*/ 2 h 2"/>
              <a:gd name="T6" fmla="*/ 0 w 3"/>
              <a:gd name="T7" fmla="*/ 2 h 2"/>
              <a:gd name="T8" fmla="*/ 0 w 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0" y="0"/>
                </a:move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1" name="Freeform 278">
            <a:extLst>
              <a:ext uri="{FF2B5EF4-FFF2-40B4-BE49-F238E27FC236}">
                <a16:creationId xmlns:a16="http://schemas.microsoft.com/office/drawing/2014/main" id="{E35274EF-AC27-4C7E-B1DC-17069452B71B}"/>
              </a:ext>
            </a:extLst>
          </p:cNvPr>
          <p:cNvSpPr>
            <a:spLocks/>
          </p:cNvSpPr>
          <p:nvPr/>
        </p:nvSpPr>
        <p:spPr bwMode="auto">
          <a:xfrm>
            <a:off x="5969001" y="2563813"/>
            <a:ext cx="30163" cy="19050"/>
          </a:xfrm>
          <a:custGeom>
            <a:avLst/>
            <a:gdLst>
              <a:gd name="T0" fmla="*/ 3 w 3"/>
              <a:gd name="T1" fmla="*/ 2 h 2"/>
              <a:gd name="T2" fmla="*/ 0 w 3"/>
              <a:gd name="T3" fmla="*/ 2 h 2"/>
              <a:gd name="T4" fmla="*/ 0 w 3"/>
              <a:gd name="T5" fmla="*/ 0 h 2"/>
              <a:gd name="T6" fmla="*/ 3 w 3"/>
              <a:gd name="T7" fmla="*/ 0 h 2"/>
              <a:gd name="T8" fmla="*/ 3 w 3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3" y="2"/>
                </a:moveTo>
                <a:cubicBezTo>
                  <a:pt x="2" y="2"/>
                  <a:pt x="1" y="2"/>
                  <a:pt x="0" y="2"/>
                </a:cubicBezTo>
                <a:cubicBezTo>
                  <a:pt x="0" y="1"/>
                  <a:pt x="0" y="0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0"/>
                  <a:pt x="3" y="1"/>
                  <a:pt x="3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2" name="Freeform 279">
            <a:extLst>
              <a:ext uri="{FF2B5EF4-FFF2-40B4-BE49-F238E27FC236}">
                <a16:creationId xmlns:a16="http://schemas.microsoft.com/office/drawing/2014/main" id="{4EB9C4E9-2173-4AF9-8A33-ECFD851253F9}"/>
              </a:ext>
            </a:extLst>
          </p:cNvPr>
          <p:cNvSpPr>
            <a:spLocks/>
          </p:cNvSpPr>
          <p:nvPr/>
        </p:nvSpPr>
        <p:spPr bwMode="auto">
          <a:xfrm>
            <a:off x="5921376" y="2468563"/>
            <a:ext cx="28575" cy="19050"/>
          </a:xfrm>
          <a:custGeom>
            <a:avLst/>
            <a:gdLst>
              <a:gd name="T0" fmla="*/ 0 w 3"/>
              <a:gd name="T1" fmla="*/ 2 h 2"/>
              <a:gd name="T2" fmla="*/ 0 w 3"/>
              <a:gd name="T3" fmla="*/ 0 h 2"/>
              <a:gd name="T4" fmla="*/ 3 w 3"/>
              <a:gd name="T5" fmla="*/ 0 h 2"/>
              <a:gd name="T6" fmla="*/ 3 w 3"/>
              <a:gd name="T7" fmla="*/ 2 h 2"/>
              <a:gd name="T8" fmla="*/ 0 w 3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0" y="2"/>
                </a:moveTo>
                <a:cubicBezTo>
                  <a:pt x="0" y="1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3" name="Freeform 280">
            <a:extLst>
              <a:ext uri="{FF2B5EF4-FFF2-40B4-BE49-F238E27FC236}">
                <a16:creationId xmlns:a16="http://schemas.microsoft.com/office/drawing/2014/main" id="{9D45FDC1-0832-41CE-9F62-AF876D0382F2}"/>
              </a:ext>
            </a:extLst>
          </p:cNvPr>
          <p:cNvSpPr>
            <a:spLocks/>
          </p:cNvSpPr>
          <p:nvPr/>
        </p:nvSpPr>
        <p:spPr bwMode="auto">
          <a:xfrm>
            <a:off x="5930901" y="2563813"/>
            <a:ext cx="19050" cy="19050"/>
          </a:xfrm>
          <a:custGeom>
            <a:avLst/>
            <a:gdLst>
              <a:gd name="T0" fmla="*/ 2 w 2"/>
              <a:gd name="T1" fmla="*/ 0 h 2"/>
              <a:gd name="T2" fmla="*/ 2 w 2"/>
              <a:gd name="T3" fmla="*/ 2 h 2"/>
              <a:gd name="T4" fmla="*/ 0 w 2"/>
              <a:gd name="T5" fmla="*/ 2 h 2"/>
              <a:gd name="T6" fmla="*/ 0 w 2"/>
              <a:gd name="T7" fmla="*/ 0 h 2"/>
              <a:gd name="T8" fmla="*/ 2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0"/>
                  <a:pt x="2" y="1"/>
                  <a:pt x="2" y="2"/>
                </a:cubicBezTo>
                <a:cubicBezTo>
                  <a:pt x="1" y="2"/>
                  <a:pt x="0" y="2"/>
                  <a:pt x="0" y="2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1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4" name="Freeform 281">
            <a:extLst>
              <a:ext uri="{FF2B5EF4-FFF2-40B4-BE49-F238E27FC236}">
                <a16:creationId xmlns:a16="http://schemas.microsoft.com/office/drawing/2014/main" id="{6A5AACD7-E7F7-4457-B32E-61D5AA8A68B0}"/>
              </a:ext>
            </a:extLst>
          </p:cNvPr>
          <p:cNvSpPr>
            <a:spLocks/>
          </p:cNvSpPr>
          <p:nvPr/>
        </p:nvSpPr>
        <p:spPr bwMode="auto">
          <a:xfrm>
            <a:off x="5969001" y="2373313"/>
            <a:ext cx="30163" cy="19050"/>
          </a:xfrm>
          <a:custGeom>
            <a:avLst/>
            <a:gdLst>
              <a:gd name="T0" fmla="*/ 0 w 3"/>
              <a:gd name="T1" fmla="*/ 0 h 2"/>
              <a:gd name="T2" fmla="*/ 3 w 3"/>
              <a:gd name="T3" fmla="*/ 0 h 2"/>
              <a:gd name="T4" fmla="*/ 3 w 3"/>
              <a:gd name="T5" fmla="*/ 2 h 2"/>
              <a:gd name="T6" fmla="*/ 0 w 3"/>
              <a:gd name="T7" fmla="*/ 2 h 2"/>
              <a:gd name="T8" fmla="*/ 0 w 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0" y="0"/>
                </a:move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5" name="Freeform 282">
            <a:extLst>
              <a:ext uri="{FF2B5EF4-FFF2-40B4-BE49-F238E27FC236}">
                <a16:creationId xmlns:a16="http://schemas.microsoft.com/office/drawing/2014/main" id="{15DEC72C-26BE-4840-A9E7-2C10E895AF88}"/>
              </a:ext>
            </a:extLst>
          </p:cNvPr>
          <p:cNvSpPr>
            <a:spLocks/>
          </p:cNvSpPr>
          <p:nvPr/>
        </p:nvSpPr>
        <p:spPr bwMode="auto">
          <a:xfrm>
            <a:off x="5969001" y="2468563"/>
            <a:ext cx="30163" cy="19050"/>
          </a:xfrm>
          <a:custGeom>
            <a:avLst/>
            <a:gdLst>
              <a:gd name="T0" fmla="*/ 0 w 3"/>
              <a:gd name="T1" fmla="*/ 2 h 2"/>
              <a:gd name="T2" fmla="*/ 0 w 3"/>
              <a:gd name="T3" fmla="*/ 0 h 2"/>
              <a:gd name="T4" fmla="*/ 3 w 3"/>
              <a:gd name="T5" fmla="*/ 0 h 2"/>
              <a:gd name="T6" fmla="*/ 3 w 3"/>
              <a:gd name="T7" fmla="*/ 2 h 2"/>
              <a:gd name="T8" fmla="*/ 0 w 3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0" y="2"/>
                </a:moveTo>
                <a:cubicBezTo>
                  <a:pt x="0" y="1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6" name="Freeform 283">
            <a:extLst>
              <a:ext uri="{FF2B5EF4-FFF2-40B4-BE49-F238E27FC236}">
                <a16:creationId xmlns:a16="http://schemas.microsoft.com/office/drawing/2014/main" id="{8F138F64-EAAD-4C5C-BB72-D1F4EB2BC8FB}"/>
              </a:ext>
            </a:extLst>
          </p:cNvPr>
          <p:cNvSpPr>
            <a:spLocks/>
          </p:cNvSpPr>
          <p:nvPr/>
        </p:nvSpPr>
        <p:spPr bwMode="auto">
          <a:xfrm>
            <a:off x="5930901" y="2373313"/>
            <a:ext cx="19050" cy="19050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2" y="0"/>
                  <a:pt x="2" y="0"/>
                  <a:pt x="2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7" name="Freeform 284">
            <a:extLst>
              <a:ext uri="{FF2B5EF4-FFF2-40B4-BE49-F238E27FC236}">
                <a16:creationId xmlns:a16="http://schemas.microsoft.com/office/drawing/2014/main" id="{28591B85-5A63-4F06-87E1-29A8BA2F29DC}"/>
              </a:ext>
            </a:extLst>
          </p:cNvPr>
          <p:cNvSpPr>
            <a:spLocks/>
          </p:cNvSpPr>
          <p:nvPr/>
        </p:nvSpPr>
        <p:spPr bwMode="auto">
          <a:xfrm>
            <a:off x="5883276" y="2468563"/>
            <a:ext cx="19050" cy="19050"/>
          </a:xfrm>
          <a:custGeom>
            <a:avLst/>
            <a:gdLst>
              <a:gd name="T0" fmla="*/ 0 w 2"/>
              <a:gd name="T1" fmla="*/ 0 h 2"/>
              <a:gd name="T2" fmla="*/ 2 w 2"/>
              <a:gd name="T3" fmla="*/ 0 h 2"/>
              <a:gd name="T4" fmla="*/ 2 w 2"/>
              <a:gd name="T5" fmla="*/ 2 h 2"/>
              <a:gd name="T6" fmla="*/ 0 w 2"/>
              <a:gd name="T7" fmla="*/ 2 h 2"/>
              <a:gd name="T8" fmla="*/ 0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1"/>
                  <a:pt x="2" y="2"/>
                </a:cubicBezTo>
                <a:cubicBezTo>
                  <a:pt x="1" y="2"/>
                  <a:pt x="0" y="2"/>
                  <a:pt x="0" y="2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9" name="Freeform 285">
            <a:extLst>
              <a:ext uri="{FF2B5EF4-FFF2-40B4-BE49-F238E27FC236}">
                <a16:creationId xmlns:a16="http://schemas.microsoft.com/office/drawing/2014/main" id="{92550E26-EB46-4D31-A3BC-06E390BADE1C}"/>
              </a:ext>
            </a:extLst>
          </p:cNvPr>
          <p:cNvSpPr>
            <a:spLocks/>
          </p:cNvSpPr>
          <p:nvPr/>
        </p:nvSpPr>
        <p:spPr bwMode="auto">
          <a:xfrm>
            <a:off x="5930901" y="2420938"/>
            <a:ext cx="19050" cy="19050"/>
          </a:xfrm>
          <a:custGeom>
            <a:avLst/>
            <a:gdLst>
              <a:gd name="T0" fmla="*/ 0 w 2"/>
              <a:gd name="T1" fmla="*/ 0 h 2"/>
              <a:gd name="T2" fmla="*/ 2 w 2"/>
              <a:gd name="T3" fmla="*/ 0 h 2"/>
              <a:gd name="T4" fmla="*/ 2 w 2"/>
              <a:gd name="T5" fmla="*/ 2 h 2"/>
              <a:gd name="T6" fmla="*/ 0 w 2"/>
              <a:gd name="T7" fmla="*/ 2 h 2"/>
              <a:gd name="T8" fmla="*/ 0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1"/>
                  <a:pt x="2" y="2"/>
                </a:cubicBez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0" name="Freeform 286">
            <a:extLst>
              <a:ext uri="{FF2B5EF4-FFF2-40B4-BE49-F238E27FC236}">
                <a16:creationId xmlns:a16="http://schemas.microsoft.com/office/drawing/2014/main" id="{2D701DD8-85E7-4496-8A5D-DF2A44531DAB}"/>
              </a:ext>
            </a:extLst>
          </p:cNvPr>
          <p:cNvSpPr>
            <a:spLocks/>
          </p:cNvSpPr>
          <p:nvPr/>
        </p:nvSpPr>
        <p:spPr bwMode="auto">
          <a:xfrm>
            <a:off x="5969001" y="2420938"/>
            <a:ext cx="30163" cy="19050"/>
          </a:xfrm>
          <a:custGeom>
            <a:avLst/>
            <a:gdLst>
              <a:gd name="T0" fmla="*/ 0 w 3"/>
              <a:gd name="T1" fmla="*/ 0 h 2"/>
              <a:gd name="T2" fmla="*/ 3 w 3"/>
              <a:gd name="T3" fmla="*/ 0 h 2"/>
              <a:gd name="T4" fmla="*/ 3 w 3"/>
              <a:gd name="T5" fmla="*/ 2 h 2"/>
              <a:gd name="T6" fmla="*/ 0 w 3"/>
              <a:gd name="T7" fmla="*/ 2 h 2"/>
              <a:gd name="T8" fmla="*/ 0 w 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0" y="0"/>
                </a:move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1" name="Freeform 287">
            <a:extLst>
              <a:ext uri="{FF2B5EF4-FFF2-40B4-BE49-F238E27FC236}">
                <a16:creationId xmlns:a16="http://schemas.microsoft.com/office/drawing/2014/main" id="{5818738B-C74C-4498-8B71-9FEFAAFD9FD8}"/>
              </a:ext>
            </a:extLst>
          </p:cNvPr>
          <p:cNvSpPr>
            <a:spLocks/>
          </p:cNvSpPr>
          <p:nvPr/>
        </p:nvSpPr>
        <p:spPr bwMode="auto">
          <a:xfrm>
            <a:off x="5883276" y="2651125"/>
            <a:ext cx="19050" cy="28575"/>
          </a:xfrm>
          <a:custGeom>
            <a:avLst/>
            <a:gdLst>
              <a:gd name="T0" fmla="*/ 0 w 2"/>
              <a:gd name="T1" fmla="*/ 3 h 3"/>
              <a:gd name="T2" fmla="*/ 0 w 2"/>
              <a:gd name="T3" fmla="*/ 0 h 3"/>
              <a:gd name="T4" fmla="*/ 2 w 2"/>
              <a:gd name="T5" fmla="*/ 0 h 3"/>
              <a:gd name="T6" fmla="*/ 2 w 2"/>
              <a:gd name="T7" fmla="*/ 3 h 3"/>
              <a:gd name="T8" fmla="*/ 0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ubicBezTo>
                  <a:pt x="1" y="3"/>
                  <a:pt x="1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2" name="Freeform 288">
            <a:extLst>
              <a:ext uri="{FF2B5EF4-FFF2-40B4-BE49-F238E27FC236}">
                <a16:creationId xmlns:a16="http://schemas.microsoft.com/office/drawing/2014/main" id="{3DA34C21-C81D-4BB1-991C-331C41BBB7C5}"/>
              </a:ext>
            </a:extLst>
          </p:cNvPr>
          <p:cNvSpPr>
            <a:spLocks/>
          </p:cNvSpPr>
          <p:nvPr/>
        </p:nvSpPr>
        <p:spPr bwMode="auto">
          <a:xfrm>
            <a:off x="5883276" y="2601913"/>
            <a:ext cx="19050" cy="30162"/>
          </a:xfrm>
          <a:custGeom>
            <a:avLst/>
            <a:gdLst>
              <a:gd name="T0" fmla="*/ 0 w 2"/>
              <a:gd name="T1" fmla="*/ 3 h 3"/>
              <a:gd name="T2" fmla="*/ 0 w 2"/>
              <a:gd name="T3" fmla="*/ 0 h 3"/>
              <a:gd name="T4" fmla="*/ 2 w 2"/>
              <a:gd name="T5" fmla="*/ 0 h 3"/>
              <a:gd name="T6" fmla="*/ 2 w 2"/>
              <a:gd name="T7" fmla="*/ 3 h 3"/>
              <a:gd name="T8" fmla="*/ 0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ubicBezTo>
                  <a:pt x="1" y="3"/>
                  <a:pt x="0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3" name="Freeform 289">
            <a:extLst>
              <a:ext uri="{FF2B5EF4-FFF2-40B4-BE49-F238E27FC236}">
                <a16:creationId xmlns:a16="http://schemas.microsoft.com/office/drawing/2014/main" id="{83A69693-D633-438E-AB12-1B3BB41501A7}"/>
              </a:ext>
            </a:extLst>
          </p:cNvPr>
          <p:cNvSpPr>
            <a:spLocks/>
          </p:cNvSpPr>
          <p:nvPr/>
        </p:nvSpPr>
        <p:spPr bwMode="auto">
          <a:xfrm>
            <a:off x="5883276" y="2698750"/>
            <a:ext cx="19050" cy="28575"/>
          </a:xfrm>
          <a:custGeom>
            <a:avLst/>
            <a:gdLst>
              <a:gd name="T0" fmla="*/ 0 w 2"/>
              <a:gd name="T1" fmla="*/ 3 h 3"/>
              <a:gd name="T2" fmla="*/ 0 w 2"/>
              <a:gd name="T3" fmla="*/ 0 h 3"/>
              <a:gd name="T4" fmla="*/ 2 w 2"/>
              <a:gd name="T5" fmla="*/ 0 h 3"/>
              <a:gd name="T6" fmla="*/ 2 w 2"/>
              <a:gd name="T7" fmla="*/ 3 h 3"/>
              <a:gd name="T8" fmla="*/ 0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ubicBezTo>
                  <a:pt x="1" y="3"/>
                  <a:pt x="0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4" name="Freeform 290">
            <a:extLst>
              <a:ext uri="{FF2B5EF4-FFF2-40B4-BE49-F238E27FC236}">
                <a16:creationId xmlns:a16="http://schemas.microsoft.com/office/drawing/2014/main" id="{455354CE-3DE1-4112-8F5A-F32A65B0DF47}"/>
              </a:ext>
            </a:extLst>
          </p:cNvPr>
          <p:cNvSpPr>
            <a:spLocks/>
          </p:cNvSpPr>
          <p:nvPr/>
        </p:nvSpPr>
        <p:spPr bwMode="auto">
          <a:xfrm>
            <a:off x="5883276" y="2516188"/>
            <a:ext cx="19050" cy="19050"/>
          </a:xfrm>
          <a:custGeom>
            <a:avLst/>
            <a:gdLst>
              <a:gd name="T0" fmla="*/ 0 w 2"/>
              <a:gd name="T1" fmla="*/ 2 h 2"/>
              <a:gd name="T2" fmla="*/ 0 w 2"/>
              <a:gd name="T3" fmla="*/ 0 h 2"/>
              <a:gd name="T4" fmla="*/ 2 w 2"/>
              <a:gd name="T5" fmla="*/ 0 h 2"/>
              <a:gd name="T6" fmla="*/ 2 w 2"/>
              <a:gd name="T7" fmla="*/ 2 h 2"/>
              <a:gd name="T8" fmla="*/ 0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0" y="1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1"/>
                  <a:pt x="2" y="2"/>
                </a:cubicBezTo>
                <a:cubicBezTo>
                  <a:pt x="1" y="2"/>
                  <a:pt x="0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5" name="Freeform 291">
            <a:extLst>
              <a:ext uri="{FF2B5EF4-FFF2-40B4-BE49-F238E27FC236}">
                <a16:creationId xmlns:a16="http://schemas.microsoft.com/office/drawing/2014/main" id="{2D439E5D-5453-4EC6-93AD-2EE140FA4116}"/>
              </a:ext>
            </a:extLst>
          </p:cNvPr>
          <p:cNvSpPr>
            <a:spLocks/>
          </p:cNvSpPr>
          <p:nvPr/>
        </p:nvSpPr>
        <p:spPr bwMode="auto">
          <a:xfrm>
            <a:off x="5883276" y="2373313"/>
            <a:ext cx="19050" cy="19050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0 h 2"/>
              <a:gd name="T8" fmla="*/ 2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1"/>
                  <a:pt x="2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6" name="Freeform 292">
            <a:extLst>
              <a:ext uri="{FF2B5EF4-FFF2-40B4-BE49-F238E27FC236}">
                <a16:creationId xmlns:a16="http://schemas.microsoft.com/office/drawing/2014/main" id="{6FA6745D-989E-47B7-A60F-483E1435FD66}"/>
              </a:ext>
            </a:extLst>
          </p:cNvPr>
          <p:cNvSpPr>
            <a:spLocks/>
          </p:cNvSpPr>
          <p:nvPr/>
        </p:nvSpPr>
        <p:spPr bwMode="auto">
          <a:xfrm>
            <a:off x="5883276" y="2563813"/>
            <a:ext cx="19050" cy="19050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0 h 2"/>
              <a:gd name="T8" fmla="*/ 2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1" y="2"/>
                  <a:pt x="0" y="2"/>
                  <a:pt x="0" y="2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0"/>
                  <a:pt x="2" y="1"/>
                  <a:pt x="2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7" name="Freeform 293">
            <a:extLst>
              <a:ext uri="{FF2B5EF4-FFF2-40B4-BE49-F238E27FC236}">
                <a16:creationId xmlns:a16="http://schemas.microsoft.com/office/drawing/2014/main" id="{56C93E9C-AC8A-4293-BBE7-705A3F25C2BE}"/>
              </a:ext>
            </a:extLst>
          </p:cNvPr>
          <p:cNvSpPr>
            <a:spLocks/>
          </p:cNvSpPr>
          <p:nvPr/>
        </p:nvSpPr>
        <p:spPr bwMode="auto">
          <a:xfrm>
            <a:off x="5883276" y="2420938"/>
            <a:ext cx="19050" cy="19050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0 h 2"/>
              <a:gd name="T8" fmla="*/ 2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1"/>
                  <a:pt x="2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8" name="Freeform 294">
            <a:extLst>
              <a:ext uri="{FF2B5EF4-FFF2-40B4-BE49-F238E27FC236}">
                <a16:creationId xmlns:a16="http://schemas.microsoft.com/office/drawing/2014/main" id="{A32A423B-8966-44B8-824E-7C1A739E9C79}"/>
              </a:ext>
            </a:extLst>
          </p:cNvPr>
          <p:cNvSpPr>
            <a:spLocks/>
          </p:cNvSpPr>
          <p:nvPr/>
        </p:nvSpPr>
        <p:spPr bwMode="auto">
          <a:xfrm>
            <a:off x="6467476" y="4670425"/>
            <a:ext cx="114300" cy="19050"/>
          </a:xfrm>
          <a:custGeom>
            <a:avLst/>
            <a:gdLst>
              <a:gd name="T0" fmla="*/ 12 w 12"/>
              <a:gd name="T1" fmla="*/ 0 h 2"/>
              <a:gd name="T2" fmla="*/ 12 w 12"/>
              <a:gd name="T3" fmla="*/ 2 h 2"/>
              <a:gd name="T4" fmla="*/ 0 w 12"/>
              <a:gd name="T5" fmla="*/ 2 h 2"/>
              <a:gd name="T6" fmla="*/ 0 w 12"/>
              <a:gd name="T7" fmla="*/ 0 h 2"/>
              <a:gd name="T8" fmla="*/ 12 w 1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2">
                <a:moveTo>
                  <a:pt x="12" y="0"/>
                </a:moveTo>
                <a:cubicBezTo>
                  <a:pt x="12" y="0"/>
                  <a:pt x="12" y="1"/>
                  <a:pt x="12" y="2"/>
                </a:cubicBezTo>
                <a:cubicBezTo>
                  <a:pt x="8" y="2"/>
                  <a:pt x="4" y="2"/>
                  <a:pt x="0" y="2"/>
                </a:cubicBezTo>
                <a:cubicBezTo>
                  <a:pt x="0" y="1"/>
                  <a:pt x="0" y="0"/>
                  <a:pt x="0" y="0"/>
                </a:cubicBezTo>
                <a:cubicBezTo>
                  <a:pt x="4" y="0"/>
                  <a:pt x="8" y="0"/>
                  <a:pt x="1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9" name="Freeform 295">
            <a:extLst>
              <a:ext uri="{FF2B5EF4-FFF2-40B4-BE49-F238E27FC236}">
                <a16:creationId xmlns:a16="http://schemas.microsoft.com/office/drawing/2014/main" id="{AEF6C05F-3409-4CD8-9875-8BC0852BD0CB}"/>
              </a:ext>
            </a:extLst>
          </p:cNvPr>
          <p:cNvSpPr>
            <a:spLocks/>
          </p:cNvSpPr>
          <p:nvPr/>
        </p:nvSpPr>
        <p:spPr bwMode="auto">
          <a:xfrm>
            <a:off x="6467476" y="4592638"/>
            <a:ext cx="19050" cy="19050"/>
          </a:xfrm>
          <a:custGeom>
            <a:avLst/>
            <a:gdLst>
              <a:gd name="T0" fmla="*/ 0 w 2"/>
              <a:gd name="T1" fmla="*/ 0 h 2"/>
              <a:gd name="T2" fmla="*/ 2 w 2"/>
              <a:gd name="T3" fmla="*/ 0 h 2"/>
              <a:gd name="T4" fmla="*/ 2 w 2"/>
              <a:gd name="T5" fmla="*/ 2 h 2"/>
              <a:gd name="T6" fmla="*/ 0 w 2"/>
              <a:gd name="T7" fmla="*/ 2 h 2"/>
              <a:gd name="T8" fmla="*/ 0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2"/>
                  <a:pt x="2" y="2"/>
                </a:cubicBez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0" name="Freeform 296">
            <a:extLst>
              <a:ext uri="{FF2B5EF4-FFF2-40B4-BE49-F238E27FC236}">
                <a16:creationId xmlns:a16="http://schemas.microsoft.com/office/drawing/2014/main" id="{281FB930-110E-4C6D-AEE4-5D860C7A84E2}"/>
              </a:ext>
            </a:extLst>
          </p:cNvPr>
          <p:cNvSpPr>
            <a:spLocks/>
          </p:cNvSpPr>
          <p:nvPr/>
        </p:nvSpPr>
        <p:spPr bwMode="auto">
          <a:xfrm>
            <a:off x="6467476" y="4545013"/>
            <a:ext cx="19050" cy="28575"/>
          </a:xfrm>
          <a:custGeom>
            <a:avLst/>
            <a:gdLst>
              <a:gd name="T0" fmla="*/ 2 w 2"/>
              <a:gd name="T1" fmla="*/ 3 h 3"/>
              <a:gd name="T2" fmla="*/ 0 w 2"/>
              <a:gd name="T3" fmla="*/ 3 h 3"/>
              <a:gd name="T4" fmla="*/ 0 w 2"/>
              <a:gd name="T5" fmla="*/ 0 h 3"/>
              <a:gd name="T6" fmla="*/ 2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1" y="3"/>
                  <a:pt x="0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1" name="Freeform 297">
            <a:extLst>
              <a:ext uri="{FF2B5EF4-FFF2-40B4-BE49-F238E27FC236}">
                <a16:creationId xmlns:a16="http://schemas.microsoft.com/office/drawing/2014/main" id="{8DF44BAF-ED82-4717-B58D-E521C97D154A}"/>
              </a:ext>
            </a:extLst>
          </p:cNvPr>
          <p:cNvSpPr>
            <a:spLocks/>
          </p:cNvSpPr>
          <p:nvPr/>
        </p:nvSpPr>
        <p:spPr bwMode="auto">
          <a:xfrm>
            <a:off x="6553201" y="4545013"/>
            <a:ext cx="28575" cy="28575"/>
          </a:xfrm>
          <a:custGeom>
            <a:avLst/>
            <a:gdLst>
              <a:gd name="T0" fmla="*/ 0 w 3"/>
              <a:gd name="T1" fmla="*/ 0 h 3"/>
              <a:gd name="T2" fmla="*/ 3 w 3"/>
              <a:gd name="T3" fmla="*/ 0 h 3"/>
              <a:gd name="T4" fmla="*/ 3 w 3"/>
              <a:gd name="T5" fmla="*/ 3 h 3"/>
              <a:gd name="T6" fmla="*/ 0 w 3"/>
              <a:gd name="T7" fmla="*/ 3 h 3"/>
              <a:gd name="T8" fmla="*/ 0 w 3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0" y="0"/>
                </a:move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3"/>
                </a:cubicBez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2" name="Freeform 298">
            <a:extLst>
              <a:ext uri="{FF2B5EF4-FFF2-40B4-BE49-F238E27FC236}">
                <a16:creationId xmlns:a16="http://schemas.microsoft.com/office/drawing/2014/main" id="{E34E5B39-650D-4E73-9DBA-A1F7D791B58A}"/>
              </a:ext>
            </a:extLst>
          </p:cNvPr>
          <p:cNvSpPr>
            <a:spLocks/>
          </p:cNvSpPr>
          <p:nvPr/>
        </p:nvSpPr>
        <p:spPr bwMode="auto">
          <a:xfrm>
            <a:off x="6696076" y="4545013"/>
            <a:ext cx="19050" cy="28575"/>
          </a:xfrm>
          <a:custGeom>
            <a:avLst/>
            <a:gdLst>
              <a:gd name="T0" fmla="*/ 0 w 2"/>
              <a:gd name="T1" fmla="*/ 0 h 3"/>
              <a:gd name="T2" fmla="*/ 2 w 2"/>
              <a:gd name="T3" fmla="*/ 0 h 3"/>
              <a:gd name="T4" fmla="*/ 2 w 2"/>
              <a:gd name="T5" fmla="*/ 3 h 3"/>
              <a:gd name="T6" fmla="*/ 0 w 2"/>
              <a:gd name="T7" fmla="*/ 3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cubicBezTo>
                  <a:pt x="1" y="0"/>
                  <a:pt x="2" y="0"/>
                  <a:pt x="2" y="0"/>
                </a:cubicBezTo>
                <a:cubicBezTo>
                  <a:pt x="2" y="1"/>
                  <a:pt x="2" y="2"/>
                  <a:pt x="2" y="3"/>
                </a:cubicBez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3" name="Freeform 299">
            <a:extLst>
              <a:ext uri="{FF2B5EF4-FFF2-40B4-BE49-F238E27FC236}">
                <a16:creationId xmlns:a16="http://schemas.microsoft.com/office/drawing/2014/main" id="{1CE3154A-C194-4906-B82E-A488610C2290}"/>
              </a:ext>
            </a:extLst>
          </p:cNvPr>
          <p:cNvSpPr>
            <a:spLocks/>
          </p:cNvSpPr>
          <p:nvPr/>
        </p:nvSpPr>
        <p:spPr bwMode="auto">
          <a:xfrm>
            <a:off x="6515101" y="4545013"/>
            <a:ext cx="19050" cy="28575"/>
          </a:xfrm>
          <a:custGeom>
            <a:avLst/>
            <a:gdLst>
              <a:gd name="T0" fmla="*/ 2 w 2"/>
              <a:gd name="T1" fmla="*/ 0 h 3"/>
              <a:gd name="T2" fmla="*/ 2 w 2"/>
              <a:gd name="T3" fmla="*/ 3 h 3"/>
              <a:gd name="T4" fmla="*/ 0 w 2"/>
              <a:gd name="T5" fmla="*/ 3 h 3"/>
              <a:gd name="T6" fmla="*/ 0 w 2"/>
              <a:gd name="T7" fmla="*/ 0 h 3"/>
              <a:gd name="T8" fmla="*/ 2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0"/>
                </a:moveTo>
                <a:cubicBezTo>
                  <a:pt x="2" y="1"/>
                  <a:pt x="2" y="2"/>
                  <a:pt x="2" y="3"/>
                </a:cubicBezTo>
                <a:cubicBezTo>
                  <a:pt x="1" y="3"/>
                  <a:pt x="0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4" name="Freeform 300">
            <a:extLst>
              <a:ext uri="{FF2B5EF4-FFF2-40B4-BE49-F238E27FC236}">
                <a16:creationId xmlns:a16="http://schemas.microsoft.com/office/drawing/2014/main" id="{4489E13E-1668-446E-8DC6-F4008AD8534D}"/>
              </a:ext>
            </a:extLst>
          </p:cNvPr>
          <p:cNvSpPr>
            <a:spLocks/>
          </p:cNvSpPr>
          <p:nvPr/>
        </p:nvSpPr>
        <p:spPr bwMode="auto">
          <a:xfrm>
            <a:off x="6696076" y="4592638"/>
            <a:ext cx="19050" cy="19050"/>
          </a:xfrm>
          <a:custGeom>
            <a:avLst/>
            <a:gdLst>
              <a:gd name="T0" fmla="*/ 0 w 2"/>
              <a:gd name="T1" fmla="*/ 2 h 2"/>
              <a:gd name="T2" fmla="*/ 0 w 2"/>
              <a:gd name="T3" fmla="*/ 0 h 2"/>
              <a:gd name="T4" fmla="*/ 2 w 2"/>
              <a:gd name="T5" fmla="*/ 0 h 2"/>
              <a:gd name="T6" fmla="*/ 2 w 2"/>
              <a:gd name="T7" fmla="*/ 2 h 2"/>
              <a:gd name="T8" fmla="*/ 0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2" y="0"/>
                </a:cubicBezTo>
                <a:cubicBezTo>
                  <a:pt x="2" y="1"/>
                  <a:pt x="2" y="2"/>
                  <a:pt x="2" y="2"/>
                </a:cubicBezTo>
                <a:cubicBezTo>
                  <a:pt x="2" y="2"/>
                  <a:pt x="1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5" name="Freeform 301">
            <a:extLst>
              <a:ext uri="{FF2B5EF4-FFF2-40B4-BE49-F238E27FC236}">
                <a16:creationId xmlns:a16="http://schemas.microsoft.com/office/drawing/2014/main" id="{E5135678-2E66-4100-9A27-0DFBCDF3F55D}"/>
              </a:ext>
            </a:extLst>
          </p:cNvPr>
          <p:cNvSpPr>
            <a:spLocks/>
          </p:cNvSpPr>
          <p:nvPr/>
        </p:nvSpPr>
        <p:spPr bwMode="auto">
          <a:xfrm>
            <a:off x="6553201" y="4592638"/>
            <a:ext cx="28575" cy="19050"/>
          </a:xfrm>
          <a:custGeom>
            <a:avLst/>
            <a:gdLst>
              <a:gd name="T0" fmla="*/ 3 w 3"/>
              <a:gd name="T1" fmla="*/ 0 h 2"/>
              <a:gd name="T2" fmla="*/ 3 w 3"/>
              <a:gd name="T3" fmla="*/ 2 h 2"/>
              <a:gd name="T4" fmla="*/ 0 w 3"/>
              <a:gd name="T5" fmla="*/ 2 h 2"/>
              <a:gd name="T6" fmla="*/ 0 w 3"/>
              <a:gd name="T7" fmla="*/ 0 h 2"/>
              <a:gd name="T8" fmla="*/ 3 w 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3" y="0"/>
                </a:moveTo>
                <a:cubicBezTo>
                  <a:pt x="3" y="1"/>
                  <a:pt x="3" y="2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6" name="Freeform 302">
            <a:extLst>
              <a:ext uri="{FF2B5EF4-FFF2-40B4-BE49-F238E27FC236}">
                <a16:creationId xmlns:a16="http://schemas.microsoft.com/office/drawing/2014/main" id="{A6E110BF-FB4B-4CFC-B574-1F968E5037B0}"/>
              </a:ext>
            </a:extLst>
          </p:cNvPr>
          <p:cNvSpPr>
            <a:spLocks/>
          </p:cNvSpPr>
          <p:nvPr/>
        </p:nvSpPr>
        <p:spPr bwMode="auto">
          <a:xfrm>
            <a:off x="6600826" y="4545013"/>
            <a:ext cx="28575" cy="28575"/>
          </a:xfrm>
          <a:custGeom>
            <a:avLst/>
            <a:gdLst>
              <a:gd name="T0" fmla="*/ 3 w 3"/>
              <a:gd name="T1" fmla="*/ 3 h 3"/>
              <a:gd name="T2" fmla="*/ 0 w 3"/>
              <a:gd name="T3" fmla="*/ 3 h 3"/>
              <a:gd name="T4" fmla="*/ 0 w 3"/>
              <a:gd name="T5" fmla="*/ 0 h 3"/>
              <a:gd name="T6" fmla="*/ 3 w 3"/>
              <a:gd name="T7" fmla="*/ 0 h 3"/>
              <a:gd name="T8" fmla="*/ 3 w 3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3" y="3"/>
                </a:move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7" name="Freeform 303">
            <a:extLst>
              <a:ext uri="{FF2B5EF4-FFF2-40B4-BE49-F238E27FC236}">
                <a16:creationId xmlns:a16="http://schemas.microsoft.com/office/drawing/2014/main" id="{1C6A7F45-11DB-47AE-B66B-7178A5860755}"/>
              </a:ext>
            </a:extLst>
          </p:cNvPr>
          <p:cNvSpPr>
            <a:spLocks/>
          </p:cNvSpPr>
          <p:nvPr/>
        </p:nvSpPr>
        <p:spPr bwMode="auto">
          <a:xfrm>
            <a:off x="6648451" y="4545013"/>
            <a:ext cx="28575" cy="28575"/>
          </a:xfrm>
          <a:custGeom>
            <a:avLst/>
            <a:gdLst>
              <a:gd name="T0" fmla="*/ 2 w 3"/>
              <a:gd name="T1" fmla="*/ 0 h 3"/>
              <a:gd name="T2" fmla="*/ 3 w 3"/>
              <a:gd name="T3" fmla="*/ 3 h 3"/>
              <a:gd name="T4" fmla="*/ 0 w 3"/>
              <a:gd name="T5" fmla="*/ 3 h 3"/>
              <a:gd name="T6" fmla="*/ 0 w 3"/>
              <a:gd name="T7" fmla="*/ 0 h 3"/>
              <a:gd name="T8" fmla="*/ 2 w 3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2" y="0"/>
                </a:moveTo>
                <a:cubicBezTo>
                  <a:pt x="2" y="1"/>
                  <a:pt x="3" y="2"/>
                  <a:pt x="3" y="3"/>
                </a:cubicBez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8" name="Freeform 304">
            <a:extLst>
              <a:ext uri="{FF2B5EF4-FFF2-40B4-BE49-F238E27FC236}">
                <a16:creationId xmlns:a16="http://schemas.microsoft.com/office/drawing/2014/main" id="{D4C7D5C7-4D1D-45D2-9391-B70391E98BB0}"/>
              </a:ext>
            </a:extLst>
          </p:cNvPr>
          <p:cNvSpPr>
            <a:spLocks/>
          </p:cNvSpPr>
          <p:nvPr/>
        </p:nvSpPr>
        <p:spPr bwMode="auto">
          <a:xfrm>
            <a:off x="6515101" y="4592638"/>
            <a:ext cx="19050" cy="19050"/>
          </a:xfrm>
          <a:custGeom>
            <a:avLst/>
            <a:gdLst>
              <a:gd name="T0" fmla="*/ 0 w 2"/>
              <a:gd name="T1" fmla="*/ 2 h 2"/>
              <a:gd name="T2" fmla="*/ 0 w 2"/>
              <a:gd name="T3" fmla="*/ 0 h 2"/>
              <a:gd name="T4" fmla="*/ 2 w 2"/>
              <a:gd name="T5" fmla="*/ 0 h 2"/>
              <a:gd name="T6" fmla="*/ 2 w 2"/>
              <a:gd name="T7" fmla="*/ 2 h 2"/>
              <a:gd name="T8" fmla="*/ 0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2"/>
                  <a:pt x="2" y="2"/>
                </a:cubicBezTo>
                <a:cubicBezTo>
                  <a:pt x="1" y="2"/>
                  <a:pt x="0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9" name="Freeform 305">
            <a:extLst>
              <a:ext uri="{FF2B5EF4-FFF2-40B4-BE49-F238E27FC236}">
                <a16:creationId xmlns:a16="http://schemas.microsoft.com/office/drawing/2014/main" id="{83C53E3B-3163-4672-8308-E40487965326}"/>
              </a:ext>
            </a:extLst>
          </p:cNvPr>
          <p:cNvSpPr>
            <a:spLocks/>
          </p:cNvSpPr>
          <p:nvPr/>
        </p:nvSpPr>
        <p:spPr bwMode="auto">
          <a:xfrm>
            <a:off x="6648451" y="4592638"/>
            <a:ext cx="28575" cy="19050"/>
          </a:xfrm>
          <a:custGeom>
            <a:avLst/>
            <a:gdLst>
              <a:gd name="T0" fmla="*/ 3 w 3"/>
              <a:gd name="T1" fmla="*/ 0 h 2"/>
              <a:gd name="T2" fmla="*/ 3 w 3"/>
              <a:gd name="T3" fmla="*/ 2 h 2"/>
              <a:gd name="T4" fmla="*/ 0 w 3"/>
              <a:gd name="T5" fmla="*/ 2 h 2"/>
              <a:gd name="T6" fmla="*/ 0 w 3"/>
              <a:gd name="T7" fmla="*/ 0 h 2"/>
              <a:gd name="T8" fmla="*/ 3 w 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3" y="0"/>
                </a:moveTo>
                <a:cubicBezTo>
                  <a:pt x="3" y="1"/>
                  <a:pt x="3" y="2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0" name="Freeform 306">
            <a:extLst>
              <a:ext uri="{FF2B5EF4-FFF2-40B4-BE49-F238E27FC236}">
                <a16:creationId xmlns:a16="http://schemas.microsoft.com/office/drawing/2014/main" id="{EBEFFF41-9130-422F-8EB8-CBBEAED55B67}"/>
              </a:ext>
            </a:extLst>
          </p:cNvPr>
          <p:cNvSpPr>
            <a:spLocks/>
          </p:cNvSpPr>
          <p:nvPr/>
        </p:nvSpPr>
        <p:spPr bwMode="auto">
          <a:xfrm>
            <a:off x="6600826" y="4592638"/>
            <a:ext cx="28575" cy="30162"/>
          </a:xfrm>
          <a:custGeom>
            <a:avLst/>
            <a:gdLst>
              <a:gd name="T0" fmla="*/ 3 w 3"/>
              <a:gd name="T1" fmla="*/ 2 h 3"/>
              <a:gd name="T2" fmla="*/ 0 w 3"/>
              <a:gd name="T3" fmla="*/ 3 h 3"/>
              <a:gd name="T4" fmla="*/ 0 w 3"/>
              <a:gd name="T5" fmla="*/ 0 h 3"/>
              <a:gd name="T6" fmla="*/ 3 w 3"/>
              <a:gd name="T7" fmla="*/ 0 h 3"/>
              <a:gd name="T8" fmla="*/ 3 w 3"/>
              <a:gd name="T9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3" y="2"/>
                </a:moveTo>
                <a:cubicBezTo>
                  <a:pt x="2" y="2"/>
                  <a:pt x="1" y="2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1"/>
                  <a:pt x="3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1" name="Freeform 307">
            <a:extLst>
              <a:ext uri="{FF2B5EF4-FFF2-40B4-BE49-F238E27FC236}">
                <a16:creationId xmlns:a16="http://schemas.microsoft.com/office/drawing/2014/main" id="{26AC847D-6E32-4D04-A6F5-CB9FA6E1B8B5}"/>
              </a:ext>
            </a:extLst>
          </p:cNvPr>
          <p:cNvSpPr>
            <a:spLocks/>
          </p:cNvSpPr>
          <p:nvPr/>
        </p:nvSpPr>
        <p:spPr bwMode="auto">
          <a:xfrm>
            <a:off x="6848476" y="4622800"/>
            <a:ext cx="19050" cy="19050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0 h 2"/>
              <a:gd name="T8" fmla="*/ 2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1" y="2"/>
                  <a:pt x="1" y="2"/>
                  <a:pt x="0" y="2"/>
                </a:cubicBezTo>
                <a:cubicBezTo>
                  <a:pt x="0" y="1"/>
                  <a:pt x="0" y="0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1"/>
                  <a:pt x="2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2" name="Freeform 308">
            <a:extLst>
              <a:ext uri="{FF2B5EF4-FFF2-40B4-BE49-F238E27FC236}">
                <a16:creationId xmlns:a16="http://schemas.microsoft.com/office/drawing/2014/main" id="{7E233C09-C634-4092-84C9-B39CA157B19B}"/>
              </a:ext>
            </a:extLst>
          </p:cNvPr>
          <p:cNvSpPr>
            <a:spLocks/>
          </p:cNvSpPr>
          <p:nvPr/>
        </p:nvSpPr>
        <p:spPr bwMode="auto">
          <a:xfrm>
            <a:off x="6897688" y="4622800"/>
            <a:ext cx="19050" cy="19050"/>
          </a:xfrm>
          <a:custGeom>
            <a:avLst/>
            <a:gdLst>
              <a:gd name="T0" fmla="*/ 0 w 2"/>
              <a:gd name="T1" fmla="*/ 2 h 2"/>
              <a:gd name="T2" fmla="*/ 0 w 2"/>
              <a:gd name="T3" fmla="*/ 0 h 2"/>
              <a:gd name="T4" fmla="*/ 2 w 2"/>
              <a:gd name="T5" fmla="*/ 0 h 2"/>
              <a:gd name="T6" fmla="*/ 2 w 2"/>
              <a:gd name="T7" fmla="*/ 2 h 2"/>
              <a:gd name="T8" fmla="*/ 0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cubicBezTo>
                  <a:pt x="0" y="1"/>
                  <a:pt x="0" y="0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1"/>
                  <a:pt x="2" y="2"/>
                </a:cubicBezTo>
                <a:cubicBezTo>
                  <a:pt x="1" y="2"/>
                  <a:pt x="1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3" name="Freeform 309">
            <a:extLst>
              <a:ext uri="{FF2B5EF4-FFF2-40B4-BE49-F238E27FC236}">
                <a16:creationId xmlns:a16="http://schemas.microsoft.com/office/drawing/2014/main" id="{764F97B1-46B8-48BF-9B88-05386D1BB68F}"/>
              </a:ext>
            </a:extLst>
          </p:cNvPr>
          <p:cNvSpPr>
            <a:spLocks/>
          </p:cNvSpPr>
          <p:nvPr/>
        </p:nvSpPr>
        <p:spPr bwMode="auto">
          <a:xfrm>
            <a:off x="6800851" y="4622800"/>
            <a:ext cx="19050" cy="19050"/>
          </a:xfrm>
          <a:custGeom>
            <a:avLst/>
            <a:gdLst>
              <a:gd name="T0" fmla="*/ 2 w 2"/>
              <a:gd name="T1" fmla="*/ 0 h 2"/>
              <a:gd name="T2" fmla="*/ 2 w 2"/>
              <a:gd name="T3" fmla="*/ 2 h 2"/>
              <a:gd name="T4" fmla="*/ 0 w 2"/>
              <a:gd name="T5" fmla="*/ 2 h 2"/>
              <a:gd name="T6" fmla="*/ 0 w 2"/>
              <a:gd name="T7" fmla="*/ 0 h 2"/>
              <a:gd name="T8" fmla="*/ 2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0"/>
                  <a:pt x="2" y="1"/>
                  <a:pt x="2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1"/>
                  <a:pt x="0" y="0"/>
                  <a:pt x="0" y="0"/>
                </a:cubicBezTo>
                <a:cubicBezTo>
                  <a:pt x="1" y="0"/>
                  <a:pt x="2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4" name="Freeform 310">
            <a:extLst>
              <a:ext uri="{FF2B5EF4-FFF2-40B4-BE49-F238E27FC236}">
                <a16:creationId xmlns:a16="http://schemas.microsoft.com/office/drawing/2014/main" id="{FA29D504-7424-4795-9F22-B6A4EBC670F6}"/>
              </a:ext>
            </a:extLst>
          </p:cNvPr>
          <p:cNvSpPr>
            <a:spLocks/>
          </p:cNvSpPr>
          <p:nvPr/>
        </p:nvSpPr>
        <p:spPr bwMode="auto">
          <a:xfrm>
            <a:off x="6945313" y="4622800"/>
            <a:ext cx="19050" cy="19050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0 h 2"/>
              <a:gd name="T8" fmla="*/ 2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1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0"/>
                  <a:pt x="2" y="1"/>
                  <a:pt x="2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5" name="Freeform 311">
            <a:extLst>
              <a:ext uri="{FF2B5EF4-FFF2-40B4-BE49-F238E27FC236}">
                <a16:creationId xmlns:a16="http://schemas.microsoft.com/office/drawing/2014/main" id="{5A962513-EA4D-4117-B219-BD9C0E887E5E}"/>
              </a:ext>
            </a:extLst>
          </p:cNvPr>
          <p:cNvSpPr>
            <a:spLocks/>
          </p:cNvSpPr>
          <p:nvPr/>
        </p:nvSpPr>
        <p:spPr bwMode="auto">
          <a:xfrm>
            <a:off x="6897688" y="4660900"/>
            <a:ext cx="19050" cy="28575"/>
          </a:xfrm>
          <a:custGeom>
            <a:avLst/>
            <a:gdLst>
              <a:gd name="T0" fmla="*/ 0 w 2"/>
              <a:gd name="T1" fmla="*/ 0 h 3"/>
              <a:gd name="T2" fmla="*/ 2 w 2"/>
              <a:gd name="T3" fmla="*/ 0 h 3"/>
              <a:gd name="T4" fmla="*/ 2 w 2"/>
              <a:gd name="T5" fmla="*/ 3 h 3"/>
              <a:gd name="T6" fmla="*/ 0 w 2"/>
              <a:gd name="T7" fmla="*/ 3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ubicBezTo>
                  <a:pt x="1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6" name="Freeform 312">
            <a:extLst>
              <a:ext uri="{FF2B5EF4-FFF2-40B4-BE49-F238E27FC236}">
                <a16:creationId xmlns:a16="http://schemas.microsoft.com/office/drawing/2014/main" id="{A63B5BF7-D95D-4407-B76E-C7A9E933A828}"/>
              </a:ext>
            </a:extLst>
          </p:cNvPr>
          <p:cNvSpPr>
            <a:spLocks/>
          </p:cNvSpPr>
          <p:nvPr/>
        </p:nvSpPr>
        <p:spPr bwMode="auto">
          <a:xfrm>
            <a:off x="6848476" y="4660900"/>
            <a:ext cx="19050" cy="28575"/>
          </a:xfrm>
          <a:custGeom>
            <a:avLst/>
            <a:gdLst>
              <a:gd name="T0" fmla="*/ 2 w 2"/>
              <a:gd name="T1" fmla="*/ 3 h 3"/>
              <a:gd name="T2" fmla="*/ 0 w 2"/>
              <a:gd name="T3" fmla="*/ 3 h 3"/>
              <a:gd name="T4" fmla="*/ 0 w 2"/>
              <a:gd name="T5" fmla="*/ 0 h 3"/>
              <a:gd name="T6" fmla="*/ 2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1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7" name="Freeform 313">
            <a:extLst>
              <a:ext uri="{FF2B5EF4-FFF2-40B4-BE49-F238E27FC236}">
                <a16:creationId xmlns:a16="http://schemas.microsoft.com/office/drawing/2014/main" id="{3BB56D49-8C20-42C3-9868-1AF80AC424D6}"/>
              </a:ext>
            </a:extLst>
          </p:cNvPr>
          <p:cNvSpPr>
            <a:spLocks/>
          </p:cNvSpPr>
          <p:nvPr/>
        </p:nvSpPr>
        <p:spPr bwMode="auto">
          <a:xfrm>
            <a:off x="6800851" y="4670425"/>
            <a:ext cx="19050" cy="19050"/>
          </a:xfrm>
          <a:custGeom>
            <a:avLst/>
            <a:gdLst>
              <a:gd name="T0" fmla="*/ 2 w 2"/>
              <a:gd name="T1" fmla="*/ 0 h 2"/>
              <a:gd name="T2" fmla="*/ 2 w 2"/>
              <a:gd name="T3" fmla="*/ 2 h 2"/>
              <a:gd name="T4" fmla="*/ 0 w 2"/>
              <a:gd name="T5" fmla="*/ 2 h 2"/>
              <a:gd name="T6" fmla="*/ 0 w 2"/>
              <a:gd name="T7" fmla="*/ 0 h 2"/>
              <a:gd name="T8" fmla="*/ 2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0"/>
                  <a:pt x="2" y="1"/>
                  <a:pt x="2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1"/>
                  <a:pt x="0" y="0"/>
                  <a:pt x="0" y="0"/>
                </a:cubicBezTo>
                <a:cubicBezTo>
                  <a:pt x="1" y="0"/>
                  <a:pt x="2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8" name="Freeform 314">
            <a:extLst>
              <a:ext uri="{FF2B5EF4-FFF2-40B4-BE49-F238E27FC236}">
                <a16:creationId xmlns:a16="http://schemas.microsoft.com/office/drawing/2014/main" id="{40E97886-5DB5-49CA-9F64-42B9A7116565}"/>
              </a:ext>
            </a:extLst>
          </p:cNvPr>
          <p:cNvSpPr>
            <a:spLocks/>
          </p:cNvSpPr>
          <p:nvPr/>
        </p:nvSpPr>
        <p:spPr bwMode="auto">
          <a:xfrm>
            <a:off x="6945313" y="4660900"/>
            <a:ext cx="19050" cy="28575"/>
          </a:xfrm>
          <a:custGeom>
            <a:avLst/>
            <a:gdLst>
              <a:gd name="T0" fmla="*/ 0 w 2"/>
              <a:gd name="T1" fmla="*/ 3 h 3"/>
              <a:gd name="T2" fmla="*/ 0 w 2"/>
              <a:gd name="T3" fmla="*/ 0 h 3"/>
              <a:gd name="T4" fmla="*/ 2 w 2"/>
              <a:gd name="T5" fmla="*/ 0 h 3"/>
              <a:gd name="T6" fmla="*/ 2 w 2"/>
              <a:gd name="T7" fmla="*/ 3 h 3"/>
              <a:gd name="T8" fmla="*/ 0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ubicBezTo>
                  <a:pt x="1" y="3"/>
                  <a:pt x="1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9" name="Freeform 315">
            <a:extLst>
              <a:ext uri="{FF2B5EF4-FFF2-40B4-BE49-F238E27FC236}">
                <a16:creationId xmlns:a16="http://schemas.microsoft.com/office/drawing/2014/main" id="{11C5F46E-BCD8-488D-A1BC-85A6CEFC2278}"/>
              </a:ext>
            </a:extLst>
          </p:cNvPr>
          <p:cNvSpPr>
            <a:spLocks/>
          </p:cNvSpPr>
          <p:nvPr/>
        </p:nvSpPr>
        <p:spPr bwMode="auto">
          <a:xfrm>
            <a:off x="6848476" y="4573588"/>
            <a:ext cx="19050" cy="19050"/>
          </a:xfrm>
          <a:custGeom>
            <a:avLst/>
            <a:gdLst>
              <a:gd name="T0" fmla="*/ 2 w 2"/>
              <a:gd name="T1" fmla="*/ 0 h 2"/>
              <a:gd name="T2" fmla="*/ 2 w 2"/>
              <a:gd name="T3" fmla="*/ 2 h 2"/>
              <a:gd name="T4" fmla="*/ 0 w 2"/>
              <a:gd name="T5" fmla="*/ 2 h 2"/>
              <a:gd name="T6" fmla="*/ 0 w 2"/>
              <a:gd name="T7" fmla="*/ 0 h 2"/>
              <a:gd name="T8" fmla="*/ 2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0"/>
                </a:moveTo>
                <a:cubicBezTo>
                  <a:pt x="2" y="0"/>
                  <a:pt x="2" y="1"/>
                  <a:pt x="2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0" name="Freeform 316">
            <a:extLst>
              <a:ext uri="{FF2B5EF4-FFF2-40B4-BE49-F238E27FC236}">
                <a16:creationId xmlns:a16="http://schemas.microsoft.com/office/drawing/2014/main" id="{A9446CE8-AF7A-4709-9A6C-06B84574B118}"/>
              </a:ext>
            </a:extLst>
          </p:cNvPr>
          <p:cNvSpPr>
            <a:spLocks/>
          </p:cNvSpPr>
          <p:nvPr/>
        </p:nvSpPr>
        <p:spPr bwMode="auto">
          <a:xfrm>
            <a:off x="6800851" y="4573588"/>
            <a:ext cx="19050" cy="19050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0 h 2"/>
              <a:gd name="T8" fmla="*/ 2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2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2" y="0"/>
                  <a:pt x="2" y="0"/>
                </a:cubicBezTo>
                <a:cubicBezTo>
                  <a:pt x="2" y="0"/>
                  <a:pt x="2" y="1"/>
                  <a:pt x="2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1" name="Freeform 317">
            <a:extLst>
              <a:ext uri="{FF2B5EF4-FFF2-40B4-BE49-F238E27FC236}">
                <a16:creationId xmlns:a16="http://schemas.microsoft.com/office/drawing/2014/main" id="{9474C8F1-E393-40CC-BEB0-EDF3A7D36609}"/>
              </a:ext>
            </a:extLst>
          </p:cNvPr>
          <p:cNvSpPr>
            <a:spLocks/>
          </p:cNvSpPr>
          <p:nvPr/>
        </p:nvSpPr>
        <p:spPr bwMode="auto">
          <a:xfrm>
            <a:off x="6897688" y="4573588"/>
            <a:ext cx="19050" cy="19050"/>
          </a:xfrm>
          <a:custGeom>
            <a:avLst/>
            <a:gdLst>
              <a:gd name="T0" fmla="*/ 2 w 2"/>
              <a:gd name="T1" fmla="*/ 2 h 2"/>
              <a:gd name="T2" fmla="*/ 0 w 2"/>
              <a:gd name="T3" fmla="*/ 2 h 2"/>
              <a:gd name="T4" fmla="*/ 0 w 2"/>
              <a:gd name="T5" fmla="*/ 0 h 2"/>
              <a:gd name="T6" fmla="*/ 2 w 2"/>
              <a:gd name="T7" fmla="*/ 0 h 2"/>
              <a:gd name="T8" fmla="*/ 2 w 2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2" y="2"/>
                </a:moveTo>
                <a:cubicBezTo>
                  <a:pt x="1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1"/>
                  <a:pt x="2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2" name="Freeform 318">
            <a:extLst>
              <a:ext uri="{FF2B5EF4-FFF2-40B4-BE49-F238E27FC236}">
                <a16:creationId xmlns:a16="http://schemas.microsoft.com/office/drawing/2014/main" id="{F82A86B3-E2B6-4921-BB1A-63B12DCBAD12}"/>
              </a:ext>
            </a:extLst>
          </p:cNvPr>
          <p:cNvSpPr>
            <a:spLocks/>
          </p:cNvSpPr>
          <p:nvPr/>
        </p:nvSpPr>
        <p:spPr bwMode="auto">
          <a:xfrm>
            <a:off x="6935788" y="4573588"/>
            <a:ext cx="28575" cy="19050"/>
          </a:xfrm>
          <a:custGeom>
            <a:avLst/>
            <a:gdLst>
              <a:gd name="T0" fmla="*/ 3 w 3"/>
              <a:gd name="T1" fmla="*/ 2 h 2"/>
              <a:gd name="T2" fmla="*/ 1 w 3"/>
              <a:gd name="T3" fmla="*/ 0 h 2"/>
              <a:gd name="T4" fmla="*/ 3 w 3"/>
              <a:gd name="T5" fmla="*/ 0 h 2"/>
              <a:gd name="T6" fmla="*/ 3 w 3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3" y="2"/>
                </a:moveTo>
                <a:cubicBezTo>
                  <a:pt x="0" y="2"/>
                  <a:pt x="0" y="2"/>
                  <a:pt x="1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0"/>
                  <a:pt x="3" y="1"/>
                  <a:pt x="3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3" name="Freeform 319">
            <a:extLst>
              <a:ext uri="{FF2B5EF4-FFF2-40B4-BE49-F238E27FC236}">
                <a16:creationId xmlns:a16="http://schemas.microsoft.com/office/drawing/2014/main" id="{B3AA8095-3496-45E5-87E5-6E26D61DE465}"/>
              </a:ext>
            </a:extLst>
          </p:cNvPr>
          <p:cNvSpPr>
            <a:spLocks/>
          </p:cNvSpPr>
          <p:nvPr/>
        </p:nvSpPr>
        <p:spPr bwMode="auto">
          <a:xfrm>
            <a:off x="8847138" y="3492500"/>
            <a:ext cx="28575" cy="28575"/>
          </a:xfrm>
          <a:custGeom>
            <a:avLst/>
            <a:gdLst>
              <a:gd name="T0" fmla="*/ 0 w 3"/>
              <a:gd name="T1" fmla="*/ 3 h 3"/>
              <a:gd name="T2" fmla="*/ 0 w 3"/>
              <a:gd name="T3" fmla="*/ 0 h 3"/>
              <a:gd name="T4" fmla="*/ 2 w 3"/>
              <a:gd name="T5" fmla="*/ 0 h 3"/>
              <a:gd name="T6" fmla="*/ 2 w 3"/>
              <a:gd name="T7" fmla="*/ 2 h 3"/>
              <a:gd name="T8" fmla="*/ 0 w 3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2" y="0"/>
                </a:cubicBezTo>
                <a:cubicBezTo>
                  <a:pt x="3" y="1"/>
                  <a:pt x="3" y="2"/>
                  <a:pt x="2" y="2"/>
                </a:cubicBezTo>
                <a:cubicBezTo>
                  <a:pt x="2" y="3"/>
                  <a:pt x="1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4" name="Freeform 320">
            <a:extLst>
              <a:ext uri="{FF2B5EF4-FFF2-40B4-BE49-F238E27FC236}">
                <a16:creationId xmlns:a16="http://schemas.microsoft.com/office/drawing/2014/main" id="{2B1AE161-CA73-48D4-9A1A-7F06400F38AF}"/>
              </a:ext>
            </a:extLst>
          </p:cNvPr>
          <p:cNvSpPr>
            <a:spLocks/>
          </p:cNvSpPr>
          <p:nvPr/>
        </p:nvSpPr>
        <p:spPr bwMode="auto">
          <a:xfrm>
            <a:off x="8875713" y="3416300"/>
            <a:ext cx="28575" cy="19050"/>
          </a:xfrm>
          <a:custGeom>
            <a:avLst/>
            <a:gdLst>
              <a:gd name="T0" fmla="*/ 3 w 3"/>
              <a:gd name="T1" fmla="*/ 0 h 2"/>
              <a:gd name="T2" fmla="*/ 3 w 3"/>
              <a:gd name="T3" fmla="*/ 2 h 2"/>
              <a:gd name="T4" fmla="*/ 0 w 3"/>
              <a:gd name="T5" fmla="*/ 2 h 2"/>
              <a:gd name="T6" fmla="*/ 0 w 3"/>
              <a:gd name="T7" fmla="*/ 0 h 2"/>
              <a:gd name="T8" fmla="*/ 3 w 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3" y="0"/>
                </a:moveTo>
                <a:cubicBezTo>
                  <a:pt x="3" y="0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5" name="Freeform 321">
            <a:extLst>
              <a:ext uri="{FF2B5EF4-FFF2-40B4-BE49-F238E27FC236}">
                <a16:creationId xmlns:a16="http://schemas.microsoft.com/office/drawing/2014/main" id="{14B077E3-04AE-4BA8-AC57-3B6E7BA7D118}"/>
              </a:ext>
            </a:extLst>
          </p:cNvPr>
          <p:cNvSpPr>
            <a:spLocks/>
          </p:cNvSpPr>
          <p:nvPr/>
        </p:nvSpPr>
        <p:spPr bwMode="auto">
          <a:xfrm>
            <a:off x="8837613" y="3444875"/>
            <a:ext cx="19050" cy="28575"/>
          </a:xfrm>
          <a:custGeom>
            <a:avLst/>
            <a:gdLst>
              <a:gd name="T0" fmla="*/ 2 w 2"/>
              <a:gd name="T1" fmla="*/ 3 h 3"/>
              <a:gd name="T2" fmla="*/ 0 w 2"/>
              <a:gd name="T3" fmla="*/ 3 h 3"/>
              <a:gd name="T4" fmla="*/ 0 w 2"/>
              <a:gd name="T5" fmla="*/ 0 h 3"/>
              <a:gd name="T6" fmla="*/ 2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1" y="3"/>
                  <a:pt x="0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6" name="Freeform 322">
            <a:extLst>
              <a:ext uri="{FF2B5EF4-FFF2-40B4-BE49-F238E27FC236}">
                <a16:creationId xmlns:a16="http://schemas.microsoft.com/office/drawing/2014/main" id="{5CF4C026-CEED-4FFD-ACAF-FBBF8A0EF652}"/>
              </a:ext>
            </a:extLst>
          </p:cNvPr>
          <p:cNvSpPr>
            <a:spLocks/>
          </p:cNvSpPr>
          <p:nvPr/>
        </p:nvSpPr>
        <p:spPr bwMode="auto">
          <a:xfrm>
            <a:off x="8809038" y="3530600"/>
            <a:ext cx="28575" cy="19050"/>
          </a:xfrm>
          <a:custGeom>
            <a:avLst/>
            <a:gdLst>
              <a:gd name="T0" fmla="*/ 3 w 3"/>
              <a:gd name="T1" fmla="*/ 0 h 2"/>
              <a:gd name="T2" fmla="*/ 3 w 3"/>
              <a:gd name="T3" fmla="*/ 2 h 2"/>
              <a:gd name="T4" fmla="*/ 0 w 3"/>
              <a:gd name="T5" fmla="*/ 2 h 2"/>
              <a:gd name="T6" fmla="*/ 0 w 3"/>
              <a:gd name="T7" fmla="*/ 0 h 2"/>
              <a:gd name="T8" fmla="*/ 3 w 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3" y="0"/>
                </a:moveTo>
                <a:cubicBezTo>
                  <a:pt x="3" y="1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7" name="Freeform 323">
            <a:extLst>
              <a:ext uri="{FF2B5EF4-FFF2-40B4-BE49-F238E27FC236}">
                <a16:creationId xmlns:a16="http://schemas.microsoft.com/office/drawing/2014/main" id="{3CC65CAC-5316-4829-AAEB-33FDDABD0741}"/>
              </a:ext>
            </a:extLst>
          </p:cNvPr>
          <p:cNvSpPr>
            <a:spLocks/>
          </p:cNvSpPr>
          <p:nvPr/>
        </p:nvSpPr>
        <p:spPr bwMode="auto">
          <a:xfrm>
            <a:off x="8856663" y="3349625"/>
            <a:ext cx="28575" cy="28575"/>
          </a:xfrm>
          <a:custGeom>
            <a:avLst/>
            <a:gdLst>
              <a:gd name="T0" fmla="*/ 3 w 3"/>
              <a:gd name="T1" fmla="*/ 0 h 3"/>
              <a:gd name="T2" fmla="*/ 3 w 3"/>
              <a:gd name="T3" fmla="*/ 3 h 3"/>
              <a:gd name="T4" fmla="*/ 0 w 3"/>
              <a:gd name="T5" fmla="*/ 3 h 3"/>
              <a:gd name="T6" fmla="*/ 0 w 3"/>
              <a:gd name="T7" fmla="*/ 0 h 3"/>
              <a:gd name="T8" fmla="*/ 3 w 3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3" y="0"/>
                </a:moveTo>
                <a:cubicBezTo>
                  <a:pt x="3" y="1"/>
                  <a:pt x="3" y="2"/>
                  <a:pt x="3" y="3"/>
                </a:cubicBez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8" name="Freeform 324">
            <a:extLst>
              <a:ext uri="{FF2B5EF4-FFF2-40B4-BE49-F238E27FC236}">
                <a16:creationId xmlns:a16="http://schemas.microsoft.com/office/drawing/2014/main" id="{CDDBA8BD-E9EB-49D1-8012-E5D25AF32E78}"/>
              </a:ext>
            </a:extLst>
          </p:cNvPr>
          <p:cNvSpPr>
            <a:spLocks/>
          </p:cNvSpPr>
          <p:nvPr/>
        </p:nvSpPr>
        <p:spPr bwMode="auto">
          <a:xfrm>
            <a:off x="8818563" y="3397250"/>
            <a:ext cx="28575" cy="28575"/>
          </a:xfrm>
          <a:custGeom>
            <a:avLst/>
            <a:gdLst>
              <a:gd name="T0" fmla="*/ 0 w 3"/>
              <a:gd name="T1" fmla="*/ 0 h 3"/>
              <a:gd name="T2" fmla="*/ 3 w 3"/>
              <a:gd name="T3" fmla="*/ 0 h 3"/>
              <a:gd name="T4" fmla="*/ 3 w 3"/>
              <a:gd name="T5" fmla="*/ 3 h 3"/>
              <a:gd name="T6" fmla="*/ 0 w 3"/>
              <a:gd name="T7" fmla="*/ 3 h 3"/>
              <a:gd name="T8" fmla="*/ 0 w 3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0" y="0"/>
                </a:move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3"/>
                </a:cubicBez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9" name="Freeform 325">
            <a:extLst>
              <a:ext uri="{FF2B5EF4-FFF2-40B4-BE49-F238E27FC236}">
                <a16:creationId xmlns:a16="http://schemas.microsoft.com/office/drawing/2014/main" id="{372563FC-ECBD-4F74-A4A1-25A235ACA8A3}"/>
              </a:ext>
            </a:extLst>
          </p:cNvPr>
          <p:cNvSpPr>
            <a:spLocks/>
          </p:cNvSpPr>
          <p:nvPr/>
        </p:nvSpPr>
        <p:spPr bwMode="auto">
          <a:xfrm>
            <a:off x="8789988" y="3425825"/>
            <a:ext cx="19050" cy="19050"/>
          </a:xfrm>
          <a:custGeom>
            <a:avLst/>
            <a:gdLst>
              <a:gd name="T0" fmla="*/ 0 w 2"/>
              <a:gd name="T1" fmla="*/ 0 h 2"/>
              <a:gd name="T2" fmla="*/ 2 w 2"/>
              <a:gd name="T3" fmla="*/ 0 h 2"/>
              <a:gd name="T4" fmla="*/ 2 w 2"/>
              <a:gd name="T5" fmla="*/ 2 h 2"/>
              <a:gd name="T6" fmla="*/ 0 w 2"/>
              <a:gd name="T7" fmla="*/ 2 h 2"/>
              <a:gd name="T8" fmla="*/ 0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2"/>
                </a:cubicBezTo>
                <a:cubicBezTo>
                  <a:pt x="1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0" name="Freeform 326">
            <a:extLst>
              <a:ext uri="{FF2B5EF4-FFF2-40B4-BE49-F238E27FC236}">
                <a16:creationId xmlns:a16="http://schemas.microsoft.com/office/drawing/2014/main" id="{756CC6F7-D1A3-4A4D-B153-400AE51362D9}"/>
              </a:ext>
            </a:extLst>
          </p:cNvPr>
          <p:cNvSpPr>
            <a:spLocks/>
          </p:cNvSpPr>
          <p:nvPr/>
        </p:nvSpPr>
        <p:spPr bwMode="auto">
          <a:xfrm>
            <a:off x="8894763" y="3473450"/>
            <a:ext cx="19050" cy="19050"/>
          </a:xfrm>
          <a:custGeom>
            <a:avLst/>
            <a:gdLst>
              <a:gd name="T0" fmla="*/ 0 w 2"/>
              <a:gd name="T1" fmla="*/ 0 h 2"/>
              <a:gd name="T2" fmla="*/ 2 w 2"/>
              <a:gd name="T3" fmla="*/ 0 h 2"/>
              <a:gd name="T4" fmla="*/ 2 w 2"/>
              <a:gd name="T5" fmla="*/ 2 h 2"/>
              <a:gd name="T6" fmla="*/ 0 w 2"/>
              <a:gd name="T7" fmla="*/ 2 h 2"/>
              <a:gd name="T8" fmla="*/ 0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1"/>
                  <a:pt x="2" y="2"/>
                </a:cubicBezTo>
                <a:cubicBezTo>
                  <a:pt x="1" y="2"/>
                  <a:pt x="1" y="2"/>
                  <a:pt x="0" y="2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1" name="Freeform 327">
            <a:extLst>
              <a:ext uri="{FF2B5EF4-FFF2-40B4-BE49-F238E27FC236}">
                <a16:creationId xmlns:a16="http://schemas.microsoft.com/office/drawing/2014/main" id="{36847107-1BA7-47D6-B08A-0D90673EFC5F}"/>
              </a:ext>
            </a:extLst>
          </p:cNvPr>
          <p:cNvSpPr>
            <a:spLocks/>
          </p:cNvSpPr>
          <p:nvPr/>
        </p:nvSpPr>
        <p:spPr bwMode="auto">
          <a:xfrm>
            <a:off x="8894763" y="3521075"/>
            <a:ext cx="19050" cy="19050"/>
          </a:xfrm>
          <a:custGeom>
            <a:avLst/>
            <a:gdLst>
              <a:gd name="T0" fmla="*/ 0 w 2"/>
              <a:gd name="T1" fmla="*/ 0 h 2"/>
              <a:gd name="T2" fmla="*/ 2 w 2"/>
              <a:gd name="T3" fmla="*/ 0 h 2"/>
              <a:gd name="T4" fmla="*/ 2 w 2"/>
              <a:gd name="T5" fmla="*/ 2 h 2"/>
              <a:gd name="T6" fmla="*/ 0 w 2"/>
              <a:gd name="T7" fmla="*/ 2 h 2"/>
              <a:gd name="T8" fmla="*/ 0 w 2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1"/>
                  <a:pt x="2" y="2"/>
                </a:cubicBezTo>
                <a:cubicBezTo>
                  <a:pt x="1" y="2"/>
                  <a:pt x="1" y="2"/>
                  <a:pt x="0" y="2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2" name="Freeform 328">
            <a:extLst>
              <a:ext uri="{FF2B5EF4-FFF2-40B4-BE49-F238E27FC236}">
                <a16:creationId xmlns:a16="http://schemas.microsoft.com/office/drawing/2014/main" id="{3FD09EA3-6C06-4244-9C20-B29450550496}"/>
              </a:ext>
            </a:extLst>
          </p:cNvPr>
          <p:cNvSpPr>
            <a:spLocks/>
          </p:cNvSpPr>
          <p:nvPr/>
        </p:nvSpPr>
        <p:spPr bwMode="auto">
          <a:xfrm>
            <a:off x="8597901" y="3636963"/>
            <a:ext cx="28575" cy="19050"/>
          </a:xfrm>
          <a:custGeom>
            <a:avLst/>
            <a:gdLst>
              <a:gd name="T0" fmla="*/ 2 w 3"/>
              <a:gd name="T1" fmla="*/ 0 h 2"/>
              <a:gd name="T2" fmla="*/ 3 w 3"/>
              <a:gd name="T3" fmla="*/ 2 h 2"/>
              <a:gd name="T4" fmla="*/ 0 w 3"/>
              <a:gd name="T5" fmla="*/ 2 h 2"/>
              <a:gd name="T6" fmla="*/ 0 w 3"/>
              <a:gd name="T7" fmla="*/ 0 h 2"/>
              <a:gd name="T8" fmla="*/ 2 w 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2" y="0"/>
                </a:moveTo>
                <a:cubicBezTo>
                  <a:pt x="3" y="1"/>
                  <a:pt x="3" y="2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3" name="Freeform 329">
            <a:extLst>
              <a:ext uri="{FF2B5EF4-FFF2-40B4-BE49-F238E27FC236}">
                <a16:creationId xmlns:a16="http://schemas.microsoft.com/office/drawing/2014/main" id="{18C64735-077C-4980-B473-EBBF3306B031}"/>
              </a:ext>
            </a:extLst>
          </p:cNvPr>
          <p:cNvSpPr>
            <a:spLocks noEditPoints="1"/>
          </p:cNvSpPr>
          <p:nvPr/>
        </p:nvSpPr>
        <p:spPr bwMode="auto">
          <a:xfrm>
            <a:off x="8588376" y="4449763"/>
            <a:ext cx="85725" cy="104775"/>
          </a:xfrm>
          <a:custGeom>
            <a:avLst/>
            <a:gdLst>
              <a:gd name="T0" fmla="*/ 9 w 9"/>
              <a:gd name="T1" fmla="*/ 11 h 11"/>
              <a:gd name="T2" fmla="*/ 1 w 9"/>
              <a:gd name="T3" fmla="*/ 11 h 11"/>
              <a:gd name="T4" fmla="*/ 1 w 9"/>
              <a:gd name="T5" fmla="*/ 4 h 11"/>
              <a:gd name="T6" fmla="*/ 5 w 9"/>
              <a:gd name="T7" fmla="*/ 0 h 11"/>
              <a:gd name="T8" fmla="*/ 9 w 9"/>
              <a:gd name="T9" fmla="*/ 4 h 11"/>
              <a:gd name="T10" fmla="*/ 9 w 9"/>
              <a:gd name="T11" fmla="*/ 6 h 11"/>
              <a:gd name="T12" fmla="*/ 9 w 9"/>
              <a:gd name="T13" fmla="*/ 11 h 11"/>
              <a:gd name="T14" fmla="*/ 7 w 9"/>
              <a:gd name="T15" fmla="*/ 9 h 11"/>
              <a:gd name="T16" fmla="*/ 7 w 9"/>
              <a:gd name="T17" fmla="*/ 5 h 11"/>
              <a:gd name="T18" fmla="*/ 5 w 9"/>
              <a:gd name="T19" fmla="*/ 3 h 11"/>
              <a:gd name="T20" fmla="*/ 3 w 9"/>
              <a:gd name="T21" fmla="*/ 5 h 11"/>
              <a:gd name="T22" fmla="*/ 3 w 9"/>
              <a:gd name="T23" fmla="*/ 9 h 11"/>
              <a:gd name="T24" fmla="*/ 7 w 9"/>
              <a:gd name="T25" fmla="*/ 9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11">
                <a:moveTo>
                  <a:pt x="9" y="11"/>
                </a:moveTo>
                <a:cubicBezTo>
                  <a:pt x="6" y="11"/>
                  <a:pt x="3" y="11"/>
                  <a:pt x="1" y="11"/>
                </a:cubicBezTo>
                <a:cubicBezTo>
                  <a:pt x="1" y="9"/>
                  <a:pt x="0" y="6"/>
                  <a:pt x="1" y="4"/>
                </a:cubicBezTo>
                <a:cubicBezTo>
                  <a:pt x="1" y="2"/>
                  <a:pt x="3" y="0"/>
                  <a:pt x="5" y="0"/>
                </a:cubicBezTo>
                <a:cubicBezTo>
                  <a:pt x="7" y="0"/>
                  <a:pt x="9" y="2"/>
                  <a:pt x="9" y="4"/>
                </a:cubicBezTo>
                <a:cubicBezTo>
                  <a:pt x="9" y="5"/>
                  <a:pt x="9" y="5"/>
                  <a:pt x="9" y="6"/>
                </a:cubicBezTo>
                <a:cubicBezTo>
                  <a:pt x="9" y="8"/>
                  <a:pt x="9" y="9"/>
                  <a:pt x="9" y="11"/>
                </a:cubicBezTo>
                <a:close/>
                <a:moveTo>
                  <a:pt x="7" y="9"/>
                </a:moveTo>
                <a:cubicBezTo>
                  <a:pt x="7" y="7"/>
                  <a:pt x="7" y="6"/>
                  <a:pt x="7" y="5"/>
                </a:cubicBezTo>
                <a:cubicBezTo>
                  <a:pt x="6" y="4"/>
                  <a:pt x="6" y="3"/>
                  <a:pt x="5" y="3"/>
                </a:cubicBezTo>
                <a:cubicBezTo>
                  <a:pt x="4" y="3"/>
                  <a:pt x="3" y="4"/>
                  <a:pt x="3" y="5"/>
                </a:cubicBezTo>
                <a:cubicBezTo>
                  <a:pt x="3" y="6"/>
                  <a:pt x="3" y="7"/>
                  <a:pt x="3" y="9"/>
                </a:cubicBezTo>
                <a:cubicBezTo>
                  <a:pt x="4" y="9"/>
                  <a:pt x="5" y="9"/>
                  <a:pt x="7" y="9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4" name="Freeform 330">
            <a:extLst>
              <a:ext uri="{FF2B5EF4-FFF2-40B4-BE49-F238E27FC236}">
                <a16:creationId xmlns:a16="http://schemas.microsoft.com/office/drawing/2014/main" id="{EA9E9081-BB19-4204-91A3-84C25432FC56}"/>
              </a:ext>
            </a:extLst>
          </p:cNvPr>
          <p:cNvSpPr>
            <a:spLocks noEditPoints="1"/>
          </p:cNvSpPr>
          <p:nvPr/>
        </p:nvSpPr>
        <p:spPr bwMode="auto">
          <a:xfrm>
            <a:off x="8818563" y="4525963"/>
            <a:ext cx="85725" cy="85725"/>
          </a:xfrm>
          <a:custGeom>
            <a:avLst/>
            <a:gdLst>
              <a:gd name="T0" fmla="*/ 0 w 9"/>
              <a:gd name="T1" fmla="*/ 9 h 9"/>
              <a:gd name="T2" fmla="*/ 0 w 9"/>
              <a:gd name="T3" fmla="*/ 4 h 9"/>
              <a:gd name="T4" fmla="*/ 5 w 9"/>
              <a:gd name="T5" fmla="*/ 0 h 9"/>
              <a:gd name="T6" fmla="*/ 9 w 9"/>
              <a:gd name="T7" fmla="*/ 4 h 9"/>
              <a:gd name="T8" fmla="*/ 9 w 9"/>
              <a:gd name="T9" fmla="*/ 9 h 9"/>
              <a:gd name="T10" fmla="*/ 0 w 9"/>
              <a:gd name="T11" fmla="*/ 9 h 9"/>
              <a:gd name="T12" fmla="*/ 2 w 9"/>
              <a:gd name="T13" fmla="*/ 7 h 9"/>
              <a:gd name="T14" fmla="*/ 7 w 9"/>
              <a:gd name="T15" fmla="*/ 7 h 9"/>
              <a:gd name="T16" fmla="*/ 5 w 9"/>
              <a:gd name="T17" fmla="*/ 3 h 9"/>
              <a:gd name="T18" fmla="*/ 4 w 9"/>
              <a:gd name="T19" fmla="*/ 3 h 9"/>
              <a:gd name="T20" fmla="*/ 2 w 9"/>
              <a:gd name="T21" fmla="*/ 7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" h="9">
                <a:moveTo>
                  <a:pt x="0" y="9"/>
                </a:moveTo>
                <a:cubicBezTo>
                  <a:pt x="0" y="7"/>
                  <a:pt x="0" y="6"/>
                  <a:pt x="0" y="4"/>
                </a:cubicBezTo>
                <a:cubicBezTo>
                  <a:pt x="0" y="1"/>
                  <a:pt x="2" y="0"/>
                  <a:pt x="5" y="0"/>
                </a:cubicBezTo>
                <a:cubicBezTo>
                  <a:pt x="7" y="0"/>
                  <a:pt x="9" y="1"/>
                  <a:pt x="9" y="4"/>
                </a:cubicBezTo>
                <a:cubicBezTo>
                  <a:pt x="9" y="6"/>
                  <a:pt x="9" y="7"/>
                  <a:pt x="9" y="9"/>
                </a:cubicBezTo>
                <a:cubicBezTo>
                  <a:pt x="6" y="9"/>
                  <a:pt x="3" y="9"/>
                  <a:pt x="0" y="9"/>
                </a:cubicBezTo>
                <a:close/>
                <a:moveTo>
                  <a:pt x="2" y="7"/>
                </a:moveTo>
                <a:cubicBezTo>
                  <a:pt x="4" y="7"/>
                  <a:pt x="5" y="7"/>
                  <a:pt x="7" y="7"/>
                </a:cubicBezTo>
                <a:cubicBezTo>
                  <a:pt x="6" y="5"/>
                  <a:pt x="6" y="4"/>
                  <a:pt x="5" y="3"/>
                </a:cubicBezTo>
                <a:cubicBezTo>
                  <a:pt x="5" y="2"/>
                  <a:pt x="4" y="2"/>
                  <a:pt x="4" y="3"/>
                </a:cubicBezTo>
                <a:cubicBezTo>
                  <a:pt x="3" y="4"/>
                  <a:pt x="3" y="5"/>
                  <a:pt x="2" y="7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5" name="Freeform 331">
            <a:extLst>
              <a:ext uri="{FF2B5EF4-FFF2-40B4-BE49-F238E27FC236}">
                <a16:creationId xmlns:a16="http://schemas.microsoft.com/office/drawing/2014/main" id="{39196C94-1D95-4FB1-B847-095FC32C0518}"/>
              </a:ext>
            </a:extLst>
          </p:cNvPr>
          <p:cNvSpPr>
            <a:spLocks/>
          </p:cNvSpPr>
          <p:nvPr/>
        </p:nvSpPr>
        <p:spPr bwMode="auto">
          <a:xfrm>
            <a:off x="5443538" y="4516438"/>
            <a:ext cx="28575" cy="153987"/>
          </a:xfrm>
          <a:custGeom>
            <a:avLst/>
            <a:gdLst>
              <a:gd name="T0" fmla="*/ 3 w 3"/>
              <a:gd name="T1" fmla="*/ 16 h 16"/>
              <a:gd name="T2" fmla="*/ 0 w 3"/>
              <a:gd name="T3" fmla="*/ 16 h 16"/>
              <a:gd name="T4" fmla="*/ 0 w 3"/>
              <a:gd name="T5" fmla="*/ 1 h 16"/>
              <a:gd name="T6" fmla="*/ 3 w 3"/>
              <a:gd name="T7" fmla="*/ 3 h 16"/>
              <a:gd name="T8" fmla="*/ 3 w 3"/>
              <a:gd name="T9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6">
                <a:moveTo>
                  <a:pt x="3" y="16"/>
                </a:moveTo>
                <a:cubicBezTo>
                  <a:pt x="2" y="16"/>
                  <a:pt x="1" y="16"/>
                  <a:pt x="0" y="16"/>
                </a:cubicBezTo>
                <a:cubicBezTo>
                  <a:pt x="0" y="11"/>
                  <a:pt x="0" y="6"/>
                  <a:pt x="0" y="1"/>
                </a:cubicBezTo>
                <a:cubicBezTo>
                  <a:pt x="3" y="0"/>
                  <a:pt x="3" y="0"/>
                  <a:pt x="3" y="3"/>
                </a:cubicBezTo>
                <a:cubicBezTo>
                  <a:pt x="3" y="7"/>
                  <a:pt x="3" y="12"/>
                  <a:pt x="3" y="16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6" name="Freeform 332">
            <a:extLst>
              <a:ext uri="{FF2B5EF4-FFF2-40B4-BE49-F238E27FC236}">
                <a16:creationId xmlns:a16="http://schemas.microsoft.com/office/drawing/2014/main" id="{E4BBB6DC-FE0E-4634-889D-9776A01ED25B}"/>
              </a:ext>
            </a:extLst>
          </p:cNvPr>
          <p:cNvSpPr>
            <a:spLocks/>
          </p:cNvSpPr>
          <p:nvPr/>
        </p:nvSpPr>
        <p:spPr bwMode="auto">
          <a:xfrm>
            <a:off x="5654676" y="4506913"/>
            <a:ext cx="28575" cy="115887"/>
          </a:xfrm>
          <a:custGeom>
            <a:avLst/>
            <a:gdLst>
              <a:gd name="T0" fmla="*/ 3 w 3"/>
              <a:gd name="T1" fmla="*/ 12 h 12"/>
              <a:gd name="T2" fmla="*/ 0 w 3"/>
              <a:gd name="T3" fmla="*/ 12 h 12"/>
              <a:gd name="T4" fmla="*/ 0 w 3"/>
              <a:gd name="T5" fmla="*/ 0 h 12"/>
              <a:gd name="T6" fmla="*/ 3 w 3"/>
              <a:gd name="T7" fmla="*/ 0 h 12"/>
              <a:gd name="T8" fmla="*/ 3 w 3"/>
              <a:gd name="T9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2">
                <a:moveTo>
                  <a:pt x="3" y="12"/>
                </a:moveTo>
                <a:cubicBezTo>
                  <a:pt x="2" y="12"/>
                  <a:pt x="1" y="12"/>
                  <a:pt x="0" y="12"/>
                </a:cubicBezTo>
                <a:cubicBezTo>
                  <a:pt x="0" y="8"/>
                  <a:pt x="0" y="4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4"/>
                  <a:pt x="3" y="8"/>
                  <a:pt x="3" y="1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7" name="Freeform 333">
            <a:extLst>
              <a:ext uri="{FF2B5EF4-FFF2-40B4-BE49-F238E27FC236}">
                <a16:creationId xmlns:a16="http://schemas.microsoft.com/office/drawing/2014/main" id="{8C3A54A8-C8CA-4865-9DB2-CC278A565B54}"/>
              </a:ext>
            </a:extLst>
          </p:cNvPr>
          <p:cNvSpPr>
            <a:spLocks/>
          </p:cNvSpPr>
          <p:nvPr/>
        </p:nvSpPr>
        <p:spPr bwMode="auto">
          <a:xfrm>
            <a:off x="5749926" y="4632325"/>
            <a:ext cx="28575" cy="47625"/>
          </a:xfrm>
          <a:custGeom>
            <a:avLst/>
            <a:gdLst>
              <a:gd name="T0" fmla="*/ 0 w 3"/>
              <a:gd name="T1" fmla="*/ 0 h 5"/>
              <a:gd name="T2" fmla="*/ 3 w 3"/>
              <a:gd name="T3" fmla="*/ 0 h 5"/>
              <a:gd name="T4" fmla="*/ 3 w 3"/>
              <a:gd name="T5" fmla="*/ 4 h 5"/>
              <a:gd name="T6" fmla="*/ 1 w 3"/>
              <a:gd name="T7" fmla="*/ 5 h 5"/>
              <a:gd name="T8" fmla="*/ 0 w 3"/>
              <a:gd name="T9" fmla="*/ 4 h 5"/>
              <a:gd name="T10" fmla="*/ 0 w 3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5">
                <a:moveTo>
                  <a:pt x="0" y="0"/>
                </a:move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4"/>
                </a:cubicBezTo>
                <a:cubicBezTo>
                  <a:pt x="3" y="4"/>
                  <a:pt x="2" y="5"/>
                  <a:pt x="1" y="5"/>
                </a:cubicBezTo>
                <a:cubicBezTo>
                  <a:pt x="1" y="5"/>
                  <a:pt x="0" y="4"/>
                  <a:pt x="0" y="4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8" name="Freeform 334">
            <a:extLst>
              <a:ext uri="{FF2B5EF4-FFF2-40B4-BE49-F238E27FC236}">
                <a16:creationId xmlns:a16="http://schemas.microsoft.com/office/drawing/2014/main" id="{A8760449-1BC7-4C54-ADBE-D3426C8E889A}"/>
              </a:ext>
            </a:extLst>
          </p:cNvPr>
          <p:cNvSpPr>
            <a:spLocks/>
          </p:cNvSpPr>
          <p:nvPr/>
        </p:nvSpPr>
        <p:spPr bwMode="auto">
          <a:xfrm>
            <a:off x="5386388" y="4554538"/>
            <a:ext cx="28575" cy="38100"/>
          </a:xfrm>
          <a:custGeom>
            <a:avLst/>
            <a:gdLst>
              <a:gd name="T0" fmla="*/ 0 w 3"/>
              <a:gd name="T1" fmla="*/ 0 h 4"/>
              <a:gd name="T2" fmla="*/ 3 w 3"/>
              <a:gd name="T3" fmla="*/ 0 h 4"/>
              <a:gd name="T4" fmla="*/ 3 w 3"/>
              <a:gd name="T5" fmla="*/ 4 h 4"/>
              <a:gd name="T6" fmla="*/ 0 w 3"/>
              <a:gd name="T7" fmla="*/ 4 h 4"/>
              <a:gd name="T8" fmla="*/ 0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0" y="0"/>
                </a:moveTo>
                <a:cubicBezTo>
                  <a:pt x="1" y="0"/>
                  <a:pt x="2" y="0"/>
                  <a:pt x="3" y="0"/>
                </a:cubicBezTo>
                <a:cubicBezTo>
                  <a:pt x="3" y="2"/>
                  <a:pt x="3" y="3"/>
                  <a:pt x="3" y="4"/>
                </a:cubicBezTo>
                <a:cubicBezTo>
                  <a:pt x="2" y="4"/>
                  <a:pt x="1" y="4"/>
                  <a:pt x="0" y="4"/>
                </a:cubicBezTo>
                <a:cubicBezTo>
                  <a:pt x="0" y="3"/>
                  <a:pt x="0" y="2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9" name="Freeform 335">
            <a:extLst>
              <a:ext uri="{FF2B5EF4-FFF2-40B4-BE49-F238E27FC236}">
                <a16:creationId xmlns:a16="http://schemas.microsoft.com/office/drawing/2014/main" id="{37678558-C051-45F5-A08C-34D704C17FD5}"/>
              </a:ext>
            </a:extLst>
          </p:cNvPr>
          <p:cNvSpPr>
            <a:spLocks/>
          </p:cNvSpPr>
          <p:nvPr/>
        </p:nvSpPr>
        <p:spPr bwMode="auto">
          <a:xfrm>
            <a:off x="8378826" y="2622550"/>
            <a:ext cx="392113" cy="19050"/>
          </a:xfrm>
          <a:custGeom>
            <a:avLst/>
            <a:gdLst>
              <a:gd name="T0" fmla="*/ 0 w 41"/>
              <a:gd name="T1" fmla="*/ 2 h 2"/>
              <a:gd name="T2" fmla="*/ 0 w 41"/>
              <a:gd name="T3" fmla="*/ 0 h 2"/>
              <a:gd name="T4" fmla="*/ 41 w 41"/>
              <a:gd name="T5" fmla="*/ 0 h 2"/>
              <a:gd name="T6" fmla="*/ 41 w 41"/>
              <a:gd name="T7" fmla="*/ 2 h 2"/>
              <a:gd name="T8" fmla="*/ 0 w 41"/>
              <a:gd name="T9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2">
                <a:moveTo>
                  <a:pt x="0" y="2"/>
                </a:moveTo>
                <a:cubicBezTo>
                  <a:pt x="0" y="2"/>
                  <a:pt x="0" y="1"/>
                  <a:pt x="0" y="0"/>
                </a:cubicBezTo>
                <a:cubicBezTo>
                  <a:pt x="14" y="0"/>
                  <a:pt x="28" y="0"/>
                  <a:pt x="41" y="0"/>
                </a:cubicBezTo>
                <a:cubicBezTo>
                  <a:pt x="41" y="1"/>
                  <a:pt x="41" y="2"/>
                  <a:pt x="41" y="2"/>
                </a:cubicBezTo>
                <a:cubicBezTo>
                  <a:pt x="28" y="2"/>
                  <a:pt x="14" y="2"/>
                  <a:pt x="0" y="2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0" name="Freeform 336">
            <a:extLst>
              <a:ext uri="{FF2B5EF4-FFF2-40B4-BE49-F238E27FC236}">
                <a16:creationId xmlns:a16="http://schemas.microsoft.com/office/drawing/2014/main" id="{BD4D405A-5F62-4C2E-9A7F-8033FE529E68}"/>
              </a:ext>
            </a:extLst>
          </p:cNvPr>
          <p:cNvSpPr>
            <a:spLocks/>
          </p:cNvSpPr>
          <p:nvPr/>
        </p:nvSpPr>
        <p:spPr bwMode="auto">
          <a:xfrm>
            <a:off x="8837613" y="2622550"/>
            <a:ext cx="28575" cy="19050"/>
          </a:xfrm>
          <a:custGeom>
            <a:avLst/>
            <a:gdLst>
              <a:gd name="T0" fmla="*/ 3 w 3"/>
              <a:gd name="T1" fmla="*/ 0 h 2"/>
              <a:gd name="T2" fmla="*/ 3 w 3"/>
              <a:gd name="T3" fmla="*/ 2 h 2"/>
              <a:gd name="T4" fmla="*/ 0 w 3"/>
              <a:gd name="T5" fmla="*/ 2 h 2"/>
              <a:gd name="T6" fmla="*/ 0 w 3"/>
              <a:gd name="T7" fmla="*/ 0 h 2"/>
              <a:gd name="T8" fmla="*/ 3 w 3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2">
                <a:moveTo>
                  <a:pt x="3" y="0"/>
                </a:moveTo>
                <a:cubicBezTo>
                  <a:pt x="3" y="1"/>
                  <a:pt x="3" y="2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1" name="Freeform 337">
            <a:extLst>
              <a:ext uri="{FF2B5EF4-FFF2-40B4-BE49-F238E27FC236}">
                <a16:creationId xmlns:a16="http://schemas.microsoft.com/office/drawing/2014/main" id="{749B29C8-64E7-43C1-A974-A95A1982611C}"/>
              </a:ext>
            </a:extLst>
          </p:cNvPr>
          <p:cNvSpPr>
            <a:spLocks/>
          </p:cNvSpPr>
          <p:nvPr/>
        </p:nvSpPr>
        <p:spPr bwMode="auto">
          <a:xfrm>
            <a:off x="8435976" y="2525713"/>
            <a:ext cx="19050" cy="28575"/>
          </a:xfrm>
          <a:custGeom>
            <a:avLst/>
            <a:gdLst>
              <a:gd name="T0" fmla="*/ 0 w 2"/>
              <a:gd name="T1" fmla="*/ 3 h 3"/>
              <a:gd name="T2" fmla="*/ 0 w 2"/>
              <a:gd name="T3" fmla="*/ 0 h 3"/>
              <a:gd name="T4" fmla="*/ 2 w 2"/>
              <a:gd name="T5" fmla="*/ 0 h 3"/>
              <a:gd name="T6" fmla="*/ 2 w 2"/>
              <a:gd name="T7" fmla="*/ 3 h 3"/>
              <a:gd name="T8" fmla="*/ 0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2" y="0"/>
                </a:cubicBezTo>
                <a:cubicBezTo>
                  <a:pt x="2" y="1"/>
                  <a:pt x="2" y="2"/>
                  <a:pt x="2" y="3"/>
                </a:cubicBezTo>
                <a:cubicBezTo>
                  <a:pt x="2" y="3"/>
                  <a:pt x="1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2" name="Freeform 338">
            <a:extLst>
              <a:ext uri="{FF2B5EF4-FFF2-40B4-BE49-F238E27FC236}">
                <a16:creationId xmlns:a16="http://schemas.microsoft.com/office/drawing/2014/main" id="{DF4D3452-BE55-4376-A1AD-346C3B0F5149}"/>
              </a:ext>
            </a:extLst>
          </p:cNvPr>
          <p:cNvSpPr>
            <a:spLocks/>
          </p:cNvSpPr>
          <p:nvPr/>
        </p:nvSpPr>
        <p:spPr bwMode="auto">
          <a:xfrm>
            <a:off x="8761413" y="2525713"/>
            <a:ext cx="28575" cy="28575"/>
          </a:xfrm>
          <a:custGeom>
            <a:avLst/>
            <a:gdLst>
              <a:gd name="T0" fmla="*/ 0 w 3"/>
              <a:gd name="T1" fmla="*/ 3 h 3"/>
              <a:gd name="T2" fmla="*/ 0 w 3"/>
              <a:gd name="T3" fmla="*/ 0 h 3"/>
              <a:gd name="T4" fmla="*/ 3 w 3"/>
              <a:gd name="T5" fmla="*/ 0 h 3"/>
              <a:gd name="T6" fmla="*/ 3 w 3"/>
              <a:gd name="T7" fmla="*/ 3 h 3"/>
              <a:gd name="T8" fmla="*/ 0 w 3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3"/>
                </a:cubicBezTo>
                <a:cubicBezTo>
                  <a:pt x="2" y="3"/>
                  <a:pt x="1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3" name="Freeform 339">
            <a:extLst>
              <a:ext uri="{FF2B5EF4-FFF2-40B4-BE49-F238E27FC236}">
                <a16:creationId xmlns:a16="http://schemas.microsoft.com/office/drawing/2014/main" id="{5CA25747-1601-41B3-AC88-5C799E3C780F}"/>
              </a:ext>
            </a:extLst>
          </p:cNvPr>
          <p:cNvSpPr>
            <a:spLocks/>
          </p:cNvSpPr>
          <p:nvPr/>
        </p:nvSpPr>
        <p:spPr bwMode="auto">
          <a:xfrm>
            <a:off x="8597901" y="2478088"/>
            <a:ext cx="28575" cy="28575"/>
          </a:xfrm>
          <a:custGeom>
            <a:avLst/>
            <a:gdLst>
              <a:gd name="T0" fmla="*/ 3 w 3"/>
              <a:gd name="T1" fmla="*/ 0 h 3"/>
              <a:gd name="T2" fmla="*/ 3 w 3"/>
              <a:gd name="T3" fmla="*/ 3 h 3"/>
              <a:gd name="T4" fmla="*/ 0 w 3"/>
              <a:gd name="T5" fmla="*/ 3 h 3"/>
              <a:gd name="T6" fmla="*/ 0 w 3"/>
              <a:gd name="T7" fmla="*/ 0 h 3"/>
              <a:gd name="T8" fmla="*/ 3 w 3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3" y="0"/>
                </a:moveTo>
                <a:cubicBezTo>
                  <a:pt x="3" y="1"/>
                  <a:pt x="3" y="2"/>
                  <a:pt x="3" y="3"/>
                </a:cubicBez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4" name="Freeform 340">
            <a:extLst>
              <a:ext uri="{FF2B5EF4-FFF2-40B4-BE49-F238E27FC236}">
                <a16:creationId xmlns:a16="http://schemas.microsoft.com/office/drawing/2014/main" id="{E2877F42-4296-4785-A0C0-C41604F49815}"/>
              </a:ext>
            </a:extLst>
          </p:cNvPr>
          <p:cNvSpPr>
            <a:spLocks/>
          </p:cNvSpPr>
          <p:nvPr/>
        </p:nvSpPr>
        <p:spPr bwMode="auto">
          <a:xfrm>
            <a:off x="8483601" y="2525713"/>
            <a:ext cx="19050" cy="28575"/>
          </a:xfrm>
          <a:custGeom>
            <a:avLst/>
            <a:gdLst>
              <a:gd name="T0" fmla="*/ 2 w 2"/>
              <a:gd name="T1" fmla="*/ 3 h 3"/>
              <a:gd name="T2" fmla="*/ 0 w 2"/>
              <a:gd name="T3" fmla="*/ 3 h 3"/>
              <a:gd name="T4" fmla="*/ 0 w 2"/>
              <a:gd name="T5" fmla="*/ 0 h 3"/>
              <a:gd name="T6" fmla="*/ 2 w 2"/>
              <a:gd name="T7" fmla="*/ 0 h 3"/>
              <a:gd name="T8" fmla="*/ 2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1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5" name="Freeform 341">
            <a:extLst>
              <a:ext uri="{FF2B5EF4-FFF2-40B4-BE49-F238E27FC236}">
                <a16:creationId xmlns:a16="http://schemas.microsoft.com/office/drawing/2014/main" id="{C67D9B7D-D6A9-4C98-A3E0-FC9188C67CB0}"/>
              </a:ext>
            </a:extLst>
          </p:cNvPr>
          <p:cNvSpPr>
            <a:spLocks/>
          </p:cNvSpPr>
          <p:nvPr/>
        </p:nvSpPr>
        <p:spPr bwMode="auto">
          <a:xfrm>
            <a:off x="8550276" y="2478088"/>
            <a:ext cx="28575" cy="28575"/>
          </a:xfrm>
          <a:custGeom>
            <a:avLst/>
            <a:gdLst>
              <a:gd name="T0" fmla="*/ 0 w 3"/>
              <a:gd name="T1" fmla="*/ 3 h 3"/>
              <a:gd name="T2" fmla="*/ 0 w 3"/>
              <a:gd name="T3" fmla="*/ 0 h 3"/>
              <a:gd name="T4" fmla="*/ 3 w 3"/>
              <a:gd name="T5" fmla="*/ 0 h 3"/>
              <a:gd name="T6" fmla="*/ 3 w 3"/>
              <a:gd name="T7" fmla="*/ 3 h 3"/>
              <a:gd name="T8" fmla="*/ 0 w 3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3"/>
                </a:cubicBezTo>
                <a:cubicBezTo>
                  <a:pt x="2" y="3"/>
                  <a:pt x="1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6" name="Freeform 342">
            <a:extLst>
              <a:ext uri="{FF2B5EF4-FFF2-40B4-BE49-F238E27FC236}">
                <a16:creationId xmlns:a16="http://schemas.microsoft.com/office/drawing/2014/main" id="{C2872018-91E8-40DA-8D68-BD78704C25D7}"/>
              </a:ext>
            </a:extLst>
          </p:cNvPr>
          <p:cNvSpPr>
            <a:spLocks/>
          </p:cNvSpPr>
          <p:nvPr/>
        </p:nvSpPr>
        <p:spPr bwMode="auto">
          <a:xfrm>
            <a:off x="8578851" y="2525713"/>
            <a:ext cx="19050" cy="28575"/>
          </a:xfrm>
          <a:custGeom>
            <a:avLst/>
            <a:gdLst>
              <a:gd name="T0" fmla="*/ 0 w 2"/>
              <a:gd name="T1" fmla="*/ 3 h 3"/>
              <a:gd name="T2" fmla="*/ 0 w 2"/>
              <a:gd name="T3" fmla="*/ 0 h 3"/>
              <a:gd name="T4" fmla="*/ 2 w 2"/>
              <a:gd name="T5" fmla="*/ 0 h 3"/>
              <a:gd name="T6" fmla="*/ 2 w 2"/>
              <a:gd name="T7" fmla="*/ 3 h 3"/>
              <a:gd name="T8" fmla="*/ 0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ubicBezTo>
                  <a:pt x="1" y="3"/>
                  <a:pt x="1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7" name="Freeform 343">
            <a:extLst>
              <a:ext uri="{FF2B5EF4-FFF2-40B4-BE49-F238E27FC236}">
                <a16:creationId xmlns:a16="http://schemas.microsoft.com/office/drawing/2014/main" id="{449926B6-D4C4-4C2A-B2EC-9633F31AE0DB}"/>
              </a:ext>
            </a:extLst>
          </p:cNvPr>
          <p:cNvSpPr>
            <a:spLocks/>
          </p:cNvSpPr>
          <p:nvPr/>
        </p:nvSpPr>
        <p:spPr bwMode="auto">
          <a:xfrm>
            <a:off x="8713788" y="2525713"/>
            <a:ext cx="28575" cy="28575"/>
          </a:xfrm>
          <a:custGeom>
            <a:avLst/>
            <a:gdLst>
              <a:gd name="T0" fmla="*/ 0 w 3"/>
              <a:gd name="T1" fmla="*/ 3 h 3"/>
              <a:gd name="T2" fmla="*/ 0 w 3"/>
              <a:gd name="T3" fmla="*/ 0 h 3"/>
              <a:gd name="T4" fmla="*/ 3 w 3"/>
              <a:gd name="T5" fmla="*/ 0 h 3"/>
              <a:gd name="T6" fmla="*/ 0 w 3"/>
              <a:gd name="T7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3"/>
                  <a:pt x="3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8" name="Freeform 344">
            <a:extLst>
              <a:ext uri="{FF2B5EF4-FFF2-40B4-BE49-F238E27FC236}">
                <a16:creationId xmlns:a16="http://schemas.microsoft.com/office/drawing/2014/main" id="{232A5177-BDD8-4EB1-84C3-69DDFD41E126}"/>
              </a:ext>
            </a:extLst>
          </p:cNvPr>
          <p:cNvSpPr>
            <a:spLocks/>
          </p:cNvSpPr>
          <p:nvPr/>
        </p:nvSpPr>
        <p:spPr bwMode="auto">
          <a:xfrm>
            <a:off x="8645526" y="2478088"/>
            <a:ext cx="28575" cy="28575"/>
          </a:xfrm>
          <a:custGeom>
            <a:avLst/>
            <a:gdLst>
              <a:gd name="T0" fmla="*/ 3 w 3"/>
              <a:gd name="T1" fmla="*/ 3 h 3"/>
              <a:gd name="T2" fmla="*/ 0 w 3"/>
              <a:gd name="T3" fmla="*/ 3 h 3"/>
              <a:gd name="T4" fmla="*/ 0 w 3"/>
              <a:gd name="T5" fmla="*/ 0 h 3"/>
              <a:gd name="T6" fmla="*/ 2 w 3"/>
              <a:gd name="T7" fmla="*/ 0 h 3"/>
              <a:gd name="T8" fmla="*/ 3 w 3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3" y="3"/>
                </a:move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3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9" name="Freeform 345">
            <a:extLst>
              <a:ext uri="{FF2B5EF4-FFF2-40B4-BE49-F238E27FC236}">
                <a16:creationId xmlns:a16="http://schemas.microsoft.com/office/drawing/2014/main" id="{18E4CA62-857F-4D51-9FBE-5FCA931F6E57}"/>
              </a:ext>
            </a:extLst>
          </p:cNvPr>
          <p:cNvSpPr>
            <a:spLocks/>
          </p:cNvSpPr>
          <p:nvPr/>
        </p:nvSpPr>
        <p:spPr bwMode="auto">
          <a:xfrm>
            <a:off x="8502651" y="2478088"/>
            <a:ext cx="28575" cy="28575"/>
          </a:xfrm>
          <a:custGeom>
            <a:avLst/>
            <a:gdLst>
              <a:gd name="T0" fmla="*/ 3 w 3"/>
              <a:gd name="T1" fmla="*/ 3 h 3"/>
              <a:gd name="T2" fmla="*/ 0 w 3"/>
              <a:gd name="T3" fmla="*/ 3 h 3"/>
              <a:gd name="T4" fmla="*/ 0 w 3"/>
              <a:gd name="T5" fmla="*/ 0 h 3"/>
              <a:gd name="T6" fmla="*/ 3 w 3"/>
              <a:gd name="T7" fmla="*/ 0 h 3"/>
              <a:gd name="T8" fmla="*/ 3 w 3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3">
                <a:moveTo>
                  <a:pt x="3" y="3"/>
                </a:move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"/>
                  <a:pt x="3" y="2"/>
                  <a:pt x="3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0" name="Freeform 346">
            <a:extLst>
              <a:ext uri="{FF2B5EF4-FFF2-40B4-BE49-F238E27FC236}">
                <a16:creationId xmlns:a16="http://schemas.microsoft.com/office/drawing/2014/main" id="{D8A9C46C-A120-4383-A2B3-E3E27BF661DB}"/>
              </a:ext>
            </a:extLst>
          </p:cNvPr>
          <p:cNvSpPr>
            <a:spLocks/>
          </p:cNvSpPr>
          <p:nvPr/>
        </p:nvSpPr>
        <p:spPr bwMode="auto">
          <a:xfrm>
            <a:off x="8531226" y="2525713"/>
            <a:ext cx="19050" cy="28575"/>
          </a:xfrm>
          <a:custGeom>
            <a:avLst/>
            <a:gdLst>
              <a:gd name="T0" fmla="*/ 2 w 2"/>
              <a:gd name="T1" fmla="*/ 0 h 3"/>
              <a:gd name="T2" fmla="*/ 2 w 2"/>
              <a:gd name="T3" fmla="*/ 3 h 3"/>
              <a:gd name="T4" fmla="*/ 0 w 2"/>
              <a:gd name="T5" fmla="*/ 3 h 3"/>
              <a:gd name="T6" fmla="*/ 0 w 2"/>
              <a:gd name="T7" fmla="*/ 0 h 3"/>
              <a:gd name="T8" fmla="*/ 2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0"/>
                </a:moveTo>
                <a:cubicBezTo>
                  <a:pt x="2" y="1"/>
                  <a:pt x="2" y="2"/>
                  <a:pt x="2" y="3"/>
                </a:cubicBezTo>
                <a:cubicBezTo>
                  <a:pt x="1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1" name="Freeform 347">
            <a:extLst>
              <a:ext uri="{FF2B5EF4-FFF2-40B4-BE49-F238E27FC236}">
                <a16:creationId xmlns:a16="http://schemas.microsoft.com/office/drawing/2014/main" id="{7C3E6DE6-B6DF-4AFD-9B87-90DFF28A805A}"/>
              </a:ext>
            </a:extLst>
          </p:cNvPr>
          <p:cNvSpPr>
            <a:spLocks/>
          </p:cNvSpPr>
          <p:nvPr/>
        </p:nvSpPr>
        <p:spPr bwMode="auto">
          <a:xfrm>
            <a:off x="8694738" y="2478088"/>
            <a:ext cx="19050" cy="28575"/>
          </a:xfrm>
          <a:custGeom>
            <a:avLst/>
            <a:gdLst>
              <a:gd name="T0" fmla="*/ 0 w 2"/>
              <a:gd name="T1" fmla="*/ 0 h 3"/>
              <a:gd name="T2" fmla="*/ 2 w 2"/>
              <a:gd name="T3" fmla="*/ 0 h 3"/>
              <a:gd name="T4" fmla="*/ 2 w 2"/>
              <a:gd name="T5" fmla="*/ 3 h 3"/>
              <a:gd name="T6" fmla="*/ 0 w 2"/>
              <a:gd name="T7" fmla="*/ 3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ubicBezTo>
                  <a:pt x="2" y="3"/>
                  <a:pt x="1" y="3"/>
                  <a:pt x="0" y="3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2" name="Freeform 348">
            <a:extLst>
              <a:ext uri="{FF2B5EF4-FFF2-40B4-BE49-F238E27FC236}">
                <a16:creationId xmlns:a16="http://schemas.microsoft.com/office/drawing/2014/main" id="{F3BD7AED-5A9B-47D5-A632-23BD3A12F86F}"/>
              </a:ext>
            </a:extLst>
          </p:cNvPr>
          <p:cNvSpPr>
            <a:spLocks/>
          </p:cNvSpPr>
          <p:nvPr/>
        </p:nvSpPr>
        <p:spPr bwMode="auto">
          <a:xfrm>
            <a:off x="8742363" y="2478088"/>
            <a:ext cx="19050" cy="28575"/>
          </a:xfrm>
          <a:custGeom>
            <a:avLst/>
            <a:gdLst>
              <a:gd name="T0" fmla="*/ 0 w 2"/>
              <a:gd name="T1" fmla="*/ 3 h 3"/>
              <a:gd name="T2" fmla="*/ 0 w 2"/>
              <a:gd name="T3" fmla="*/ 0 h 3"/>
              <a:gd name="T4" fmla="*/ 2 w 2"/>
              <a:gd name="T5" fmla="*/ 0 h 3"/>
              <a:gd name="T6" fmla="*/ 2 w 2"/>
              <a:gd name="T7" fmla="*/ 3 h 3"/>
              <a:gd name="T8" fmla="*/ 0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1"/>
                  <a:pt x="2" y="2"/>
                  <a:pt x="2" y="3"/>
                </a:cubicBezTo>
                <a:cubicBezTo>
                  <a:pt x="1" y="3"/>
                  <a:pt x="1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3" name="Freeform 349">
            <a:extLst>
              <a:ext uri="{FF2B5EF4-FFF2-40B4-BE49-F238E27FC236}">
                <a16:creationId xmlns:a16="http://schemas.microsoft.com/office/drawing/2014/main" id="{7D4DC8A9-351F-4F02-BAD7-DDF7014EB89F}"/>
              </a:ext>
            </a:extLst>
          </p:cNvPr>
          <p:cNvSpPr>
            <a:spLocks/>
          </p:cNvSpPr>
          <p:nvPr/>
        </p:nvSpPr>
        <p:spPr bwMode="auto">
          <a:xfrm>
            <a:off x="8674101" y="2525713"/>
            <a:ext cx="20638" cy="28575"/>
          </a:xfrm>
          <a:custGeom>
            <a:avLst/>
            <a:gdLst>
              <a:gd name="T0" fmla="*/ 2 w 2"/>
              <a:gd name="T1" fmla="*/ 0 h 3"/>
              <a:gd name="T2" fmla="*/ 2 w 2"/>
              <a:gd name="T3" fmla="*/ 3 h 3"/>
              <a:gd name="T4" fmla="*/ 0 w 2"/>
              <a:gd name="T5" fmla="*/ 2 h 3"/>
              <a:gd name="T6" fmla="*/ 0 w 2"/>
              <a:gd name="T7" fmla="*/ 0 h 3"/>
              <a:gd name="T8" fmla="*/ 2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2" y="0"/>
                </a:moveTo>
                <a:cubicBezTo>
                  <a:pt x="2" y="1"/>
                  <a:pt x="2" y="2"/>
                  <a:pt x="2" y="3"/>
                </a:cubicBezTo>
                <a:cubicBezTo>
                  <a:pt x="1" y="3"/>
                  <a:pt x="0" y="3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4" name="Freeform 350">
            <a:extLst>
              <a:ext uri="{FF2B5EF4-FFF2-40B4-BE49-F238E27FC236}">
                <a16:creationId xmlns:a16="http://schemas.microsoft.com/office/drawing/2014/main" id="{CC1096B0-F53E-49F2-B4BC-48F6C3744BD3}"/>
              </a:ext>
            </a:extLst>
          </p:cNvPr>
          <p:cNvSpPr>
            <a:spLocks/>
          </p:cNvSpPr>
          <p:nvPr/>
        </p:nvSpPr>
        <p:spPr bwMode="auto">
          <a:xfrm>
            <a:off x="8626476" y="2525713"/>
            <a:ext cx="19050" cy="28575"/>
          </a:xfrm>
          <a:custGeom>
            <a:avLst/>
            <a:gdLst>
              <a:gd name="T0" fmla="*/ 0 w 2"/>
              <a:gd name="T1" fmla="*/ 3 h 3"/>
              <a:gd name="T2" fmla="*/ 0 w 2"/>
              <a:gd name="T3" fmla="*/ 0 h 3"/>
              <a:gd name="T4" fmla="*/ 2 w 2"/>
              <a:gd name="T5" fmla="*/ 0 h 3"/>
              <a:gd name="T6" fmla="*/ 2 w 2"/>
              <a:gd name="T7" fmla="*/ 2 h 3"/>
              <a:gd name="T8" fmla="*/ 0 w 2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0" y="0"/>
                  <a:pt x="1" y="0"/>
                  <a:pt x="2" y="0"/>
                </a:cubicBezTo>
                <a:cubicBezTo>
                  <a:pt x="2" y="1"/>
                  <a:pt x="2" y="2"/>
                  <a:pt x="2" y="2"/>
                </a:cubicBezTo>
                <a:cubicBezTo>
                  <a:pt x="1" y="3"/>
                  <a:pt x="1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5" name="Freeform 351">
            <a:extLst>
              <a:ext uri="{FF2B5EF4-FFF2-40B4-BE49-F238E27FC236}">
                <a16:creationId xmlns:a16="http://schemas.microsoft.com/office/drawing/2014/main" id="{FDF87D2B-692F-4476-8E8A-CFDBEA40EB79}"/>
              </a:ext>
            </a:extLst>
          </p:cNvPr>
          <p:cNvSpPr>
            <a:spLocks/>
          </p:cNvSpPr>
          <p:nvPr/>
        </p:nvSpPr>
        <p:spPr bwMode="auto">
          <a:xfrm>
            <a:off x="7499351" y="2803525"/>
            <a:ext cx="76200" cy="28575"/>
          </a:xfrm>
          <a:custGeom>
            <a:avLst/>
            <a:gdLst>
              <a:gd name="T0" fmla="*/ 0 w 8"/>
              <a:gd name="T1" fmla="*/ 3 h 3"/>
              <a:gd name="T2" fmla="*/ 0 w 8"/>
              <a:gd name="T3" fmla="*/ 0 h 3"/>
              <a:gd name="T4" fmla="*/ 7 w 8"/>
              <a:gd name="T5" fmla="*/ 0 h 3"/>
              <a:gd name="T6" fmla="*/ 8 w 8"/>
              <a:gd name="T7" fmla="*/ 2 h 3"/>
              <a:gd name="T8" fmla="*/ 7 w 8"/>
              <a:gd name="T9" fmla="*/ 3 h 3"/>
              <a:gd name="T10" fmla="*/ 0 w 8"/>
              <a:gd name="T11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3">
                <a:moveTo>
                  <a:pt x="0" y="3"/>
                </a:moveTo>
                <a:cubicBezTo>
                  <a:pt x="0" y="2"/>
                  <a:pt x="0" y="1"/>
                  <a:pt x="0" y="0"/>
                </a:cubicBezTo>
                <a:cubicBezTo>
                  <a:pt x="3" y="0"/>
                  <a:pt x="5" y="0"/>
                  <a:pt x="7" y="0"/>
                </a:cubicBezTo>
                <a:cubicBezTo>
                  <a:pt x="7" y="0"/>
                  <a:pt x="8" y="1"/>
                  <a:pt x="8" y="2"/>
                </a:cubicBezTo>
                <a:cubicBezTo>
                  <a:pt x="8" y="2"/>
                  <a:pt x="7" y="3"/>
                  <a:pt x="7" y="3"/>
                </a:cubicBezTo>
                <a:cubicBezTo>
                  <a:pt x="5" y="3"/>
                  <a:pt x="3" y="3"/>
                  <a:pt x="0" y="3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6" name="Freeform 352">
            <a:extLst>
              <a:ext uri="{FF2B5EF4-FFF2-40B4-BE49-F238E27FC236}">
                <a16:creationId xmlns:a16="http://schemas.microsoft.com/office/drawing/2014/main" id="{BE7ED09F-84FA-4708-B51B-27BA91702DAD}"/>
              </a:ext>
            </a:extLst>
          </p:cNvPr>
          <p:cNvSpPr>
            <a:spLocks/>
          </p:cNvSpPr>
          <p:nvPr/>
        </p:nvSpPr>
        <p:spPr bwMode="auto">
          <a:xfrm>
            <a:off x="7613651" y="2841625"/>
            <a:ext cx="47625" cy="19050"/>
          </a:xfrm>
          <a:custGeom>
            <a:avLst/>
            <a:gdLst>
              <a:gd name="T0" fmla="*/ 0 w 5"/>
              <a:gd name="T1" fmla="*/ 0 h 2"/>
              <a:gd name="T2" fmla="*/ 5 w 5"/>
              <a:gd name="T3" fmla="*/ 0 h 2"/>
              <a:gd name="T4" fmla="*/ 5 w 5"/>
              <a:gd name="T5" fmla="*/ 2 h 2"/>
              <a:gd name="T6" fmla="*/ 0 w 5"/>
              <a:gd name="T7" fmla="*/ 2 h 2"/>
              <a:gd name="T8" fmla="*/ 0 w 5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2">
                <a:moveTo>
                  <a:pt x="0" y="0"/>
                </a:moveTo>
                <a:cubicBezTo>
                  <a:pt x="2" y="0"/>
                  <a:pt x="4" y="0"/>
                  <a:pt x="5" y="0"/>
                </a:cubicBezTo>
                <a:cubicBezTo>
                  <a:pt x="5" y="0"/>
                  <a:pt x="5" y="1"/>
                  <a:pt x="5" y="2"/>
                </a:cubicBezTo>
                <a:cubicBezTo>
                  <a:pt x="4" y="2"/>
                  <a:pt x="2" y="2"/>
                  <a:pt x="0" y="2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7" name="Freeform 353">
            <a:extLst>
              <a:ext uri="{FF2B5EF4-FFF2-40B4-BE49-F238E27FC236}">
                <a16:creationId xmlns:a16="http://schemas.microsoft.com/office/drawing/2014/main" id="{0934A378-425A-4E7A-A230-D4947FDCC676}"/>
              </a:ext>
            </a:extLst>
          </p:cNvPr>
          <p:cNvSpPr>
            <a:spLocks/>
          </p:cNvSpPr>
          <p:nvPr/>
        </p:nvSpPr>
        <p:spPr bwMode="auto">
          <a:xfrm>
            <a:off x="7594601" y="2794000"/>
            <a:ext cx="47625" cy="19050"/>
          </a:xfrm>
          <a:custGeom>
            <a:avLst/>
            <a:gdLst>
              <a:gd name="T0" fmla="*/ 5 w 5"/>
              <a:gd name="T1" fmla="*/ 0 h 2"/>
              <a:gd name="T2" fmla="*/ 5 w 5"/>
              <a:gd name="T3" fmla="*/ 2 h 2"/>
              <a:gd name="T4" fmla="*/ 0 w 5"/>
              <a:gd name="T5" fmla="*/ 2 h 2"/>
              <a:gd name="T6" fmla="*/ 0 w 5"/>
              <a:gd name="T7" fmla="*/ 0 h 2"/>
              <a:gd name="T8" fmla="*/ 5 w 5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2">
                <a:moveTo>
                  <a:pt x="5" y="0"/>
                </a:moveTo>
                <a:cubicBezTo>
                  <a:pt x="5" y="1"/>
                  <a:pt x="5" y="1"/>
                  <a:pt x="5" y="2"/>
                </a:cubicBezTo>
                <a:cubicBezTo>
                  <a:pt x="3" y="2"/>
                  <a:pt x="2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2" y="0"/>
                  <a:pt x="3" y="0"/>
                  <a:pt x="5" y="0"/>
                </a:cubicBezTo>
                <a:close/>
              </a:path>
            </a:pathLst>
          </a:custGeom>
          <a:solidFill>
            <a:srgbClr val="A4ABF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589868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8" name="Google Shape;2968;p70"/>
          <p:cNvSpPr txBox="1">
            <a:spLocks noGrp="1"/>
          </p:cNvSpPr>
          <p:nvPr>
            <p:ph type="title"/>
          </p:nvPr>
        </p:nvSpPr>
        <p:spPr>
          <a:xfrm>
            <a:off x="1262115" y="287370"/>
            <a:ext cx="206966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0" dirty="0">
                <a:solidFill>
                  <a:srgbClr val="67BB8C"/>
                </a:solidFill>
              </a:rPr>
              <a:t>RESOURCES</a:t>
            </a:r>
            <a:endParaRPr sz="3000" b="0" dirty="0">
              <a:solidFill>
                <a:srgbClr val="67BB8C"/>
              </a:solidFill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F8683DF7-EF30-44FE-A7E5-F2B279DAAF1F}"/>
              </a:ext>
            </a:extLst>
          </p:cNvPr>
          <p:cNvSpPr>
            <a:spLocks/>
          </p:cNvSpPr>
          <p:nvPr/>
        </p:nvSpPr>
        <p:spPr bwMode="auto">
          <a:xfrm>
            <a:off x="723900" y="3309938"/>
            <a:ext cx="839788" cy="488950"/>
          </a:xfrm>
          <a:custGeom>
            <a:avLst/>
            <a:gdLst>
              <a:gd name="T0" fmla="*/ 344 w 416"/>
              <a:gd name="T1" fmla="*/ 60 h 242"/>
              <a:gd name="T2" fmla="*/ 414 w 416"/>
              <a:gd name="T3" fmla="*/ 145 h 242"/>
              <a:gd name="T4" fmla="*/ 386 w 416"/>
              <a:gd name="T5" fmla="*/ 141 h 242"/>
              <a:gd name="T6" fmla="*/ 344 w 416"/>
              <a:gd name="T7" fmla="*/ 154 h 242"/>
              <a:gd name="T8" fmla="*/ 314 w 416"/>
              <a:gd name="T9" fmla="*/ 140 h 242"/>
              <a:gd name="T10" fmla="*/ 297 w 416"/>
              <a:gd name="T11" fmla="*/ 138 h 242"/>
              <a:gd name="T12" fmla="*/ 326 w 416"/>
              <a:gd name="T13" fmla="*/ 146 h 242"/>
              <a:gd name="T14" fmla="*/ 371 w 416"/>
              <a:gd name="T15" fmla="*/ 150 h 242"/>
              <a:gd name="T16" fmla="*/ 408 w 416"/>
              <a:gd name="T17" fmla="*/ 174 h 242"/>
              <a:gd name="T18" fmla="*/ 413 w 416"/>
              <a:gd name="T19" fmla="*/ 241 h 242"/>
              <a:gd name="T20" fmla="*/ 82 w 416"/>
              <a:gd name="T21" fmla="*/ 203 h 242"/>
              <a:gd name="T22" fmla="*/ 70 w 416"/>
              <a:gd name="T23" fmla="*/ 240 h 242"/>
              <a:gd name="T24" fmla="*/ 62 w 416"/>
              <a:gd name="T25" fmla="*/ 203 h 242"/>
              <a:gd name="T26" fmla="*/ 50 w 416"/>
              <a:gd name="T27" fmla="*/ 241 h 242"/>
              <a:gd name="T28" fmla="*/ 47 w 416"/>
              <a:gd name="T29" fmla="*/ 234 h 242"/>
              <a:gd name="T30" fmla="*/ 30 w 416"/>
              <a:gd name="T31" fmla="*/ 205 h 242"/>
              <a:gd name="T32" fmla="*/ 12 w 416"/>
              <a:gd name="T33" fmla="*/ 204 h 242"/>
              <a:gd name="T34" fmla="*/ 10 w 416"/>
              <a:gd name="T35" fmla="*/ 166 h 242"/>
              <a:gd name="T36" fmla="*/ 113 w 416"/>
              <a:gd name="T37" fmla="*/ 41 h 242"/>
              <a:gd name="T38" fmla="*/ 139 w 416"/>
              <a:gd name="T39" fmla="*/ 89 h 242"/>
              <a:gd name="T40" fmla="*/ 104 w 416"/>
              <a:gd name="T41" fmla="*/ 102 h 242"/>
              <a:gd name="T42" fmla="*/ 73 w 416"/>
              <a:gd name="T43" fmla="*/ 113 h 242"/>
              <a:gd name="T44" fmla="*/ 95 w 416"/>
              <a:gd name="T45" fmla="*/ 121 h 242"/>
              <a:gd name="T46" fmla="*/ 130 w 416"/>
              <a:gd name="T47" fmla="*/ 102 h 242"/>
              <a:gd name="T48" fmla="*/ 112 w 416"/>
              <a:gd name="T49" fmla="*/ 134 h 242"/>
              <a:gd name="T50" fmla="*/ 87 w 416"/>
              <a:gd name="T51" fmla="*/ 160 h 242"/>
              <a:gd name="T52" fmla="*/ 217 w 416"/>
              <a:gd name="T53" fmla="*/ 4 h 242"/>
              <a:gd name="T54" fmla="*/ 226 w 416"/>
              <a:gd name="T55" fmla="*/ 6 h 242"/>
              <a:gd name="T56" fmla="*/ 231 w 416"/>
              <a:gd name="T57" fmla="*/ 15 h 242"/>
              <a:gd name="T58" fmla="*/ 234 w 416"/>
              <a:gd name="T59" fmla="*/ 18 h 242"/>
              <a:gd name="T60" fmla="*/ 223 w 416"/>
              <a:gd name="T61" fmla="*/ 37 h 242"/>
              <a:gd name="T62" fmla="*/ 243 w 416"/>
              <a:gd name="T63" fmla="*/ 42 h 242"/>
              <a:gd name="T64" fmla="*/ 307 w 416"/>
              <a:gd name="T65" fmla="*/ 79 h 242"/>
              <a:gd name="T66" fmla="*/ 260 w 416"/>
              <a:gd name="T67" fmla="*/ 107 h 242"/>
              <a:gd name="T68" fmla="*/ 220 w 416"/>
              <a:gd name="T69" fmla="*/ 98 h 242"/>
              <a:gd name="T70" fmla="*/ 175 w 416"/>
              <a:gd name="T71" fmla="*/ 75 h 242"/>
              <a:gd name="T72" fmla="*/ 239 w 416"/>
              <a:gd name="T73" fmla="*/ 99 h 242"/>
              <a:gd name="T74" fmla="*/ 266 w 416"/>
              <a:gd name="T75" fmla="*/ 116 h 242"/>
              <a:gd name="T76" fmla="*/ 289 w 416"/>
              <a:gd name="T77" fmla="*/ 110 h 242"/>
              <a:gd name="T78" fmla="*/ 248 w 416"/>
              <a:gd name="T79" fmla="*/ 18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16" h="242">
                <a:moveTo>
                  <a:pt x="248" y="186"/>
                </a:moveTo>
                <a:cubicBezTo>
                  <a:pt x="280" y="144"/>
                  <a:pt x="311" y="103"/>
                  <a:pt x="344" y="60"/>
                </a:cubicBezTo>
                <a:cubicBezTo>
                  <a:pt x="361" y="76"/>
                  <a:pt x="378" y="92"/>
                  <a:pt x="396" y="106"/>
                </a:cubicBezTo>
                <a:cubicBezTo>
                  <a:pt x="410" y="116"/>
                  <a:pt x="416" y="128"/>
                  <a:pt x="414" y="145"/>
                </a:cubicBezTo>
                <a:cubicBezTo>
                  <a:pt x="413" y="151"/>
                  <a:pt x="413" y="157"/>
                  <a:pt x="413" y="164"/>
                </a:cubicBezTo>
                <a:cubicBezTo>
                  <a:pt x="403" y="156"/>
                  <a:pt x="394" y="149"/>
                  <a:pt x="386" y="141"/>
                </a:cubicBezTo>
                <a:cubicBezTo>
                  <a:pt x="380" y="136"/>
                  <a:pt x="376" y="134"/>
                  <a:pt x="369" y="139"/>
                </a:cubicBezTo>
                <a:cubicBezTo>
                  <a:pt x="361" y="145"/>
                  <a:pt x="353" y="149"/>
                  <a:pt x="344" y="154"/>
                </a:cubicBezTo>
                <a:cubicBezTo>
                  <a:pt x="339" y="146"/>
                  <a:pt x="334" y="139"/>
                  <a:pt x="329" y="131"/>
                </a:cubicBezTo>
                <a:cubicBezTo>
                  <a:pt x="324" y="134"/>
                  <a:pt x="319" y="137"/>
                  <a:pt x="314" y="140"/>
                </a:cubicBezTo>
                <a:cubicBezTo>
                  <a:pt x="311" y="137"/>
                  <a:pt x="307" y="133"/>
                  <a:pt x="303" y="130"/>
                </a:cubicBezTo>
                <a:cubicBezTo>
                  <a:pt x="301" y="133"/>
                  <a:pt x="299" y="135"/>
                  <a:pt x="297" y="138"/>
                </a:cubicBezTo>
                <a:cubicBezTo>
                  <a:pt x="302" y="143"/>
                  <a:pt x="307" y="148"/>
                  <a:pt x="312" y="153"/>
                </a:cubicBezTo>
                <a:cubicBezTo>
                  <a:pt x="316" y="151"/>
                  <a:pt x="320" y="148"/>
                  <a:pt x="326" y="146"/>
                </a:cubicBezTo>
                <a:cubicBezTo>
                  <a:pt x="330" y="153"/>
                  <a:pt x="335" y="160"/>
                  <a:pt x="340" y="168"/>
                </a:cubicBezTo>
                <a:cubicBezTo>
                  <a:pt x="351" y="162"/>
                  <a:pt x="361" y="156"/>
                  <a:pt x="371" y="150"/>
                </a:cubicBezTo>
                <a:cubicBezTo>
                  <a:pt x="375" y="148"/>
                  <a:pt x="378" y="148"/>
                  <a:pt x="381" y="151"/>
                </a:cubicBezTo>
                <a:cubicBezTo>
                  <a:pt x="390" y="159"/>
                  <a:pt x="399" y="166"/>
                  <a:pt x="408" y="174"/>
                </a:cubicBezTo>
                <a:cubicBezTo>
                  <a:pt x="411" y="177"/>
                  <a:pt x="413" y="182"/>
                  <a:pt x="413" y="186"/>
                </a:cubicBezTo>
                <a:cubicBezTo>
                  <a:pt x="414" y="204"/>
                  <a:pt x="413" y="222"/>
                  <a:pt x="413" y="241"/>
                </a:cubicBezTo>
                <a:cubicBezTo>
                  <a:pt x="303" y="241"/>
                  <a:pt x="193" y="241"/>
                  <a:pt x="82" y="241"/>
                </a:cubicBezTo>
                <a:cubicBezTo>
                  <a:pt x="82" y="228"/>
                  <a:pt x="82" y="216"/>
                  <a:pt x="82" y="203"/>
                </a:cubicBezTo>
                <a:cubicBezTo>
                  <a:pt x="77" y="203"/>
                  <a:pt x="74" y="203"/>
                  <a:pt x="70" y="203"/>
                </a:cubicBezTo>
                <a:cubicBezTo>
                  <a:pt x="70" y="215"/>
                  <a:pt x="70" y="228"/>
                  <a:pt x="70" y="240"/>
                </a:cubicBezTo>
                <a:cubicBezTo>
                  <a:pt x="64" y="242"/>
                  <a:pt x="62" y="241"/>
                  <a:pt x="62" y="236"/>
                </a:cubicBezTo>
                <a:cubicBezTo>
                  <a:pt x="62" y="225"/>
                  <a:pt x="62" y="214"/>
                  <a:pt x="62" y="203"/>
                </a:cubicBezTo>
                <a:cubicBezTo>
                  <a:pt x="58" y="202"/>
                  <a:pt x="55" y="202"/>
                  <a:pt x="50" y="202"/>
                </a:cubicBezTo>
                <a:cubicBezTo>
                  <a:pt x="50" y="215"/>
                  <a:pt x="50" y="228"/>
                  <a:pt x="50" y="241"/>
                </a:cubicBezTo>
                <a:cubicBezTo>
                  <a:pt x="49" y="241"/>
                  <a:pt x="48" y="241"/>
                  <a:pt x="47" y="241"/>
                </a:cubicBezTo>
                <a:cubicBezTo>
                  <a:pt x="47" y="239"/>
                  <a:pt x="47" y="236"/>
                  <a:pt x="47" y="234"/>
                </a:cubicBezTo>
                <a:cubicBezTo>
                  <a:pt x="46" y="227"/>
                  <a:pt x="47" y="219"/>
                  <a:pt x="46" y="211"/>
                </a:cubicBezTo>
                <a:cubicBezTo>
                  <a:pt x="45" y="201"/>
                  <a:pt x="38" y="199"/>
                  <a:pt x="30" y="205"/>
                </a:cubicBezTo>
                <a:cubicBezTo>
                  <a:pt x="29" y="206"/>
                  <a:pt x="28" y="206"/>
                  <a:pt x="27" y="207"/>
                </a:cubicBezTo>
                <a:cubicBezTo>
                  <a:pt x="23" y="200"/>
                  <a:pt x="17" y="200"/>
                  <a:pt x="12" y="204"/>
                </a:cubicBezTo>
                <a:cubicBezTo>
                  <a:pt x="9" y="203"/>
                  <a:pt x="6" y="202"/>
                  <a:pt x="2" y="201"/>
                </a:cubicBezTo>
                <a:cubicBezTo>
                  <a:pt x="2" y="189"/>
                  <a:pt x="0" y="177"/>
                  <a:pt x="10" y="166"/>
                </a:cubicBezTo>
                <a:cubicBezTo>
                  <a:pt x="43" y="127"/>
                  <a:pt x="75" y="87"/>
                  <a:pt x="108" y="47"/>
                </a:cubicBezTo>
                <a:cubicBezTo>
                  <a:pt x="109" y="45"/>
                  <a:pt x="111" y="43"/>
                  <a:pt x="113" y="41"/>
                </a:cubicBezTo>
                <a:cubicBezTo>
                  <a:pt x="126" y="50"/>
                  <a:pt x="138" y="59"/>
                  <a:pt x="151" y="68"/>
                </a:cubicBezTo>
                <a:cubicBezTo>
                  <a:pt x="147" y="75"/>
                  <a:pt x="143" y="82"/>
                  <a:pt x="139" y="89"/>
                </a:cubicBezTo>
                <a:cubicBezTo>
                  <a:pt x="138" y="91"/>
                  <a:pt x="136" y="92"/>
                  <a:pt x="134" y="92"/>
                </a:cubicBezTo>
                <a:cubicBezTo>
                  <a:pt x="122" y="90"/>
                  <a:pt x="113" y="95"/>
                  <a:pt x="104" y="102"/>
                </a:cubicBezTo>
                <a:cubicBezTo>
                  <a:pt x="100" y="105"/>
                  <a:pt x="96" y="107"/>
                  <a:pt x="93" y="109"/>
                </a:cubicBezTo>
                <a:cubicBezTo>
                  <a:pt x="87" y="114"/>
                  <a:pt x="80" y="116"/>
                  <a:pt x="73" y="113"/>
                </a:cubicBezTo>
                <a:cubicBezTo>
                  <a:pt x="66" y="110"/>
                  <a:pt x="64" y="115"/>
                  <a:pt x="62" y="119"/>
                </a:cubicBezTo>
                <a:cubicBezTo>
                  <a:pt x="74" y="127"/>
                  <a:pt x="84" y="127"/>
                  <a:pt x="95" y="121"/>
                </a:cubicBezTo>
                <a:cubicBezTo>
                  <a:pt x="103" y="115"/>
                  <a:pt x="111" y="110"/>
                  <a:pt x="119" y="105"/>
                </a:cubicBezTo>
                <a:cubicBezTo>
                  <a:pt x="122" y="103"/>
                  <a:pt x="126" y="103"/>
                  <a:pt x="130" y="102"/>
                </a:cubicBezTo>
                <a:cubicBezTo>
                  <a:pt x="131" y="103"/>
                  <a:pt x="131" y="103"/>
                  <a:pt x="131" y="104"/>
                </a:cubicBezTo>
                <a:cubicBezTo>
                  <a:pt x="125" y="114"/>
                  <a:pt x="119" y="125"/>
                  <a:pt x="112" y="134"/>
                </a:cubicBezTo>
                <a:cubicBezTo>
                  <a:pt x="104" y="143"/>
                  <a:pt x="95" y="150"/>
                  <a:pt x="86" y="158"/>
                </a:cubicBezTo>
                <a:cubicBezTo>
                  <a:pt x="86" y="159"/>
                  <a:pt x="87" y="159"/>
                  <a:pt x="87" y="160"/>
                </a:cubicBezTo>
                <a:cubicBezTo>
                  <a:pt x="96" y="153"/>
                  <a:pt x="107" y="147"/>
                  <a:pt x="113" y="138"/>
                </a:cubicBezTo>
                <a:cubicBezTo>
                  <a:pt x="148" y="94"/>
                  <a:pt x="182" y="49"/>
                  <a:pt x="217" y="4"/>
                </a:cubicBezTo>
                <a:cubicBezTo>
                  <a:pt x="218" y="3"/>
                  <a:pt x="219" y="2"/>
                  <a:pt x="220" y="0"/>
                </a:cubicBezTo>
                <a:cubicBezTo>
                  <a:pt x="222" y="2"/>
                  <a:pt x="224" y="4"/>
                  <a:pt x="226" y="6"/>
                </a:cubicBezTo>
                <a:cubicBezTo>
                  <a:pt x="225" y="9"/>
                  <a:pt x="224" y="13"/>
                  <a:pt x="222" y="19"/>
                </a:cubicBezTo>
                <a:cubicBezTo>
                  <a:pt x="226" y="17"/>
                  <a:pt x="228" y="16"/>
                  <a:pt x="231" y="15"/>
                </a:cubicBezTo>
                <a:cubicBezTo>
                  <a:pt x="232" y="15"/>
                  <a:pt x="233" y="14"/>
                  <a:pt x="234" y="14"/>
                </a:cubicBezTo>
                <a:cubicBezTo>
                  <a:pt x="234" y="15"/>
                  <a:pt x="235" y="18"/>
                  <a:pt x="234" y="18"/>
                </a:cubicBezTo>
                <a:cubicBezTo>
                  <a:pt x="233" y="20"/>
                  <a:pt x="230" y="22"/>
                  <a:pt x="228" y="23"/>
                </a:cubicBezTo>
                <a:cubicBezTo>
                  <a:pt x="223" y="27"/>
                  <a:pt x="222" y="32"/>
                  <a:pt x="223" y="37"/>
                </a:cubicBezTo>
                <a:cubicBezTo>
                  <a:pt x="224" y="39"/>
                  <a:pt x="227" y="42"/>
                  <a:pt x="229" y="43"/>
                </a:cubicBezTo>
                <a:cubicBezTo>
                  <a:pt x="233" y="43"/>
                  <a:pt x="238" y="42"/>
                  <a:pt x="243" y="42"/>
                </a:cubicBezTo>
                <a:cubicBezTo>
                  <a:pt x="243" y="36"/>
                  <a:pt x="243" y="30"/>
                  <a:pt x="243" y="21"/>
                </a:cubicBezTo>
                <a:cubicBezTo>
                  <a:pt x="265" y="41"/>
                  <a:pt x="286" y="60"/>
                  <a:pt x="307" y="79"/>
                </a:cubicBezTo>
                <a:cubicBezTo>
                  <a:pt x="302" y="86"/>
                  <a:pt x="298" y="94"/>
                  <a:pt x="293" y="103"/>
                </a:cubicBezTo>
                <a:cubicBezTo>
                  <a:pt x="281" y="92"/>
                  <a:pt x="271" y="101"/>
                  <a:pt x="260" y="107"/>
                </a:cubicBezTo>
                <a:cubicBezTo>
                  <a:pt x="253" y="100"/>
                  <a:pt x="247" y="92"/>
                  <a:pt x="241" y="84"/>
                </a:cubicBezTo>
                <a:cubicBezTo>
                  <a:pt x="233" y="90"/>
                  <a:pt x="227" y="94"/>
                  <a:pt x="220" y="98"/>
                </a:cubicBezTo>
                <a:cubicBezTo>
                  <a:pt x="208" y="88"/>
                  <a:pt x="195" y="78"/>
                  <a:pt x="182" y="67"/>
                </a:cubicBezTo>
                <a:cubicBezTo>
                  <a:pt x="180" y="69"/>
                  <a:pt x="178" y="71"/>
                  <a:pt x="175" y="75"/>
                </a:cubicBezTo>
                <a:cubicBezTo>
                  <a:pt x="190" y="87"/>
                  <a:pt x="204" y="99"/>
                  <a:pt x="219" y="112"/>
                </a:cubicBezTo>
                <a:cubicBezTo>
                  <a:pt x="226" y="108"/>
                  <a:pt x="232" y="103"/>
                  <a:pt x="239" y="99"/>
                </a:cubicBezTo>
                <a:cubicBezTo>
                  <a:pt x="244" y="104"/>
                  <a:pt x="249" y="109"/>
                  <a:pt x="253" y="114"/>
                </a:cubicBezTo>
                <a:cubicBezTo>
                  <a:pt x="257" y="119"/>
                  <a:pt x="261" y="119"/>
                  <a:pt x="266" y="116"/>
                </a:cubicBezTo>
                <a:cubicBezTo>
                  <a:pt x="268" y="114"/>
                  <a:pt x="272" y="112"/>
                  <a:pt x="275" y="111"/>
                </a:cubicBezTo>
                <a:cubicBezTo>
                  <a:pt x="279" y="110"/>
                  <a:pt x="283" y="111"/>
                  <a:pt x="289" y="110"/>
                </a:cubicBezTo>
                <a:cubicBezTo>
                  <a:pt x="274" y="136"/>
                  <a:pt x="260" y="160"/>
                  <a:pt x="246" y="184"/>
                </a:cubicBezTo>
                <a:cubicBezTo>
                  <a:pt x="247" y="185"/>
                  <a:pt x="247" y="185"/>
                  <a:pt x="248" y="18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1E672111-8AF9-40A9-83F2-C307B4D7A606}"/>
              </a:ext>
            </a:extLst>
          </p:cNvPr>
          <p:cNvSpPr>
            <a:spLocks noEditPoints="1"/>
          </p:cNvSpPr>
          <p:nvPr/>
        </p:nvSpPr>
        <p:spPr bwMode="auto">
          <a:xfrm>
            <a:off x="1763713" y="1195388"/>
            <a:ext cx="784225" cy="533400"/>
          </a:xfrm>
          <a:custGeom>
            <a:avLst/>
            <a:gdLst>
              <a:gd name="T0" fmla="*/ 89 w 388"/>
              <a:gd name="T1" fmla="*/ 162 h 264"/>
              <a:gd name="T2" fmla="*/ 73 w 388"/>
              <a:gd name="T3" fmla="*/ 132 h 264"/>
              <a:gd name="T4" fmla="*/ 57 w 388"/>
              <a:gd name="T5" fmla="*/ 161 h 264"/>
              <a:gd name="T6" fmla="*/ 50 w 388"/>
              <a:gd name="T7" fmla="*/ 187 h 264"/>
              <a:gd name="T8" fmla="*/ 67 w 388"/>
              <a:gd name="T9" fmla="*/ 185 h 264"/>
              <a:gd name="T10" fmla="*/ 0 w 388"/>
              <a:gd name="T11" fmla="*/ 264 h 264"/>
              <a:gd name="T12" fmla="*/ 0 w 388"/>
              <a:gd name="T13" fmla="*/ 168 h 264"/>
              <a:gd name="T14" fmla="*/ 143 w 388"/>
              <a:gd name="T15" fmla="*/ 10 h 264"/>
              <a:gd name="T16" fmla="*/ 230 w 388"/>
              <a:gd name="T17" fmla="*/ 78 h 264"/>
              <a:gd name="T18" fmla="*/ 281 w 388"/>
              <a:gd name="T19" fmla="*/ 23 h 264"/>
              <a:gd name="T20" fmla="*/ 383 w 388"/>
              <a:gd name="T21" fmla="*/ 101 h 264"/>
              <a:gd name="T22" fmla="*/ 388 w 388"/>
              <a:gd name="T23" fmla="*/ 258 h 264"/>
              <a:gd name="T24" fmla="*/ 205 w 388"/>
              <a:gd name="T25" fmla="*/ 262 h 264"/>
              <a:gd name="T26" fmla="*/ 212 w 388"/>
              <a:gd name="T27" fmla="*/ 256 h 264"/>
              <a:gd name="T28" fmla="*/ 304 w 388"/>
              <a:gd name="T29" fmla="*/ 164 h 264"/>
              <a:gd name="T30" fmla="*/ 280 w 388"/>
              <a:gd name="T31" fmla="*/ 141 h 264"/>
              <a:gd name="T32" fmla="*/ 217 w 388"/>
              <a:gd name="T33" fmla="*/ 207 h 264"/>
              <a:gd name="T34" fmla="*/ 228 w 388"/>
              <a:gd name="T35" fmla="*/ 188 h 264"/>
              <a:gd name="T36" fmla="*/ 221 w 388"/>
              <a:gd name="T37" fmla="*/ 166 h 264"/>
              <a:gd name="T38" fmla="*/ 218 w 388"/>
              <a:gd name="T39" fmla="*/ 147 h 264"/>
              <a:gd name="T40" fmla="*/ 234 w 388"/>
              <a:gd name="T41" fmla="*/ 149 h 264"/>
              <a:gd name="T42" fmla="*/ 188 w 388"/>
              <a:gd name="T43" fmla="*/ 150 h 264"/>
              <a:gd name="T44" fmla="*/ 205 w 388"/>
              <a:gd name="T45" fmla="*/ 147 h 264"/>
              <a:gd name="T46" fmla="*/ 187 w 388"/>
              <a:gd name="T47" fmla="*/ 180 h 264"/>
              <a:gd name="T48" fmla="*/ 206 w 388"/>
              <a:gd name="T49" fmla="*/ 178 h 264"/>
              <a:gd name="T50" fmla="*/ 202 w 388"/>
              <a:gd name="T51" fmla="*/ 212 h 264"/>
              <a:gd name="T52" fmla="*/ 163 w 388"/>
              <a:gd name="T53" fmla="*/ 197 h 264"/>
              <a:gd name="T54" fmla="*/ 180 w 388"/>
              <a:gd name="T55" fmla="*/ 199 h 264"/>
              <a:gd name="T56" fmla="*/ 174 w 388"/>
              <a:gd name="T57" fmla="*/ 175 h 264"/>
              <a:gd name="T58" fmla="*/ 157 w 388"/>
              <a:gd name="T59" fmla="*/ 145 h 264"/>
              <a:gd name="T60" fmla="*/ 141 w 388"/>
              <a:gd name="T61" fmla="*/ 174 h 264"/>
              <a:gd name="T62" fmla="*/ 134 w 388"/>
              <a:gd name="T63" fmla="*/ 200 h 264"/>
              <a:gd name="T64" fmla="*/ 152 w 388"/>
              <a:gd name="T65" fmla="*/ 196 h 264"/>
              <a:gd name="T66" fmla="*/ 149 w 388"/>
              <a:gd name="T67" fmla="*/ 230 h 264"/>
              <a:gd name="T68" fmla="*/ 79 w 388"/>
              <a:gd name="T69" fmla="*/ 217 h 264"/>
              <a:gd name="T70" fmla="*/ 96 w 388"/>
              <a:gd name="T71" fmla="*/ 219 h 264"/>
              <a:gd name="T72" fmla="*/ 89 w 388"/>
              <a:gd name="T73" fmla="*/ 194 h 264"/>
              <a:gd name="T74" fmla="*/ 80 w 388"/>
              <a:gd name="T75" fmla="*/ 153 h 264"/>
              <a:gd name="T76" fmla="*/ 163 w 388"/>
              <a:gd name="T77" fmla="*/ 80 h 264"/>
              <a:gd name="T78" fmla="*/ 120 w 388"/>
              <a:gd name="T79" fmla="*/ 81 h 264"/>
              <a:gd name="T80" fmla="*/ 95 w 388"/>
              <a:gd name="T81" fmla="*/ 75 h 264"/>
              <a:gd name="T82" fmla="*/ 147 w 388"/>
              <a:gd name="T83" fmla="*/ 73 h 264"/>
              <a:gd name="T84" fmla="*/ 201 w 388"/>
              <a:gd name="T85" fmla="*/ 62 h 264"/>
              <a:gd name="T86" fmla="*/ 302 w 388"/>
              <a:gd name="T87" fmla="*/ 78 h 264"/>
              <a:gd name="T88" fmla="*/ 343 w 388"/>
              <a:gd name="T89" fmla="*/ 78 h 264"/>
              <a:gd name="T90" fmla="*/ 324 w 388"/>
              <a:gd name="T91" fmla="*/ 84 h 264"/>
              <a:gd name="T92" fmla="*/ 284 w 388"/>
              <a:gd name="T93" fmla="*/ 79 h 264"/>
              <a:gd name="T94" fmla="*/ 254 w 388"/>
              <a:gd name="T95" fmla="*/ 67 h 264"/>
              <a:gd name="T96" fmla="*/ 302 w 388"/>
              <a:gd name="T97" fmla="*/ 78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88" h="264">
                <a:moveTo>
                  <a:pt x="80" y="153"/>
                </a:moveTo>
                <a:cubicBezTo>
                  <a:pt x="83" y="156"/>
                  <a:pt x="86" y="159"/>
                  <a:pt x="89" y="162"/>
                </a:cubicBezTo>
                <a:cubicBezTo>
                  <a:pt x="91" y="159"/>
                  <a:pt x="94" y="157"/>
                  <a:pt x="96" y="154"/>
                </a:cubicBezTo>
                <a:cubicBezTo>
                  <a:pt x="88" y="147"/>
                  <a:pt x="81" y="140"/>
                  <a:pt x="73" y="132"/>
                </a:cubicBezTo>
                <a:cubicBezTo>
                  <a:pt x="66" y="139"/>
                  <a:pt x="59" y="147"/>
                  <a:pt x="50" y="156"/>
                </a:cubicBezTo>
                <a:cubicBezTo>
                  <a:pt x="52" y="157"/>
                  <a:pt x="54" y="159"/>
                  <a:pt x="57" y="161"/>
                </a:cubicBezTo>
                <a:cubicBezTo>
                  <a:pt x="60" y="159"/>
                  <a:pt x="63" y="156"/>
                  <a:pt x="66" y="153"/>
                </a:cubicBezTo>
                <a:cubicBezTo>
                  <a:pt x="73" y="170"/>
                  <a:pt x="58" y="176"/>
                  <a:pt x="50" y="187"/>
                </a:cubicBezTo>
                <a:cubicBezTo>
                  <a:pt x="52" y="189"/>
                  <a:pt x="55" y="191"/>
                  <a:pt x="58" y="193"/>
                </a:cubicBezTo>
                <a:cubicBezTo>
                  <a:pt x="60" y="191"/>
                  <a:pt x="63" y="188"/>
                  <a:pt x="67" y="185"/>
                </a:cubicBezTo>
                <a:cubicBezTo>
                  <a:pt x="67" y="207"/>
                  <a:pt x="67" y="228"/>
                  <a:pt x="67" y="251"/>
                </a:cubicBezTo>
                <a:cubicBezTo>
                  <a:pt x="45" y="255"/>
                  <a:pt x="23" y="260"/>
                  <a:pt x="0" y="264"/>
                </a:cubicBezTo>
                <a:cubicBezTo>
                  <a:pt x="0" y="259"/>
                  <a:pt x="0" y="257"/>
                  <a:pt x="0" y="254"/>
                </a:cubicBezTo>
                <a:cubicBezTo>
                  <a:pt x="0" y="225"/>
                  <a:pt x="0" y="197"/>
                  <a:pt x="0" y="168"/>
                </a:cubicBezTo>
                <a:cubicBezTo>
                  <a:pt x="0" y="164"/>
                  <a:pt x="2" y="160"/>
                  <a:pt x="4" y="157"/>
                </a:cubicBezTo>
                <a:cubicBezTo>
                  <a:pt x="50" y="108"/>
                  <a:pt x="96" y="59"/>
                  <a:pt x="143" y="10"/>
                </a:cubicBezTo>
                <a:cubicBezTo>
                  <a:pt x="151" y="0"/>
                  <a:pt x="153" y="0"/>
                  <a:pt x="162" y="10"/>
                </a:cubicBezTo>
                <a:cubicBezTo>
                  <a:pt x="185" y="32"/>
                  <a:pt x="207" y="54"/>
                  <a:pt x="230" y="78"/>
                </a:cubicBezTo>
                <a:cubicBezTo>
                  <a:pt x="238" y="69"/>
                  <a:pt x="246" y="60"/>
                  <a:pt x="254" y="52"/>
                </a:cubicBezTo>
                <a:cubicBezTo>
                  <a:pt x="263" y="42"/>
                  <a:pt x="273" y="32"/>
                  <a:pt x="281" y="23"/>
                </a:cubicBezTo>
                <a:cubicBezTo>
                  <a:pt x="286" y="17"/>
                  <a:pt x="291" y="17"/>
                  <a:pt x="296" y="22"/>
                </a:cubicBezTo>
                <a:cubicBezTo>
                  <a:pt x="325" y="48"/>
                  <a:pt x="354" y="74"/>
                  <a:pt x="383" y="101"/>
                </a:cubicBezTo>
                <a:cubicBezTo>
                  <a:pt x="385" y="103"/>
                  <a:pt x="387" y="106"/>
                  <a:pt x="387" y="109"/>
                </a:cubicBezTo>
                <a:cubicBezTo>
                  <a:pt x="388" y="159"/>
                  <a:pt x="388" y="209"/>
                  <a:pt x="388" y="258"/>
                </a:cubicBezTo>
                <a:cubicBezTo>
                  <a:pt x="388" y="259"/>
                  <a:pt x="387" y="260"/>
                  <a:pt x="387" y="262"/>
                </a:cubicBezTo>
                <a:cubicBezTo>
                  <a:pt x="326" y="262"/>
                  <a:pt x="265" y="262"/>
                  <a:pt x="205" y="262"/>
                </a:cubicBezTo>
                <a:cubicBezTo>
                  <a:pt x="205" y="261"/>
                  <a:pt x="204" y="260"/>
                  <a:pt x="204" y="260"/>
                </a:cubicBezTo>
                <a:cubicBezTo>
                  <a:pt x="207" y="258"/>
                  <a:pt x="209" y="257"/>
                  <a:pt x="212" y="256"/>
                </a:cubicBezTo>
                <a:cubicBezTo>
                  <a:pt x="239" y="244"/>
                  <a:pt x="265" y="231"/>
                  <a:pt x="286" y="211"/>
                </a:cubicBezTo>
                <a:cubicBezTo>
                  <a:pt x="298" y="198"/>
                  <a:pt x="307" y="183"/>
                  <a:pt x="304" y="164"/>
                </a:cubicBezTo>
                <a:cubicBezTo>
                  <a:pt x="302" y="152"/>
                  <a:pt x="296" y="142"/>
                  <a:pt x="286" y="132"/>
                </a:cubicBezTo>
                <a:cubicBezTo>
                  <a:pt x="284" y="135"/>
                  <a:pt x="282" y="138"/>
                  <a:pt x="280" y="141"/>
                </a:cubicBezTo>
                <a:cubicBezTo>
                  <a:pt x="290" y="157"/>
                  <a:pt x="288" y="164"/>
                  <a:pt x="273" y="176"/>
                </a:cubicBezTo>
                <a:cubicBezTo>
                  <a:pt x="257" y="190"/>
                  <a:pt x="237" y="198"/>
                  <a:pt x="217" y="207"/>
                </a:cubicBezTo>
                <a:cubicBezTo>
                  <a:pt x="217" y="197"/>
                  <a:pt x="217" y="189"/>
                  <a:pt x="217" y="179"/>
                </a:cubicBezTo>
                <a:cubicBezTo>
                  <a:pt x="221" y="182"/>
                  <a:pt x="224" y="185"/>
                  <a:pt x="228" y="188"/>
                </a:cubicBezTo>
                <a:cubicBezTo>
                  <a:pt x="230" y="186"/>
                  <a:pt x="232" y="183"/>
                  <a:pt x="235" y="179"/>
                </a:cubicBezTo>
                <a:cubicBezTo>
                  <a:pt x="231" y="175"/>
                  <a:pt x="224" y="172"/>
                  <a:pt x="221" y="166"/>
                </a:cubicBezTo>
                <a:cubicBezTo>
                  <a:pt x="218" y="161"/>
                  <a:pt x="217" y="155"/>
                  <a:pt x="215" y="149"/>
                </a:cubicBezTo>
                <a:cubicBezTo>
                  <a:pt x="216" y="148"/>
                  <a:pt x="217" y="148"/>
                  <a:pt x="218" y="147"/>
                </a:cubicBezTo>
                <a:cubicBezTo>
                  <a:pt x="221" y="150"/>
                  <a:pt x="224" y="153"/>
                  <a:pt x="227" y="156"/>
                </a:cubicBezTo>
                <a:cubicBezTo>
                  <a:pt x="229" y="154"/>
                  <a:pt x="232" y="152"/>
                  <a:pt x="234" y="149"/>
                </a:cubicBezTo>
                <a:cubicBezTo>
                  <a:pt x="226" y="142"/>
                  <a:pt x="218" y="135"/>
                  <a:pt x="210" y="128"/>
                </a:cubicBezTo>
                <a:cubicBezTo>
                  <a:pt x="204" y="134"/>
                  <a:pt x="197" y="141"/>
                  <a:pt x="188" y="150"/>
                </a:cubicBezTo>
                <a:cubicBezTo>
                  <a:pt x="190" y="152"/>
                  <a:pt x="193" y="153"/>
                  <a:pt x="196" y="156"/>
                </a:cubicBezTo>
                <a:cubicBezTo>
                  <a:pt x="199" y="153"/>
                  <a:pt x="201" y="150"/>
                  <a:pt x="205" y="147"/>
                </a:cubicBezTo>
                <a:cubicBezTo>
                  <a:pt x="205" y="155"/>
                  <a:pt x="208" y="161"/>
                  <a:pt x="202" y="166"/>
                </a:cubicBezTo>
                <a:cubicBezTo>
                  <a:pt x="197" y="171"/>
                  <a:pt x="192" y="175"/>
                  <a:pt x="187" y="180"/>
                </a:cubicBezTo>
                <a:cubicBezTo>
                  <a:pt x="191" y="183"/>
                  <a:pt x="193" y="185"/>
                  <a:pt x="196" y="187"/>
                </a:cubicBezTo>
                <a:cubicBezTo>
                  <a:pt x="198" y="185"/>
                  <a:pt x="201" y="182"/>
                  <a:pt x="206" y="178"/>
                </a:cubicBezTo>
                <a:cubicBezTo>
                  <a:pt x="206" y="189"/>
                  <a:pt x="206" y="199"/>
                  <a:pt x="206" y="209"/>
                </a:cubicBezTo>
                <a:cubicBezTo>
                  <a:pt x="205" y="210"/>
                  <a:pt x="204" y="212"/>
                  <a:pt x="202" y="212"/>
                </a:cubicBezTo>
                <a:cubicBezTo>
                  <a:pt x="190" y="217"/>
                  <a:pt x="177" y="221"/>
                  <a:pt x="163" y="226"/>
                </a:cubicBezTo>
                <a:cubicBezTo>
                  <a:pt x="163" y="216"/>
                  <a:pt x="163" y="207"/>
                  <a:pt x="163" y="197"/>
                </a:cubicBezTo>
                <a:cubicBezTo>
                  <a:pt x="167" y="200"/>
                  <a:pt x="170" y="203"/>
                  <a:pt x="173" y="206"/>
                </a:cubicBezTo>
                <a:cubicBezTo>
                  <a:pt x="176" y="204"/>
                  <a:pt x="178" y="202"/>
                  <a:pt x="180" y="199"/>
                </a:cubicBezTo>
                <a:cubicBezTo>
                  <a:pt x="173" y="189"/>
                  <a:pt x="157" y="183"/>
                  <a:pt x="164" y="166"/>
                </a:cubicBezTo>
                <a:cubicBezTo>
                  <a:pt x="167" y="168"/>
                  <a:pt x="170" y="171"/>
                  <a:pt x="174" y="175"/>
                </a:cubicBezTo>
                <a:cubicBezTo>
                  <a:pt x="176" y="172"/>
                  <a:pt x="178" y="170"/>
                  <a:pt x="180" y="167"/>
                </a:cubicBezTo>
                <a:cubicBezTo>
                  <a:pt x="172" y="159"/>
                  <a:pt x="165" y="152"/>
                  <a:pt x="157" y="145"/>
                </a:cubicBezTo>
                <a:cubicBezTo>
                  <a:pt x="150" y="152"/>
                  <a:pt x="143" y="160"/>
                  <a:pt x="134" y="168"/>
                </a:cubicBezTo>
                <a:cubicBezTo>
                  <a:pt x="136" y="170"/>
                  <a:pt x="139" y="172"/>
                  <a:pt x="141" y="174"/>
                </a:cubicBezTo>
                <a:cubicBezTo>
                  <a:pt x="144" y="171"/>
                  <a:pt x="148" y="168"/>
                  <a:pt x="151" y="166"/>
                </a:cubicBezTo>
                <a:cubicBezTo>
                  <a:pt x="157" y="183"/>
                  <a:pt x="142" y="189"/>
                  <a:pt x="134" y="200"/>
                </a:cubicBezTo>
                <a:cubicBezTo>
                  <a:pt x="136" y="202"/>
                  <a:pt x="139" y="203"/>
                  <a:pt x="142" y="206"/>
                </a:cubicBezTo>
                <a:cubicBezTo>
                  <a:pt x="144" y="203"/>
                  <a:pt x="147" y="200"/>
                  <a:pt x="152" y="196"/>
                </a:cubicBezTo>
                <a:cubicBezTo>
                  <a:pt x="152" y="207"/>
                  <a:pt x="152" y="217"/>
                  <a:pt x="152" y="226"/>
                </a:cubicBezTo>
                <a:cubicBezTo>
                  <a:pt x="152" y="227"/>
                  <a:pt x="150" y="229"/>
                  <a:pt x="149" y="230"/>
                </a:cubicBezTo>
                <a:cubicBezTo>
                  <a:pt x="126" y="236"/>
                  <a:pt x="103" y="242"/>
                  <a:pt x="79" y="248"/>
                </a:cubicBezTo>
                <a:cubicBezTo>
                  <a:pt x="79" y="237"/>
                  <a:pt x="79" y="228"/>
                  <a:pt x="79" y="217"/>
                </a:cubicBezTo>
                <a:cubicBezTo>
                  <a:pt x="83" y="220"/>
                  <a:pt x="86" y="223"/>
                  <a:pt x="89" y="225"/>
                </a:cubicBezTo>
                <a:cubicBezTo>
                  <a:pt x="92" y="223"/>
                  <a:pt x="94" y="221"/>
                  <a:pt x="96" y="219"/>
                </a:cubicBezTo>
                <a:cubicBezTo>
                  <a:pt x="89" y="208"/>
                  <a:pt x="73" y="202"/>
                  <a:pt x="80" y="185"/>
                </a:cubicBezTo>
                <a:cubicBezTo>
                  <a:pt x="82" y="188"/>
                  <a:pt x="85" y="190"/>
                  <a:pt x="89" y="194"/>
                </a:cubicBezTo>
                <a:cubicBezTo>
                  <a:pt x="91" y="191"/>
                  <a:pt x="93" y="189"/>
                  <a:pt x="96" y="187"/>
                </a:cubicBezTo>
                <a:cubicBezTo>
                  <a:pt x="89" y="176"/>
                  <a:pt x="73" y="171"/>
                  <a:pt x="80" y="153"/>
                </a:cubicBezTo>
                <a:close/>
                <a:moveTo>
                  <a:pt x="194" y="55"/>
                </a:moveTo>
                <a:cubicBezTo>
                  <a:pt x="184" y="63"/>
                  <a:pt x="174" y="71"/>
                  <a:pt x="163" y="80"/>
                </a:cubicBezTo>
                <a:cubicBezTo>
                  <a:pt x="157" y="73"/>
                  <a:pt x="151" y="66"/>
                  <a:pt x="146" y="59"/>
                </a:cubicBezTo>
                <a:cubicBezTo>
                  <a:pt x="137" y="67"/>
                  <a:pt x="128" y="74"/>
                  <a:pt x="120" y="81"/>
                </a:cubicBezTo>
                <a:cubicBezTo>
                  <a:pt x="114" y="76"/>
                  <a:pt x="108" y="72"/>
                  <a:pt x="102" y="67"/>
                </a:cubicBezTo>
                <a:cubicBezTo>
                  <a:pt x="100" y="70"/>
                  <a:pt x="97" y="72"/>
                  <a:pt x="95" y="75"/>
                </a:cubicBezTo>
                <a:cubicBezTo>
                  <a:pt x="104" y="82"/>
                  <a:pt x="112" y="89"/>
                  <a:pt x="121" y="95"/>
                </a:cubicBezTo>
                <a:cubicBezTo>
                  <a:pt x="129" y="88"/>
                  <a:pt x="137" y="81"/>
                  <a:pt x="147" y="73"/>
                </a:cubicBezTo>
                <a:cubicBezTo>
                  <a:pt x="153" y="80"/>
                  <a:pt x="158" y="86"/>
                  <a:pt x="164" y="93"/>
                </a:cubicBezTo>
                <a:cubicBezTo>
                  <a:pt x="177" y="82"/>
                  <a:pt x="189" y="73"/>
                  <a:pt x="201" y="62"/>
                </a:cubicBezTo>
                <a:cubicBezTo>
                  <a:pt x="198" y="59"/>
                  <a:pt x="196" y="57"/>
                  <a:pt x="194" y="55"/>
                </a:cubicBezTo>
                <a:close/>
                <a:moveTo>
                  <a:pt x="302" y="78"/>
                </a:moveTo>
                <a:cubicBezTo>
                  <a:pt x="310" y="85"/>
                  <a:pt x="317" y="92"/>
                  <a:pt x="323" y="97"/>
                </a:cubicBezTo>
                <a:cubicBezTo>
                  <a:pt x="330" y="91"/>
                  <a:pt x="336" y="84"/>
                  <a:pt x="343" y="78"/>
                </a:cubicBezTo>
                <a:cubicBezTo>
                  <a:pt x="341" y="76"/>
                  <a:pt x="339" y="74"/>
                  <a:pt x="336" y="72"/>
                </a:cubicBezTo>
                <a:cubicBezTo>
                  <a:pt x="332" y="76"/>
                  <a:pt x="328" y="80"/>
                  <a:pt x="324" y="84"/>
                </a:cubicBezTo>
                <a:cubicBezTo>
                  <a:pt x="316" y="77"/>
                  <a:pt x="310" y="71"/>
                  <a:pt x="302" y="64"/>
                </a:cubicBezTo>
                <a:cubicBezTo>
                  <a:pt x="296" y="69"/>
                  <a:pt x="290" y="74"/>
                  <a:pt x="284" y="79"/>
                </a:cubicBezTo>
                <a:cubicBezTo>
                  <a:pt x="276" y="72"/>
                  <a:pt x="269" y="66"/>
                  <a:pt x="261" y="59"/>
                </a:cubicBezTo>
                <a:cubicBezTo>
                  <a:pt x="258" y="62"/>
                  <a:pt x="256" y="64"/>
                  <a:pt x="254" y="67"/>
                </a:cubicBezTo>
                <a:cubicBezTo>
                  <a:pt x="264" y="76"/>
                  <a:pt x="274" y="84"/>
                  <a:pt x="284" y="93"/>
                </a:cubicBezTo>
                <a:cubicBezTo>
                  <a:pt x="290" y="88"/>
                  <a:pt x="296" y="84"/>
                  <a:pt x="302" y="7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6D7C369F-DF35-42B8-91A7-A8AFD8D3BD0B}"/>
              </a:ext>
            </a:extLst>
          </p:cNvPr>
          <p:cNvSpPr>
            <a:spLocks noEditPoints="1"/>
          </p:cNvSpPr>
          <p:nvPr/>
        </p:nvSpPr>
        <p:spPr bwMode="auto">
          <a:xfrm>
            <a:off x="2752725" y="1081088"/>
            <a:ext cx="769938" cy="736600"/>
          </a:xfrm>
          <a:custGeom>
            <a:avLst/>
            <a:gdLst>
              <a:gd name="T0" fmla="*/ 158 w 381"/>
              <a:gd name="T1" fmla="*/ 365 h 365"/>
              <a:gd name="T2" fmla="*/ 152 w 381"/>
              <a:gd name="T3" fmla="*/ 365 h 365"/>
              <a:gd name="T4" fmla="*/ 82 w 381"/>
              <a:gd name="T5" fmla="*/ 365 h 365"/>
              <a:gd name="T6" fmla="*/ 83 w 381"/>
              <a:gd name="T7" fmla="*/ 352 h 365"/>
              <a:gd name="T8" fmla="*/ 73 w 381"/>
              <a:gd name="T9" fmla="*/ 351 h 365"/>
              <a:gd name="T10" fmla="*/ 70 w 381"/>
              <a:gd name="T11" fmla="*/ 365 h 365"/>
              <a:gd name="T12" fmla="*/ 0 w 381"/>
              <a:gd name="T13" fmla="*/ 365 h 365"/>
              <a:gd name="T14" fmla="*/ 67 w 381"/>
              <a:gd name="T15" fmla="*/ 225 h 365"/>
              <a:gd name="T16" fmla="*/ 196 w 381"/>
              <a:gd name="T17" fmla="*/ 138 h 365"/>
              <a:gd name="T18" fmla="*/ 163 w 381"/>
              <a:gd name="T19" fmla="*/ 138 h 365"/>
              <a:gd name="T20" fmla="*/ 129 w 381"/>
              <a:gd name="T21" fmla="*/ 141 h 365"/>
              <a:gd name="T22" fmla="*/ 159 w 381"/>
              <a:gd name="T23" fmla="*/ 105 h 365"/>
              <a:gd name="T24" fmla="*/ 235 w 381"/>
              <a:gd name="T25" fmla="*/ 15 h 365"/>
              <a:gd name="T26" fmla="*/ 239 w 381"/>
              <a:gd name="T27" fmla="*/ 10 h 365"/>
              <a:gd name="T28" fmla="*/ 265 w 381"/>
              <a:gd name="T29" fmla="*/ 11 h 365"/>
              <a:gd name="T30" fmla="*/ 315 w 381"/>
              <a:gd name="T31" fmla="*/ 81 h 365"/>
              <a:gd name="T32" fmla="*/ 321 w 381"/>
              <a:gd name="T33" fmla="*/ 89 h 365"/>
              <a:gd name="T34" fmla="*/ 327 w 381"/>
              <a:gd name="T35" fmla="*/ 109 h 365"/>
              <a:gd name="T36" fmla="*/ 332 w 381"/>
              <a:gd name="T37" fmla="*/ 123 h 365"/>
              <a:gd name="T38" fmla="*/ 346 w 381"/>
              <a:gd name="T39" fmla="*/ 123 h 365"/>
              <a:gd name="T40" fmla="*/ 381 w 381"/>
              <a:gd name="T41" fmla="*/ 171 h 365"/>
              <a:gd name="T42" fmla="*/ 380 w 381"/>
              <a:gd name="T43" fmla="*/ 172 h 365"/>
              <a:gd name="T44" fmla="*/ 370 w 381"/>
              <a:gd name="T45" fmla="*/ 168 h 365"/>
              <a:gd name="T46" fmla="*/ 307 w 381"/>
              <a:gd name="T47" fmla="*/ 148 h 365"/>
              <a:gd name="T48" fmla="*/ 298 w 381"/>
              <a:gd name="T49" fmla="*/ 148 h 365"/>
              <a:gd name="T50" fmla="*/ 199 w 381"/>
              <a:gd name="T51" fmla="*/ 230 h 365"/>
              <a:gd name="T52" fmla="*/ 177 w 381"/>
              <a:gd name="T53" fmla="*/ 278 h 365"/>
              <a:gd name="T54" fmla="*/ 159 w 381"/>
              <a:gd name="T55" fmla="*/ 357 h 365"/>
              <a:gd name="T56" fmla="*/ 158 w 381"/>
              <a:gd name="T57" fmla="*/ 365 h 365"/>
              <a:gd name="T58" fmla="*/ 281 w 381"/>
              <a:gd name="T59" fmla="*/ 88 h 365"/>
              <a:gd name="T60" fmla="*/ 251 w 381"/>
              <a:gd name="T61" fmla="*/ 51 h 365"/>
              <a:gd name="T62" fmla="*/ 227 w 381"/>
              <a:gd name="T63" fmla="*/ 70 h 365"/>
              <a:gd name="T64" fmla="*/ 212 w 381"/>
              <a:gd name="T65" fmla="*/ 58 h 365"/>
              <a:gd name="T66" fmla="*/ 205 w 381"/>
              <a:gd name="T67" fmla="*/ 66 h 365"/>
              <a:gd name="T68" fmla="*/ 227 w 381"/>
              <a:gd name="T69" fmla="*/ 85 h 365"/>
              <a:gd name="T70" fmla="*/ 250 w 381"/>
              <a:gd name="T71" fmla="*/ 66 h 365"/>
              <a:gd name="T72" fmla="*/ 280 w 381"/>
              <a:gd name="T73" fmla="*/ 103 h 365"/>
              <a:gd name="T74" fmla="*/ 305 w 381"/>
              <a:gd name="T75" fmla="*/ 83 h 365"/>
              <a:gd name="T76" fmla="*/ 298 w 381"/>
              <a:gd name="T77" fmla="*/ 75 h 365"/>
              <a:gd name="T78" fmla="*/ 281 w 381"/>
              <a:gd name="T79" fmla="*/ 88 h 365"/>
              <a:gd name="T80" fmla="*/ 187 w 381"/>
              <a:gd name="T81" fmla="*/ 184 h 365"/>
              <a:gd name="T82" fmla="*/ 215 w 381"/>
              <a:gd name="T83" fmla="*/ 165 h 365"/>
              <a:gd name="T84" fmla="*/ 210 w 381"/>
              <a:gd name="T85" fmla="*/ 156 h 365"/>
              <a:gd name="T86" fmla="*/ 181 w 381"/>
              <a:gd name="T87" fmla="*/ 176 h 365"/>
              <a:gd name="T88" fmla="*/ 187 w 381"/>
              <a:gd name="T89" fmla="*/ 184 h 365"/>
              <a:gd name="T90" fmla="*/ 83 w 381"/>
              <a:gd name="T91" fmla="*/ 308 h 365"/>
              <a:gd name="T92" fmla="*/ 94 w 381"/>
              <a:gd name="T93" fmla="*/ 311 h 365"/>
              <a:gd name="T94" fmla="*/ 107 w 381"/>
              <a:gd name="T95" fmla="*/ 280 h 365"/>
              <a:gd name="T96" fmla="*/ 97 w 381"/>
              <a:gd name="T97" fmla="*/ 276 h 365"/>
              <a:gd name="T98" fmla="*/ 83 w 381"/>
              <a:gd name="T99" fmla="*/ 308 h 365"/>
              <a:gd name="T100" fmla="*/ 146 w 381"/>
              <a:gd name="T101" fmla="*/ 207 h 365"/>
              <a:gd name="T102" fmla="*/ 123 w 381"/>
              <a:gd name="T103" fmla="*/ 235 h 365"/>
              <a:gd name="T104" fmla="*/ 131 w 381"/>
              <a:gd name="T105" fmla="*/ 241 h 365"/>
              <a:gd name="T106" fmla="*/ 153 w 381"/>
              <a:gd name="T107" fmla="*/ 215 h 365"/>
              <a:gd name="T108" fmla="*/ 146 w 381"/>
              <a:gd name="T109" fmla="*/ 207 h 365"/>
              <a:gd name="T110" fmla="*/ 237 w 381"/>
              <a:gd name="T111" fmla="*/ 153 h 365"/>
              <a:gd name="T112" fmla="*/ 253 w 381"/>
              <a:gd name="T113" fmla="*/ 144 h 365"/>
              <a:gd name="T114" fmla="*/ 249 w 381"/>
              <a:gd name="T115" fmla="*/ 135 h 365"/>
              <a:gd name="T116" fmla="*/ 232 w 381"/>
              <a:gd name="T117" fmla="*/ 143 h 365"/>
              <a:gd name="T118" fmla="*/ 237 w 381"/>
              <a:gd name="T119" fmla="*/ 15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81" h="365">
                <a:moveTo>
                  <a:pt x="158" y="365"/>
                </a:moveTo>
                <a:cubicBezTo>
                  <a:pt x="155" y="365"/>
                  <a:pt x="153" y="365"/>
                  <a:pt x="152" y="365"/>
                </a:cubicBezTo>
                <a:cubicBezTo>
                  <a:pt x="129" y="365"/>
                  <a:pt x="106" y="365"/>
                  <a:pt x="82" y="365"/>
                </a:cubicBezTo>
                <a:cubicBezTo>
                  <a:pt x="82" y="361"/>
                  <a:pt x="82" y="357"/>
                  <a:pt x="83" y="352"/>
                </a:cubicBezTo>
                <a:cubicBezTo>
                  <a:pt x="80" y="352"/>
                  <a:pt x="76" y="351"/>
                  <a:pt x="73" y="351"/>
                </a:cubicBezTo>
                <a:cubicBezTo>
                  <a:pt x="72" y="356"/>
                  <a:pt x="71" y="360"/>
                  <a:pt x="70" y="365"/>
                </a:cubicBezTo>
                <a:cubicBezTo>
                  <a:pt x="47" y="365"/>
                  <a:pt x="24" y="365"/>
                  <a:pt x="0" y="365"/>
                </a:cubicBezTo>
                <a:cubicBezTo>
                  <a:pt x="14" y="313"/>
                  <a:pt x="34" y="266"/>
                  <a:pt x="67" y="225"/>
                </a:cubicBezTo>
                <a:cubicBezTo>
                  <a:pt x="101" y="183"/>
                  <a:pt x="143" y="153"/>
                  <a:pt x="196" y="138"/>
                </a:cubicBezTo>
                <a:cubicBezTo>
                  <a:pt x="184" y="138"/>
                  <a:pt x="174" y="137"/>
                  <a:pt x="163" y="138"/>
                </a:cubicBezTo>
                <a:cubicBezTo>
                  <a:pt x="153" y="138"/>
                  <a:pt x="142" y="140"/>
                  <a:pt x="129" y="141"/>
                </a:cubicBezTo>
                <a:cubicBezTo>
                  <a:pt x="140" y="128"/>
                  <a:pt x="150" y="116"/>
                  <a:pt x="159" y="105"/>
                </a:cubicBezTo>
                <a:cubicBezTo>
                  <a:pt x="184" y="75"/>
                  <a:pt x="210" y="45"/>
                  <a:pt x="235" y="15"/>
                </a:cubicBezTo>
                <a:cubicBezTo>
                  <a:pt x="236" y="13"/>
                  <a:pt x="238" y="11"/>
                  <a:pt x="239" y="10"/>
                </a:cubicBezTo>
                <a:cubicBezTo>
                  <a:pt x="248" y="0"/>
                  <a:pt x="257" y="0"/>
                  <a:pt x="265" y="11"/>
                </a:cubicBezTo>
                <a:cubicBezTo>
                  <a:pt x="282" y="34"/>
                  <a:pt x="298" y="58"/>
                  <a:pt x="315" y="81"/>
                </a:cubicBezTo>
                <a:cubicBezTo>
                  <a:pt x="317" y="84"/>
                  <a:pt x="319" y="86"/>
                  <a:pt x="321" y="89"/>
                </a:cubicBezTo>
                <a:cubicBezTo>
                  <a:pt x="326" y="95"/>
                  <a:pt x="329" y="100"/>
                  <a:pt x="327" y="109"/>
                </a:cubicBezTo>
                <a:cubicBezTo>
                  <a:pt x="325" y="113"/>
                  <a:pt x="329" y="120"/>
                  <a:pt x="332" y="123"/>
                </a:cubicBezTo>
                <a:cubicBezTo>
                  <a:pt x="334" y="125"/>
                  <a:pt x="340" y="123"/>
                  <a:pt x="346" y="123"/>
                </a:cubicBezTo>
                <a:cubicBezTo>
                  <a:pt x="356" y="138"/>
                  <a:pt x="369" y="154"/>
                  <a:pt x="381" y="171"/>
                </a:cubicBezTo>
                <a:cubicBezTo>
                  <a:pt x="381" y="172"/>
                  <a:pt x="380" y="172"/>
                  <a:pt x="380" y="172"/>
                </a:cubicBezTo>
                <a:cubicBezTo>
                  <a:pt x="377" y="171"/>
                  <a:pt x="374" y="169"/>
                  <a:pt x="370" y="168"/>
                </a:cubicBezTo>
                <a:cubicBezTo>
                  <a:pt x="349" y="161"/>
                  <a:pt x="328" y="154"/>
                  <a:pt x="307" y="148"/>
                </a:cubicBezTo>
                <a:cubicBezTo>
                  <a:pt x="304" y="147"/>
                  <a:pt x="301" y="148"/>
                  <a:pt x="298" y="148"/>
                </a:cubicBezTo>
                <a:cubicBezTo>
                  <a:pt x="254" y="162"/>
                  <a:pt x="221" y="190"/>
                  <a:pt x="199" y="230"/>
                </a:cubicBezTo>
                <a:cubicBezTo>
                  <a:pt x="190" y="245"/>
                  <a:pt x="184" y="262"/>
                  <a:pt x="177" y="278"/>
                </a:cubicBezTo>
                <a:cubicBezTo>
                  <a:pt x="165" y="303"/>
                  <a:pt x="163" y="330"/>
                  <a:pt x="159" y="357"/>
                </a:cubicBezTo>
                <a:cubicBezTo>
                  <a:pt x="158" y="359"/>
                  <a:pt x="158" y="362"/>
                  <a:pt x="158" y="365"/>
                </a:cubicBezTo>
                <a:close/>
                <a:moveTo>
                  <a:pt x="281" y="88"/>
                </a:moveTo>
                <a:cubicBezTo>
                  <a:pt x="271" y="76"/>
                  <a:pt x="261" y="63"/>
                  <a:pt x="251" y="51"/>
                </a:cubicBezTo>
                <a:cubicBezTo>
                  <a:pt x="243" y="58"/>
                  <a:pt x="235" y="64"/>
                  <a:pt x="227" y="70"/>
                </a:cubicBezTo>
                <a:cubicBezTo>
                  <a:pt x="222" y="66"/>
                  <a:pt x="217" y="62"/>
                  <a:pt x="212" y="58"/>
                </a:cubicBezTo>
                <a:cubicBezTo>
                  <a:pt x="209" y="61"/>
                  <a:pt x="208" y="63"/>
                  <a:pt x="205" y="66"/>
                </a:cubicBezTo>
                <a:cubicBezTo>
                  <a:pt x="213" y="72"/>
                  <a:pt x="220" y="79"/>
                  <a:pt x="227" y="85"/>
                </a:cubicBezTo>
                <a:cubicBezTo>
                  <a:pt x="235" y="78"/>
                  <a:pt x="242" y="72"/>
                  <a:pt x="250" y="66"/>
                </a:cubicBezTo>
                <a:cubicBezTo>
                  <a:pt x="260" y="78"/>
                  <a:pt x="270" y="91"/>
                  <a:pt x="280" y="103"/>
                </a:cubicBezTo>
                <a:cubicBezTo>
                  <a:pt x="288" y="97"/>
                  <a:pt x="296" y="90"/>
                  <a:pt x="305" y="83"/>
                </a:cubicBezTo>
                <a:cubicBezTo>
                  <a:pt x="302" y="80"/>
                  <a:pt x="300" y="78"/>
                  <a:pt x="298" y="75"/>
                </a:cubicBezTo>
                <a:cubicBezTo>
                  <a:pt x="292" y="80"/>
                  <a:pt x="287" y="84"/>
                  <a:pt x="281" y="88"/>
                </a:cubicBezTo>
                <a:close/>
                <a:moveTo>
                  <a:pt x="187" y="184"/>
                </a:moveTo>
                <a:cubicBezTo>
                  <a:pt x="197" y="178"/>
                  <a:pt x="206" y="171"/>
                  <a:pt x="215" y="165"/>
                </a:cubicBezTo>
                <a:cubicBezTo>
                  <a:pt x="213" y="162"/>
                  <a:pt x="212" y="159"/>
                  <a:pt x="210" y="156"/>
                </a:cubicBezTo>
                <a:cubicBezTo>
                  <a:pt x="200" y="163"/>
                  <a:pt x="191" y="169"/>
                  <a:pt x="181" y="176"/>
                </a:cubicBezTo>
                <a:cubicBezTo>
                  <a:pt x="183" y="179"/>
                  <a:pt x="185" y="181"/>
                  <a:pt x="187" y="184"/>
                </a:cubicBezTo>
                <a:close/>
                <a:moveTo>
                  <a:pt x="83" y="308"/>
                </a:moveTo>
                <a:cubicBezTo>
                  <a:pt x="87" y="309"/>
                  <a:pt x="91" y="310"/>
                  <a:pt x="94" y="311"/>
                </a:cubicBezTo>
                <a:cubicBezTo>
                  <a:pt x="98" y="301"/>
                  <a:pt x="102" y="291"/>
                  <a:pt x="107" y="280"/>
                </a:cubicBezTo>
                <a:cubicBezTo>
                  <a:pt x="104" y="279"/>
                  <a:pt x="101" y="278"/>
                  <a:pt x="97" y="276"/>
                </a:cubicBezTo>
                <a:cubicBezTo>
                  <a:pt x="93" y="287"/>
                  <a:pt x="88" y="297"/>
                  <a:pt x="83" y="308"/>
                </a:cubicBezTo>
                <a:close/>
                <a:moveTo>
                  <a:pt x="146" y="207"/>
                </a:moveTo>
                <a:cubicBezTo>
                  <a:pt x="138" y="217"/>
                  <a:pt x="130" y="226"/>
                  <a:pt x="123" y="235"/>
                </a:cubicBezTo>
                <a:cubicBezTo>
                  <a:pt x="126" y="237"/>
                  <a:pt x="129" y="239"/>
                  <a:pt x="131" y="241"/>
                </a:cubicBezTo>
                <a:cubicBezTo>
                  <a:pt x="139" y="232"/>
                  <a:pt x="146" y="224"/>
                  <a:pt x="153" y="215"/>
                </a:cubicBezTo>
                <a:cubicBezTo>
                  <a:pt x="150" y="213"/>
                  <a:pt x="148" y="211"/>
                  <a:pt x="146" y="207"/>
                </a:cubicBezTo>
                <a:close/>
                <a:moveTo>
                  <a:pt x="237" y="153"/>
                </a:moveTo>
                <a:cubicBezTo>
                  <a:pt x="243" y="150"/>
                  <a:pt x="248" y="147"/>
                  <a:pt x="253" y="144"/>
                </a:cubicBezTo>
                <a:cubicBezTo>
                  <a:pt x="252" y="141"/>
                  <a:pt x="251" y="138"/>
                  <a:pt x="249" y="135"/>
                </a:cubicBezTo>
                <a:cubicBezTo>
                  <a:pt x="243" y="138"/>
                  <a:pt x="238" y="140"/>
                  <a:pt x="232" y="143"/>
                </a:cubicBezTo>
                <a:cubicBezTo>
                  <a:pt x="234" y="146"/>
                  <a:pt x="235" y="149"/>
                  <a:pt x="237" y="15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CBD61E40-A660-421D-8ABF-46E69F19601B}"/>
              </a:ext>
            </a:extLst>
          </p:cNvPr>
          <p:cNvSpPr>
            <a:spLocks noEditPoints="1"/>
          </p:cNvSpPr>
          <p:nvPr/>
        </p:nvSpPr>
        <p:spPr bwMode="auto">
          <a:xfrm>
            <a:off x="2781300" y="3200401"/>
            <a:ext cx="777875" cy="523875"/>
          </a:xfrm>
          <a:custGeom>
            <a:avLst/>
            <a:gdLst>
              <a:gd name="T0" fmla="*/ 385 w 385"/>
              <a:gd name="T1" fmla="*/ 246 h 259"/>
              <a:gd name="T2" fmla="*/ 361 w 385"/>
              <a:gd name="T3" fmla="*/ 255 h 259"/>
              <a:gd name="T4" fmla="*/ 349 w 385"/>
              <a:gd name="T5" fmla="*/ 244 h 259"/>
              <a:gd name="T6" fmla="*/ 0 w 385"/>
              <a:gd name="T7" fmla="*/ 259 h 259"/>
              <a:gd name="T8" fmla="*/ 18 w 385"/>
              <a:gd name="T9" fmla="*/ 249 h 259"/>
              <a:gd name="T10" fmla="*/ 48 w 385"/>
              <a:gd name="T11" fmla="*/ 210 h 259"/>
              <a:gd name="T12" fmla="*/ 105 w 385"/>
              <a:gd name="T13" fmla="*/ 125 h 259"/>
              <a:gd name="T14" fmla="*/ 133 w 385"/>
              <a:gd name="T15" fmla="*/ 118 h 259"/>
              <a:gd name="T16" fmla="*/ 128 w 385"/>
              <a:gd name="T17" fmla="*/ 152 h 259"/>
              <a:gd name="T18" fmla="*/ 109 w 385"/>
              <a:gd name="T19" fmla="*/ 215 h 259"/>
              <a:gd name="T20" fmla="*/ 120 w 385"/>
              <a:gd name="T21" fmla="*/ 217 h 259"/>
              <a:gd name="T22" fmla="*/ 133 w 385"/>
              <a:gd name="T23" fmla="*/ 162 h 259"/>
              <a:gd name="T24" fmla="*/ 133 w 385"/>
              <a:gd name="T25" fmla="*/ 178 h 259"/>
              <a:gd name="T26" fmla="*/ 144 w 385"/>
              <a:gd name="T27" fmla="*/ 169 h 259"/>
              <a:gd name="T28" fmla="*/ 150 w 385"/>
              <a:gd name="T29" fmla="*/ 48 h 259"/>
              <a:gd name="T30" fmla="*/ 161 w 385"/>
              <a:gd name="T31" fmla="*/ 1 h 259"/>
              <a:gd name="T32" fmla="*/ 232 w 385"/>
              <a:gd name="T33" fmla="*/ 0 h 259"/>
              <a:gd name="T34" fmla="*/ 251 w 385"/>
              <a:gd name="T35" fmla="*/ 52 h 259"/>
              <a:gd name="T36" fmla="*/ 277 w 385"/>
              <a:gd name="T37" fmla="*/ 94 h 259"/>
              <a:gd name="T38" fmla="*/ 282 w 385"/>
              <a:gd name="T39" fmla="*/ 129 h 259"/>
              <a:gd name="T40" fmla="*/ 299 w 385"/>
              <a:gd name="T41" fmla="*/ 185 h 259"/>
              <a:gd name="T42" fmla="*/ 361 w 385"/>
              <a:gd name="T43" fmla="*/ 218 h 259"/>
              <a:gd name="T44" fmla="*/ 367 w 385"/>
              <a:gd name="T45" fmla="*/ 246 h 259"/>
              <a:gd name="T46" fmla="*/ 223 w 385"/>
              <a:gd name="T47" fmla="*/ 80 h 259"/>
              <a:gd name="T48" fmla="*/ 226 w 385"/>
              <a:gd name="T49" fmla="*/ 20 h 259"/>
              <a:gd name="T50" fmla="*/ 215 w 385"/>
              <a:gd name="T51" fmla="*/ 10 h 259"/>
              <a:gd name="T52" fmla="*/ 202 w 385"/>
              <a:gd name="T53" fmla="*/ 87 h 259"/>
              <a:gd name="T54" fmla="*/ 194 w 385"/>
              <a:gd name="T55" fmla="*/ 128 h 259"/>
              <a:gd name="T56" fmla="*/ 155 w 385"/>
              <a:gd name="T57" fmla="*/ 72 h 259"/>
              <a:gd name="T58" fmla="*/ 167 w 385"/>
              <a:gd name="T59" fmla="*/ 68 h 259"/>
              <a:gd name="T60" fmla="*/ 158 w 385"/>
              <a:gd name="T61" fmla="*/ 80 h 259"/>
              <a:gd name="T62" fmla="*/ 160 w 385"/>
              <a:gd name="T63" fmla="*/ 97 h 259"/>
              <a:gd name="T64" fmla="*/ 175 w 385"/>
              <a:gd name="T65" fmla="*/ 70 h 259"/>
              <a:gd name="T66" fmla="*/ 155 w 385"/>
              <a:gd name="T67" fmla="*/ 72 h 259"/>
              <a:gd name="T68" fmla="*/ 247 w 385"/>
              <a:gd name="T69" fmla="*/ 149 h 259"/>
              <a:gd name="T70" fmla="*/ 257 w 385"/>
              <a:gd name="T71" fmla="*/ 97 h 259"/>
              <a:gd name="T72" fmla="*/ 313 w 385"/>
              <a:gd name="T73" fmla="*/ 235 h 259"/>
              <a:gd name="T74" fmla="*/ 303 w 385"/>
              <a:gd name="T75" fmla="*/ 205 h 259"/>
              <a:gd name="T76" fmla="*/ 313 w 385"/>
              <a:gd name="T77" fmla="*/ 235 h 259"/>
              <a:gd name="T78" fmla="*/ 257 w 385"/>
              <a:gd name="T79" fmla="*/ 160 h 259"/>
              <a:gd name="T80" fmla="*/ 247 w 385"/>
              <a:gd name="T81" fmla="*/ 178 h 259"/>
              <a:gd name="T82" fmla="*/ 194 w 385"/>
              <a:gd name="T83" fmla="*/ 138 h 259"/>
              <a:gd name="T84" fmla="*/ 204 w 385"/>
              <a:gd name="T85" fmla="*/ 152 h 259"/>
              <a:gd name="T86" fmla="*/ 194 w 385"/>
              <a:gd name="T87" fmla="*/ 138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85" h="259">
                <a:moveTo>
                  <a:pt x="367" y="246"/>
                </a:moveTo>
                <a:cubicBezTo>
                  <a:pt x="374" y="246"/>
                  <a:pt x="379" y="246"/>
                  <a:pt x="385" y="246"/>
                </a:cubicBezTo>
                <a:cubicBezTo>
                  <a:pt x="385" y="249"/>
                  <a:pt x="385" y="252"/>
                  <a:pt x="385" y="255"/>
                </a:cubicBezTo>
                <a:cubicBezTo>
                  <a:pt x="377" y="255"/>
                  <a:pt x="369" y="255"/>
                  <a:pt x="361" y="255"/>
                </a:cubicBezTo>
                <a:cubicBezTo>
                  <a:pt x="361" y="252"/>
                  <a:pt x="360" y="248"/>
                  <a:pt x="360" y="244"/>
                </a:cubicBezTo>
                <a:cubicBezTo>
                  <a:pt x="356" y="244"/>
                  <a:pt x="353" y="244"/>
                  <a:pt x="349" y="244"/>
                </a:cubicBezTo>
                <a:cubicBezTo>
                  <a:pt x="349" y="248"/>
                  <a:pt x="348" y="252"/>
                  <a:pt x="348" y="256"/>
                </a:cubicBezTo>
                <a:cubicBezTo>
                  <a:pt x="232" y="257"/>
                  <a:pt x="116" y="258"/>
                  <a:pt x="0" y="259"/>
                </a:cubicBezTo>
                <a:cubicBezTo>
                  <a:pt x="0" y="255"/>
                  <a:pt x="0" y="253"/>
                  <a:pt x="0" y="249"/>
                </a:cubicBezTo>
                <a:cubicBezTo>
                  <a:pt x="6" y="249"/>
                  <a:pt x="11" y="249"/>
                  <a:pt x="18" y="249"/>
                </a:cubicBezTo>
                <a:cubicBezTo>
                  <a:pt x="18" y="237"/>
                  <a:pt x="18" y="226"/>
                  <a:pt x="18" y="214"/>
                </a:cubicBezTo>
                <a:cubicBezTo>
                  <a:pt x="29" y="213"/>
                  <a:pt x="39" y="211"/>
                  <a:pt x="48" y="210"/>
                </a:cubicBezTo>
                <a:cubicBezTo>
                  <a:pt x="54" y="209"/>
                  <a:pt x="58" y="207"/>
                  <a:pt x="61" y="202"/>
                </a:cubicBezTo>
                <a:cubicBezTo>
                  <a:pt x="75" y="176"/>
                  <a:pt x="91" y="151"/>
                  <a:pt x="105" y="125"/>
                </a:cubicBezTo>
                <a:cubicBezTo>
                  <a:pt x="109" y="119"/>
                  <a:pt x="112" y="117"/>
                  <a:pt x="119" y="117"/>
                </a:cubicBezTo>
                <a:cubicBezTo>
                  <a:pt x="123" y="118"/>
                  <a:pt x="128" y="118"/>
                  <a:pt x="133" y="118"/>
                </a:cubicBezTo>
                <a:cubicBezTo>
                  <a:pt x="133" y="128"/>
                  <a:pt x="134" y="138"/>
                  <a:pt x="133" y="148"/>
                </a:cubicBezTo>
                <a:cubicBezTo>
                  <a:pt x="133" y="149"/>
                  <a:pt x="130" y="152"/>
                  <a:pt x="128" y="152"/>
                </a:cubicBezTo>
                <a:cubicBezTo>
                  <a:pt x="111" y="156"/>
                  <a:pt x="106" y="168"/>
                  <a:pt x="108" y="184"/>
                </a:cubicBezTo>
                <a:cubicBezTo>
                  <a:pt x="110" y="194"/>
                  <a:pt x="109" y="205"/>
                  <a:pt x="109" y="215"/>
                </a:cubicBezTo>
                <a:cubicBezTo>
                  <a:pt x="109" y="216"/>
                  <a:pt x="109" y="216"/>
                  <a:pt x="110" y="217"/>
                </a:cubicBezTo>
                <a:cubicBezTo>
                  <a:pt x="113" y="217"/>
                  <a:pt x="116" y="217"/>
                  <a:pt x="120" y="217"/>
                </a:cubicBezTo>
                <a:cubicBezTo>
                  <a:pt x="120" y="205"/>
                  <a:pt x="120" y="193"/>
                  <a:pt x="120" y="181"/>
                </a:cubicBezTo>
                <a:cubicBezTo>
                  <a:pt x="120" y="168"/>
                  <a:pt x="120" y="168"/>
                  <a:pt x="133" y="162"/>
                </a:cubicBezTo>
                <a:cubicBezTo>
                  <a:pt x="133" y="165"/>
                  <a:pt x="133" y="168"/>
                  <a:pt x="133" y="170"/>
                </a:cubicBezTo>
                <a:cubicBezTo>
                  <a:pt x="133" y="172"/>
                  <a:pt x="133" y="175"/>
                  <a:pt x="133" y="178"/>
                </a:cubicBezTo>
                <a:cubicBezTo>
                  <a:pt x="137" y="178"/>
                  <a:pt x="140" y="178"/>
                  <a:pt x="144" y="178"/>
                </a:cubicBezTo>
                <a:cubicBezTo>
                  <a:pt x="144" y="175"/>
                  <a:pt x="144" y="172"/>
                  <a:pt x="144" y="169"/>
                </a:cubicBezTo>
                <a:cubicBezTo>
                  <a:pt x="144" y="133"/>
                  <a:pt x="144" y="97"/>
                  <a:pt x="144" y="61"/>
                </a:cubicBezTo>
                <a:cubicBezTo>
                  <a:pt x="144" y="55"/>
                  <a:pt x="145" y="51"/>
                  <a:pt x="150" y="48"/>
                </a:cubicBezTo>
                <a:cubicBezTo>
                  <a:pt x="159" y="44"/>
                  <a:pt x="162" y="37"/>
                  <a:pt x="161" y="28"/>
                </a:cubicBezTo>
                <a:cubicBezTo>
                  <a:pt x="160" y="19"/>
                  <a:pt x="161" y="10"/>
                  <a:pt x="161" y="1"/>
                </a:cubicBezTo>
                <a:cubicBezTo>
                  <a:pt x="163" y="1"/>
                  <a:pt x="165" y="0"/>
                  <a:pt x="167" y="0"/>
                </a:cubicBezTo>
                <a:cubicBezTo>
                  <a:pt x="189" y="0"/>
                  <a:pt x="211" y="0"/>
                  <a:pt x="232" y="0"/>
                </a:cubicBezTo>
                <a:cubicBezTo>
                  <a:pt x="237" y="0"/>
                  <a:pt x="239" y="2"/>
                  <a:pt x="242" y="6"/>
                </a:cubicBezTo>
                <a:cubicBezTo>
                  <a:pt x="252" y="20"/>
                  <a:pt x="251" y="36"/>
                  <a:pt x="251" y="52"/>
                </a:cubicBezTo>
                <a:cubicBezTo>
                  <a:pt x="251" y="58"/>
                  <a:pt x="251" y="62"/>
                  <a:pt x="258" y="64"/>
                </a:cubicBezTo>
                <a:cubicBezTo>
                  <a:pt x="274" y="68"/>
                  <a:pt x="279" y="78"/>
                  <a:pt x="277" y="94"/>
                </a:cubicBezTo>
                <a:cubicBezTo>
                  <a:pt x="275" y="102"/>
                  <a:pt x="277" y="111"/>
                  <a:pt x="276" y="119"/>
                </a:cubicBezTo>
                <a:cubicBezTo>
                  <a:pt x="276" y="124"/>
                  <a:pt x="278" y="127"/>
                  <a:pt x="282" y="129"/>
                </a:cubicBezTo>
                <a:cubicBezTo>
                  <a:pt x="296" y="136"/>
                  <a:pt x="301" y="146"/>
                  <a:pt x="298" y="161"/>
                </a:cubicBezTo>
                <a:cubicBezTo>
                  <a:pt x="297" y="169"/>
                  <a:pt x="298" y="177"/>
                  <a:pt x="299" y="185"/>
                </a:cubicBezTo>
                <a:cubicBezTo>
                  <a:pt x="299" y="188"/>
                  <a:pt x="301" y="192"/>
                  <a:pt x="304" y="193"/>
                </a:cubicBezTo>
                <a:cubicBezTo>
                  <a:pt x="323" y="202"/>
                  <a:pt x="342" y="210"/>
                  <a:pt x="361" y="218"/>
                </a:cubicBezTo>
                <a:cubicBezTo>
                  <a:pt x="366" y="221"/>
                  <a:pt x="368" y="223"/>
                  <a:pt x="367" y="228"/>
                </a:cubicBezTo>
                <a:cubicBezTo>
                  <a:pt x="367" y="234"/>
                  <a:pt x="367" y="239"/>
                  <a:pt x="367" y="246"/>
                </a:cubicBezTo>
                <a:close/>
                <a:moveTo>
                  <a:pt x="205" y="128"/>
                </a:moveTo>
                <a:cubicBezTo>
                  <a:pt x="199" y="107"/>
                  <a:pt x="208" y="92"/>
                  <a:pt x="223" y="80"/>
                </a:cubicBezTo>
                <a:cubicBezTo>
                  <a:pt x="225" y="79"/>
                  <a:pt x="226" y="75"/>
                  <a:pt x="226" y="72"/>
                </a:cubicBezTo>
                <a:cubicBezTo>
                  <a:pt x="226" y="55"/>
                  <a:pt x="226" y="38"/>
                  <a:pt x="226" y="20"/>
                </a:cubicBezTo>
                <a:cubicBezTo>
                  <a:pt x="226" y="17"/>
                  <a:pt x="226" y="14"/>
                  <a:pt x="226" y="10"/>
                </a:cubicBezTo>
                <a:cubicBezTo>
                  <a:pt x="221" y="10"/>
                  <a:pt x="218" y="10"/>
                  <a:pt x="215" y="10"/>
                </a:cubicBezTo>
                <a:cubicBezTo>
                  <a:pt x="215" y="26"/>
                  <a:pt x="214" y="42"/>
                  <a:pt x="215" y="57"/>
                </a:cubicBezTo>
                <a:cubicBezTo>
                  <a:pt x="216" y="70"/>
                  <a:pt x="212" y="79"/>
                  <a:pt x="202" y="87"/>
                </a:cubicBezTo>
                <a:cubicBezTo>
                  <a:pt x="199" y="89"/>
                  <a:pt x="195" y="93"/>
                  <a:pt x="194" y="97"/>
                </a:cubicBezTo>
                <a:cubicBezTo>
                  <a:pt x="193" y="107"/>
                  <a:pt x="194" y="117"/>
                  <a:pt x="194" y="128"/>
                </a:cubicBezTo>
                <a:cubicBezTo>
                  <a:pt x="197" y="128"/>
                  <a:pt x="200" y="128"/>
                  <a:pt x="205" y="128"/>
                </a:cubicBezTo>
                <a:close/>
                <a:moveTo>
                  <a:pt x="155" y="72"/>
                </a:moveTo>
                <a:cubicBezTo>
                  <a:pt x="158" y="71"/>
                  <a:pt x="160" y="71"/>
                  <a:pt x="162" y="70"/>
                </a:cubicBezTo>
                <a:cubicBezTo>
                  <a:pt x="164" y="69"/>
                  <a:pt x="165" y="69"/>
                  <a:pt x="167" y="68"/>
                </a:cubicBezTo>
                <a:cubicBezTo>
                  <a:pt x="166" y="70"/>
                  <a:pt x="166" y="72"/>
                  <a:pt x="165" y="74"/>
                </a:cubicBezTo>
                <a:cubicBezTo>
                  <a:pt x="163" y="76"/>
                  <a:pt x="159" y="77"/>
                  <a:pt x="158" y="80"/>
                </a:cubicBezTo>
                <a:cubicBezTo>
                  <a:pt x="156" y="83"/>
                  <a:pt x="155" y="88"/>
                  <a:pt x="155" y="92"/>
                </a:cubicBezTo>
                <a:cubicBezTo>
                  <a:pt x="155" y="94"/>
                  <a:pt x="158" y="96"/>
                  <a:pt x="160" y="97"/>
                </a:cubicBezTo>
                <a:cubicBezTo>
                  <a:pt x="165" y="97"/>
                  <a:pt x="170" y="96"/>
                  <a:pt x="175" y="96"/>
                </a:cubicBezTo>
                <a:cubicBezTo>
                  <a:pt x="175" y="87"/>
                  <a:pt x="176" y="79"/>
                  <a:pt x="175" y="70"/>
                </a:cubicBezTo>
                <a:cubicBezTo>
                  <a:pt x="175" y="63"/>
                  <a:pt x="171" y="59"/>
                  <a:pt x="164" y="59"/>
                </a:cubicBezTo>
                <a:cubicBezTo>
                  <a:pt x="158" y="60"/>
                  <a:pt x="154" y="63"/>
                  <a:pt x="155" y="72"/>
                </a:cubicBezTo>
                <a:close/>
                <a:moveTo>
                  <a:pt x="247" y="97"/>
                </a:moveTo>
                <a:cubicBezTo>
                  <a:pt x="247" y="115"/>
                  <a:pt x="247" y="132"/>
                  <a:pt x="247" y="149"/>
                </a:cubicBezTo>
                <a:cubicBezTo>
                  <a:pt x="251" y="149"/>
                  <a:pt x="254" y="149"/>
                  <a:pt x="257" y="149"/>
                </a:cubicBezTo>
                <a:cubicBezTo>
                  <a:pt x="257" y="131"/>
                  <a:pt x="257" y="114"/>
                  <a:pt x="257" y="97"/>
                </a:cubicBezTo>
                <a:cubicBezTo>
                  <a:pt x="254" y="97"/>
                  <a:pt x="251" y="97"/>
                  <a:pt x="247" y="97"/>
                </a:cubicBezTo>
                <a:close/>
                <a:moveTo>
                  <a:pt x="313" y="235"/>
                </a:moveTo>
                <a:cubicBezTo>
                  <a:pt x="313" y="228"/>
                  <a:pt x="313" y="222"/>
                  <a:pt x="314" y="217"/>
                </a:cubicBezTo>
                <a:cubicBezTo>
                  <a:pt x="315" y="209"/>
                  <a:pt x="310" y="206"/>
                  <a:pt x="303" y="205"/>
                </a:cubicBezTo>
                <a:cubicBezTo>
                  <a:pt x="303" y="215"/>
                  <a:pt x="303" y="225"/>
                  <a:pt x="303" y="235"/>
                </a:cubicBezTo>
                <a:cubicBezTo>
                  <a:pt x="307" y="235"/>
                  <a:pt x="310" y="235"/>
                  <a:pt x="313" y="235"/>
                </a:cubicBezTo>
                <a:close/>
                <a:moveTo>
                  <a:pt x="257" y="178"/>
                </a:moveTo>
                <a:cubicBezTo>
                  <a:pt x="257" y="172"/>
                  <a:pt x="257" y="166"/>
                  <a:pt x="257" y="160"/>
                </a:cubicBezTo>
                <a:cubicBezTo>
                  <a:pt x="253" y="161"/>
                  <a:pt x="250" y="161"/>
                  <a:pt x="247" y="161"/>
                </a:cubicBezTo>
                <a:cubicBezTo>
                  <a:pt x="247" y="167"/>
                  <a:pt x="247" y="172"/>
                  <a:pt x="247" y="178"/>
                </a:cubicBezTo>
                <a:cubicBezTo>
                  <a:pt x="251" y="178"/>
                  <a:pt x="254" y="178"/>
                  <a:pt x="257" y="178"/>
                </a:cubicBezTo>
                <a:close/>
                <a:moveTo>
                  <a:pt x="194" y="138"/>
                </a:moveTo>
                <a:cubicBezTo>
                  <a:pt x="194" y="143"/>
                  <a:pt x="194" y="147"/>
                  <a:pt x="194" y="152"/>
                </a:cubicBezTo>
                <a:cubicBezTo>
                  <a:pt x="198" y="152"/>
                  <a:pt x="201" y="152"/>
                  <a:pt x="204" y="152"/>
                </a:cubicBezTo>
                <a:cubicBezTo>
                  <a:pt x="204" y="147"/>
                  <a:pt x="204" y="143"/>
                  <a:pt x="204" y="138"/>
                </a:cubicBezTo>
                <a:cubicBezTo>
                  <a:pt x="200" y="138"/>
                  <a:pt x="198" y="138"/>
                  <a:pt x="194" y="13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065B1D5B-36ED-4A4C-9B66-AC5CA9ACAB62}"/>
              </a:ext>
            </a:extLst>
          </p:cNvPr>
          <p:cNvSpPr>
            <a:spLocks noEditPoints="1"/>
          </p:cNvSpPr>
          <p:nvPr/>
        </p:nvSpPr>
        <p:spPr bwMode="auto">
          <a:xfrm>
            <a:off x="3751263" y="2073276"/>
            <a:ext cx="768350" cy="614363"/>
          </a:xfrm>
          <a:custGeom>
            <a:avLst/>
            <a:gdLst>
              <a:gd name="T0" fmla="*/ 160 w 381"/>
              <a:gd name="T1" fmla="*/ 250 h 304"/>
              <a:gd name="T2" fmla="*/ 173 w 381"/>
              <a:gd name="T3" fmla="*/ 207 h 304"/>
              <a:gd name="T4" fmla="*/ 178 w 381"/>
              <a:gd name="T5" fmla="*/ 250 h 304"/>
              <a:gd name="T6" fmla="*/ 190 w 381"/>
              <a:gd name="T7" fmla="*/ 209 h 304"/>
              <a:gd name="T8" fmla="*/ 193 w 381"/>
              <a:gd name="T9" fmla="*/ 253 h 304"/>
              <a:gd name="T10" fmla="*/ 201 w 381"/>
              <a:gd name="T11" fmla="*/ 270 h 304"/>
              <a:gd name="T12" fmla="*/ 209 w 381"/>
              <a:gd name="T13" fmla="*/ 242 h 304"/>
              <a:gd name="T14" fmla="*/ 203 w 381"/>
              <a:gd name="T15" fmla="*/ 196 h 304"/>
              <a:gd name="T16" fmla="*/ 175 w 381"/>
              <a:gd name="T17" fmla="*/ 198 h 304"/>
              <a:gd name="T18" fmla="*/ 161 w 381"/>
              <a:gd name="T19" fmla="*/ 176 h 304"/>
              <a:gd name="T20" fmla="*/ 7 w 381"/>
              <a:gd name="T21" fmla="*/ 147 h 304"/>
              <a:gd name="T22" fmla="*/ 94 w 381"/>
              <a:gd name="T23" fmla="*/ 31 h 304"/>
              <a:gd name="T24" fmla="*/ 89 w 381"/>
              <a:gd name="T25" fmla="*/ 107 h 304"/>
              <a:gd name="T26" fmla="*/ 195 w 381"/>
              <a:gd name="T27" fmla="*/ 0 h 304"/>
              <a:gd name="T28" fmla="*/ 282 w 381"/>
              <a:gd name="T29" fmla="*/ 66 h 304"/>
              <a:gd name="T30" fmla="*/ 381 w 381"/>
              <a:gd name="T31" fmla="*/ 146 h 304"/>
              <a:gd name="T32" fmla="*/ 228 w 381"/>
              <a:gd name="T33" fmla="*/ 180 h 304"/>
              <a:gd name="T34" fmla="*/ 231 w 381"/>
              <a:gd name="T35" fmla="*/ 209 h 304"/>
              <a:gd name="T36" fmla="*/ 228 w 381"/>
              <a:gd name="T37" fmla="*/ 240 h 304"/>
              <a:gd name="T38" fmla="*/ 224 w 381"/>
              <a:gd name="T39" fmla="*/ 205 h 304"/>
              <a:gd name="T40" fmla="*/ 213 w 381"/>
              <a:gd name="T41" fmla="*/ 196 h 304"/>
              <a:gd name="T42" fmla="*/ 231 w 381"/>
              <a:gd name="T43" fmla="*/ 247 h 304"/>
              <a:gd name="T44" fmla="*/ 216 w 381"/>
              <a:gd name="T45" fmla="*/ 268 h 304"/>
              <a:gd name="T46" fmla="*/ 242 w 381"/>
              <a:gd name="T47" fmla="*/ 259 h 304"/>
              <a:gd name="T48" fmla="*/ 245 w 381"/>
              <a:gd name="T49" fmla="*/ 224 h 304"/>
              <a:gd name="T50" fmla="*/ 202 w 381"/>
              <a:gd name="T51" fmla="*/ 304 h 304"/>
              <a:gd name="T52" fmla="*/ 191 w 381"/>
              <a:gd name="T53" fmla="*/ 288 h 304"/>
              <a:gd name="T54" fmla="*/ 103 w 381"/>
              <a:gd name="T55" fmla="*/ 304 h 304"/>
              <a:gd name="T56" fmla="*/ 123 w 381"/>
              <a:gd name="T57" fmla="*/ 268 h 304"/>
              <a:gd name="T58" fmla="*/ 154 w 381"/>
              <a:gd name="T59" fmla="*/ 251 h 304"/>
              <a:gd name="T60" fmla="*/ 160 w 381"/>
              <a:gd name="T61" fmla="*/ 206 h 304"/>
              <a:gd name="T62" fmla="*/ 253 w 381"/>
              <a:gd name="T63" fmla="*/ 73 h 304"/>
              <a:gd name="T64" fmla="*/ 233 w 381"/>
              <a:gd name="T65" fmla="*/ 77 h 304"/>
              <a:gd name="T66" fmla="*/ 192 w 381"/>
              <a:gd name="T67" fmla="*/ 57 h 304"/>
              <a:gd name="T68" fmla="*/ 156 w 381"/>
              <a:gd name="T69" fmla="*/ 55 h 304"/>
              <a:gd name="T70" fmla="*/ 191 w 381"/>
              <a:gd name="T71" fmla="*/ 69 h 304"/>
              <a:gd name="T72" fmla="*/ 205 w 381"/>
              <a:gd name="T73" fmla="*/ 69 h 304"/>
              <a:gd name="T74" fmla="*/ 183 w 381"/>
              <a:gd name="T75" fmla="*/ 179 h 304"/>
              <a:gd name="T76" fmla="*/ 197 w 381"/>
              <a:gd name="T77" fmla="*/ 149 h 304"/>
              <a:gd name="T78" fmla="*/ 210 w 381"/>
              <a:gd name="T79" fmla="*/ 171 h 304"/>
              <a:gd name="T80" fmla="*/ 210 w 381"/>
              <a:gd name="T81" fmla="*/ 143 h 304"/>
              <a:gd name="T82" fmla="*/ 172 w 381"/>
              <a:gd name="T83" fmla="*/ 179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1" h="304">
                <a:moveTo>
                  <a:pt x="160" y="206"/>
                </a:moveTo>
                <a:cubicBezTo>
                  <a:pt x="160" y="220"/>
                  <a:pt x="160" y="235"/>
                  <a:pt x="160" y="250"/>
                </a:cubicBezTo>
                <a:cubicBezTo>
                  <a:pt x="164" y="250"/>
                  <a:pt x="168" y="250"/>
                  <a:pt x="173" y="250"/>
                </a:cubicBezTo>
                <a:cubicBezTo>
                  <a:pt x="173" y="235"/>
                  <a:pt x="173" y="221"/>
                  <a:pt x="173" y="207"/>
                </a:cubicBezTo>
                <a:cubicBezTo>
                  <a:pt x="174" y="207"/>
                  <a:pt x="175" y="207"/>
                  <a:pt x="176" y="207"/>
                </a:cubicBezTo>
                <a:cubicBezTo>
                  <a:pt x="179" y="221"/>
                  <a:pt x="176" y="235"/>
                  <a:pt x="178" y="250"/>
                </a:cubicBezTo>
                <a:cubicBezTo>
                  <a:pt x="182" y="250"/>
                  <a:pt x="185" y="250"/>
                  <a:pt x="190" y="250"/>
                </a:cubicBezTo>
                <a:cubicBezTo>
                  <a:pt x="190" y="236"/>
                  <a:pt x="190" y="223"/>
                  <a:pt x="190" y="209"/>
                </a:cubicBezTo>
                <a:cubicBezTo>
                  <a:pt x="190" y="221"/>
                  <a:pt x="200" y="231"/>
                  <a:pt x="197" y="244"/>
                </a:cubicBezTo>
                <a:cubicBezTo>
                  <a:pt x="196" y="247"/>
                  <a:pt x="197" y="250"/>
                  <a:pt x="193" y="253"/>
                </a:cubicBezTo>
                <a:cubicBezTo>
                  <a:pt x="190" y="255"/>
                  <a:pt x="191" y="263"/>
                  <a:pt x="191" y="269"/>
                </a:cubicBezTo>
                <a:cubicBezTo>
                  <a:pt x="195" y="269"/>
                  <a:pt x="197" y="270"/>
                  <a:pt x="201" y="270"/>
                </a:cubicBezTo>
                <a:cubicBezTo>
                  <a:pt x="201" y="263"/>
                  <a:pt x="201" y="258"/>
                  <a:pt x="201" y="252"/>
                </a:cubicBezTo>
                <a:cubicBezTo>
                  <a:pt x="208" y="252"/>
                  <a:pt x="209" y="248"/>
                  <a:pt x="209" y="242"/>
                </a:cubicBezTo>
                <a:cubicBezTo>
                  <a:pt x="208" y="232"/>
                  <a:pt x="209" y="221"/>
                  <a:pt x="208" y="210"/>
                </a:cubicBezTo>
                <a:cubicBezTo>
                  <a:pt x="208" y="205"/>
                  <a:pt x="206" y="199"/>
                  <a:pt x="203" y="196"/>
                </a:cubicBezTo>
                <a:cubicBezTo>
                  <a:pt x="200" y="195"/>
                  <a:pt x="194" y="198"/>
                  <a:pt x="188" y="199"/>
                </a:cubicBezTo>
                <a:cubicBezTo>
                  <a:pt x="185" y="195"/>
                  <a:pt x="179" y="193"/>
                  <a:pt x="175" y="198"/>
                </a:cubicBezTo>
                <a:cubicBezTo>
                  <a:pt x="171" y="197"/>
                  <a:pt x="168" y="196"/>
                  <a:pt x="164" y="194"/>
                </a:cubicBezTo>
                <a:cubicBezTo>
                  <a:pt x="173" y="186"/>
                  <a:pt x="166" y="181"/>
                  <a:pt x="161" y="176"/>
                </a:cubicBezTo>
                <a:cubicBezTo>
                  <a:pt x="139" y="153"/>
                  <a:pt x="110" y="144"/>
                  <a:pt x="80" y="142"/>
                </a:cubicBezTo>
                <a:cubicBezTo>
                  <a:pt x="55" y="140"/>
                  <a:pt x="31" y="141"/>
                  <a:pt x="7" y="147"/>
                </a:cubicBezTo>
                <a:cubicBezTo>
                  <a:pt x="5" y="148"/>
                  <a:pt x="4" y="148"/>
                  <a:pt x="0" y="148"/>
                </a:cubicBezTo>
                <a:cubicBezTo>
                  <a:pt x="32" y="108"/>
                  <a:pt x="64" y="68"/>
                  <a:pt x="94" y="31"/>
                </a:cubicBezTo>
                <a:cubicBezTo>
                  <a:pt x="104" y="40"/>
                  <a:pt x="114" y="48"/>
                  <a:pt x="124" y="57"/>
                </a:cubicBezTo>
                <a:cubicBezTo>
                  <a:pt x="112" y="75"/>
                  <a:pt x="100" y="91"/>
                  <a:pt x="89" y="107"/>
                </a:cubicBezTo>
                <a:cubicBezTo>
                  <a:pt x="89" y="108"/>
                  <a:pt x="90" y="108"/>
                  <a:pt x="90" y="108"/>
                </a:cubicBezTo>
                <a:cubicBezTo>
                  <a:pt x="125" y="72"/>
                  <a:pt x="160" y="36"/>
                  <a:pt x="195" y="0"/>
                </a:cubicBezTo>
                <a:cubicBezTo>
                  <a:pt x="233" y="37"/>
                  <a:pt x="272" y="75"/>
                  <a:pt x="311" y="113"/>
                </a:cubicBezTo>
                <a:cubicBezTo>
                  <a:pt x="301" y="97"/>
                  <a:pt x="292" y="82"/>
                  <a:pt x="282" y="66"/>
                </a:cubicBezTo>
                <a:cubicBezTo>
                  <a:pt x="290" y="62"/>
                  <a:pt x="298" y="57"/>
                  <a:pt x="307" y="52"/>
                </a:cubicBezTo>
                <a:cubicBezTo>
                  <a:pt x="332" y="84"/>
                  <a:pt x="356" y="114"/>
                  <a:pt x="381" y="146"/>
                </a:cubicBezTo>
                <a:cubicBezTo>
                  <a:pt x="354" y="141"/>
                  <a:pt x="327" y="139"/>
                  <a:pt x="300" y="143"/>
                </a:cubicBezTo>
                <a:cubicBezTo>
                  <a:pt x="272" y="147"/>
                  <a:pt x="248" y="158"/>
                  <a:pt x="228" y="180"/>
                </a:cubicBezTo>
                <a:cubicBezTo>
                  <a:pt x="225" y="184"/>
                  <a:pt x="224" y="187"/>
                  <a:pt x="227" y="192"/>
                </a:cubicBezTo>
                <a:cubicBezTo>
                  <a:pt x="230" y="197"/>
                  <a:pt x="231" y="203"/>
                  <a:pt x="231" y="209"/>
                </a:cubicBezTo>
                <a:cubicBezTo>
                  <a:pt x="232" y="217"/>
                  <a:pt x="232" y="225"/>
                  <a:pt x="231" y="234"/>
                </a:cubicBezTo>
                <a:cubicBezTo>
                  <a:pt x="231" y="236"/>
                  <a:pt x="229" y="238"/>
                  <a:pt x="228" y="240"/>
                </a:cubicBezTo>
                <a:cubicBezTo>
                  <a:pt x="227" y="238"/>
                  <a:pt x="225" y="236"/>
                  <a:pt x="225" y="234"/>
                </a:cubicBezTo>
                <a:cubicBezTo>
                  <a:pt x="224" y="224"/>
                  <a:pt x="224" y="215"/>
                  <a:pt x="224" y="205"/>
                </a:cubicBezTo>
                <a:cubicBezTo>
                  <a:pt x="224" y="202"/>
                  <a:pt x="224" y="200"/>
                  <a:pt x="224" y="196"/>
                </a:cubicBezTo>
                <a:cubicBezTo>
                  <a:pt x="220" y="196"/>
                  <a:pt x="217" y="196"/>
                  <a:pt x="213" y="196"/>
                </a:cubicBezTo>
                <a:cubicBezTo>
                  <a:pt x="213" y="212"/>
                  <a:pt x="212" y="228"/>
                  <a:pt x="213" y="243"/>
                </a:cubicBezTo>
                <a:cubicBezTo>
                  <a:pt x="214" y="252"/>
                  <a:pt x="220" y="253"/>
                  <a:pt x="231" y="247"/>
                </a:cubicBezTo>
                <a:cubicBezTo>
                  <a:pt x="232" y="254"/>
                  <a:pt x="230" y="258"/>
                  <a:pt x="223" y="257"/>
                </a:cubicBezTo>
                <a:cubicBezTo>
                  <a:pt x="215" y="257"/>
                  <a:pt x="214" y="260"/>
                  <a:pt x="216" y="268"/>
                </a:cubicBezTo>
                <a:cubicBezTo>
                  <a:pt x="222" y="268"/>
                  <a:pt x="227" y="268"/>
                  <a:pt x="233" y="268"/>
                </a:cubicBezTo>
                <a:cubicBezTo>
                  <a:pt x="238" y="267"/>
                  <a:pt x="242" y="264"/>
                  <a:pt x="242" y="259"/>
                </a:cubicBezTo>
                <a:cubicBezTo>
                  <a:pt x="243" y="250"/>
                  <a:pt x="243" y="242"/>
                  <a:pt x="243" y="233"/>
                </a:cubicBezTo>
                <a:cubicBezTo>
                  <a:pt x="244" y="230"/>
                  <a:pt x="243" y="228"/>
                  <a:pt x="245" y="224"/>
                </a:cubicBezTo>
                <a:cubicBezTo>
                  <a:pt x="260" y="251"/>
                  <a:pt x="275" y="277"/>
                  <a:pt x="290" y="304"/>
                </a:cubicBezTo>
                <a:cubicBezTo>
                  <a:pt x="260" y="304"/>
                  <a:pt x="232" y="304"/>
                  <a:pt x="202" y="304"/>
                </a:cubicBezTo>
                <a:cubicBezTo>
                  <a:pt x="202" y="299"/>
                  <a:pt x="202" y="294"/>
                  <a:pt x="202" y="288"/>
                </a:cubicBezTo>
                <a:cubicBezTo>
                  <a:pt x="198" y="288"/>
                  <a:pt x="195" y="288"/>
                  <a:pt x="191" y="288"/>
                </a:cubicBezTo>
                <a:cubicBezTo>
                  <a:pt x="191" y="293"/>
                  <a:pt x="191" y="298"/>
                  <a:pt x="191" y="304"/>
                </a:cubicBezTo>
                <a:cubicBezTo>
                  <a:pt x="162" y="304"/>
                  <a:pt x="133" y="304"/>
                  <a:pt x="103" y="304"/>
                </a:cubicBezTo>
                <a:cubicBezTo>
                  <a:pt x="106" y="299"/>
                  <a:pt x="108" y="294"/>
                  <a:pt x="111" y="290"/>
                </a:cubicBezTo>
                <a:cubicBezTo>
                  <a:pt x="115" y="283"/>
                  <a:pt x="119" y="275"/>
                  <a:pt x="123" y="268"/>
                </a:cubicBezTo>
                <a:cubicBezTo>
                  <a:pt x="128" y="260"/>
                  <a:pt x="131" y="250"/>
                  <a:pt x="140" y="248"/>
                </a:cubicBezTo>
                <a:cubicBezTo>
                  <a:pt x="145" y="249"/>
                  <a:pt x="149" y="250"/>
                  <a:pt x="154" y="251"/>
                </a:cubicBezTo>
                <a:cubicBezTo>
                  <a:pt x="157" y="235"/>
                  <a:pt x="151" y="220"/>
                  <a:pt x="158" y="206"/>
                </a:cubicBezTo>
                <a:cubicBezTo>
                  <a:pt x="159" y="206"/>
                  <a:pt x="159" y="206"/>
                  <a:pt x="160" y="206"/>
                </a:cubicBezTo>
                <a:close/>
                <a:moveTo>
                  <a:pt x="233" y="90"/>
                </a:moveTo>
                <a:cubicBezTo>
                  <a:pt x="240" y="84"/>
                  <a:pt x="247" y="78"/>
                  <a:pt x="253" y="73"/>
                </a:cubicBezTo>
                <a:cubicBezTo>
                  <a:pt x="251" y="69"/>
                  <a:pt x="249" y="67"/>
                  <a:pt x="247" y="64"/>
                </a:cubicBezTo>
                <a:cubicBezTo>
                  <a:pt x="242" y="69"/>
                  <a:pt x="238" y="73"/>
                  <a:pt x="233" y="77"/>
                </a:cubicBezTo>
                <a:cubicBezTo>
                  <a:pt x="225" y="71"/>
                  <a:pt x="217" y="65"/>
                  <a:pt x="210" y="59"/>
                </a:cubicBezTo>
                <a:cubicBezTo>
                  <a:pt x="204" y="53"/>
                  <a:pt x="199" y="52"/>
                  <a:pt x="192" y="57"/>
                </a:cubicBezTo>
                <a:cubicBezTo>
                  <a:pt x="180" y="64"/>
                  <a:pt x="169" y="66"/>
                  <a:pt x="158" y="55"/>
                </a:cubicBezTo>
                <a:cubicBezTo>
                  <a:pt x="157" y="55"/>
                  <a:pt x="157" y="55"/>
                  <a:pt x="156" y="55"/>
                </a:cubicBezTo>
                <a:cubicBezTo>
                  <a:pt x="154" y="57"/>
                  <a:pt x="151" y="59"/>
                  <a:pt x="149" y="61"/>
                </a:cubicBezTo>
                <a:cubicBezTo>
                  <a:pt x="168" y="77"/>
                  <a:pt x="170" y="78"/>
                  <a:pt x="191" y="69"/>
                </a:cubicBezTo>
                <a:cubicBezTo>
                  <a:pt x="192" y="68"/>
                  <a:pt x="194" y="68"/>
                  <a:pt x="195" y="67"/>
                </a:cubicBezTo>
                <a:cubicBezTo>
                  <a:pt x="199" y="65"/>
                  <a:pt x="202" y="66"/>
                  <a:pt x="205" y="69"/>
                </a:cubicBezTo>
                <a:cubicBezTo>
                  <a:pt x="215" y="76"/>
                  <a:pt x="224" y="84"/>
                  <a:pt x="233" y="90"/>
                </a:cubicBezTo>
                <a:close/>
                <a:moveTo>
                  <a:pt x="183" y="179"/>
                </a:moveTo>
                <a:cubicBezTo>
                  <a:pt x="183" y="173"/>
                  <a:pt x="182" y="167"/>
                  <a:pt x="183" y="161"/>
                </a:cubicBezTo>
                <a:cubicBezTo>
                  <a:pt x="184" y="154"/>
                  <a:pt x="190" y="149"/>
                  <a:pt x="197" y="149"/>
                </a:cubicBezTo>
                <a:cubicBezTo>
                  <a:pt x="204" y="149"/>
                  <a:pt x="209" y="154"/>
                  <a:pt x="210" y="161"/>
                </a:cubicBezTo>
                <a:cubicBezTo>
                  <a:pt x="211" y="165"/>
                  <a:pt x="210" y="168"/>
                  <a:pt x="210" y="171"/>
                </a:cubicBezTo>
                <a:cubicBezTo>
                  <a:pt x="210" y="180"/>
                  <a:pt x="210" y="180"/>
                  <a:pt x="220" y="179"/>
                </a:cubicBezTo>
                <a:cubicBezTo>
                  <a:pt x="224" y="162"/>
                  <a:pt x="220" y="149"/>
                  <a:pt x="210" y="143"/>
                </a:cubicBezTo>
                <a:cubicBezTo>
                  <a:pt x="202" y="137"/>
                  <a:pt x="191" y="137"/>
                  <a:pt x="183" y="143"/>
                </a:cubicBezTo>
                <a:cubicBezTo>
                  <a:pt x="169" y="152"/>
                  <a:pt x="172" y="166"/>
                  <a:pt x="172" y="179"/>
                </a:cubicBezTo>
                <a:cubicBezTo>
                  <a:pt x="176" y="179"/>
                  <a:pt x="179" y="179"/>
                  <a:pt x="183" y="17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BC843FE2-702E-42AE-A942-ED4745BF3327}"/>
              </a:ext>
            </a:extLst>
          </p:cNvPr>
          <p:cNvSpPr>
            <a:spLocks noEditPoints="1"/>
          </p:cNvSpPr>
          <p:nvPr/>
        </p:nvSpPr>
        <p:spPr bwMode="auto">
          <a:xfrm>
            <a:off x="2808288" y="4254501"/>
            <a:ext cx="774700" cy="600075"/>
          </a:xfrm>
          <a:custGeom>
            <a:avLst/>
            <a:gdLst>
              <a:gd name="T0" fmla="*/ 87 w 384"/>
              <a:gd name="T1" fmla="*/ 206 h 297"/>
              <a:gd name="T2" fmla="*/ 134 w 384"/>
              <a:gd name="T3" fmla="*/ 158 h 297"/>
              <a:gd name="T4" fmla="*/ 200 w 384"/>
              <a:gd name="T5" fmla="*/ 21 h 297"/>
              <a:gd name="T6" fmla="*/ 374 w 384"/>
              <a:gd name="T7" fmla="*/ 0 h 297"/>
              <a:gd name="T8" fmla="*/ 379 w 384"/>
              <a:gd name="T9" fmla="*/ 40 h 297"/>
              <a:gd name="T10" fmla="*/ 276 w 384"/>
              <a:gd name="T11" fmla="*/ 69 h 297"/>
              <a:gd name="T12" fmla="*/ 255 w 384"/>
              <a:gd name="T13" fmla="*/ 179 h 297"/>
              <a:gd name="T14" fmla="*/ 179 w 384"/>
              <a:gd name="T15" fmla="*/ 290 h 297"/>
              <a:gd name="T16" fmla="*/ 98 w 384"/>
              <a:gd name="T17" fmla="*/ 297 h 297"/>
              <a:gd name="T18" fmla="*/ 37 w 384"/>
              <a:gd name="T19" fmla="*/ 264 h 297"/>
              <a:gd name="T20" fmla="*/ 0 w 384"/>
              <a:gd name="T21" fmla="*/ 223 h 297"/>
              <a:gd name="T22" fmla="*/ 209 w 384"/>
              <a:gd name="T23" fmla="*/ 203 h 297"/>
              <a:gd name="T24" fmla="*/ 209 w 384"/>
              <a:gd name="T25" fmla="*/ 155 h 297"/>
              <a:gd name="T26" fmla="*/ 133 w 384"/>
              <a:gd name="T27" fmla="*/ 282 h 297"/>
              <a:gd name="T28" fmla="*/ 172 w 384"/>
              <a:gd name="T29" fmla="*/ 253 h 297"/>
              <a:gd name="T30" fmla="*/ 133 w 384"/>
              <a:gd name="T31" fmla="*/ 282 h 297"/>
              <a:gd name="T32" fmla="*/ 125 w 384"/>
              <a:gd name="T33" fmla="*/ 239 h 297"/>
              <a:gd name="T34" fmla="*/ 169 w 384"/>
              <a:gd name="T35" fmla="*/ 220 h 297"/>
              <a:gd name="T36" fmla="*/ 115 w 384"/>
              <a:gd name="T37" fmla="*/ 242 h 297"/>
              <a:gd name="T38" fmla="*/ 72 w 384"/>
              <a:gd name="T39" fmla="*/ 264 h 297"/>
              <a:gd name="T40" fmla="*/ 115 w 384"/>
              <a:gd name="T41" fmla="*/ 242 h 297"/>
              <a:gd name="T42" fmla="*/ 215 w 384"/>
              <a:gd name="T43" fmla="*/ 215 h 297"/>
              <a:gd name="T44" fmla="*/ 181 w 384"/>
              <a:gd name="T45" fmla="*/ 249 h 297"/>
              <a:gd name="T46" fmla="*/ 175 w 384"/>
              <a:gd name="T47" fmla="*/ 209 h 297"/>
              <a:gd name="T48" fmla="*/ 163 w 384"/>
              <a:gd name="T49" fmla="*/ 164 h 297"/>
              <a:gd name="T50" fmla="*/ 168 w 384"/>
              <a:gd name="T51" fmla="*/ 199 h 297"/>
              <a:gd name="T52" fmla="*/ 163 w 384"/>
              <a:gd name="T53" fmla="*/ 80 h 297"/>
              <a:gd name="T54" fmla="*/ 182 w 384"/>
              <a:gd name="T55" fmla="*/ 70 h 297"/>
              <a:gd name="T56" fmla="*/ 163 w 384"/>
              <a:gd name="T57" fmla="*/ 80 h 297"/>
              <a:gd name="T58" fmla="*/ 159 w 384"/>
              <a:gd name="T59" fmla="*/ 92 h 297"/>
              <a:gd name="T60" fmla="*/ 166 w 384"/>
              <a:gd name="T61" fmla="*/ 111 h 297"/>
              <a:gd name="T62" fmla="*/ 200 w 384"/>
              <a:gd name="T63" fmla="*/ 45 h 297"/>
              <a:gd name="T64" fmla="*/ 189 w 384"/>
              <a:gd name="T65" fmla="*/ 63 h 297"/>
              <a:gd name="T66" fmla="*/ 192 w 384"/>
              <a:gd name="T67" fmla="*/ 129 h 297"/>
              <a:gd name="T68" fmla="*/ 202 w 384"/>
              <a:gd name="T69" fmla="*/ 117 h 297"/>
              <a:gd name="T70" fmla="*/ 192 w 384"/>
              <a:gd name="T71" fmla="*/ 129 h 297"/>
              <a:gd name="T72" fmla="*/ 205 w 384"/>
              <a:gd name="T73" fmla="*/ 97 h 297"/>
              <a:gd name="T74" fmla="*/ 192 w 384"/>
              <a:gd name="T75" fmla="*/ 106 h 297"/>
              <a:gd name="T76" fmla="*/ 194 w 384"/>
              <a:gd name="T77" fmla="*/ 139 h 297"/>
              <a:gd name="T78" fmla="*/ 207 w 384"/>
              <a:gd name="T79" fmla="*/ 147 h 297"/>
              <a:gd name="T80" fmla="*/ 194 w 384"/>
              <a:gd name="T81" fmla="*/ 139 h 297"/>
              <a:gd name="T82" fmla="*/ 200 w 384"/>
              <a:gd name="T83" fmla="*/ 83 h 297"/>
              <a:gd name="T84" fmla="*/ 211 w 384"/>
              <a:gd name="T85" fmla="*/ 85 h 297"/>
              <a:gd name="T86" fmla="*/ 211 w 384"/>
              <a:gd name="T87" fmla="*/ 42 h 297"/>
              <a:gd name="T88" fmla="*/ 218 w 384"/>
              <a:gd name="T89" fmla="*/ 40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84" h="297">
                <a:moveTo>
                  <a:pt x="0" y="223"/>
                </a:moveTo>
                <a:cubicBezTo>
                  <a:pt x="29" y="217"/>
                  <a:pt x="58" y="212"/>
                  <a:pt x="87" y="206"/>
                </a:cubicBezTo>
                <a:cubicBezTo>
                  <a:pt x="101" y="202"/>
                  <a:pt x="115" y="196"/>
                  <a:pt x="126" y="185"/>
                </a:cubicBezTo>
                <a:cubicBezTo>
                  <a:pt x="135" y="178"/>
                  <a:pt x="138" y="169"/>
                  <a:pt x="134" y="158"/>
                </a:cubicBezTo>
                <a:cubicBezTo>
                  <a:pt x="127" y="136"/>
                  <a:pt x="124" y="114"/>
                  <a:pt x="128" y="92"/>
                </a:cubicBezTo>
                <a:cubicBezTo>
                  <a:pt x="136" y="52"/>
                  <a:pt x="162" y="30"/>
                  <a:pt x="200" y="21"/>
                </a:cubicBezTo>
                <a:cubicBezTo>
                  <a:pt x="218" y="17"/>
                  <a:pt x="236" y="16"/>
                  <a:pt x="255" y="15"/>
                </a:cubicBezTo>
                <a:cubicBezTo>
                  <a:pt x="295" y="14"/>
                  <a:pt x="334" y="13"/>
                  <a:pt x="374" y="0"/>
                </a:cubicBezTo>
                <a:cubicBezTo>
                  <a:pt x="377" y="11"/>
                  <a:pt x="381" y="22"/>
                  <a:pt x="384" y="33"/>
                </a:cubicBezTo>
                <a:cubicBezTo>
                  <a:pt x="384" y="35"/>
                  <a:pt x="381" y="39"/>
                  <a:pt x="379" y="40"/>
                </a:cubicBezTo>
                <a:cubicBezTo>
                  <a:pt x="363" y="47"/>
                  <a:pt x="347" y="53"/>
                  <a:pt x="330" y="58"/>
                </a:cubicBezTo>
                <a:cubicBezTo>
                  <a:pt x="312" y="63"/>
                  <a:pt x="294" y="66"/>
                  <a:pt x="276" y="69"/>
                </a:cubicBezTo>
                <a:cubicBezTo>
                  <a:pt x="242" y="76"/>
                  <a:pt x="225" y="102"/>
                  <a:pt x="233" y="136"/>
                </a:cubicBezTo>
                <a:cubicBezTo>
                  <a:pt x="237" y="152"/>
                  <a:pt x="245" y="166"/>
                  <a:pt x="255" y="179"/>
                </a:cubicBezTo>
                <a:cubicBezTo>
                  <a:pt x="272" y="202"/>
                  <a:pt x="271" y="224"/>
                  <a:pt x="252" y="246"/>
                </a:cubicBezTo>
                <a:cubicBezTo>
                  <a:pt x="232" y="267"/>
                  <a:pt x="207" y="281"/>
                  <a:pt x="179" y="290"/>
                </a:cubicBezTo>
                <a:cubicBezTo>
                  <a:pt x="166" y="294"/>
                  <a:pt x="152" y="293"/>
                  <a:pt x="138" y="294"/>
                </a:cubicBezTo>
                <a:cubicBezTo>
                  <a:pt x="125" y="295"/>
                  <a:pt x="112" y="296"/>
                  <a:pt x="98" y="297"/>
                </a:cubicBezTo>
                <a:cubicBezTo>
                  <a:pt x="95" y="297"/>
                  <a:pt x="92" y="296"/>
                  <a:pt x="90" y="295"/>
                </a:cubicBezTo>
                <a:cubicBezTo>
                  <a:pt x="72" y="285"/>
                  <a:pt x="54" y="275"/>
                  <a:pt x="37" y="264"/>
                </a:cubicBezTo>
                <a:cubicBezTo>
                  <a:pt x="32" y="261"/>
                  <a:pt x="28" y="256"/>
                  <a:pt x="24" y="252"/>
                </a:cubicBezTo>
                <a:cubicBezTo>
                  <a:pt x="15" y="242"/>
                  <a:pt x="7" y="232"/>
                  <a:pt x="0" y="223"/>
                </a:cubicBezTo>
                <a:close/>
                <a:moveTo>
                  <a:pt x="201" y="158"/>
                </a:moveTo>
                <a:cubicBezTo>
                  <a:pt x="204" y="174"/>
                  <a:pt x="206" y="188"/>
                  <a:pt x="209" y="203"/>
                </a:cubicBezTo>
                <a:cubicBezTo>
                  <a:pt x="211" y="203"/>
                  <a:pt x="214" y="204"/>
                  <a:pt x="218" y="204"/>
                </a:cubicBezTo>
                <a:cubicBezTo>
                  <a:pt x="219" y="187"/>
                  <a:pt x="215" y="171"/>
                  <a:pt x="209" y="155"/>
                </a:cubicBezTo>
                <a:cubicBezTo>
                  <a:pt x="206" y="156"/>
                  <a:pt x="203" y="157"/>
                  <a:pt x="201" y="158"/>
                </a:cubicBezTo>
                <a:close/>
                <a:moveTo>
                  <a:pt x="133" y="282"/>
                </a:moveTo>
                <a:cubicBezTo>
                  <a:pt x="148" y="275"/>
                  <a:pt x="163" y="269"/>
                  <a:pt x="178" y="262"/>
                </a:cubicBezTo>
                <a:cubicBezTo>
                  <a:pt x="175" y="258"/>
                  <a:pt x="173" y="255"/>
                  <a:pt x="172" y="253"/>
                </a:cubicBezTo>
                <a:cubicBezTo>
                  <a:pt x="157" y="259"/>
                  <a:pt x="143" y="265"/>
                  <a:pt x="129" y="272"/>
                </a:cubicBezTo>
                <a:cubicBezTo>
                  <a:pt x="131" y="275"/>
                  <a:pt x="131" y="277"/>
                  <a:pt x="133" y="282"/>
                </a:cubicBezTo>
                <a:close/>
                <a:moveTo>
                  <a:pt x="163" y="214"/>
                </a:moveTo>
                <a:cubicBezTo>
                  <a:pt x="150" y="223"/>
                  <a:pt x="138" y="231"/>
                  <a:pt x="125" y="239"/>
                </a:cubicBezTo>
                <a:cubicBezTo>
                  <a:pt x="126" y="241"/>
                  <a:pt x="127" y="244"/>
                  <a:pt x="128" y="248"/>
                </a:cubicBezTo>
                <a:cubicBezTo>
                  <a:pt x="144" y="241"/>
                  <a:pt x="158" y="233"/>
                  <a:pt x="169" y="220"/>
                </a:cubicBezTo>
                <a:cubicBezTo>
                  <a:pt x="167" y="217"/>
                  <a:pt x="165" y="216"/>
                  <a:pt x="163" y="214"/>
                </a:cubicBezTo>
                <a:close/>
                <a:moveTo>
                  <a:pt x="115" y="242"/>
                </a:moveTo>
                <a:cubicBezTo>
                  <a:pt x="100" y="246"/>
                  <a:pt x="85" y="249"/>
                  <a:pt x="70" y="253"/>
                </a:cubicBezTo>
                <a:cubicBezTo>
                  <a:pt x="70" y="256"/>
                  <a:pt x="71" y="259"/>
                  <a:pt x="72" y="264"/>
                </a:cubicBezTo>
                <a:cubicBezTo>
                  <a:pt x="88" y="260"/>
                  <a:pt x="103" y="256"/>
                  <a:pt x="119" y="252"/>
                </a:cubicBezTo>
                <a:cubicBezTo>
                  <a:pt x="117" y="248"/>
                  <a:pt x="116" y="245"/>
                  <a:pt x="115" y="242"/>
                </a:cubicBezTo>
                <a:close/>
                <a:moveTo>
                  <a:pt x="186" y="255"/>
                </a:moveTo>
                <a:cubicBezTo>
                  <a:pt x="200" y="244"/>
                  <a:pt x="211" y="232"/>
                  <a:pt x="215" y="215"/>
                </a:cubicBezTo>
                <a:cubicBezTo>
                  <a:pt x="212" y="214"/>
                  <a:pt x="209" y="213"/>
                  <a:pt x="208" y="213"/>
                </a:cubicBezTo>
                <a:cubicBezTo>
                  <a:pt x="198" y="225"/>
                  <a:pt x="190" y="237"/>
                  <a:pt x="181" y="249"/>
                </a:cubicBezTo>
                <a:cubicBezTo>
                  <a:pt x="182" y="250"/>
                  <a:pt x="184" y="252"/>
                  <a:pt x="186" y="255"/>
                </a:cubicBezTo>
                <a:close/>
                <a:moveTo>
                  <a:pt x="175" y="209"/>
                </a:moveTo>
                <a:cubicBezTo>
                  <a:pt x="183" y="198"/>
                  <a:pt x="182" y="181"/>
                  <a:pt x="172" y="161"/>
                </a:cubicBezTo>
                <a:cubicBezTo>
                  <a:pt x="169" y="162"/>
                  <a:pt x="166" y="163"/>
                  <a:pt x="163" y="164"/>
                </a:cubicBezTo>
                <a:cubicBezTo>
                  <a:pt x="164" y="168"/>
                  <a:pt x="165" y="171"/>
                  <a:pt x="166" y="174"/>
                </a:cubicBezTo>
                <a:cubicBezTo>
                  <a:pt x="167" y="182"/>
                  <a:pt x="169" y="191"/>
                  <a:pt x="168" y="199"/>
                </a:cubicBezTo>
                <a:cubicBezTo>
                  <a:pt x="167" y="206"/>
                  <a:pt x="169" y="208"/>
                  <a:pt x="175" y="209"/>
                </a:cubicBezTo>
                <a:close/>
                <a:moveTo>
                  <a:pt x="163" y="80"/>
                </a:moveTo>
                <a:cubicBezTo>
                  <a:pt x="167" y="82"/>
                  <a:pt x="170" y="83"/>
                  <a:pt x="173" y="84"/>
                </a:cubicBezTo>
                <a:cubicBezTo>
                  <a:pt x="176" y="79"/>
                  <a:pt x="179" y="75"/>
                  <a:pt x="182" y="70"/>
                </a:cubicBezTo>
                <a:cubicBezTo>
                  <a:pt x="180" y="68"/>
                  <a:pt x="177" y="66"/>
                  <a:pt x="174" y="63"/>
                </a:cubicBezTo>
                <a:cubicBezTo>
                  <a:pt x="170" y="69"/>
                  <a:pt x="167" y="74"/>
                  <a:pt x="163" y="80"/>
                </a:cubicBezTo>
                <a:close/>
                <a:moveTo>
                  <a:pt x="166" y="111"/>
                </a:moveTo>
                <a:cubicBezTo>
                  <a:pt x="171" y="92"/>
                  <a:pt x="171" y="92"/>
                  <a:pt x="159" y="92"/>
                </a:cubicBezTo>
                <a:cubicBezTo>
                  <a:pt x="158" y="98"/>
                  <a:pt x="158" y="103"/>
                  <a:pt x="157" y="110"/>
                </a:cubicBezTo>
                <a:cubicBezTo>
                  <a:pt x="160" y="110"/>
                  <a:pt x="163" y="111"/>
                  <a:pt x="166" y="111"/>
                </a:cubicBezTo>
                <a:close/>
                <a:moveTo>
                  <a:pt x="204" y="55"/>
                </a:moveTo>
                <a:cubicBezTo>
                  <a:pt x="202" y="51"/>
                  <a:pt x="201" y="49"/>
                  <a:pt x="200" y="45"/>
                </a:cubicBezTo>
                <a:cubicBezTo>
                  <a:pt x="194" y="49"/>
                  <a:pt x="188" y="52"/>
                  <a:pt x="182" y="55"/>
                </a:cubicBezTo>
                <a:cubicBezTo>
                  <a:pt x="185" y="59"/>
                  <a:pt x="187" y="61"/>
                  <a:pt x="189" y="63"/>
                </a:cubicBezTo>
                <a:cubicBezTo>
                  <a:pt x="194" y="60"/>
                  <a:pt x="199" y="58"/>
                  <a:pt x="204" y="55"/>
                </a:cubicBezTo>
                <a:close/>
                <a:moveTo>
                  <a:pt x="192" y="129"/>
                </a:moveTo>
                <a:cubicBezTo>
                  <a:pt x="196" y="128"/>
                  <a:pt x="199" y="128"/>
                  <a:pt x="202" y="127"/>
                </a:cubicBezTo>
                <a:cubicBezTo>
                  <a:pt x="202" y="123"/>
                  <a:pt x="202" y="120"/>
                  <a:pt x="202" y="117"/>
                </a:cubicBezTo>
                <a:cubicBezTo>
                  <a:pt x="198" y="117"/>
                  <a:pt x="195" y="117"/>
                  <a:pt x="191" y="117"/>
                </a:cubicBezTo>
                <a:cubicBezTo>
                  <a:pt x="192" y="121"/>
                  <a:pt x="192" y="124"/>
                  <a:pt x="192" y="129"/>
                </a:cubicBezTo>
                <a:close/>
                <a:moveTo>
                  <a:pt x="203" y="107"/>
                </a:moveTo>
                <a:cubicBezTo>
                  <a:pt x="203" y="103"/>
                  <a:pt x="204" y="100"/>
                  <a:pt x="205" y="97"/>
                </a:cubicBezTo>
                <a:cubicBezTo>
                  <a:pt x="201" y="95"/>
                  <a:pt x="198" y="95"/>
                  <a:pt x="195" y="93"/>
                </a:cubicBezTo>
                <a:cubicBezTo>
                  <a:pt x="194" y="98"/>
                  <a:pt x="193" y="101"/>
                  <a:pt x="192" y="106"/>
                </a:cubicBezTo>
                <a:cubicBezTo>
                  <a:pt x="196" y="106"/>
                  <a:pt x="199" y="106"/>
                  <a:pt x="203" y="107"/>
                </a:cubicBezTo>
                <a:close/>
                <a:moveTo>
                  <a:pt x="194" y="139"/>
                </a:moveTo>
                <a:cubicBezTo>
                  <a:pt x="195" y="143"/>
                  <a:pt x="196" y="147"/>
                  <a:pt x="197" y="151"/>
                </a:cubicBezTo>
                <a:cubicBezTo>
                  <a:pt x="201" y="149"/>
                  <a:pt x="204" y="149"/>
                  <a:pt x="207" y="147"/>
                </a:cubicBezTo>
                <a:cubicBezTo>
                  <a:pt x="206" y="144"/>
                  <a:pt x="205" y="140"/>
                  <a:pt x="204" y="137"/>
                </a:cubicBezTo>
                <a:cubicBezTo>
                  <a:pt x="201" y="138"/>
                  <a:pt x="198" y="138"/>
                  <a:pt x="194" y="139"/>
                </a:cubicBezTo>
                <a:close/>
                <a:moveTo>
                  <a:pt x="207" y="72"/>
                </a:moveTo>
                <a:cubicBezTo>
                  <a:pt x="204" y="76"/>
                  <a:pt x="202" y="80"/>
                  <a:pt x="200" y="83"/>
                </a:cubicBezTo>
                <a:cubicBezTo>
                  <a:pt x="200" y="84"/>
                  <a:pt x="200" y="85"/>
                  <a:pt x="201" y="86"/>
                </a:cubicBezTo>
                <a:cubicBezTo>
                  <a:pt x="204" y="85"/>
                  <a:pt x="209" y="86"/>
                  <a:pt x="211" y="85"/>
                </a:cubicBezTo>
                <a:cubicBezTo>
                  <a:pt x="217" y="80"/>
                  <a:pt x="211" y="77"/>
                  <a:pt x="207" y="72"/>
                </a:cubicBezTo>
                <a:close/>
                <a:moveTo>
                  <a:pt x="211" y="42"/>
                </a:moveTo>
                <a:cubicBezTo>
                  <a:pt x="212" y="53"/>
                  <a:pt x="212" y="53"/>
                  <a:pt x="220" y="49"/>
                </a:cubicBezTo>
                <a:cubicBezTo>
                  <a:pt x="220" y="46"/>
                  <a:pt x="219" y="43"/>
                  <a:pt x="218" y="40"/>
                </a:cubicBezTo>
                <a:cubicBezTo>
                  <a:pt x="215" y="41"/>
                  <a:pt x="213" y="41"/>
                  <a:pt x="211" y="4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040FBB14-6596-4199-A2D8-725B6CA302C6}"/>
              </a:ext>
            </a:extLst>
          </p:cNvPr>
          <p:cNvSpPr>
            <a:spLocks noEditPoints="1"/>
          </p:cNvSpPr>
          <p:nvPr/>
        </p:nvSpPr>
        <p:spPr bwMode="auto">
          <a:xfrm>
            <a:off x="1974850" y="2039938"/>
            <a:ext cx="323850" cy="722313"/>
          </a:xfrm>
          <a:custGeom>
            <a:avLst/>
            <a:gdLst>
              <a:gd name="T0" fmla="*/ 161 w 161"/>
              <a:gd name="T1" fmla="*/ 358 h 358"/>
              <a:gd name="T2" fmla="*/ 86 w 161"/>
              <a:gd name="T3" fmla="*/ 358 h 358"/>
              <a:gd name="T4" fmla="*/ 85 w 161"/>
              <a:gd name="T5" fmla="*/ 345 h 358"/>
              <a:gd name="T6" fmla="*/ 76 w 161"/>
              <a:gd name="T7" fmla="*/ 345 h 358"/>
              <a:gd name="T8" fmla="*/ 74 w 161"/>
              <a:gd name="T9" fmla="*/ 357 h 358"/>
              <a:gd name="T10" fmla="*/ 0 w 161"/>
              <a:gd name="T11" fmla="*/ 357 h 358"/>
              <a:gd name="T12" fmla="*/ 57 w 161"/>
              <a:gd name="T13" fmla="*/ 0 h 358"/>
              <a:gd name="T14" fmla="*/ 75 w 161"/>
              <a:gd name="T15" fmla="*/ 0 h 358"/>
              <a:gd name="T16" fmla="*/ 75 w 161"/>
              <a:gd name="T17" fmla="*/ 16 h 358"/>
              <a:gd name="T18" fmla="*/ 86 w 161"/>
              <a:gd name="T19" fmla="*/ 24 h 358"/>
              <a:gd name="T20" fmla="*/ 86 w 161"/>
              <a:gd name="T21" fmla="*/ 1 h 358"/>
              <a:gd name="T22" fmla="*/ 104 w 161"/>
              <a:gd name="T23" fmla="*/ 1 h 358"/>
              <a:gd name="T24" fmla="*/ 161 w 161"/>
              <a:gd name="T25" fmla="*/ 358 h 358"/>
              <a:gd name="T26" fmla="*/ 85 w 161"/>
              <a:gd name="T27" fmla="*/ 271 h 358"/>
              <a:gd name="T28" fmla="*/ 86 w 161"/>
              <a:gd name="T29" fmla="*/ 268 h 358"/>
              <a:gd name="T30" fmla="*/ 96 w 161"/>
              <a:gd name="T31" fmla="*/ 259 h 358"/>
              <a:gd name="T32" fmla="*/ 100 w 161"/>
              <a:gd name="T33" fmla="*/ 255 h 358"/>
              <a:gd name="T34" fmla="*/ 100 w 161"/>
              <a:gd name="T35" fmla="*/ 238 h 358"/>
              <a:gd name="T36" fmla="*/ 86 w 161"/>
              <a:gd name="T37" fmla="*/ 221 h 358"/>
              <a:gd name="T38" fmla="*/ 86 w 161"/>
              <a:gd name="T39" fmla="*/ 197 h 358"/>
              <a:gd name="T40" fmla="*/ 76 w 161"/>
              <a:gd name="T41" fmla="*/ 197 h 358"/>
              <a:gd name="T42" fmla="*/ 76 w 161"/>
              <a:gd name="T43" fmla="*/ 222 h 358"/>
              <a:gd name="T44" fmla="*/ 81 w 161"/>
              <a:gd name="T45" fmla="*/ 223 h 358"/>
              <a:gd name="T46" fmla="*/ 80 w 161"/>
              <a:gd name="T47" fmla="*/ 234 h 358"/>
              <a:gd name="T48" fmla="*/ 91 w 161"/>
              <a:gd name="T49" fmla="*/ 231 h 358"/>
              <a:gd name="T50" fmla="*/ 87 w 161"/>
              <a:gd name="T51" fmla="*/ 239 h 358"/>
              <a:gd name="T52" fmla="*/ 76 w 161"/>
              <a:gd name="T53" fmla="*/ 249 h 358"/>
              <a:gd name="T54" fmla="*/ 75 w 161"/>
              <a:gd name="T55" fmla="*/ 271 h 358"/>
              <a:gd name="T56" fmla="*/ 85 w 161"/>
              <a:gd name="T57" fmla="*/ 271 h 358"/>
              <a:gd name="T58" fmla="*/ 85 w 161"/>
              <a:gd name="T59" fmla="*/ 296 h 358"/>
              <a:gd name="T60" fmla="*/ 76 w 161"/>
              <a:gd name="T61" fmla="*/ 296 h 358"/>
              <a:gd name="T62" fmla="*/ 76 w 161"/>
              <a:gd name="T63" fmla="*/ 321 h 358"/>
              <a:gd name="T64" fmla="*/ 85 w 161"/>
              <a:gd name="T65" fmla="*/ 321 h 358"/>
              <a:gd name="T66" fmla="*/ 85 w 161"/>
              <a:gd name="T67" fmla="*/ 296 h 358"/>
              <a:gd name="T68" fmla="*/ 85 w 161"/>
              <a:gd name="T69" fmla="*/ 98 h 358"/>
              <a:gd name="T70" fmla="*/ 83 w 161"/>
              <a:gd name="T71" fmla="*/ 96 h 358"/>
              <a:gd name="T72" fmla="*/ 76 w 161"/>
              <a:gd name="T73" fmla="*/ 101 h 358"/>
              <a:gd name="T74" fmla="*/ 75 w 161"/>
              <a:gd name="T75" fmla="*/ 123 h 358"/>
              <a:gd name="T76" fmla="*/ 85 w 161"/>
              <a:gd name="T77" fmla="*/ 123 h 358"/>
              <a:gd name="T78" fmla="*/ 85 w 161"/>
              <a:gd name="T79" fmla="*/ 98 h 358"/>
              <a:gd name="T80" fmla="*/ 75 w 161"/>
              <a:gd name="T81" fmla="*/ 48 h 358"/>
              <a:gd name="T82" fmla="*/ 75 w 161"/>
              <a:gd name="T83" fmla="*/ 66 h 358"/>
              <a:gd name="T84" fmla="*/ 85 w 161"/>
              <a:gd name="T85" fmla="*/ 73 h 358"/>
              <a:gd name="T86" fmla="*/ 85 w 161"/>
              <a:gd name="T87" fmla="*/ 48 h 358"/>
              <a:gd name="T88" fmla="*/ 75 w 161"/>
              <a:gd name="T89" fmla="*/ 48 h 358"/>
              <a:gd name="T90" fmla="*/ 75 w 161"/>
              <a:gd name="T91" fmla="*/ 173 h 358"/>
              <a:gd name="T92" fmla="*/ 85 w 161"/>
              <a:gd name="T93" fmla="*/ 173 h 358"/>
              <a:gd name="T94" fmla="*/ 85 w 161"/>
              <a:gd name="T95" fmla="*/ 145 h 358"/>
              <a:gd name="T96" fmla="*/ 76 w 161"/>
              <a:gd name="T97" fmla="*/ 151 h 358"/>
              <a:gd name="T98" fmla="*/ 75 w 161"/>
              <a:gd name="T99" fmla="*/ 173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61" h="358">
                <a:moveTo>
                  <a:pt x="161" y="358"/>
                </a:moveTo>
                <a:cubicBezTo>
                  <a:pt x="136" y="358"/>
                  <a:pt x="112" y="358"/>
                  <a:pt x="86" y="358"/>
                </a:cubicBezTo>
                <a:cubicBezTo>
                  <a:pt x="86" y="354"/>
                  <a:pt x="86" y="349"/>
                  <a:pt x="85" y="345"/>
                </a:cubicBezTo>
                <a:cubicBezTo>
                  <a:pt x="82" y="345"/>
                  <a:pt x="79" y="345"/>
                  <a:pt x="76" y="345"/>
                </a:cubicBezTo>
                <a:cubicBezTo>
                  <a:pt x="75" y="349"/>
                  <a:pt x="75" y="353"/>
                  <a:pt x="74" y="357"/>
                </a:cubicBezTo>
                <a:cubicBezTo>
                  <a:pt x="50" y="357"/>
                  <a:pt x="25" y="357"/>
                  <a:pt x="0" y="357"/>
                </a:cubicBezTo>
                <a:cubicBezTo>
                  <a:pt x="19" y="238"/>
                  <a:pt x="38" y="119"/>
                  <a:pt x="57" y="0"/>
                </a:cubicBezTo>
                <a:cubicBezTo>
                  <a:pt x="63" y="0"/>
                  <a:pt x="68" y="0"/>
                  <a:pt x="75" y="0"/>
                </a:cubicBezTo>
                <a:cubicBezTo>
                  <a:pt x="75" y="6"/>
                  <a:pt x="75" y="11"/>
                  <a:pt x="75" y="16"/>
                </a:cubicBezTo>
                <a:cubicBezTo>
                  <a:pt x="74" y="24"/>
                  <a:pt x="78" y="26"/>
                  <a:pt x="86" y="24"/>
                </a:cubicBezTo>
                <a:cubicBezTo>
                  <a:pt x="86" y="16"/>
                  <a:pt x="86" y="9"/>
                  <a:pt x="86" y="1"/>
                </a:cubicBezTo>
                <a:cubicBezTo>
                  <a:pt x="92" y="1"/>
                  <a:pt x="98" y="1"/>
                  <a:pt x="104" y="1"/>
                </a:cubicBezTo>
                <a:cubicBezTo>
                  <a:pt x="123" y="119"/>
                  <a:pt x="142" y="238"/>
                  <a:pt x="161" y="358"/>
                </a:cubicBezTo>
                <a:close/>
                <a:moveTo>
                  <a:pt x="85" y="271"/>
                </a:moveTo>
                <a:cubicBezTo>
                  <a:pt x="86" y="270"/>
                  <a:pt x="86" y="269"/>
                  <a:pt x="86" y="268"/>
                </a:cubicBezTo>
                <a:cubicBezTo>
                  <a:pt x="86" y="261"/>
                  <a:pt x="86" y="256"/>
                  <a:pt x="96" y="259"/>
                </a:cubicBezTo>
                <a:cubicBezTo>
                  <a:pt x="96" y="260"/>
                  <a:pt x="99" y="257"/>
                  <a:pt x="100" y="255"/>
                </a:cubicBezTo>
                <a:cubicBezTo>
                  <a:pt x="100" y="249"/>
                  <a:pt x="100" y="244"/>
                  <a:pt x="100" y="238"/>
                </a:cubicBezTo>
                <a:cubicBezTo>
                  <a:pt x="100" y="225"/>
                  <a:pt x="99" y="224"/>
                  <a:pt x="86" y="221"/>
                </a:cubicBezTo>
                <a:cubicBezTo>
                  <a:pt x="86" y="213"/>
                  <a:pt x="86" y="205"/>
                  <a:pt x="86" y="197"/>
                </a:cubicBezTo>
                <a:cubicBezTo>
                  <a:pt x="82" y="197"/>
                  <a:pt x="79" y="197"/>
                  <a:pt x="76" y="197"/>
                </a:cubicBezTo>
                <a:cubicBezTo>
                  <a:pt x="76" y="205"/>
                  <a:pt x="76" y="214"/>
                  <a:pt x="76" y="222"/>
                </a:cubicBezTo>
                <a:cubicBezTo>
                  <a:pt x="78" y="222"/>
                  <a:pt x="81" y="223"/>
                  <a:pt x="81" y="223"/>
                </a:cubicBezTo>
                <a:cubicBezTo>
                  <a:pt x="81" y="227"/>
                  <a:pt x="81" y="230"/>
                  <a:pt x="80" y="234"/>
                </a:cubicBezTo>
                <a:cubicBezTo>
                  <a:pt x="84" y="233"/>
                  <a:pt x="87" y="232"/>
                  <a:pt x="91" y="231"/>
                </a:cubicBezTo>
                <a:cubicBezTo>
                  <a:pt x="91" y="234"/>
                  <a:pt x="89" y="236"/>
                  <a:pt x="87" y="239"/>
                </a:cubicBezTo>
                <a:cubicBezTo>
                  <a:pt x="83" y="242"/>
                  <a:pt x="77" y="245"/>
                  <a:pt x="76" y="249"/>
                </a:cubicBezTo>
                <a:cubicBezTo>
                  <a:pt x="74" y="256"/>
                  <a:pt x="75" y="264"/>
                  <a:pt x="75" y="271"/>
                </a:cubicBezTo>
                <a:cubicBezTo>
                  <a:pt x="79" y="271"/>
                  <a:pt x="82" y="271"/>
                  <a:pt x="85" y="271"/>
                </a:cubicBezTo>
                <a:close/>
                <a:moveTo>
                  <a:pt x="85" y="296"/>
                </a:moveTo>
                <a:cubicBezTo>
                  <a:pt x="82" y="296"/>
                  <a:pt x="79" y="296"/>
                  <a:pt x="76" y="296"/>
                </a:cubicBezTo>
                <a:cubicBezTo>
                  <a:pt x="76" y="304"/>
                  <a:pt x="76" y="313"/>
                  <a:pt x="76" y="321"/>
                </a:cubicBezTo>
                <a:cubicBezTo>
                  <a:pt x="79" y="321"/>
                  <a:pt x="82" y="321"/>
                  <a:pt x="85" y="321"/>
                </a:cubicBezTo>
                <a:cubicBezTo>
                  <a:pt x="85" y="312"/>
                  <a:pt x="85" y="304"/>
                  <a:pt x="85" y="296"/>
                </a:cubicBezTo>
                <a:close/>
                <a:moveTo>
                  <a:pt x="85" y="98"/>
                </a:moveTo>
                <a:cubicBezTo>
                  <a:pt x="85" y="97"/>
                  <a:pt x="84" y="97"/>
                  <a:pt x="83" y="96"/>
                </a:cubicBezTo>
                <a:cubicBezTo>
                  <a:pt x="81" y="98"/>
                  <a:pt x="76" y="99"/>
                  <a:pt x="76" y="101"/>
                </a:cubicBezTo>
                <a:cubicBezTo>
                  <a:pt x="75" y="108"/>
                  <a:pt x="75" y="116"/>
                  <a:pt x="75" y="123"/>
                </a:cubicBezTo>
                <a:cubicBezTo>
                  <a:pt x="79" y="123"/>
                  <a:pt x="82" y="123"/>
                  <a:pt x="85" y="123"/>
                </a:cubicBezTo>
                <a:cubicBezTo>
                  <a:pt x="85" y="114"/>
                  <a:pt x="85" y="106"/>
                  <a:pt x="85" y="98"/>
                </a:cubicBezTo>
                <a:close/>
                <a:moveTo>
                  <a:pt x="75" y="48"/>
                </a:moveTo>
                <a:cubicBezTo>
                  <a:pt x="75" y="54"/>
                  <a:pt x="75" y="60"/>
                  <a:pt x="75" y="66"/>
                </a:cubicBezTo>
                <a:cubicBezTo>
                  <a:pt x="75" y="75"/>
                  <a:pt x="76" y="75"/>
                  <a:pt x="85" y="73"/>
                </a:cubicBezTo>
                <a:cubicBezTo>
                  <a:pt x="85" y="65"/>
                  <a:pt x="85" y="56"/>
                  <a:pt x="85" y="48"/>
                </a:cubicBezTo>
                <a:cubicBezTo>
                  <a:pt x="82" y="48"/>
                  <a:pt x="79" y="48"/>
                  <a:pt x="75" y="48"/>
                </a:cubicBezTo>
                <a:close/>
                <a:moveTo>
                  <a:pt x="75" y="173"/>
                </a:moveTo>
                <a:cubicBezTo>
                  <a:pt x="79" y="173"/>
                  <a:pt x="82" y="173"/>
                  <a:pt x="85" y="173"/>
                </a:cubicBezTo>
                <a:cubicBezTo>
                  <a:pt x="85" y="164"/>
                  <a:pt x="85" y="156"/>
                  <a:pt x="85" y="145"/>
                </a:cubicBezTo>
                <a:cubicBezTo>
                  <a:pt x="81" y="147"/>
                  <a:pt x="76" y="149"/>
                  <a:pt x="76" y="151"/>
                </a:cubicBezTo>
                <a:cubicBezTo>
                  <a:pt x="74" y="158"/>
                  <a:pt x="75" y="165"/>
                  <a:pt x="75" y="17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64BDAFF7-3706-4D99-B6EB-D0BF76407FDA}"/>
              </a:ext>
            </a:extLst>
          </p:cNvPr>
          <p:cNvSpPr>
            <a:spLocks noEditPoints="1"/>
          </p:cNvSpPr>
          <p:nvPr/>
        </p:nvSpPr>
        <p:spPr bwMode="auto">
          <a:xfrm>
            <a:off x="1120775" y="1025526"/>
            <a:ext cx="485775" cy="708025"/>
          </a:xfrm>
          <a:custGeom>
            <a:avLst/>
            <a:gdLst>
              <a:gd name="T0" fmla="*/ 111 w 241"/>
              <a:gd name="T1" fmla="*/ 277 h 350"/>
              <a:gd name="T2" fmla="*/ 111 w 241"/>
              <a:gd name="T3" fmla="*/ 223 h 350"/>
              <a:gd name="T4" fmla="*/ 116 w 241"/>
              <a:gd name="T5" fmla="*/ 215 h 350"/>
              <a:gd name="T6" fmla="*/ 155 w 241"/>
              <a:gd name="T7" fmla="*/ 177 h 350"/>
              <a:gd name="T8" fmla="*/ 144 w 241"/>
              <a:gd name="T9" fmla="*/ 172 h 350"/>
              <a:gd name="T10" fmla="*/ 111 w 241"/>
              <a:gd name="T11" fmla="*/ 204 h 350"/>
              <a:gd name="T12" fmla="*/ 100 w 241"/>
              <a:gd name="T13" fmla="*/ 232 h 350"/>
              <a:gd name="T14" fmla="*/ 100 w 241"/>
              <a:gd name="T15" fmla="*/ 345 h 350"/>
              <a:gd name="T16" fmla="*/ 100 w 241"/>
              <a:gd name="T17" fmla="*/ 350 h 350"/>
              <a:gd name="T18" fmla="*/ 87 w 241"/>
              <a:gd name="T19" fmla="*/ 336 h 350"/>
              <a:gd name="T20" fmla="*/ 84 w 241"/>
              <a:gd name="T21" fmla="*/ 327 h 350"/>
              <a:gd name="T22" fmla="*/ 84 w 241"/>
              <a:gd name="T23" fmla="*/ 225 h 350"/>
              <a:gd name="T24" fmla="*/ 77 w 241"/>
              <a:gd name="T25" fmla="*/ 209 h 350"/>
              <a:gd name="T26" fmla="*/ 74 w 241"/>
              <a:gd name="T27" fmla="*/ 207 h 350"/>
              <a:gd name="T28" fmla="*/ 69 w 241"/>
              <a:gd name="T29" fmla="*/ 177 h 350"/>
              <a:gd name="T30" fmla="*/ 89 w 241"/>
              <a:gd name="T31" fmla="*/ 201 h 350"/>
              <a:gd name="T32" fmla="*/ 150 w 241"/>
              <a:gd name="T33" fmla="*/ 140 h 350"/>
              <a:gd name="T34" fmla="*/ 143 w 241"/>
              <a:gd name="T35" fmla="*/ 134 h 350"/>
              <a:gd name="T36" fmla="*/ 92 w 241"/>
              <a:gd name="T37" fmla="*/ 186 h 350"/>
              <a:gd name="T38" fmla="*/ 70 w 241"/>
              <a:gd name="T39" fmla="*/ 163 h 350"/>
              <a:gd name="T40" fmla="*/ 68 w 241"/>
              <a:gd name="T41" fmla="*/ 157 h 350"/>
              <a:gd name="T42" fmla="*/ 27 w 241"/>
              <a:gd name="T43" fmla="*/ 103 h 350"/>
              <a:gd name="T44" fmla="*/ 19 w 241"/>
              <a:gd name="T45" fmla="*/ 95 h 350"/>
              <a:gd name="T46" fmla="*/ 0 w 241"/>
              <a:gd name="T47" fmla="*/ 62 h 350"/>
              <a:gd name="T48" fmla="*/ 25 w 241"/>
              <a:gd name="T49" fmla="*/ 43 h 350"/>
              <a:gd name="T50" fmla="*/ 35 w 241"/>
              <a:gd name="T51" fmla="*/ 35 h 350"/>
              <a:gd name="T52" fmla="*/ 139 w 241"/>
              <a:gd name="T53" fmla="*/ 34 h 350"/>
              <a:gd name="T54" fmla="*/ 147 w 241"/>
              <a:gd name="T55" fmla="*/ 39 h 350"/>
              <a:gd name="T56" fmla="*/ 204 w 241"/>
              <a:gd name="T57" fmla="*/ 122 h 350"/>
              <a:gd name="T58" fmla="*/ 208 w 241"/>
              <a:gd name="T59" fmla="*/ 133 h 350"/>
              <a:gd name="T60" fmla="*/ 186 w 241"/>
              <a:gd name="T61" fmla="*/ 234 h 350"/>
              <a:gd name="T62" fmla="*/ 174 w 241"/>
              <a:gd name="T63" fmla="*/ 244 h 350"/>
              <a:gd name="T64" fmla="*/ 111 w 241"/>
              <a:gd name="T65" fmla="*/ 277 h 350"/>
              <a:gd name="T66" fmla="*/ 110 w 241"/>
              <a:gd name="T67" fmla="*/ 117 h 350"/>
              <a:gd name="T68" fmla="*/ 111 w 241"/>
              <a:gd name="T69" fmla="*/ 126 h 350"/>
              <a:gd name="T70" fmla="*/ 120 w 241"/>
              <a:gd name="T71" fmla="*/ 117 h 350"/>
              <a:gd name="T72" fmla="*/ 110 w 241"/>
              <a:gd name="T73" fmla="*/ 117 h 350"/>
              <a:gd name="T74" fmla="*/ 152 w 241"/>
              <a:gd name="T75" fmla="*/ 232 h 350"/>
              <a:gd name="T76" fmla="*/ 152 w 241"/>
              <a:gd name="T77" fmla="*/ 222 h 350"/>
              <a:gd name="T78" fmla="*/ 142 w 241"/>
              <a:gd name="T79" fmla="*/ 222 h 350"/>
              <a:gd name="T80" fmla="*/ 142 w 241"/>
              <a:gd name="T81" fmla="*/ 232 h 350"/>
              <a:gd name="T82" fmla="*/ 152 w 241"/>
              <a:gd name="T83" fmla="*/ 232 h 350"/>
              <a:gd name="T84" fmla="*/ 49 w 241"/>
              <a:gd name="T85" fmla="*/ 94 h 350"/>
              <a:gd name="T86" fmla="*/ 40 w 241"/>
              <a:gd name="T87" fmla="*/ 94 h 350"/>
              <a:gd name="T88" fmla="*/ 40 w 241"/>
              <a:gd name="T89" fmla="*/ 104 h 350"/>
              <a:gd name="T90" fmla="*/ 49 w 241"/>
              <a:gd name="T91" fmla="*/ 104 h 350"/>
              <a:gd name="T92" fmla="*/ 49 w 241"/>
              <a:gd name="T93" fmla="*/ 94 h 350"/>
              <a:gd name="T94" fmla="*/ 183 w 241"/>
              <a:gd name="T95" fmla="*/ 173 h 350"/>
              <a:gd name="T96" fmla="*/ 183 w 241"/>
              <a:gd name="T97" fmla="*/ 185 h 350"/>
              <a:gd name="T98" fmla="*/ 192 w 241"/>
              <a:gd name="T99" fmla="*/ 182 h 350"/>
              <a:gd name="T100" fmla="*/ 192 w 241"/>
              <a:gd name="T101" fmla="*/ 176 h 350"/>
              <a:gd name="T102" fmla="*/ 183 w 241"/>
              <a:gd name="T103" fmla="*/ 173 h 350"/>
              <a:gd name="T104" fmla="*/ 144 w 241"/>
              <a:gd name="T105" fmla="*/ 86 h 350"/>
              <a:gd name="T106" fmla="*/ 144 w 241"/>
              <a:gd name="T107" fmla="*/ 96 h 350"/>
              <a:gd name="T108" fmla="*/ 153 w 241"/>
              <a:gd name="T109" fmla="*/ 96 h 350"/>
              <a:gd name="T110" fmla="*/ 144 w 241"/>
              <a:gd name="T111" fmla="*/ 86 h 350"/>
              <a:gd name="T112" fmla="*/ 104 w 241"/>
              <a:gd name="T113" fmla="*/ 62 h 350"/>
              <a:gd name="T114" fmla="*/ 104 w 241"/>
              <a:gd name="T115" fmla="*/ 52 h 350"/>
              <a:gd name="T116" fmla="*/ 95 w 241"/>
              <a:gd name="T117" fmla="*/ 52 h 350"/>
              <a:gd name="T118" fmla="*/ 95 w 241"/>
              <a:gd name="T119" fmla="*/ 62 h 350"/>
              <a:gd name="T120" fmla="*/ 104 w 241"/>
              <a:gd name="T121" fmla="*/ 62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41" h="350">
                <a:moveTo>
                  <a:pt x="111" y="277"/>
                </a:moveTo>
                <a:cubicBezTo>
                  <a:pt x="111" y="259"/>
                  <a:pt x="111" y="241"/>
                  <a:pt x="111" y="223"/>
                </a:cubicBezTo>
                <a:cubicBezTo>
                  <a:pt x="111" y="220"/>
                  <a:pt x="114" y="217"/>
                  <a:pt x="116" y="215"/>
                </a:cubicBezTo>
                <a:cubicBezTo>
                  <a:pt x="128" y="203"/>
                  <a:pt x="141" y="191"/>
                  <a:pt x="155" y="177"/>
                </a:cubicBezTo>
                <a:cubicBezTo>
                  <a:pt x="150" y="175"/>
                  <a:pt x="148" y="174"/>
                  <a:pt x="144" y="172"/>
                </a:cubicBezTo>
                <a:cubicBezTo>
                  <a:pt x="134" y="182"/>
                  <a:pt x="123" y="194"/>
                  <a:pt x="111" y="204"/>
                </a:cubicBezTo>
                <a:cubicBezTo>
                  <a:pt x="102" y="212"/>
                  <a:pt x="99" y="220"/>
                  <a:pt x="100" y="232"/>
                </a:cubicBezTo>
                <a:cubicBezTo>
                  <a:pt x="100" y="270"/>
                  <a:pt x="100" y="308"/>
                  <a:pt x="100" y="345"/>
                </a:cubicBezTo>
                <a:cubicBezTo>
                  <a:pt x="100" y="347"/>
                  <a:pt x="100" y="348"/>
                  <a:pt x="100" y="350"/>
                </a:cubicBezTo>
                <a:cubicBezTo>
                  <a:pt x="95" y="345"/>
                  <a:pt x="91" y="341"/>
                  <a:pt x="87" y="336"/>
                </a:cubicBezTo>
                <a:cubicBezTo>
                  <a:pt x="85" y="333"/>
                  <a:pt x="84" y="330"/>
                  <a:pt x="84" y="327"/>
                </a:cubicBezTo>
                <a:cubicBezTo>
                  <a:pt x="83" y="293"/>
                  <a:pt x="83" y="259"/>
                  <a:pt x="84" y="225"/>
                </a:cubicBezTo>
                <a:cubicBezTo>
                  <a:pt x="84" y="219"/>
                  <a:pt x="82" y="213"/>
                  <a:pt x="77" y="209"/>
                </a:cubicBezTo>
                <a:cubicBezTo>
                  <a:pt x="76" y="209"/>
                  <a:pt x="75" y="207"/>
                  <a:pt x="74" y="207"/>
                </a:cubicBezTo>
                <a:cubicBezTo>
                  <a:pt x="62" y="195"/>
                  <a:pt x="62" y="195"/>
                  <a:pt x="69" y="177"/>
                </a:cubicBezTo>
                <a:cubicBezTo>
                  <a:pt x="76" y="185"/>
                  <a:pt x="83" y="193"/>
                  <a:pt x="89" y="201"/>
                </a:cubicBezTo>
                <a:cubicBezTo>
                  <a:pt x="111" y="180"/>
                  <a:pt x="130" y="160"/>
                  <a:pt x="150" y="140"/>
                </a:cubicBezTo>
                <a:cubicBezTo>
                  <a:pt x="148" y="138"/>
                  <a:pt x="146" y="136"/>
                  <a:pt x="143" y="134"/>
                </a:cubicBezTo>
                <a:cubicBezTo>
                  <a:pt x="126" y="151"/>
                  <a:pt x="109" y="168"/>
                  <a:pt x="92" y="186"/>
                </a:cubicBezTo>
                <a:cubicBezTo>
                  <a:pt x="84" y="178"/>
                  <a:pt x="77" y="171"/>
                  <a:pt x="70" y="163"/>
                </a:cubicBezTo>
                <a:cubicBezTo>
                  <a:pt x="69" y="162"/>
                  <a:pt x="69" y="159"/>
                  <a:pt x="68" y="157"/>
                </a:cubicBezTo>
                <a:cubicBezTo>
                  <a:pt x="65" y="132"/>
                  <a:pt x="51" y="114"/>
                  <a:pt x="27" y="103"/>
                </a:cubicBezTo>
                <a:cubicBezTo>
                  <a:pt x="23" y="102"/>
                  <a:pt x="21" y="99"/>
                  <a:pt x="19" y="95"/>
                </a:cubicBezTo>
                <a:cubicBezTo>
                  <a:pt x="14" y="84"/>
                  <a:pt x="7" y="74"/>
                  <a:pt x="0" y="62"/>
                </a:cubicBezTo>
                <a:cubicBezTo>
                  <a:pt x="5" y="54"/>
                  <a:pt x="14" y="48"/>
                  <a:pt x="25" y="43"/>
                </a:cubicBezTo>
                <a:cubicBezTo>
                  <a:pt x="29" y="41"/>
                  <a:pt x="32" y="38"/>
                  <a:pt x="35" y="35"/>
                </a:cubicBezTo>
                <a:cubicBezTo>
                  <a:pt x="61" y="1"/>
                  <a:pt x="112" y="0"/>
                  <a:pt x="139" y="34"/>
                </a:cubicBezTo>
                <a:cubicBezTo>
                  <a:pt x="141" y="36"/>
                  <a:pt x="144" y="39"/>
                  <a:pt x="147" y="39"/>
                </a:cubicBezTo>
                <a:cubicBezTo>
                  <a:pt x="186" y="49"/>
                  <a:pt x="209" y="82"/>
                  <a:pt x="204" y="122"/>
                </a:cubicBezTo>
                <a:cubicBezTo>
                  <a:pt x="203" y="127"/>
                  <a:pt x="204" y="130"/>
                  <a:pt x="208" y="133"/>
                </a:cubicBezTo>
                <a:cubicBezTo>
                  <a:pt x="241" y="164"/>
                  <a:pt x="229" y="220"/>
                  <a:pt x="186" y="234"/>
                </a:cubicBezTo>
                <a:cubicBezTo>
                  <a:pt x="180" y="236"/>
                  <a:pt x="177" y="239"/>
                  <a:pt x="174" y="244"/>
                </a:cubicBezTo>
                <a:cubicBezTo>
                  <a:pt x="161" y="266"/>
                  <a:pt x="136" y="279"/>
                  <a:pt x="111" y="277"/>
                </a:cubicBezTo>
                <a:close/>
                <a:moveTo>
                  <a:pt x="110" y="117"/>
                </a:moveTo>
                <a:cubicBezTo>
                  <a:pt x="111" y="121"/>
                  <a:pt x="111" y="124"/>
                  <a:pt x="111" y="126"/>
                </a:cubicBezTo>
                <a:cubicBezTo>
                  <a:pt x="121" y="129"/>
                  <a:pt x="122" y="128"/>
                  <a:pt x="120" y="117"/>
                </a:cubicBezTo>
                <a:cubicBezTo>
                  <a:pt x="117" y="117"/>
                  <a:pt x="114" y="117"/>
                  <a:pt x="110" y="117"/>
                </a:cubicBezTo>
                <a:close/>
                <a:moveTo>
                  <a:pt x="152" y="232"/>
                </a:moveTo>
                <a:cubicBezTo>
                  <a:pt x="152" y="228"/>
                  <a:pt x="152" y="225"/>
                  <a:pt x="152" y="222"/>
                </a:cubicBezTo>
                <a:cubicBezTo>
                  <a:pt x="148" y="222"/>
                  <a:pt x="145" y="222"/>
                  <a:pt x="142" y="222"/>
                </a:cubicBezTo>
                <a:cubicBezTo>
                  <a:pt x="142" y="226"/>
                  <a:pt x="142" y="229"/>
                  <a:pt x="142" y="232"/>
                </a:cubicBezTo>
                <a:cubicBezTo>
                  <a:pt x="146" y="232"/>
                  <a:pt x="148" y="232"/>
                  <a:pt x="152" y="232"/>
                </a:cubicBezTo>
                <a:close/>
                <a:moveTo>
                  <a:pt x="49" y="94"/>
                </a:moveTo>
                <a:cubicBezTo>
                  <a:pt x="45" y="94"/>
                  <a:pt x="43" y="94"/>
                  <a:pt x="40" y="94"/>
                </a:cubicBezTo>
                <a:cubicBezTo>
                  <a:pt x="40" y="98"/>
                  <a:pt x="40" y="101"/>
                  <a:pt x="40" y="104"/>
                </a:cubicBezTo>
                <a:cubicBezTo>
                  <a:pt x="43" y="104"/>
                  <a:pt x="46" y="104"/>
                  <a:pt x="49" y="104"/>
                </a:cubicBezTo>
                <a:cubicBezTo>
                  <a:pt x="49" y="100"/>
                  <a:pt x="49" y="97"/>
                  <a:pt x="49" y="94"/>
                </a:cubicBezTo>
                <a:close/>
                <a:moveTo>
                  <a:pt x="183" y="173"/>
                </a:moveTo>
                <a:cubicBezTo>
                  <a:pt x="183" y="178"/>
                  <a:pt x="183" y="181"/>
                  <a:pt x="183" y="185"/>
                </a:cubicBezTo>
                <a:cubicBezTo>
                  <a:pt x="187" y="184"/>
                  <a:pt x="190" y="184"/>
                  <a:pt x="192" y="182"/>
                </a:cubicBezTo>
                <a:cubicBezTo>
                  <a:pt x="193" y="181"/>
                  <a:pt x="193" y="176"/>
                  <a:pt x="192" y="176"/>
                </a:cubicBezTo>
                <a:cubicBezTo>
                  <a:pt x="190" y="174"/>
                  <a:pt x="186" y="174"/>
                  <a:pt x="183" y="173"/>
                </a:cubicBezTo>
                <a:close/>
                <a:moveTo>
                  <a:pt x="144" y="86"/>
                </a:moveTo>
                <a:cubicBezTo>
                  <a:pt x="144" y="90"/>
                  <a:pt x="144" y="93"/>
                  <a:pt x="144" y="96"/>
                </a:cubicBezTo>
                <a:cubicBezTo>
                  <a:pt x="148" y="96"/>
                  <a:pt x="150" y="96"/>
                  <a:pt x="153" y="96"/>
                </a:cubicBezTo>
                <a:cubicBezTo>
                  <a:pt x="155" y="86"/>
                  <a:pt x="155" y="85"/>
                  <a:pt x="144" y="86"/>
                </a:cubicBezTo>
                <a:close/>
                <a:moveTo>
                  <a:pt x="104" y="62"/>
                </a:moveTo>
                <a:cubicBezTo>
                  <a:pt x="104" y="58"/>
                  <a:pt x="104" y="55"/>
                  <a:pt x="104" y="52"/>
                </a:cubicBezTo>
                <a:cubicBezTo>
                  <a:pt x="101" y="52"/>
                  <a:pt x="98" y="52"/>
                  <a:pt x="95" y="52"/>
                </a:cubicBezTo>
                <a:cubicBezTo>
                  <a:pt x="95" y="56"/>
                  <a:pt x="95" y="58"/>
                  <a:pt x="95" y="62"/>
                </a:cubicBezTo>
                <a:cubicBezTo>
                  <a:pt x="98" y="62"/>
                  <a:pt x="101" y="62"/>
                  <a:pt x="104" y="6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DFCB6B62-81BC-4DC9-92D5-A725FF00E8FF}"/>
              </a:ext>
            </a:extLst>
          </p:cNvPr>
          <p:cNvSpPr>
            <a:spLocks noEditPoints="1"/>
          </p:cNvSpPr>
          <p:nvPr/>
        </p:nvSpPr>
        <p:spPr bwMode="auto">
          <a:xfrm>
            <a:off x="1733550" y="3113088"/>
            <a:ext cx="811213" cy="444500"/>
          </a:xfrm>
          <a:custGeom>
            <a:avLst/>
            <a:gdLst>
              <a:gd name="T0" fmla="*/ 257 w 402"/>
              <a:gd name="T1" fmla="*/ 76 h 220"/>
              <a:gd name="T2" fmla="*/ 301 w 402"/>
              <a:gd name="T3" fmla="*/ 28 h 220"/>
              <a:gd name="T4" fmla="*/ 340 w 402"/>
              <a:gd name="T5" fmla="*/ 86 h 220"/>
              <a:gd name="T6" fmla="*/ 385 w 402"/>
              <a:gd name="T7" fmla="*/ 152 h 220"/>
              <a:gd name="T8" fmla="*/ 402 w 402"/>
              <a:gd name="T9" fmla="*/ 163 h 220"/>
              <a:gd name="T10" fmla="*/ 400 w 402"/>
              <a:gd name="T11" fmla="*/ 170 h 220"/>
              <a:gd name="T12" fmla="*/ 268 w 402"/>
              <a:gd name="T13" fmla="*/ 171 h 220"/>
              <a:gd name="T14" fmla="*/ 230 w 402"/>
              <a:gd name="T15" fmla="*/ 196 h 220"/>
              <a:gd name="T16" fmla="*/ 253 w 402"/>
              <a:gd name="T17" fmla="*/ 214 h 220"/>
              <a:gd name="T18" fmla="*/ 248 w 402"/>
              <a:gd name="T19" fmla="*/ 220 h 220"/>
              <a:gd name="T20" fmla="*/ 185 w 402"/>
              <a:gd name="T21" fmla="*/ 181 h 220"/>
              <a:gd name="T22" fmla="*/ 207 w 402"/>
              <a:gd name="T23" fmla="*/ 157 h 220"/>
              <a:gd name="T24" fmla="*/ 161 w 402"/>
              <a:gd name="T25" fmla="*/ 115 h 220"/>
              <a:gd name="T26" fmla="*/ 115 w 402"/>
              <a:gd name="T27" fmla="*/ 157 h 220"/>
              <a:gd name="T28" fmla="*/ 121 w 402"/>
              <a:gd name="T29" fmla="*/ 165 h 220"/>
              <a:gd name="T30" fmla="*/ 4 w 402"/>
              <a:gd name="T31" fmla="*/ 180 h 220"/>
              <a:gd name="T32" fmla="*/ 2 w 402"/>
              <a:gd name="T33" fmla="*/ 177 h 220"/>
              <a:gd name="T34" fmla="*/ 0 w 402"/>
              <a:gd name="T35" fmla="*/ 171 h 220"/>
              <a:gd name="T36" fmla="*/ 13 w 402"/>
              <a:gd name="T37" fmla="*/ 166 h 220"/>
              <a:gd name="T38" fmla="*/ 37 w 402"/>
              <a:gd name="T39" fmla="*/ 151 h 220"/>
              <a:gd name="T40" fmla="*/ 172 w 402"/>
              <a:gd name="T41" fmla="*/ 6 h 220"/>
              <a:gd name="T42" fmla="*/ 176 w 402"/>
              <a:gd name="T43" fmla="*/ 0 h 220"/>
              <a:gd name="T44" fmla="*/ 275 w 402"/>
              <a:gd name="T45" fmla="*/ 115 h 220"/>
              <a:gd name="T46" fmla="*/ 276 w 402"/>
              <a:gd name="T47" fmla="*/ 114 h 220"/>
              <a:gd name="T48" fmla="*/ 257 w 402"/>
              <a:gd name="T49" fmla="*/ 76 h 220"/>
              <a:gd name="T50" fmla="*/ 199 w 402"/>
              <a:gd name="T51" fmla="*/ 114 h 220"/>
              <a:gd name="T52" fmla="*/ 206 w 402"/>
              <a:gd name="T53" fmla="*/ 113 h 220"/>
              <a:gd name="T54" fmla="*/ 211 w 402"/>
              <a:gd name="T55" fmla="*/ 111 h 220"/>
              <a:gd name="T56" fmla="*/ 208 w 402"/>
              <a:gd name="T57" fmla="*/ 117 h 220"/>
              <a:gd name="T58" fmla="*/ 202 w 402"/>
              <a:gd name="T59" fmla="*/ 121 h 220"/>
              <a:gd name="T60" fmla="*/ 201 w 402"/>
              <a:gd name="T61" fmla="*/ 137 h 220"/>
              <a:gd name="T62" fmla="*/ 218 w 402"/>
              <a:gd name="T63" fmla="*/ 139 h 220"/>
              <a:gd name="T64" fmla="*/ 219 w 402"/>
              <a:gd name="T65" fmla="*/ 136 h 220"/>
              <a:gd name="T66" fmla="*/ 219 w 402"/>
              <a:gd name="T67" fmla="*/ 111 h 220"/>
              <a:gd name="T68" fmla="*/ 207 w 402"/>
              <a:gd name="T69" fmla="*/ 103 h 220"/>
              <a:gd name="T70" fmla="*/ 199 w 402"/>
              <a:gd name="T71" fmla="*/ 114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2" h="220">
                <a:moveTo>
                  <a:pt x="257" y="76"/>
                </a:moveTo>
                <a:cubicBezTo>
                  <a:pt x="271" y="60"/>
                  <a:pt x="286" y="45"/>
                  <a:pt x="301" y="28"/>
                </a:cubicBezTo>
                <a:cubicBezTo>
                  <a:pt x="314" y="48"/>
                  <a:pt x="327" y="67"/>
                  <a:pt x="340" y="86"/>
                </a:cubicBezTo>
                <a:cubicBezTo>
                  <a:pt x="355" y="108"/>
                  <a:pt x="369" y="131"/>
                  <a:pt x="385" y="152"/>
                </a:cubicBezTo>
                <a:cubicBezTo>
                  <a:pt x="389" y="157"/>
                  <a:pt x="396" y="159"/>
                  <a:pt x="402" y="163"/>
                </a:cubicBezTo>
                <a:cubicBezTo>
                  <a:pt x="402" y="164"/>
                  <a:pt x="401" y="167"/>
                  <a:pt x="400" y="170"/>
                </a:cubicBezTo>
                <a:cubicBezTo>
                  <a:pt x="356" y="159"/>
                  <a:pt x="312" y="154"/>
                  <a:pt x="268" y="171"/>
                </a:cubicBezTo>
                <a:cubicBezTo>
                  <a:pt x="254" y="177"/>
                  <a:pt x="241" y="185"/>
                  <a:pt x="230" y="196"/>
                </a:cubicBezTo>
                <a:cubicBezTo>
                  <a:pt x="238" y="202"/>
                  <a:pt x="245" y="208"/>
                  <a:pt x="253" y="214"/>
                </a:cubicBezTo>
                <a:cubicBezTo>
                  <a:pt x="251" y="216"/>
                  <a:pt x="249" y="218"/>
                  <a:pt x="248" y="220"/>
                </a:cubicBezTo>
                <a:cubicBezTo>
                  <a:pt x="227" y="207"/>
                  <a:pt x="207" y="194"/>
                  <a:pt x="185" y="181"/>
                </a:cubicBezTo>
                <a:cubicBezTo>
                  <a:pt x="192" y="173"/>
                  <a:pt x="199" y="166"/>
                  <a:pt x="207" y="157"/>
                </a:cubicBezTo>
                <a:cubicBezTo>
                  <a:pt x="191" y="143"/>
                  <a:pt x="176" y="129"/>
                  <a:pt x="161" y="115"/>
                </a:cubicBezTo>
                <a:cubicBezTo>
                  <a:pt x="145" y="129"/>
                  <a:pt x="130" y="143"/>
                  <a:pt x="115" y="157"/>
                </a:cubicBezTo>
                <a:cubicBezTo>
                  <a:pt x="117" y="160"/>
                  <a:pt x="119" y="162"/>
                  <a:pt x="121" y="165"/>
                </a:cubicBezTo>
                <a:cubicBezTo>
                  <a:pt x="81" y="161"/>
                  <a:pt x="42" y="166"/>
                  <a:pt x="4" y="180"/>
                </a:cubicBezTo>
                <a:cubicBezTo>
                  <a:pt x="3" y="179"/>
                  <a:pt x="3" y="178"/>
                  <a:pt x="2" y="177"/>
                </a:cubicBezTo>
                <a:cubicBezTo>
                  <a:pt x="1" y="175"/>
                  <a:pt x="1" y="174"/>
                  <a:pt x="0" y="171"/>
                </a:cubicBezTo>
                <a:cubicBezTo>
                  <a:pt x="5" y="170"/>
                  <a:pt x="9" y="167"/>
                  <a:pt x="13" y="166"/>
                </a:cubicBezTo>
                <a:cubicBezTo>
                  <a:pt x="24" y="165"/>
                  <a:pt x="30" y="158"/>
                  <a:pt x="37" y="151"/>
                </a:cubicBezTo>
                <a:cubicBezTo>
                  <a:pt x="82" y="103"/>
                  <a:pt x="127" y="54"/>
                  <a:pt x="172" y="6"/>
                </a:cubicBezTo>
                <a:cubicBezTo>
                  <a:pt x="173" y="5"/>
                  <a:pt x="174" y="3"/>
                  <a:pt x="176" y="0"/>
                </a:cubicBezTo>
                <a:cubicBezTo>
                  <a:pt x="209" y="39"/>
                  <a:pt x="242" y="77"/>
                  <a:pt x="275" y="115"/>
                </a:cubicBezTo>
                <a:cubicBezTo>
                  <a:pt x="275" y="115"/>
                  <a:pt x="276" y="114"/>
                  <a:pt x="276" y="114"/>
                </a:cubicBezTo>
                <a:cubicBezTo>
                  <a:pt x="270" y="101"/>
                  <a:pt x="264" y="89"/>
                  <a:pt x="257" y="76"/>
                </a:cubicBezTo>
                <a:close/>
                <a:moveTo>
                  <a:pt x="199" y="114"/>
                </a:moveTo>
                <a:cubicBezTo>
                  <a:pt x="201" y="114"/>
                  <a:pt x="203" y="114"/>
                  <a:pt x="206" y="113"/>
                </a:cubicBezTo>
                <a:cubicBezTo>
                  <a:pt x="207" y="113"/>
                  <a:pt x="209" y="112"/>
                  <a:pt x="211" y="111"/>
                </a:cubicBezTo>
                <a:cubicBezTo>
                  <a:pt x="210" y="113"/>
                  <a:pt x="209" y="116"/>
                  <a:pt x="208" y="117"/>
                </a:cubicBezTo>
                <a:cubicBezTo>
                  <a:pt x="207" y="119"/>
                  <a:pt x="204" y="120"/>
                  <a:pt x="202" y="121"/>
                </a:cubicBezTo>
                <a:cubicBezTo>
                  <a:pt x="198" y="126"/>
                  <a:pt x="196" y="136"/>
                  <a:pt x="201" y="137"/>
                </a:cubicBezTo>
                <a:cubicBezTo>
                  <a:pt x="206" y="140"/>
                  <a:pt x="212" y="139"/>
                  <a:pt x="218" y="139"/>
                </a:cubicBezTo>
                <a:cubicBezTo>
                  <a:pt x="218" y="139"/>
                  <a:pt x="219" y="137"/>
                  <a:pt x="219" y="136"/>
                </a:cubicBezTo>
                <a:cubicBezTo>
                  <a:pt x="219" y="127"/>
                  <a:pt x="219" y="119"/>
                  <a:pt x="219" y="111"/>
                </a:cubicBezTo>
                <a:cubicBezTo>
                  <a:pt x="218" y="104"/>
                  <a:pt x="213" y="102"/>
                  <a:pt x="207" y="103"/>
                </a:cubicBezTo>
                <a:cubicBezTo>
                  <a:pt x="201" y="103"/>
                  <a:pt x="197" y="107"/>
                  <a:pt x="199" y="11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A63C072C-0876-4106-9350-642405EA9078}"/>
              </a:ext>
            </a:extLst>
          </p:cNvPr>
          <p:cNvSpPr>
            <a:spLocks/>
          </p:cNvSpPr>
          <p:nvPr/>
        </p:nvSpPr>
        <p:spPr bwMode="auto">
          <a:xfrm>
            <a:off x="731838" y="4349751"/>
            <a:ext cx="823913" cy="306388"/>
          </a:xfrm>
          <a:custGeom>
            <a:avLst/>
            <a:gdLst>
              <a:gd name="T0" fmla="*/ 321 w 408"/>
              <a:gd name="T1" fmla="*/ 134 h 152"/>
              <a:gd name="T2" fmla="*/ 338 w 408"/>
              <a:gd name="T3" fmla="*/ 117 h 152"/>
              <a:gd name="T4" fmla="*/ 343 w 408"/>
              <a:gd name="T5" fmla="*/ 109 h 152"/>
              <a:gd name="T6" fmla="*/ 349 w 408"/>
              <a:gd name="T7" fmla="*/ 117 h 152"/>
              <a:gd name="T8" fmla="*/ 382 w 408"/>
              <a:gd name="T9" fmla="*/ 136 h 152"/>
              <a:gd name="T10" fmla="*/ 403 w 408"/>
              <a:gd name="T11" fmla="*/ 130 h 152"/>
              <a:gd name="T12" fmla="*/ 408 w 408"/>
              <a:gd name="T13" fmla="*/ 135 h 152"/>
              <a:gd name="T14" fmla="*/ 344 w 408"/>
              <a:gd name="T15" fmla="*/ 131 h 152"/>
              <a:gd name="T16" fmla="*/ 309 w 408"/>
              <a:gd name="T17" fmla="*/ 146 h 152"/>
              <a:gd name="T18" fmla="*/ 274 w 408"/>
              <a:gd name="T19" fmla="*/ 130 h 152"/>
              <a:gd name="T20" fmla="*/ 239 w 408"/>
              <a:gd name="T21" fmla="*/ 146 h 152"/>
              <a:gd name="T22" fmla="*/ 204 w 408"/>
              <a:gd name="T23" fmla="*/ 131 h 152"/>
              <a:gd name="T24" fmla="*/ 134 w 408"/>
              <a:gd name="T25" fmla="*/ 131 h 152"/>
              <a:gd name="T26" fmla="*/ 64 w 408"/>
              <a:gd name="T27" fmla="*/ 130 h 152"/>
              <a:gd name="T28" fmla="*/ 25 w 408"/>
              <a:gd name="T29" fmla="*/ 146 h 152"/>
              <a:gd name="T30" fmla="*/ 8 w 408"/>
              <a:gd name="T31" fmla="*/ 141 h 152"/>
              <a:gd name="T32" fmla="*/ 6 w 408"/>
              <a:gd name="T33" fmla="*/ 129 h 152"/>
              <a:gd name="T34" fmla="*/ 36 w 408"/>
              <a:gd name="T35" fmla="*/ 136 h 152"/>
              <a:gd name="T36" fmla="*/ 59 w 408"/>
              <a:gd name="T37" fmla="*/ 114 h 152"/>
              <a:gd name="T38" fmla="*/ 64 w 408"/>
              <a:gd name="T39" fmla="*/ 110 h 152"/>
              <a:gd name="T40" fmla="*/ 68 w 408"/>
              <a:gd name="T41" fmla="*/ 115 h 152"/>
              <a:gd name="T42" fmla="*/ 86 w 408"/>
              <a:gd name="T43" fmla="*/ 134 h 152"/>
              <a:gd name="T44" fmla="*/ 134 w 408"/>
              <a:gd name="T45" fmla="*/ 25 h 152"/>
              <a:gd name="T46" fmla="*/ 214 w 408"/>
              <a:gd name="T47" fmla="*/ 2 h 152"/>
              <a:gd name="T48" fmla="*/ 295 w 408"/>
              <a:gd name="T49" fmla="*/ 45 h 152"/>
              <a:gd name="T50" fmla="*/ 321 w 408"/>
              <a:gd name="T51" fmla="*/ 134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08" h="152">
                <a:moveTo>
                  <a:pt x="321" y="134"/>
                </a:moveTo>
                <a:cubicBezTo>
                  <a:pt x="330" y="131"/>
                  <a:pt x="336" y="126"/>
                  <a:pt x="338" y="117"/>
                </a:cubicBezTo>
                <a:cubicBezTo>
                  <a:pt x="339" y="114"/>
                  <a:pt x="342" y="112"/>
                  <a:pt x="343" y="109"/>
                </a:cubicBezTo>
                <a:cubicBezTo>
                  <a:pt x="345" y="112"/>
                  <a:pt x="348" y="114"/>
                  <a:pt x="349" y="117"/>
                </a:cubicBezTo>
                <a:cubicBezTo>
                  <a:pt x="352" y="129"/>
                  <a:pt x="367" y="139"/>
                  <a:pt x="382" y="136"/>
                </a:cubicBezTo>
                <a:cubicBezTo>
                  <a:pt x="389" y="135"/>
                  <a:pt x="395" y="132"/>
                  <a:pt x="403" y="130"/>
                </a:cubicBezTo>
                <a:cubicBezTo>
                  <a:pt x="404" y="131"/>
                  <a:pt x="406" y="133"/>
                  <a:pt x="408" y="135"/>
                </a:cubicBezTo>
                <a:cubicBezTo>
                  <a:pt x="391" y="152"/>
                  <a:pt x="363" y="150"/>
                  <a:pt x="344" y="131"/>
                </a:cubicBezTo>
                <a:cubicBezTo>
                  <a:pt x="334" y="141"/>
                  <a:pt x="323" y="146"/>
                  <a:pt x="309" y="146"/>
                </a:cubicBezTo>
                <a:cubicBezTo>
                  <a:pt x="295" y="146"/>
                  <a:pt x="283" y="141"/>
                  <a:pt x="274" y="130"/>
                </a:cubicBezTo>
                <a:cubicBezTo>
                  <a:pt x="264" y="141"/>
                  <a:pt x="253" y="146"/>
                  <a:pt x="239" y="146"/>
                </a:cubicBezTo>
                <a:cubicBezTo>
                  <a:pt x="225" y="146"/>
                  <a:pt x="213" y="141"/>
                  <a:pt x="204" y="131"/>
                </a:cubicBezTo>
                <a:cubicBezTo>
                  <a:pt x="185" y="151"/>
                  <a:pt x="154" y="152"/>
                  <a:pt x="134" y="131"/>
                </a:cubicBezTo>
                <a:cubicBezTo>
                  <a:pt x="109" y="152"/>
                  <a:pt x="84" y="152"/>
                  <a:pt x="64" y="130"/>
                </a:cubicBezTo>
                <a:cubicBezTo>
                  <a:pt x="53" y="142"/>
                  <a:pt x="40" y="148"/>
                  <a:pt x="25" y="146"/>
                </a:cubicBezTo>
                <a:cubicBezTo>
                  <a:pt x="19" y="145"/>
                  <a:pt x="13" y="144"/>
                  <a:pt x="8" y="141"/>
                </a:cubicBezTo>
                <a:cubicBezTo>
                  <a:pt x="1" y="139"/>
                  <a:pt x="0" y="136"/>
                  <a:pt x="6" y="129"/>
                </a:cubicBezTo>
                <a:cubicBezTo>
                  <a:pt x="15" y="135"/>
                  <a:pt x="25" y="138"/>
                  <a:pt x="36" y="136"/>
                </a:cubicBezTo>
                <a:cubicBezTo>
                  <a:pt x="47" y="133"/>
                  <a:pt x="56" y="128"/>
                  <a:pt x="59" y="114"/>
                </a:cubicBezTo>
                <a:cubicBezTo>
                  <a:pt x="59" y="113"/>
                  <a:pt x="62" y="111"/>
                  <a:pt x="64" y="110"/>
                </a:cubicBezTo>
                <a:cubicBezTo>
                  <a:pt x="65" y="111"/>
                  <a:pt x="68" y="113"/>
                  <a:pt x="68" y="115"/>
                </a:cubicBezTo>
                <a:cubicBezTo>
                  <a:pt x="70" y="124"/>
                  <a:pt x="76" y="130"/>
                  <a:pt x="86" y="134"/>
                </a:cubicBezTo>
                <a:cubicBezTo>
                  <a:pt x="83" y="89"/>
                  <a:pt x="98" y="52"/>
                  <a:pt x="134" y="25"/>
                </a:cubicBezTo>
                <a:cubicBezTo>
                  <a:pt x="158" y="7"/>
                  <a:pt x="185" y="0"/>
                  <a:pt x="214" y="2"/>
                </a:cubicBezTo>
                <a:cubicBezTo>
                  <a:pt x="247" y="5"/>
                  <a:pt x="274" y="20"/>
                  <a:pt x="295" y="45"/>
                </a:cubicBezTo>
                <a:cubicBezTo>
                  <a:pt x="316" y="71"/>
                  <a:pt x="324" y="101"/>
                  <a:pt x="321" y="13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AC2BAF90-4FF3-4EFD-831A-DA8B8FAD6DAC}"/>
              </a:ext>
            </a:extLst>
          </p:cNvPr>
          <p:cNvSpPr>
            <a:spLocks/>
          </p:cNvSpPr>
          <p:nvPr/>
        </p:nvSpPr>
        <p:spPr bwMode="auto">
          <a:xfrm>
            <a:off x="3844925" y="1290638"/>
            <a:ext cx="371475" cy="593725"/>
          </a:xfrm>
          <a:custGeom>
            <a:avLst/>
            <a:gdLst>
              <a:gd name="T0" fmla="*/ 74 w 184"/>
              <a:gd name="T1" fmla="*/ 294 h 294"/>
              <a:gd name="T2" fmla="*/ 74 w 184"/>
              <a:gd name="T3" fmla="*/ 276 h 294"/>
              <a:gd name="T4" fmla="*/ 67 w 184"/>
              <a:gd name="T5" fmla="*/ 268 h 294"/>
              <a:gd name="T6" fmla="*/ 13 w 184"/>
              <a:gd name="T7" fmla="*/ 254 h 294"/>
              <a:gd name="T8" fmla="*/ 5 w 184"/>
              <a:gd name="T9" fmla="*/ 234 h 294"/>
              <a:gd name="T10" fmla="*/ 25 w 184"/>
              <a:gd name="T11" fmla="*/ 186 h 294"/>
              <a:gd name="T12" fmla="*/ 25 w 184"/>
              <a:gd name="T13" fmla="*/ 178 h 294"/>
              <a:gd name="T14" fmla="*/ 25 w 184"/>
              <a:gd name="T15" fmla="*/ 166 h 294"/>
              <a:gd name="T16" fmla="*/ 47 w 184"/>
              <a:gd name="T17" fmla="*/ 114 h 294"/>
              <a:gd name="T18" fmla="*/ 54 w 184"/>
              <a:gd name="T19" fmla="*/ 110 h 294"/>
              <a:gd name="T20" fmla="*/ 89 w 184"/>
              <a:gd name="T21" fmla="*/ 109 h 294"/>
              <a:gd name="T22" fmla="*/ 58 w 184"/>
              <a:gd name="T23" fmla="*/ 103 h 294"/>
              <a:gd name="T24" fmla="*/ 49 w 184"/>
              <a:gd name="T25" fmla="*/ 85 h 294"/>
              <a:gd name="T26" fmla="*/ 83 w 184"/>
              <a:gd name="T27" fmla="*/ 9 h 294"/>
              <a:gd name="T28" fmla="*/ 93 w 184"/>
              <a:gd name="T29" fmla="*/ 1 h 294"/>
              <a:gd name="T30" fmla="*/ 102 w 184"/>
              <a:gd name="T31" fmla="*/ 9 h 294"/>
              <a:gd name="T32" fmla="*/ 136 w 184"/>
              <a:gd name="T33" fmla="*/ 84 h 294"/>
              <a:gd name="T34" fmla="*/ 135 w 184"/>
              <a:gd name="T35" fmla="*/ 100 h 294"/>
              <a:gd name="T36" fmla="*/ 135 w 184"/>
              <a:gd name="T37" fmla="*/ 108 h 294"/>
              <a:gd name="T38" fmla="*/ 159 w 184"/>
              <a:gd name="T39" fmla="*/ 165 h 294"/>
              <a:gd name="T40" fmla="*/ 151 w 184"/>
              <a:gd name="T41" fmla="*/ 184 h 294"/>
              <a:gd name="T42" fmla="*/ 125 w 184"/>
              <a:gd name="T43" fmla="*/ 192 h 294"/>
              <a:gd name="T44" fmla="*/ 126 w 184"/>
              <a:gd name="T45" fmla="*/ 190 h 294"/>
              <a:gd name="T46" fmla="*/ 114 w 184"/>
              <a:gd name="T47" fmla="*/ 182 h 294"/>
              <a:gd name="T48" fmla="*/ 104 w 184"/>
              <a:gd name="T49" fmla="*/ 188 h 294"/>
              <a:gd name="T50" fmla="*/ 105 w 184"/>
              <a:gd name="T51" fmla="*/ 193 h 294"/>
              <a:gd name="T52" fmla="*/ 110 w 184"/>
              <a:gd name="T53" fmla="*/ 192 h 294"/>
              <a:gd name="T54" fmla="*/ 115 w 184"/>
              <a:gd name="T55" fmla="*/ 189 h 294"/>
              <a:gd name="T56" fmla="*/ 116 w 184"/>
              <a:gd name="T57" fmla="*/ 191 h 294"/>
              <a:gd name="T58" fmla="*/ 110 w 184"/>
              <a:gd name="T59" fmla="*/ 195 h 294"/>
              <a:gd name="T60" fmla="*/ 108 w 184"/>
              <a:gd name="T61" fmla="*/ 195 h 294"/>
              <a:gd name="T62" fmla="*/ 108 w 184"/>
              <a:gd name="T63" fmla="*/ 199 h 294"/>
              <a:gd name="T64" fmla="*/ 104 w 184"/>
              <a:gd name="T65" fmla="*/ 210 h 294"/>
              <a:gd name="T66" fmla="*/ 113 w 184"/>
              <a:gd name="T67" fmla="*/ 218 h 294"/>
              <a:gd name="T68" fmla="*/ 124 w 184"/>
              <a:gd name="T69" fmla="*/ 218 h 294"/>
              <a:gd name="T70" fmla="*/ 124 w 184"/>
              <a:gd name="T71" fmla="*/ 201 h 294"/>
              <a:gd name="T72" fmla="*/ 129 w 184"/>
              <a:gd name="T73" fmla="*/ 196 h 294"/>
              <a:gd name="T74" fmla="*/ 161 w 184"/>
              <a:gd name="T75" fmla="*/ 190 h 294"/>
              <a:gd name="T76" fmla="*/ 171 w 184"/>
              <a:gd name="T77" fmla="*/ 215 h 294"/>
              <a:gd name="T78" fmla="*/ 180 w 184"/>
              <a:gd name="T79" fmla="*/ 235 h 294"/>
              <a:gd name="T80" fmla="*/ 172 w 184"/>
              <a:gd name="T81" fmla="*/ 254 h 294"/>
              <a:gd name="T82" fmla="*/ 117 w 184"/>
              <a:gd name="T83" fmla="*/ 268 h 294"/>
              <a:gd name="T84" fmla="*/ 108 w 184"/>
              <a:gd name="T85" fmla="*/ 270 h 294"/>
              <a:gd name="T86" fmla="*/ 108 w 184"/>
              <a:gd name="T87" fmla="*/ 294 h 294"/>
              <a:gd name="T88" fmla="*/ 74 w 184"/>
              <a:gd name="T89" fmla="*/ 294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84" h="294">
                <a:moveTo>
                  <a:pt x="74" y="294"/>
                </a:moveTo>
                <a:cubicBezTo>
                  <a:pt x="74" y="287"/>
                  <a:pt x="74" y="282"/>
                  <a:pt x="74" y="276"/>
                </a:cubicBezTo>
                <a:cubicBezTo>
                  <a:pt x="75" y="271"/>
                  <a:pt x="73" y="269"/>
                  <a:pt x="67" y="268"/>
                </a:cubicBezTo>
                <a:cubicBezTo>
                  <a:pt x="49" y="264"/>
                  <a:pt x="31" y="259"/>
                  <a:pt x="13" y="254"/>
                </a:cubicBezTo>
                <a:cubicBezTo>
                  <a:pt x="2" y="250"/>
                  <a:pt x="0" y="245"/>
                  <a:pt x="5" y="234"/>
                </a:cubicBezTo>
                <a:cubicBezTo>
                  <a:pt x="12" y="218"/>
                  <a:pt x="19" y="202"/>
                  <a:pt x="25" y="186"/>
                </a:cubicBezTo>
                <a:cubicBezTo>
                  <a:pt x="26" y="184"/>
                  <a:pt x="25" y="181"/>
                  <a:pt x="25" y="178"/>
                </a:cubicBezTo>
                <a:cubicBezTo>
                  <a:pt x="25" y="174"/>
                  <a:pt x="24" y="169"/>
                  <a:pt x="25" y="166"/>
                </a:cubicBezTo>
                <a:cubicBezTo>
                  <a:pt x="32" y="148"/>
                  <a:pt x="40" y="132"/>
                  <a:pt x="47" y="114"/>
                </a:cubicBezTo>
                <a:cubicBezTo>
                  <a:pt x="48" y="111"/>
                  <a:pt x="50" y="110"/>
                  <a:pt x="54" y="110"/>
                </a:cubicBezTo>
                <a:cubicBezTo>
                  <a:pt x="66" y="111"/>
                  <a:pt x="77" y="110"/>
                  <a:pt x="89" y="109"/>
                </a:cubicBezTo>
                <a:cubicBezTo>
                  <a:pt x="78" y="107"/>
                  <a:pt x="68" y="105"/>
                  <a:pt x="58" y="103"/>
                </a:cubicBezTo>
                <a:cubicBezTo>
                  <a:pt x="47" y="100"/>
                  <a:pt x="45" y="95"/>
                  <a:pt x="49" y="85"/>
                </a:cubicBezTo>
                <a:cubicBezTo>
                  <a:pt x="60" y="59"/>
                  <a:pt x="71" y="34"/>
                  <a:pt x="83" y="9"/>
                </a:cubicBezTo>
                <a:cubicBezTo>
                  <a:pt x="85" y="5"/>
                  <a:pt x="89" y="1"/>
                  <a:pt x="93" y="1"/>
                </a:cubicBezTo>
                <a:cubicBezTo>
                  <a:pt x="96" y="0"/>
                  <a:pt x="100" y="5"/>
                  <a:pt x="102" y="9"/>
                </a:cubicBezTo>
                <a:cubicBezTo>
                  <a:pt x="113" y="34"/>
                  <a:pt x="124" y="59"/>
                  <a:pt x="136" y="84"/>
                </a:cubicBezTo>
                <a:cubicBezTo>
                  <a:pt x="138" y="90"/>
                  <a:pt x="139" y="95"/>
                  <a:pt x="135" y="100"/>
                </a:cubicBezTo>
                <a:cubicBezTo>
                  <a:pt x="134" y="101"/>
                  <a:pt x="134" y="105"/>
                  <a:pt x="135" y="108"/>
                </a:cubicBezTo>
                <a:cubicBezTo>
                  <a:pt x="143" y="127"/>
                  <a:pt x="151" y="146"/>
                  <a:pt x="159" y="165"/>
                </a:cubicBezTo>
                <a:cubicBezTo>
                  <a:pt x="163" y="175"/>
                  <a:pt x="161" y="180"/>
                  <a:pt x="151" y="184"/>
                </a:cubicBezTo>
                <a:cubicBezTo>
                  <a:pt x="142" y="187"/>
                  <a:pt x="134" y="189"/>
                  <a:pt x="125" y="192"/>
                </a:cubicBezTo>
                <a:cubicBezTo>
                  <a:pt x="126" y="191"/>
                  <a:pt x="126" y="190"/>
                  <a:pt x="126" y="190"/>
                </a:cubicBezTo>
                <a:cubicBezTo>
                  <a:pt x="122" y="187"/>
                  <a:pt x="118" y="183"/>
                  <a:pt x="114" y="182"/>
                </a:cubicBezTo>
                <a:cubicBezTo>
                  <a:pt x="111" y="181"/>
                  <a:pt x="107" y="185"/>
                  <a:pt x="104" y="188"/>
                </a:cubicBezTo>
                <a:cubicBezTo>
                  <a:pt x="103" y="188"/>
                  <a:pt x="104" y="192"/>
                  <a:pt x="105" y="193"/>
                </a:cubicBezTo>
                <a:cubicBezTo>
                  <a:pt x="106" y="193"/>
                  <a:pt x="109" y="193"/>
                  <a:pt x="110" y="192"/>
                </a:cubicBezTo>
                <a:cubicBezTo>
                  <a:pt x="112" y="192"/>
                  <a:pt x="113" y="190"/>
                  <a:pt x="115" y="189"/>
                </a:cubicBezTo>
                <a:cubicBezTo>
                  <a:pt x="115" y="190"/>
                  <a:pt x="116" y="191"/>
                  <a:pt x="116" y="191"/>
                </a:cubicBezTo>
                <a:cubicBezTo>
                  <a:pt x="114" y="192"/>
                  <a:pt x="112" y="194"/>
                  <a:pt x="110" y="195"/>
                </a:cubicBezTo>
                <a:cubicBezTo>
                  <a:pt x="110" y="195"/>
                  <a:pt x="108" y="195"/>
                  <a:pt x="108" y="195"/>
                </a:cubicBezTo>
                <a:cubicBezTo>
                  <a:pt x="108" y="197"/>
                  <a:pt x="109" y="198"/>
                  <a:pt x="108" y="199"/>
                </a:cubicBezTo>
                <a:cubicBezTo>
                  <a:pt x="107" y="203"/>
                  <a:pt x="104" y="206"/>
                  <a:pt x="104" y="210"/>
                </a:cubicBezTo>
                <a:cubicBezTo>
                  <a:pt x="103" y="217"/>
                  <a:pt x="106" y="219"/>
                  <a:pt x="113" y="218"/>
                </a:cubicBezTo>
                <a:cubicBezTo>
                  <a:pt x="116" y="217"/>
                  <a:pt x="120" y="218"/>
                  <a:pt x="124" y="218"/>
                </a:cubicBezTo>
                <a:cubicBezTo>
                  <a:pt x="124" y="212"/>
                  <a:pt x="123" y="207"/>
                  <a:pt x="124" y="201"/>
                </a:cubicBezTo>
                <a:cubicBezTo>
                  <a:pt x="124" y="199"/>
                  <a:pt x="127" y="196"/>
                  <a:pt x="129" y="196"/>
                </a:cubicBezTo>
                <a:cubicBezTo>
                  <a:pt x="139" y="194"/>
                  <a:pt x="149" y="192"/>
                  <a:pt x="161" y="190"/>
                </a:cubicBezTo>
                <a:cubicBezTo>
                  <a:pt x="164" y="198"/>
                  <a:pt x="168" y="207"/>
                  <a:pt x="171" y="215"/>
                </a:cubicBezTo>
                <a:cubicBezTo>
                  <a:pt x="174" y="222"/>
                  <a:pt x="177" y="228"/>
                  <a:pt x="180" y="235"/>
                </a:cubicBezTo>
                <a:cubicBezTo>
                  <a:pt x="184" y="245"/>
                  <a:pt x="183" y="251"/>
                  <a:pt x="172" y="254"/>
                </a:cubicBezTo>
                <a:cubicBezTo>
                  <a:pt x="154" y="259"/>
                  <a:pt x="135" y="263"/>
                  <a:pt x="117" y="268"/>
                </a:cubicBezTo>
                <a:cubicBezTo>
                  <a:pt x="114" y="269"/>
                  <a:pt x="112" y="269"/>
                  <a:pt x="108" y="270"/>
                </a:cubicBezTo>
                <a:cubicBezTo>
                  <a:pt x="108" y="278"/>
                  <a:pt x="108" y="285"/>
                  <a:pt x="108" y="294"/>
                </a:cubicBezTo>
                <a:cubicBezTo>
                  <a:pt x="97" y="294"/>
                  <a:pt x="86" y="294"/>
                  <a:pt x="74" y="29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B897A273-D843-49D0-BCF7-27757618C0B9}"/>
              </a:ext>
            </a:extLst>
          </p:cNvPr>
          <p:cNvSpPr>
            <a:spLocks/>
          </p:cNvSpPr>
          <p:nvPr/>
        </p:nvSpPr>
        <p:spPr bwMode="auto">
          <a:xfrm>
            <a:off x="3738563" y="3357563"/>
            <a:ext cx="468313" cy="449263"/>
          </a:xfrm>
          <a:custGeom>
            <a:avLst/>
            <a:gdLst>
              <a:gd name="T0" fmla="*/ 88 w 232"/>
              <a:gd name="T1" fmla="*/ 222 h 222"/>
              <a:gd name="T2" fmla="*/ 39 w 232"/>
              <a:gd name="T3" fmla="*/ 222 h 222"/>
              <a:gd name="T4" fmla="*/ 40 w 232"/>
              <a:gd name="T5" fmla="*/ 199 h 222"/>
              <a:gd name="T6" fmla="*/ 50 w 232"/>
              <a:gd name="T7" fmla="*/ 192 h 222"/>
              <a:gd name="T8" fmla="*/ 71 w 232"/>
              <a:gd name="T9" fmla="*/ 171 h 222"/>
              <a:gd name="T10" fmla="*/ 71 w 232"/>
              <a:gd name="T11" fmla="*/ 164 h 222"/>
              <a:gd name="T12" fmla="*/ 70 w 232"/>
              <a:gd name="T13" fmla="*/ 155 h 222"/>
              <a:gd name="T14" fmla="*/ 39 w 232"/>
              <a:gd name="T15" fmla="*/ 128 h 222"/>
              <a:gd name="T16" fmla="*/ 24 w 232"/>
              <a:gd name="T17" fmla="*/ 131 h 222"/>
              <a:gd name="T18" fmla="*/ 0 w 232"/>
              <a:gd name="T19" fmla="*/ 149 h 222"/>
              <a:gd name="T20" fmla="*/ 0 w 232"/>
              <a:gd name="T21" fmla="*/ 1 h 222"/>
              <a:gd name="T22" fmla="*/ 158 w 232"/>
              <a:gd name="T23" fmla="*/ 1 h 222"/>
              <a:gd name="T24" fmla="*/ 156 w 232"/>
              <a:gd name="T25" fmla="*/ 11 h 222"/>
              <a:gd name="T26" fmla="*/ 166 w 232"/>
              <a:gd name="T27" fmla="*/ 18 h 222"/>
              <a:gd name="T28" fmla="*/ 176 w 232"/>
              <a:gd name="T29" fmla="*/ 18 h 222"/>
              <a:gd name="T30" fmla="*/ 179 w 232"/>
              <a:gd name="T31" fmla="*/ 0 h 222"/>
              <a:gd name="T32" fmla="*/ 184 w 232"/>
              <a:gd name="T33" fmla="*/ 0 h 222"/>
              <a:gd name="T34" fmla="*/ 181 w 232"/>
              <a:gd name="T35" fmla="*/ 11 h 222"/>
              <a:gd name="T36" fmla="*/ 187 w 232"/>
              <a:gd name="T37" fmla="*/ 40 h 222"/>
              <a:gd name="T38" fmla="*/ 218 w 232"/>
              <a:gd name="T39" fmla="*/ 67 h 222"/>
              <a:gd name="T40" fmla="*/ 232 w 232"/>
              <a:gd name="T41" fmla="*/ 79 h 222"/>
              <a:gd name="T42" fmla="*/ 215 w 232"/>
              <a:gd name="T43" fmla="*/ 88 h 222"/>
              <a:gd name="T44" fmla="*/ 129 w 232"/>
              <a:gd name="T45" fmla="*/ 124 h 222"/>
              <a:gd name="T46" fmla="*/ 123 w 232"/>
              <a:gd name="T47" fmla="*/ 124 h 222"/>
              <a:gd name="T48" fmla="*/ 72 w 232"/>
              <a:gd name="T49" fmla="*/ 105 h 222"/>
              <a:gd name="T50" fmla="*/ 70 w 232"/>
              <a:gd name="T51" fmla="*/ 107 h 222"/>
              <a:gd name="T52" fmla="*/ 70 w 232"/>
              <a:gd name="T53" fmla="*/ 92 h 222"/>
              <a:gd name="T54" fmla="*/ 80 w 232"/>
              <a:gd name="T55" fmla="*/ 85 h 222"/>
              <a:gd name="T56" fmla="*/ 101 w 232"/>
              <a:gd name="T57" fmla="*/ 63 h 222"/>
              <a:gd name="T58" fmla="*/ 102 w 232"/>
              <a:gd name="T59" fmla="*/ 50 h 222"/>
              <a:gd name="T60" fmla="*/ 70 w 232"/>
              <a:gd name="T61" fmla="*/ 21 h 222"/>
              <a:gd name="T62" fmla="*/ 31 w 232"/>
              <a:gd name="T63" fmla="*/ 46 h 222"/>
              <a:gd name="T64" fmla="*/ 30 w 232"/>
              <a:gd name="T65" fmla="*/ 49 h 222"/>
              <a:gd name="T66" fmla="*/ 33 w 232"/>
              <a:gd name="T67" fmla="*/ 77 h 222"/>
              <a:gd name="T68" fmla="*/ 51 w 232"/>
              <a:gd name="T69" fmla="*/ 89 h 222"/>
              <a:gd name="T70" fmla="*/ 59 w 232"/>
              <a:gd name="T71" fmla="*/ 88 h 222"/>
              <a:gd name="T72" fmla="*/ 59 w 232"/>
              <a:gd name="T73" fmla="*/ 107 h 222"/>
              <a:gd name="T74" fmla="*/ 4 w 232"/>
              <a:gd name="T75" fmla="*/ 107 h 222"/>
              <a:gd name="T76" fmla="*/ 5 w 232"/>
              <a:gd name="T77" fmla="*/ 118 h 222"/>
              <a:gd name="T78" fmla="*/ 116 w 232"/>
              <a:gd name="T79" fmla="*/ 133 h 222"/>
              <a:gd name="T80" fmla="*/ 86 w 232"/>
              <a:gd name="T81" fmla="*/ 172 h 222"/>
              <a:gd name="T82" fmla="*/ 88 w 232"/>
              <a:gd name="T83" fmla="*/ 222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2" h="222">
                <a:moveTo>
                  <a:pt x="88" y="222"/>
                </a:moveTo>
                <a:cubicBezTo>
                  <a:pt x="72" y="222"/>
                  <a:pt x="56" y="222"/>
                  <a:pt x="39" y="222"/>
                </a:cubicBezTo>
                <a:cubicBezTo>
                  <a:pt x="39" y="214"/>
                  <a:pt x="38" y="206"/>
                  <a:pt x="40" y="199"/>
                </a:cubicBezTo>
                <a:cubicBezTo>
                  <a:pt x="40" y="196"/>
                  <a:pt x="46" y="193"/>
                  <a:pt x="50" y="192"/>
                </a:cubicBezTo>
                <a:cubicBezTo>
                  <a:pt x="66" y="192"/>
                  <a:pt x="72" y="187"/>
                  <a:pt x="71" y="171"/>
                </a:cubicBezTo>
                <a:cubicBezTo>
                  <a:pt x="70" y="169"/>
                  <a:pt x="71" y="166"/>
                  <a:pt x="71" y="164"/>
                </a:cubicBezTo>
                <a:cubicBezTo>
                  <a:pt x="71" y="161"/>
                  <a:pt x="72" y="157"/>
                  <a:pt x="70" y="155"/>
                </a:cubicBezTo>
                <a:cubicBezTo>
                  <a:pt x="62" y="143"/>
                  <a:pt x="53" y="132"/>
                  <a:pt x="39" y="128"/>
                </a:cubicBezTo>
                <a:cubicBezTo>
                  <a:pt x="35" y="127"/>
                  <a:pt x="28" y="128"/>
                  <a:pt x="24" y="131"/>
                </a:cubicBezTo>
                <a:cubicBezTo>
                  <a:pt x="15" y="136"/>
                  <a:pt x="8" y="143"/>
                  <a:pt x="0" y="149"/>
                </a:cubicBezTo>
                <a:cubicBezTo>
                  <a:pt x="0" y="100"/>
                  <a:pt x="0" y="51"/>
                  <a:pt x="0" y="1"/>
                </a:cubicBezTo>
                <a:cubicBezTo>
                  <a:pt x="53" y="1"/>
                  <a:pt x="105" y="1"/>
                  <a:pt x="158" y="1"/>
                </a:cubicBezTo>
                <a:cubicBezTo>
                  <a:pt x="157" y="4"/>
                  <a:pt x="156" y="7"/>
                  <a:pt x="156" y="11"/>
                </a:cubicBezTo>
                <a:cubicBezTo>
                  <a:pt x="156" y="17"/>
                  <a:pt x="160" y="19"/>
                  <a:pt x="166" y="18"/>
                </a:cubicBezTo>
                <a:cubicBezTo>
                  <a:pt x="169" y="17"/>
                  <a:pt x="172" y="18"/>
                  <a:pt x="176" y="18"/>
                </a:cubicBezTo>
                <a:cubicBezTo>
                  <a:pt x="177" y="12"/>
                  <a:pt x="178" y="6"/>
                  <a:pt x="179" y="0"/>
                </a:cubicBezTo>
                <a:cubicBezTo>
                  <a:pt x="179" y="0"/>
                  <a:pt x="181" y="0"/>
                  <a:pt x="184" y="0"/>
                </a:cubicBezTo>
                <a:cubicBezTo>
                  <a:pt x="183" y="4"/>
                  <a:pt x="182" y="8"/>
                  <a:pt x="181" y="11"/>
                </a:cubicBezTo>
                <a:cubicBezTo>
                  <a:pt x="177" y="22"/>
                  <a:pt x="180" y="32"/>
                  <a:pt x="187" y="40"/>
                </a:cubicBezTo>
                <a:cubicBezTo>
                  <a:pt x="197" y="49"/>
                  <a:pt x="208" y="58"/>
                  <a:pt x="218" y="67"/>
                </a:cubicBezTo>
                <a:cubicBezTo>
                  <a:pt x="222" y="71"/>
                  <a:pt x="226" y="74"/>
                  <a:pt x="232" y="79"/>
                </a:cubicBezTo>
                <a:cubicBezTo>
                  <a:pt x="225" y="82"/>
                  <a:pt x="220" y="85"/>
                  <a:pt x="215" y="88"/>
                </a:cubicBezTo>
                <a:cubicBezTo>
                  <a:pt x="186" y="100"/>
                  <a:pt x="158" y="112"/>
                  <a:pt x="129" y="124"/>
                </a:cubicBezTo>
                <a:cubicBezTo>
                  <a:pt x="127" y="125"/>
                  <a:pt x="125" y="125"/>
                  <a:pt x="123" y="124"/>
                </a:cubicBezTo>
                <a:cubicBezTo>
                  <a:pt x="106" y="118"/>
                  <a:pt x="89" y="112"/>
                  <a:pt x="72" y="105"/>
                </a:cubicBezTo>
                <a:cubicBezTo>
                  <a:pt x="71" y="106"/>
                  <a:pt x="70" y="107"/>
                  <a:pt x="70" y="107"/>
                </a:cubicBezTo>
                <a:cubicBezTo>
                  <a:pt x="70" y="102"/>
                  <a:pt x="69" y="97"/>
                  <a:pt x="70" y="92"/>
                </a:cubicBezTo>
                <a:cubicBezTo>
                  <a:pt x="70" y="86"/>
                  <a:pt x="76" y="85"/>
                  <a:pt x="80" y="85"/>
                </a:cubicBezTo>
                <a:cubicBezTo>
                  <a:pt x="97" y="85"/>
                  <a:pt x="102" y="80"/>
                  <a:pt x="101" y="63"/>
                </a:cubicBezTo>
                <a:cubicBezTo>
                  <a:pt x="101" y="59"/>
                  <a:pt x="102" y="54"/>
                  <a:pt x="102" y="50"/>
                </a:cubicBezTo>
                <a:cubicBezTo>
                  <a:pt x="100" y="41"/>
                  <a:pt x="79" y="22"/>
                  <a:pt x="70" y="21"/>
                </a:cubicBezTo>
                <a:cubicBezTo>
                  <a:pt x="57" y="19"/>
                  <a:pt x="34" y="34"/>
                  <a:pt x="31" y="46"/>
                </a:cubicBezTo>
                <a:cubicBezTo>
                  <a:pt x="31" y="47"/>
                  <a:pt x="30" y="48"/>
                  <a:pt x="30" y="49"/>
                </a:cubicBezTo>
                <a:cubicBezTo>
                  <a:pt x="31" y="58"/>
                  <a:pt x="31" y="68"/>
                  <a:pt x="33" y="77"/>
                </a:cubicBezTo>
                <a:cubicBezTo>
                  <a:pt x="35" y="85"/>
                  <a:pt x="43" y="89"/>
                  <a:pt x="51" y="89"/>
                </a:cubicBezTo>
                <a:cubicBezTo>
                  <a:pt x="54" y="89"/>
                  <a:pt x="56" y="88"/>
                  <a:pt x="59" y="88"/>
                </a:cubicBezTo>
                <a:cubicBezTo>
                  <a:pt x="59" y="94"/>
                  <a:pt x="59" y="100"/>
                  <a:pt x="59" y="107"/>
                </a:cubicBezTo>
                <a:cubicBezTo>
                  <a:pt x="40" y="107"/>
                  <a:pt x="23" y="107"/>
                  <a:pt x="4" y="107"/>
                </a:cubicBezTo>
                <a:cubicBezTo>
                  <a:pt x="4" y="111"/>
                  <a:pt x="5" y="114"/>
                  <a:pt x="5" y="118"/>
                </a:cubicBezTo>
                <a:cubicBezTo>
                  <a:pt x="43" y="115"/>
                  <a:pt x="80" y="115"/>
                  <a:pt x="116" y="133"/>
                </a:cubicBezTo>
                <a:cubicBezTo>
                  <a:pt x="102" y="143"/>
                  <a:pt x="91" y="156"/>
                  <a:pt x="86" y="172"/>
                </a:cubicBezTo>
                <a:cubicBezTo>
                  <a:pt x="81" y="189"/>
                  <a:pt x="83" y="205"/>
                  <a:pt x="88" y="22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0" name="Freeform 17">
            <a:extLst>
              <a:ext uri="{FF2B5EF4-FFF2-40B4-BE49-F238E27FC236}">
                <a16:creationId xmlns:a16="http://schemas.microsoft.com/office/drawing/2014/main" id="{7C082C71-4753-4E48-A0BB-858BF8D3EA5B}"/>
              </a:ext>
            </a:extLst>
          </p:cNvPr>
          <p:cNvSpPr>
            <a:spLocks noEditPoints="1"/>
          </p:cNvSpPr>
          <p:nvPr/>
        </p:nvSpPr>
        <p:spPr bwMode="auto">
          <a:xfrm>
            <a:off x="3724275" y="1052513"/>
            <a:ext cx="730250" cy="396875"/>
          </a:xfrm>
          <a:custGeom>
            <a:avLst/>
            <a:gdLst>
              <a:gd name="T0" fmla="*/ 100 w 362"/>
              <a:gd name="T1" fmla="*/ 197 h 197"/>
              <a:gd name="T2" fmla="*/ 81 w 362"/>
              <a:gd name="T3" fmla="*/ 155 h 197"/>
              <a:gd name="T4" fmla="*/ 65 w 362"/>
              <a:gd name="T5" fmla="*/ 143 h 197"/>
              <a:gd name="T6" fmla="*/ 48 w 362"/>
              <a:gd name="T7" fmla="*/ 155 h 197"/>
              <a:gd name="T8" fmla="*/ 33 w 362"/>
              <a:gd name="T9" fmla="*/ 191 h 197"/>
              <a:gd name="T10" fmla="*/ 23 w 362"/>
              <a:gd name="T11" fmla="*/ 197 h 197"/>
              <a:gd name="T12" fmla="*/ 0 w 362"/>
              <a:gd name="T13" fmla="*/ 197 h 197"/>
              <a:gd name="T14" fmla="*/ 90 w 362"/>
              <a:gd name="T15" fmla="*/ 107 h 197"/>
              <a:gd name="T16" fmla="*/ 97 w 362"/>
              <a:gd name="T17" fmla="*/ 133 h 197"/>
              <a:gd name="T18" fmla="*/ 88 w 362"/>
              <a:gd name="T19" fmla="*/ 152 h 197"/>
              <a:gd name="T20" fmla="*/ 90 w 362"/>
              <a:gd name="T21" fmla="*/ 153 h 197"/>
              <a:gd name="T22" fmla="*/ 209 w 362"/>
              <a:gd name="T23" fmla="*/ 0 h 197"/>
              <a:gd name="T24" fmla="*/ 362 w 362"/>
              <a:gd name="T25" fmla="*/ 196 h 197"/>
              <a:gd name="T26" fmla="*/ 354 w 362"/>
              <a:gd name="T27" fmla="*/ 197 h 197"/>
              <a:gd name="T28" fmla="*/ 282 w 362"/>
              <a:gd name="T29" fmla="*/ 197 h 197"/>
              <a:gd name="T30" fmla="*/ 272 w 362"/>
              <a:gd name="T31" fmla="*/ 190 h 197"/>
              <a:gd name="T32" fmla="*/ 256 w 362"/>
              <a:gd name="T33" fmla="*/ 155 h 197"/>
              <a:gd name="T34" fmla="*/ 240 w 362"/>
              <a:gd name="T35" fmla="*/ 143 h 197"/>
              <a:gd name="T36" fmla="*/ 224 w 362"/>
              <a:gd name="T37" fmla="*/ 154 h 197"/>
              <a:gd name="T38" fmla="*/ 205 w 362"/>
              <a:gd name="T39" fmla="*/ 197 h 197"/>
              <a:gd name="T40" fmla="*/ 176 w 362"/>
              <a:gd name="T41" fmla="*/ 130 h 197"/>
              <a:gd name="T42" fmla="*/ 171 w 362"/>
              <a:gd name="T43" fmla="*/ 121 h 197"/>
              <a:gd name="T44" fmla="*/ 153 w 362"/>
              <a:gd name="T45" fmla="*/ 107 h 197"/>
              <a:gd name="T46" fmla="*/ 133 w 362"/>
              <a:gd name="T47" fmla="*/ 121 h 197"/>
              <a:gd name="T48" fmla="*/ 104 w 362"/>
              <a:gd name="T49" fmla="*/ 187 h 197"/>
              <a:gd name="T50" fmla="*/ 100 w 362"/>
              <a:gd name="T51" fmla="*/ 197 h 197"/>
              <a:gd name="T52" fmla="*/ 146 w 362"/>
              <a:gd name="T53" fmla="*/ 99 h 197"/>
              <a:gd name="T54" fmla="*/ 170 w 362"/>
              <a:gd name="T55" fmla="*/ 92 h 197"/>
              <a:gd name="T56" fmla="*/ 180 w 362"/>
              <a:gd name="T57" fmla="*/ 94 h 197"/>
              <a:gd name="T58" fmla="*/ 205 w 362"/>
              <a:gd name="T59" fmla="*/ 120 h 197"/>
              <a:gd name="T60" fmla="*/ 218 w 362"/>
              <a:gd name="T61" fmla="*/ 120 h 197"/>
              <a:gd name="T62" fmla="*/ 237 w 362"/>
              <a:gd name="T63" fmla="*/ 100 h 197"/>
              <a:gd name="T64" fmla="*/ 248 w 362"/>
              <a:gd name="T65" fmla="*/ 98 h 197"/>
              <a:gd name="T66" fmla="*/ 281 w 362"/>
              <a:gd name="T67" fmla="*/ 111 h 197"/>
              <a:gd name="T68" fmla="*/ 262 w 362"/>
              <a:gd name="T69" fmla="*/ 92 h 197"/>
              <a:gd name="T70" fmla="*/ 247 w 362"/>
              <a:gd name="T71" fmla="*/ 86 h 197"/>
              <a:gd name="T72" fmla="*/ 234 w 362"/>
              <a:gd name="T73" fmla="*/ 89 h 197"/>
              <a:gd name="T74" fmla="*/ 212 w 362"/>
              <a:gd name="T75" fmla="*/ 112 h 197"/>
              <a:gd name="T76" fmla="*/ 184 w 362"/>
              <a:gd name="T77" fmla="*/ 84 h 197"/>
              <a:gd name="T78" fmla="*/ 176 w 362"/>
              <a:gd name="T79" fmla="*/ 79 h 197"/>
              <a:gd name="T80" fmla="*/ 146 w 362"/>
              <a:gd name="T81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62" h="197">
                <a:moveTo>
                  <a:pt x="100" y="197"/>
                </a:moveTo>
                <a:cubicBezTo>
                  <a:pt x="93" y="182"/>
                  <a:pt x="87" y="169"/>
                  <a:pt x="81" y="155"/>
                </a:cubicBezTo>
                <a:cubicBezTo>
                  <a:pt x="78" y="148"/>
                  <a:pt x="73" y="143"/>
                  <a:pt x="65" y="143"/>
                </a:cubicBezTo>
                <a:cubicBezTo>
                  <a:pt x="57" y="143"/>
                  <a:pt x="52" y="148"/>
                  <a:pt x="48" y="155"/>
                </a:cubicBezTo>
                <a:cubicBezTo>
                  <a:pt x="43" y="167"/>
                  <a:pt x="38" y="179"/>
                  <a:pt x="33" y="191"/>
                </a:cubicBezTo>
                <a:cubicBezTo>
                  <a:pt x="31" y="196"/>
                  <a:pt x="28" y="197"/>
                  <a:pt x="23" y="197"/>
                </a:cubicBezTo>
                <a:cubicBezTo>
                  <a:pt x="15" y="197"/>
                  <a:pt x="8" y="197"/>
                  <a:pt x="0" y="197"/>
                </a:cubicBezTo>
                <a:cubicBezTo>
                  <a:pt x="31" y="167"/>
                  <a:pt x="60" y="137"/>
                  <a:pt x="90" y="107"/>
                </a:cubicBezTo>
                <a:cubicBezTo>
                  <a:pt x="104" y="117"/>
                  <a:pt x="104" y="117"/>
                  <a:pt x="97" y="133"/>
                </a:cubicBezTo>
                <a:cubicBezTo>
                  <a:pt x="94" y="139"/>
                  <a:pt x="91" y="146"/>
                  <a:pt x="88" y="152"/>
                </a:cubicBezTo>
                <a:cubicBezTo>
                  <a:pt x="89" y="152"/>
                  <a:pt x="89" y="153"/>
                  <a:pt x="90" y="153"/>
                </a:cubicBezTo>
                <a:cubicBezTo>
                  <a:pt x="129" y="102"/>
                  <a:pt x="169" y="52"/>
                  <a:pt x="209" y="0"/>
                </a:cubicBezTo>
                <a:cubicBezTo>
                  <a:pt x="260" y="65"/>
                  <a:pt x="311" y="130"/>
                  <a:pt x="362" y="196"/>
                </a:cubicBezTo>
                <a:cubicBezTo>
                  <a:pt x="358" y="197"/>
                  <a:pt x="356" y="197"/>
                  <a:pt x="354" y="197"/>
                </a:cubicBezTo>
                <a:cubicBezTo>
                  <a:pt x="330" y="197"/>
                  <a:pt x="306" y="197"/>
                  <a:pt x="282" y="197"/>
                </a:cubicBezTo>
                <a:cubicBezTo>
                  <a:pt x="277" y="197"/>
                  <a:pt x="274" y="195"/>
                  <a:pt x="272" y="190"/>
                </a:cubicBezTo>
                <a:cubicBezTo>
                  <a:pt x="267" y="178"/>
                  <a:pt x="261" y="167"/>
                  <a:pt x="256" y="155"/>
                </a:cubicBezTo>
                <a:cubicBezTo>
                  <a:pt x="253" y="147"/>
                  <a:pt x="248" y="143"/>
                  <a:pt x="240" y="143"/>
                </a:cubicBezTo>
                <a:cubicBezTo>
                  <a:pt x="232" y="143"/>
                  <a:pt x="227" y="147"/>
                  <a:pt x="224" y="154"/>
                </a:cubicBezTo>
                <a:cubicBezTo>
                  <a:pt x="218" y="168"/>
                  <a:pt x="212" y="182"/>
                  <a:pt x="205" y="197"/>
                </a:cubicBezTo>
                <a:cubicBezTo>
                  <a:pt x="195" y="174"/>
                  <a:pt x="185" y="152"/>
                  <a:pt x="176" y="130"/>
                </a:cubicBezTo>
                <a:cubicBezTo>
                  <a:pt x="174" y="127"/>
                  <a:pt x="173" y="124"/>
                  <a:pt x="171" y="121"/>
                </a:cubicBezTo>
                <a:cubicBezTo>
                  <a:pt x="168" y="113"/>
                  <a:pt x="162" y="107"/>
                  <a:pt x="153" y="107"/>
                </a:cubicBezTo>
                <a:cubicBezTo>
                  <a:pt x="143" y="107"/>
                  <a:pt x="137" y="112"/>
                  <a:pt x="133" y="121"/>
                </a:cubicBezTo>
                <a:cubicBezTo>
                  <a:pt x="124" y="143"/>
                  <a:pt x="114" y="165"/>
                  <a:pt x="104" y="187"/>
                </a:cubicBezTo>
                <a:cubicBezTo>
                  <a:pt x="103" y="190"/>
                  <a:pt x="102" y="193"/>
                  <a:pt x="100" y="197"/>
                </a:cubicBezTo>
                <a:close/>
                <a:moveTo>
                  <a:pt x="146" y="99"/>
                </a:moveTo>
                <a:cubicBezTo>
                  <a:pt x="154" y="97"/>
                  <a:pt x="162" y="95"/>
                  <a:pt x="170" y="92"/>
                </a:cubicBezTo>
                <a:cubicBezTo>
                  <a:pt x="174" y="90"/>
                  <a:pt x="177" y="91"/>
                  <a:pt x="180" y="94"/>
                </a:cubicBezTo>
                <a:cubicBezTo>
                  <a:pt x="188" y="103"/>
                  <a:pt x="197" y="111"/>
                  <a:pt x="205" y="120"/>
                </a:cubicBezTo>
                <a:cubicBezTo>
                  <a:pt x="210" y="124"/>
                  <a:pt x="214" y="125"/>
                  <a:pt x="218" y="120"/>
                </a:cubicBezTo>
                <a:cubicBezTo>
                  <a:pt x="224" y="113"/>
                  <a:pt x="231" y="107"/>
                  <a:pt x="237" y="100"/>
                </a:cubicBezTo>
                <a:cubicBezTo>
                  <a:pt x="241" y="97"/>
                  <a:pt x="244" y="96"/>
                  <a:pt x="248" y="98"/>
                </a:cubicBezTo>
                <a:cubicBezTo>
                  <a:pt x="259" y="103"/>
                  <a:pt x="270" y="107"/>
                  <a:pt x="281" y="111"/>
                </a:cubicBezTo>
                <a:cubicBezTo>
                  <a:pt x="277" y="103"/>
                  <a:pt x="272" y="95"/>
                  <a:pt x="262" y="92"/>
                </a:cubicBezTo>
                <a:cubicBezTo>
                  <a:pt x="257" y="91"/>
                  <a:pt x="252" y="89"/>
                  <a:pt x="247" y="86"/>
                </a:cubicBezTo>
                <a:cubicBezTo>
                  <a:pt x="242" y="84"/>
                  <a:pt x="238" y="85"/>
                  <a:pt x="234" y="89"/>
                </a:cubicBezTo>
                <a:cubicBezTo>
                  <a:pt x="227" y="97"/>
                  <a:pt x="220" y="104"/>
                  <a:pt x="212" y="112"/>
                </a:cubicBezTo>
                <a:cubicBezTo>
                  <a:pt x="202" y="102"/>
                  <a:pt x="193" y="93"/>
                  <a:pt x="184" y="84"/>
                </a:cubicBezTo>
                <a:cubicBezTo>
                  <a:pt x="182" y="82"/>
                  <a:pt x="179" y="79"/>
                  <a:pt x="176" y="79"/>
                </a:cubicBezTo>
                <a:cubicBezTo>
                  <a:pt x="165" y="78"/>
                  <a:pt x="152" y="87"/>
                  <a:pt x="146" y="9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1" name="Freeform 18">
            <a:extLst>
              <a:ext uri="{FF2B5EF4-FFF2-40B4-BE49-F238E27FC236}">
                <a16:creationId xmlns:a16="http://schemas.microsoft.com/office/drawing/2014/main" id="{FC48EFCF-95B9-4FDC-A6BA-8526FDE4BF5C}"/>
              </a:ext>
            </a:extLst>
          </p:cNvPr>
          <p:cNvSpPr>
            <a:spLocks/>
          </p:cNvSpPr>
          <p:nvPr/>
        </p:nvSpPr>
        <p:spPr bwMode="auto">
          <a:xfrm>
            <a:off x="1749425" y="4195763"/>
            <a:ext cx="296863" cy="587375"/>
          </a:xfrm>
          <a:custGeom>
            <a:avLst/>
            <a:gdLst>
              <a:gd name="T0" fmla="*/ 32 w 147"/>
              <a:gd name="T1" fmla="*/ 190 h 291"/>
              <a:gd name="T2" fmla="*/ 56 w 147"/>
              <a:gd name="T3" fmla="*/ 191 h 291"/>
              <a:gd name="T4" fmla="*/ 34 w 147"/>
              <a:gd name="T5" fmla="*/ 181 h 291"/>
              <a:gd name="T6" fmla="*/ 30 w 147"/>
              <a:gd name="T7" fmla="*/ 168 h 291"/>
              <a:gd name="T8" fmla="*/ 55 w 147"/>
              <a:gd name="T9" fmla="*/ 111 h 291"/>
              <a:gd name="T10" fmla="*/ 61 w 147"/>
              <a:gd name="T11" fmla="*/ 108 h 291"/>
              <a:gd name="T12" fmla="*/ 81 w 147"/>
              <a:gd name="T13" fmla="*/ 108 h 291"/>
              <a:gd name="T14" fmla="*/ 60 w 147"/>
              <a:gd name="T15" fmla="*/ 100 h 291"/>
              <a:gd name="T16" fmla="*/ 53 w 147"/>
              <a:gd name="T17" fmla="*/ 81 h 291"/>
              <a:gd name="T18" fmla="*/ 86 w 147"/>
              <a:gd name="T19" fmla="*/ 8 h 291"/>
              <a:gd name="T20" fmla="*/ 94 w 147"/>
              <a:gd name="T21" fmla="*/ 0 h 291"/>
              <a:gd name="T22" fmla="*/ 101 w 147"/>
              <a:gd name="T23" fmla="*/ 8 h 291"/>
              <a:gd name="T24" fmla="*/ 133 w 147"/>
              <a:gd name="T25" fmla="*/ 80 h 291"/>
              <a:gd name="T26" fmla="*/ 128 w 147"/>
              <a:gd name="T27" fmla="*/ 101 h 291"/>
              <a:gd name="T28" fmla="*/ 125 w 147"/>
              <a:gd name="T29" fmla="*/ 129 h 291"/>
              <a:gd name="T30" fmla="*/ 123 w 147"/>
              <a:gd name="T31" fmla="*/ 157 h 291"/>
              <a:gd name="T32" fmla="*/ 121 w 147"/>
              <a:gd name="T33" fmla="*/ 165 h 291"/>
              <a:gd name="T34" fmla="*/ 90 w 147"/>
              <a:gd name="T35" fmla="*/ 227 h 291"/>
              <a:gd name="T36" fmla="*/ 101 w 147"/>
              <a:gd name="T37" fmla="*/ 258 h 291"/>
              <a:gd name="T38" fmla="*/ 147 w 147"/>
              <a:gd name="T39" fmla="*/ 273 h 291"/>
              <a:gd name="T40" fmla="*/ 111 w 147"/>
              <a:gd name="T41" fmla="*/ 277 h 291"/>
              <a:gd name="T42" fmla="*/ 111 w 147"/>
              <a:gd name="T43" fmla="*/ 291 h 291"/>
              <a:gd name="T44" fmla="*/ 75 w 147"/>
              <a:gd name="T45" fmla="*/ 291 h 291"/>
              <a:gd name="T46" fmla="*/ 74 w 147"/>
              <a:gd name="T47" fmla="*/ 277 h 291"/>
              <a:gd name="T48" fmla="*/ 35 w 147"/>
              <a:gd name="T49" fmla="*/ 271 h 291"/>
              <a:gd name="T50" fmla="*/ 8 w 147"/>
              <a:gd name="T51" fmla="*/ 265 h 291"/>
              <a:gd name="T52" fmla="*/ 3 w 147"/>
              <a:gd name="T53" fmla="*/ 253 h 291"/>
              <a:gd name="T54" fmla="*/ 32 w 147"/>
              <a:gd name="T55" fmla="*/ 19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47" h="291">
                <a:moveTo>
                  <a:pt x="32" y="190"/>
                </a:moveTo>
                <a:cubicBezTo>
                  <a:pt x="40" y="190"/>
                  <a:pt x="47" y="191"/>
                  <a:pt x="56" y="191"/>
                </a:cubicBezTo>
                <a:cubicBezTo>
                  <a:pt x="47" y="187"/>
                  <a:pt x="40" y="185"/>
                  <a:pt x="34" y="181"/>
                </a:cubicBezTo>
                <a:cubicBezTo>
                  <a:pt x="28" y="179"/>
                  <a:pt x="27" y="174"/>
                  <a:pt x="30" y="168"/>
                </a:cubicBezTo>
                <a:cubicBezTo>
                  <a:pt x="38" y="149"/>
                  <a:pt x="46" y="130"/>
                  <a:pt x="55" y="111"/>
                </a:cubicBezTo>
                <a:cubicBezTo>
                  <a:pt x="55" y="109"/>
                  <a:pt x="59" y="108"/>
                  <a:pt x="61" y="108"/>
                </a:cubicBezTo>
                <a:cubicBezTo>
                  <a:pt x="67" y="107"/>
                  <a:pt x="73" y="108"/>
                  <a:pt x="81" y="108"/>
                </a:cubicBezTo>
                <a:cubicBezTo>
                  <a:pt x="73" y="105"/>
                  <a:pt x="66" y="103"/>
                  <a:pt x="60" y="100"/>
                </a:cubicBezTo>
                <a:cubicBezTo>
                  <a:pt x="49" y="94"/>
                  <a:pt x="48" y="92"/>
                  <a:pt x="53" y="81"/>
                </a:cubicBezTo>
                <a:cubicBezTo>
                  <a:pt x="64" y="57"/>
                  <a:pt x="75" y="32"/>
                  <a:pt x="86" y="8"/>
                </a:cubicBezTo>
                <a:cubicBezTo>
                  <a:pt x="88" y="5"/>
                  <a:pt x="91" y="3"/>
                  <a:pt x="94" y="0"/>
                </a:cubicBezTo>
                <a:cubicBezTo>
                  <a:pt x="96" y="3"/>
                  <a:pt x="99" y="5"/>
                  <a:pt x="101" y="8"/>
                </a:cubicBezTo>
                <a:cubicBezTo>
                  <a:pt x="112" y="32"/>
                  <a:pt x="122" y="56"/>
                  <a:pt x="133" y="80"/>
                </a:cubicBezTo>
                <a:cubicBezTo>
                  <a:pt x="138" y="92"/>
                  <a:pt x="138" y="92"/>
                  <a:pt x="128" y="101"/>
                </a:cubicBezTo>
                <a:cubicBezTo>
                  <a:pt x="136" y="111"/>
                  <a:pt x="130" y="120"/>
                  <a:pt x="125" y="129"/>
                </a:cubicBezTo>
                <a:cubicBezTo>
                  <a:pt x="121" y="138"/>
                  <a:pt x="118" y="147"/>
                  <a:pt x="123" y="157"/>
                </a:cubicBezTo>
                <a:cubicBezTo>
                  <a:pt x="124" y="159"/>
                  <a:pt x="123" y="162"/>
                  <a:pt x="121" y="165"/>
                </a:cubicBezTo>
                <a:cubicBezTo>
                  <a:pt x="111" y="186"/>
                  <a:pt x="100" y="206"/>
                  <a:pt x="90" y="227"/>
                </a:cubicBezTo>
                <a:cubicBezTo>
                  <a:pt x="82" y="241"/>
                  <a:pt x="86" y="252"/>
                  <a:pt x="101" y="258"/>
                </a:cubicBezTo>
                <a:cubicBezTo>
                  <a:pt x="116" y="263"/>
                  <a:pt x="131" y="267"/>
                  <a:pt x="147" y="273"/>
                </a:cubicBezTo>
                <a:cubicBezTo>
                  <a:pt x="134" y="274"/>
                  <a:pt x="123" y="276"/>
                  <a:pt x="111" y="277"/>
                </a:cubicBezTo>
                <a:cubicBezTo>
                  <a:pt x="111" y="282"/>
                  <a:pt x="111" y="286"/>
                  <a:pt x="111" y="291"/>
                </a:cubicBezTo>
                <a:cubicBezTo>
                  <a:pt x="99" y="291"/>
                  <a:pt x="87" y="291"/>
                  <a:pt x="75" y="291"/>
                </a:cubicBezTo>
                <a:cubicBezTo>
                  <a:pt x="75" y="286"/>
                  <a:pt x="74" y="282"/>
                  <a:pt x="74" y="277"/>
                </a:cubicBezTo>
                <a:cubicBezTo>
                  <a:pt x="61" y="275"/>
                  <a:pt x="48" y="274"/>
                  <a:pt x="35" y="271"/>
                </a:cubicBezTo>
                <a:cubicBezTo>
                  <a:pt x="26" y="270"/>
                  <a:pt x="17" y="267"/>
                  <a:pt x="8" y="265"/>
                </a:cubicBezTo>
                <a:cubicBezTo>
                  <a:pt x="3" y="263"/>
                  <a:pt x="0" y="259"/>
                  <a:pt x="3" y="253"/>
                </a:cubicBezTo>
                <a:cubicBezTo>
                  <a:pt x="12" y="232"/>
                  <a:pt x="22" y="210"/>
                  <a:pt x="32" y="19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9E5F51E4-F5DE-4A4F-BFCE-444D56981AB9}"/>
              </a:ext>
            </a:extLst>
          </p:cNvPr>
          <p:cNvSpPr>
            <a:spLocks noEditPoints="1"/>
          </p:cNvSpPr>
          <p:nvPr/>
        </p:nvSpPr>
        <p:spPr bwMode="auto">
          <a:xfrm>
            <a:off x="3135313" y="2016126"/>
            <a:ext cx="471488" cy="419100"/>
          </a:xfrm>
          <a:custGeom>
            <a:avLst/>
            <a:gdLst>
              <a:gd name="T0" fmla="*/ 233 w 234"/>
              <a:gd name="T1" fmla="*/ 208 h 208"/>
              <a:gd name="T2" fmla="*/ 211 w 234"/>
              <a:gd name="T3" fmla="*/ 207 h 208"/>
              <a:gd name="T4" fmla="*/ 205 w 234"/>
              <a:gd name="T5" fmla="*/ 202 h 208"/>
              <a:gd name="T6" fmla="*/ 187 w 234"/>
              <a:gd name="T7" fmla="*/ 162 h 208"/>
              <a:gd name="T8" fmla="*/ 170 w 234"/>
              <a:gd name="T9" fmla="*/ 148 h 208"/>
              <a:gd name="T10" fmla="*/ 152 w 234"/>
              <a:gd name="T11" fmla="*/ 162 h 208"/>
              <a:gd name="T12" fmla="*/ 135 w 234"/>
              <a:gd name="T13" fmla="*/ 201 h 208"/>
              <a:gd name="T14" fmla="*/ 125 w 234"/>
              <a:gd name="T15" fmla="*/ 208 h 208"/>
              <a:gd name="T16" fmla="*/ 90 w 234"/>
              <a:gd name="T17" fmla="*/ 208 h 208"/>
              <a:gd name="T18" fmla="*/ 82 w 234"/>
              <a:gd name="T19" fmla="*/ 205 h 208"/>
              <a:gd name="T20" fmla="*/ 0 w 234"/>
              <a:gd name="T21" fmla="*/ 97 h 208"/>
              <a:gd name="T22" fmla="*/ 76 w 234"/>
              <a:gd name="T23" fmla="*/ 0 h 208"/>
              <a:gd name="T24" fmla="*/ 234 w 234"/>
              <a:gd name="T25" fmla="*/ 205 h 208"/>
              <a:gd name="T26" fmla="*/ 233 w 234"/>
              <a:gd name="T27" fmla="*/ 208 h 208"/>
              <a:gd name="T28" fmla="*/ 144 w 234"/>
              <a:gd name="T29" fmla="*/ 106 h 208"/>
              <a:gd name="T30" fmla="*/ 107 w 234"/>
              <a:gd name="T31" fmla="*/ 80 h 208"/>
              <a:gd name="T32" fmla="*/ 99 w 234"/>
              <a:gd name="T33" fmla="*/ 84 h 208"/>
              <a:gd name="T34" fmla="*/ 78 w 234"/>
              <a:gd name="T35" fmla="*/ 107 h 208"/>
              <a:gd name="T36" fmla="*/ 52 w 234"/>
              <a:gd name="T37" fmla="*/ 79 h 208"/>
              <a:gd name="T38" fmla="*/ 43 w 234"/>
              <a:gd name="T39" fmla="*/ 75 h 208"/>
              <a:gd name="T40" fmla="*/ 16 w 234"/>
              <a:gd name="T41" fmla="*/ 94 h 208"/>
              <a:gd name="T42" fmla="*/ 37 w 234"/>
              <a:gd name="T43" fmla="*/ 88 h 208"/>
              <a:gd name="T44" fmla="*/ 48 w 234"/>
              <a:gd name="T45" fmla="*/ 91 h 208"/>
              <a:gd name="T46" fmla="*/ 71 w 234"/>
              <a:gd name="T47" fmla="*/ 113 h 208"/>
              <a:gd name="T48" fmla="*/ 85 w 234"/>
              <a:gd name="T49" fmla="*/ 113 h 208"/>
              <a:gd name="T50" fmla="*/ 103 w 234"/>
              <a:gd name="T51" fmla="*/ 95 h 208"/>
              <a:gd name="T52" fmla="*/ 112 w 234"/>
              <a:gd name="T53" fmla="*/ 93 h 208"/>
              <a:gd name="T54" fmla="*/ 144 w 234"/>
              <a:gd name="T55" fmla="*/ 106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34" h="208">
                <a:moveTo>
                  <a:pt x="233" y="208"/>
                </a:moveTo>
                <a:cubicBezTo>
                  <a:pt x="225" y="208"/>
                  <a:pt x="218" y="208"/>
                  <a:pt x="211" y="207"/>
                </a:cubicBezTo>
                <a:cubicBezTo>
                  <a:pt x="209" y="207"/>
                  <a:pt x="206" y="204"/>
                  <a:pt x="205" y="202"/>
                </a:cubicBezTo>
                <a:cubicBezTo>
                  <a:pt x="199" y="189"/>
                  <a:pt x="193" y="175"/>
                  <a:pt x="187" y="162"/>
                </a:cubicBezTo>
                <a:cubicBezTo>
                  <a:pt x="184" y="154"/>
                  <a:pt x="179" y="148"/>
                  <a:pt x="170" y="148"/>
                </a:cubicBezTo>
                <a:cubicBezTo>
                  <a:pt x="160" y="148"/>
                  <a:pt x="156" y="154"/>
                  <a:pt x="152" y="162"/>
                </a:cubicBezTo>
                <a:cubicBezTo>
                  <a:pt x="147" y="175"/>
                  <a:pt x="140" y="188"/>
                  <a:pt x="135" y="201"/>
                </a:cubicBezTo>
                <a:cubicBezTo>
                  <a:pt x="133" y="206"/>
                  <a:pt x="131" y="208"/>
                  <a:pt x="125" y="208"/>
                </a:cubicBezTo>
                <a:cubicBezTo>
                  <a:pt x="114" y="207"/>
                  <a:pt x="102" y="208"/>
                  <a:pt x="90" y="208"/>
                </a:cubicBezTo>
                <a:cubicBezTo>
                  <a:pt x="87" y="207"/>
                  <a:pt x="84" y="206"/>
                  <a:pt x="82" y="205"/>
                </a:cubicBezTo>
                <a:cubicBezTo>
                  <a:pt x="55" y="169"/>
                  <a:pt x="28" y="133"/>
                  <a:pt x="0" y="97"/>
                </a:cubicBezTo>
                <a:cubicBezTo>
                  <a:pt x="25" y="65"/>
                  <a:pt x="50" y="33"/>
                  <a:pt x="76" y="0"/>
                </a:cubicBezTo>
                <a:cubicBezTo>
                  <a:pt x="129" y="69"/>
                  <a:pt x="181" y="137"/>
                  <a:pt x="234" y="205"/>
                </a:cubicBezTo>
                <a:cubicBezTo>
                  <a:pt x="233" y="206"/>
                  <a:pt x="233" y="207"/>
                  <a:pt x="233" y="208"/>
                </a:cubicBezTo>
                <a:close/>
                <a:moveTo>
                  <a:pt x="144" y="106"/>
                </a:moveTo>
                <a:cubicBezTo>
                  <a:pt x="137" y="88"/>
                  <a:pt x="121" y="86"/>
                  <a:pt x="107" y="80"/>
                </a:cubicBezTo>
                <a:cubicBezTo>
                  <a:pt x="105" y="80"/>
                  <a:pt x="101" y="82"/>
                  <a:pt x="99" y="84"/>
                </a:cubicBezTo>
                <a:cubicBezTo>
                  <a:pt x="92" y="91"/>
                  <a:pt x="86" y="98"/>
                  <a:pt x="78" y="107"/>
                </a:cubicBezTo>
                <a:cubicBezTo>
                  <a:pt x="68" y="97"/>
                  <a:pt x="60" y="88"/>
                  <a:pt x="52" y="79"/>
                </a:cubicBezTo>
                <a:cubicBezTo>
                  <a:pt x="50" y="77"/>
                  <a:pt x="46" y="75"/>
                  <a:pt x="43" y="75"/>
                </a:cubicBezTo>
                <a:cubicBezTo>
                  <a:pt x="32" y="77"/>
                  <a:pt x="21" y="81"/>
                  <a:pt x="16" y="94"/>
                </a:cubicBezTo>
                <a:cubicBezTo>
                  <a:pt x="23" y="92"/>
                  <a:pt x="30" y="90"/>
                  <a:pt x="37" y="88"/>
                </a:cubicBezTo>
                <a:cubicBezTo>
                  <a:pt x="42" y="86"/>
                  <a:pt x="45" y="87"/>
                  <a:pt x="48" y="91"/>
                </a:cubicBezTo>
                <a:cubicBezTo>
                  <a:pt x="56" y="98"/>
                  <a:pt x="63" y="105"/>
                  <a:pt x="71" y="113"/>
                </a:cubicBezTo>
                <a:cubicBezTo>
                  <a:pt x="76" y="119"/>
                  <a:pt x="80" y="118"/>
                  <a:pt x="85" y="113"/>
                </a:cubicBezTo>
                <a:cubicBezTo>
                  <a:pt x="91" y="107"/>
                  <a:pt x="97" y="101"/>
                  <a:pt x="103" y="95"/>
                </a:cubicBezTo>
                <a:cubicBezTo>
                  <a:pt x="105" y="93"/>
                  <a:pt x="109" y="93"/>
                  <a:pt x="112" y="93"/>
                </a:cubicBezTo>
                <a:cubicBezTo>
                  <a:pt x="122" y="97"/>
                  <a:pt x="133" y="102"/>
                  <a:pt x="144" y="10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3" name="Freeform 20">
            <a:extLst>
              <a:ext uri="{FF2B5EF4-FFF2-40B4-BE49-F238E27FC236}">
                <a16:creationId xmlns:a16="http://schemas.microsoft.com/office/drawing/2014/main" id="{AB2957F2-F1D1-4D66-9E7F-AF777D3119E0}"/>
              </a:ext>
            </a:extLst>
          </p:cNvPr>
          <p:cNvSpPr>
            <a:spLocks/>
          </p:cNvSpPr>
          <p:nvPr/>
        </p:nvSpPr>
        <p:spPr bwMode="auto">
          <a:xfrm>
            <a:off x="877888" y="1693863"/>
            <a:ext cx="542925" cy="190500"/>
          </a:xfrm>
          <a:custGeom>
            <a:avLst/>
            <a:gdLst>
              <a:gd name="T0" fmla="*/ 148 w 269"/>
              <a:gd name="T1" fmla="*/ 2 h 94"/>
              <a:gd name="T2" fmla="*/ 147 w 269"/>
              <a:gd name="T3" fmla="*/ 12 h 94"/>
              <a:gd name="T4" fmla="*/ 153 w 269"/>
              <a:gd name="T5" fmla="*/ 18 h 94"/>
              <a:gd name="T6" fmla="*/ 167 w 269"/>
              <a:gd name="T7" fmla="*/ 18 h 94"/>
              <a:gd name="T8" fmla="*/ 168 w 269"/>
              <a:gd name="T9" fmla="*/ 8 h 94"/>
              <a:gd name="T10" fmla="*/ 183 w 269"/>
              <a:gd name="T11" fmla="*/ 8 h 94"/>
              <a:gd name="T12" fmla="*/ 212 w 269"/>
              <a:gd name="T13" fmla="*/ 33 h 94"/>
              <a:gd name="T14" fmla="*/ 216 w 269"/>
              <a:gd name="T15" fmla="*/ 41 h 94"/>
              <a:gd name="T16" fmla="*/ 231 w 269"/>
              <a:gd name="T17" fmla="*/ 80 h 94"/>
              <a:gd name="T18" fmla="*/ 230 w 269"/>
              <a:gd name="T19" fmla="*/ 84 h 94"/>
              <a:gd name="T20" fmla="*/ 269 w 269"/>
              <a:gd name="T21" fmla="*/ 84 h 94"/>
              <a:gd name="T22" fmla="*/ 269 w 269"/>
              <a:gd name="T23" fmla="*/ 94 h 94"/>
              <a:gd name="T24" fmla="*/ 0 w 269"/>
              <a:gd name="T25" fmla="*/ 94 h 94"/>
              <a:gd name="T26" fmla="*/ 0 w 269"/>
              <a:gd name="T27" fmla="*/ 85 h 94"/>
              <a:gd name="T28" fmla="*/ 34 w 269"/>
              <a:gd name="T29" fmla="*/ 85 h 94"/>
              <a:gd name="T30" fmla="*/ 31 w 269"/>
              <a:gd name="T31" fmla="*/ 78 h 94"/>
              <a:gd name="T32" fmla="*/ 41 w 269"/>
              <a:gd name="T33" fmla="*/ 43 h 94"/>
              <a:gd name="T34" fmla="*/ 47 w 269"/>
              <a:gd name="T35" fmla="*/ 33 h 94"/>
              <a:gd name="T36" fmla="*/ 89 w 269"/>
              <a:gd name="T37" fmla="*/ 4 h 94"/>
              <a:gd name="T38" fmla="*/ 100 w 269"/>
              <a:gd name="T39" fmla="*/ 3 h 94"/>
              <a:gd name="T40" fmla="*/ 122 w 269"/>
              <a:gd name="T41" fmla="*/ 0 h 94"/>
              <a:gd name="T42" fmla="*/ 148 w 269"/>
              <a:gd name="T43" fmla="*/ 2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69" h="94">
                <a:moveTo>
                  <a:pt x="148" y="2"/>
                </a:moveTo>
                <a:cubicBezTo>
                  <a:pt x="148" y="5"/>
                  <a:pt x="147" y="9"/>
                  <a:pt x="147" y="12"/>
                </a:cubicBezTo>
                <a:cubicBezTo>
                  <a:pt x="148" y="15"/>
                  <a:pt x="151" y="18"/>
                  <a:pt x="153" y="18"/>
                </a:cubicBezTo>
                <a:cubicBezTo>
                  <a:pt x="157" y="19"/>
                  <a:pt x="162" y="18"/>
                  <a:pt x="167" y="18"/>
                </a:cubicBezTo>
                <a:cubicBezTo>
                  <a:pt x="167" y="14"/>
                  <a:pt x="168" y="10"/>
                  <a:pt x="168" y="8"/>
                </a:cubicBezTo>
                <a:cubicBezTo>
                  <a:pt x="173" y="8"/>
                  <a:pt x="178" y="8"/>
                  <a:pt x="183" y="8"/>
                </a:cubicBezTo>
                <a:cubicBezTo>
                  <a:pt x="198" y="8"/>
                  <a:pt x="210" y="19"/>
                  <a:pt x="212" y="33"/>
                </a:cubicBezTo>
                <a:cubicBezTo>
                  <a:pt x="212" y="36"/>
                  <a:pt x="214" y="40"/>
                  <a:pt x="216" y="41"/>
                </a:cubicBezTo>
                <a:cubicBezTo>
                  <a:pt x="233" y="49"/>
                  <a:pt x="239" y="64"/>
                  <a:pt x="231" y="80"/>
                </a:cubicBezTo>
                <a:cubicBezTo>
                  <a:pt x="230" y="81"/>
                  <a:pt x="230" y="82"/>
                  <a:pt x="230" y="84"/>
                </a:cubicBezTo>
                <a:cubicBezTo>
                  <a:pt x="243" y="84"/>
                  <a:pt x="256" y="84"/>
                  <a:pt x="269" y="84"/>
                </a:cubicBezTo>
                <a:cubicBezTo>
                  <a:pt x="269" y="88"/>
                  <a:pt x="269" y="91"/>
                  <a:pt x="269" y="94"/>
                </a:cubicBezTo>
                <a:cubicBezTo>
                  <a:pt x="179" y="94"/>
                  <a:pt x="90" y="94"/>
                  <a:pt x="0" y="94"/>
                </a:cubicBezTo>
                <a:cubicBezTo>
                  <a:pt x="0" y="92"/>
                  <a:pt x="0" y="89"/>
                  <a:pt x="0" y="85"/>
                </a:cubicBezTo>
                <a:cubicBezTo>
                  <a:pt x="11" y="85"/>
                  <a:pt x="22" y="85"/>
                  <a:pt x="34" y="85"/>
                </a:cubicBezTo>
                <a:cubicBezTo>
                  <a:pt x="32" y="82"/>
                  <a:pt x="32" y="80"/>
                  <a:pt x="31" y="78"/>
                </a:cubicBezTo>
                <a:cubicBezTo>
                  <a:pt x="25" y="65"/>
                  <a:pt x="29" y="51"/>
                  <a:pt x="41" y="43"/>
                </a:cubicBezTo>
                <a:cubicBezTo>
                  <a:pt x="43" y="40"/>
                  <a:pt x="46" y="37"/>
                  <a:pt x="47" y="33"/>
                </a:cubicBezTo>
                <a:cubicBezTo>
                  <a:pt x="51" y="13"/>
                  <a:pt x="69" y="0"/>
                  <a:pt x="89" y="4"/>
                </a:cubicBezTo>
                <a:cubicBezTo>
                  <a:pt x="93" y="5"/>
                  <a:pt x="96" y="4"/>
                  <a:pt x="100" y="3"/>
                </a:cubicBezTo>
                <a:cubicBezTo>
                  <a:pt x="107" y="2"/>
                  <a:pt x="115" y="0"/>
                  <a:pt x="122" y="0"/>
                </a:cubicBezTo>
                <a:cubicBezTo>
                  <a:pt x="131" y="0"/>
                  <a:pt x="139" y="2"/>
                  <a:pt x="148" y="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id="{60EADDEF-077F-4EAA-8FF5-8859CB3FB32E}"/>
              </a:ext>
            </a:extLst>
          </p:cNvPr>
          <p:cNvSpPr>
            <a:spLocks noEditPoints="1"/>
          </p:cNvSpPr>
          <p:nvPr/>
        </p:nvSpPr>
        <p:spPr bwMode="auto">
          <a:xfrm>
            <a:off x="3911600" y="3357563"/>
            <a:ext cx="452438" cy="449263"/>
          </a:xfrm>
          <a:custGeom>
            <a:avLst/>
            <a:gdLst>
              <a:gd name="T0" fmla="*/ 127 w 224"/>
              <a:gd name="T1" fmla="*/ 22 h 222"/>
              <a:gd name="T2" fmla="*/ 185 w 224"/>
              <a:gd name="T3" fmla="*/ 57 h 222"/>
              <a:gd name="T4" fmla="*/ 216 w 224"/>
              <a:gd name="T5" fmla="*/ 95 h 222"/>
              <a:gd name="T6" fmla="*/ 151 w 224"/>
              <a:gd name="T7" fmla="*/ 145 h 222"/>
              <a:gd name="T8" fmla="*/ 131 w 224"/>
              <a:gd name="T9" fmla="*/ 197 h 222"/>
              <a:gd name="T10" fmla="*/ 123 w 224"/>
              <a:gd name="T11" fmla="*/ 222 h 222"/>
              <a:gd name="T12" fmla="*/ 104 w 224"/>
              <a:gd name="T13" fmla="*/ 196 h 222"/>
              <a:gd name="T14" fmla="*/ 107 w 224"/>
              <a:gd name="T15" fmla="*/ 222 h 222"/>
              <a:gd name="T16" fmla="*/ 63 w 224"/>
              <a:gd name="T17" fmla="*/ 218 h 222"/>
              <a:gd name="T18" fmla="*/ 48 w 224"/>
              <a:gd name="T19" fmla="*/ 196 h 222"/>
              <a:gd name="T20" fmla="*/ 14 w 224"/>
              <a:gd name="T21" fmla="*/ 221 h 222"/>
              <a:gd name="T22" fmla="*/ 103 w 224"/>
              <a:gd name="T23" fmla="*/ 110 h 222"/>
              <a:gd name="T24" fmla="*/ 150 w 224"/>
              <a:gd name="T25" fmla="*/ 88 h 222"/>
              <a:gd name="T26" fmla="*/ 130 w 224"/>
              <a:gd name="T27" fmla="*/ 51 h 222"/>
              <a:gd name="T28" fmla="*/ 110 w 224"/>
              <a:gd name="T29" fmla="*/ 2 h 222"/>
              <a:gd name="T30" fmla="*/ 69 w 224"/>
              <a:gd name="T31" fmla="*/ 147 h 222"/>
              <a:gd name="T32" fmla="*/ 57 w 224"/>
              <a:gd name="T33" fmla="*/ 186 h 222"/>
              <a:gd name="T34" fmla="*/ 69 w 224"/>
              <a:gd name="T35" fmla="*/ 147 h 222"/>
              <a:gd name="T36" fmla="*/ 151 w 224"/>
              <a:gd name="T37" fmla="*/ 126 h 222"/>
              <a:gd name="T38" fmla="*/ 113 w 224"/>
              <a:gd name="T39" fmla="*/ 140 h 222"/>
              <a:gd name="T40" fmla="*/ 103 w 224"/>
              <a:gd name="T41" fmla="*/ 187 h 222"/>
              <a:gd name="T42" fmla="*/ 106 w 224"/>
              <a:gd name="T43" fmla="*/ 149 h 222"/>
              <a:gd name="T44" fmla="*/ 103 w 224"/>
              <a:gd name="T45" fmla="*/ 187 h 222"/>
              <a:gd name="T46" fmla="*/ 178 w 224"/>
              <a:gd name="T47" fmla="*/ 90 h 222"/>
              <a:gd name="T48" fmla="*/ 175 w 224"/>
              <a:gd name="T49" fmla="*/ 78 h 222"/>
              <a:gd name="T50" fmla="*/ 127 w 224"/>
              <a:gd name="T51" fmla="*/ 123 h 222"/>
              <a:gd name="T52" fmla="*/ 128 w 224"/>
              <a:gd name="T53" fmla="*/ 110 h 222"/>
              <a:gd name="T54" fmla="*/ 175 w 224"/>
              <a:gd name="T55" fmla="*/ 61 h 222"/>
              <a:gd name="T56" fmla="*/ 172 w 224"/>
              <a:gd name="T57" fmla="*/ 72 h 222"/>
              <a:gd name="T58" fmla="*/ 175 w 224"/>
              <a:gd name="T59" fmla="*/ 61 h 222"/>
              <a:gd name="T60" fmla="*/ 167 w 224"/>
              <a:gd name="T61" fmla="*/ 97 h 222"/>
              <a:gd name="T62" fmla="*/ 155 w 224"/>
              <a:gd name="T63" fmla="*/ 94 h 222"/>
              <a:gd name="T64" fmla="*/ 149 w 224"/>
              <a:gd name="T65" fmla="*/ 107 h 222"/>
              <a:gd name="T66" fmla="*/ 139 w 224"/>
              <a:gd name="T67" fmla="*/ 104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24" h="222">
                <a:moveTo>
                  <a:pt x="120" y="0"/>
                </a:moveTo>
                <a:cubicBezTo>
                  <a:pt x="123" y="8"/>
                  <a:pt x="125" y="15"/>
                  <a:pt x="127" y="22"/>
                </a:cubicBezTo>
                <a:cubicBezTo>
                  <a:pt x="130" y="31"/>
                  <a:pt x="136" y="38"/>
                  <a:pt x="145" y="41"/>
                </a:cubicBezTo>
                <a:cubicBezTo>
                  <a:pt x="158" y="47"/>
                  <a:pt x="172" y="52"/>
                  <a:pt x="185" y="57"/>
                </a:cubicBezTo>
                <a:cubicBezTo>
                  <a:pt x="194" y="61"/>
                  <a:pt x="204" y="66"/>
                  <a:pt x="213" y="71"/>
                </a:cubicBezTo>
                <a:cubicBezTo>
                  <a:pt x="223" y="77"/>
                  <a:pt x="224" y="86"/>
                  <a:pt x="216" y="95"/>
                </a:cubicBezTo>
                <a:cubicBezTo>
                  <a:pt x="209" y="103"/>
                  <a:pt x="200" y="110"/>
                  <a:pt x="192" y="117"/>
                </a:cubicBezTo>
                <a:cubicBezTo>
                  <a:pt x="179" y="127"/>
                  <a:pt x="165" y="136"/>
                  <a:pt x="151" y="145"/>
                </a:cubicBezTo>
                <a:cubicBezTo>
                  <a:pt x="146" y="148"/>
                  <a:pt x="142" y="152"/>
                  <a:pt x="137" y="156"/>
                </a:cubicBezTo>
                <a:cubicBezTo>
                  <a:pt x="123" y="168"/>
                  <a:pt x="121" y="181"/>
                  <a:pt x="131" y="197"/>
                </a:cubicBezTo>
                <a:cubicBezTo>
                  <a:pt x="136" y="205"/>
                  <a:pt x="143" y="213"/>
                  <a:pt x="149" y="222"/>
                </a:cubicBezTo>
                <a:cubicBezTo>
                  <a:pt x="140" y="222"/>
                  <a:pt x="132" y="222"/>
                  <a:pt x="123" y="222"/>
                </a:cubicBezTo>
                <a:cubicBezTo>
                  <a:pt x="121" y="222"/>
                  <a:pt x="119" y="219"/>
                  <a:pt x="118" y="217"/>
                </a:cubicBezTo>
                <a:cubicBezTo>
                  <a:pt x="113" y="211"/>
                  <a:pt x="109" y="204"/>
                  <a:pt x="104" y="196"/>
                </a:cubicBezTo>
                <a:cubicBezTo>
                  <a:pt x="102" y="197"/>
                  <a:pt x="99" y="198"/>
                  <a:pt x="95" y="200"/>
                </a:cubicBezTo>
                <a:cubicBezTo>
                  <a:pt x="99" y="207"/>
                  <a:pt x="103" y="214"/>
                  <a:pt x="107" y="222"/>
                </a:cubicBezTo>
                <a:cubicBezTo>
                  <a:pt x="93" y="222"/>
                  <a:pt x="80" y="222"/>
                  <a:pt x="67" y="222"/>
                </a:cubicBezTo>
                <a:cubicBezTo>
                  <a:pt x="66" y="222"/>
                  <a:pt x="63" y="219"/>
                  <a:pt x="63" y="218"/>
                </a:cubicBezTo>
                <a:cubicBezTo>
                  <a:pt x="61" y="213"/>
                  <a:pt x="59" y="208"/>
                  <a:pt x="59" y="203"/>
                </a:cubicBezTo>
                <a:cubicBezTo>
                  <a:pt x="59" y="195"/>
                  <a:pt x="56" y="194"/>
                  <a:pt x="48" y="196"/>
                </a:cubicBezTo>
                <a:cubicBezTo>
                  <a:pt x="49" y="204"/>
                  <a:pt x="50" y="213"/>
                  <a:pt x="52" y="221"/>
                </a:cubicBezTo>
                <a:cubicBezTo>
                  <a:pt x="39" y="221"/>
                  <a:pt x="26" y="221"/>
                  <a:pt x="14" y="221"/>
                </a:cubicBezTo>
                <a:cubicBezTo>
                  <a:pt x="0" y="189"/>
                  <a:pt x="9" y="158"/>
                  <a:pt x="39" y="140"/>
                </a:cubicBezTo>
                <a:cubicBezTo>
                  <a:pt x="59" y="128"/>
                  <a:pt x="81" y="119"/>
                  <a:pt x="103" y="110"/>
                </a:cubicBezTo>
                <a:cubicBezTo>
                  <a:pt x="115" y="104"/>
                  <a:pt x="127" y="100"/>
                  <a:pt x="139" y="95"/>
                </a:cubicBezTo>
                <a:cubicBezTo>
                  <a:pt x="143" y="93"/>
                  <a:pt x="147" y="91"/>
                  <a:pt x="150" y="88"/>
                </a:cubicBezTo>
                <a:cubicBezTo>
                  <a:pt x="157" y="82"/>
                  <a:pt x="158" y="76"/>
                  <a:pt x="151" y="70"/>
                </a:cubicBezTo>
                <a:cubicBezTo>
                  <a:pt x="144" y="63"/>
                  <a:pt x="137" y="58"/>
                  <a:pt x="130" y="51"/>
                </a:cubicBezTo>
                <a:cubicBezTo>
                  <a:pt x="122" y="45"/>
                  <a:pt x="115" y="38"/>
                  <a:pt x="108" y="31"/>
                </a:cubicBezTo>
                <a:cubicBezTo>
                  <a:pt x="103" y="25"/>
                  <a:pt x="104" y="6"/>
                  <a:pt x="110" y="2"/>
                </a:cubicBezTo>
                <a:cubicBezTo>
                  <a:pt x="112" y="0"/>
                  <a:pt x="117" y="0"/>
                  <a:pt x="120" y="0"/>
                </a:cubicBezTo>
                <a:close/>
                <a:moveTo>
                  <a:pt x="69" y="147"/>
                </a:moveTo>
                <a:cubicBezTo>
                  <a:pt x="58" y="158"/>
                  <a:pt x="51" y="169"/>
                  <a:pt x="49" y="184"/>
                </a:cubicBezTo>
                <a:cubicBezTo>
                  <a:pt x="53" y="185"/>
                  <a:pt x="56" y="185"/>
                  <a:pt x="57" y="186"/>
                </a:cubicBezTo>
                <a:cubicBezTo>
                  <a:pt x="63" y="174"/>
                  <a:pt x="69" y="164"/>
                  <a:pt x="75" y="153"/>
                </a:cubicBezTo>
                <a:cubicBezTo>
                  <a:pt x="73" y="152"/>
                  <a:pt x="71" y="150"/>
                  <a:pt x="69" y="147"/>
                </a:cubicBezTo>
                <a:close/>
                <a:moveTo>
                  <a:pt x="120" y="148"/>
                </a:moveTo>
                <a:cubicBezTo>
                  <a:pt x="131" y="140"/>
                  <a:pt x="141" y="133"/>
                  <a:pt x="151" y="126"/>
                </a:cubicBezTo>
                <a:cubicBezTo>
                  <a:pt x="149" y="123"/>
                  <a:pt x="148" y="120"/>
                  <a:pt x="146" y="117"/>
                </a:cubicBezTo>
                <a:cubicBezTo>
                  <a:pt x="134" y="125"/>
                  <a:pt x="124" y="132"/>
                  <a:pt x="113" y="140"/>
                </a:cubicBezTo>
                <a:cubicBezTo>
                  <a:pt x="116" y="144"/>
                  <a:pt x="118" y="146"/>
                  <a:pt x="120" y="148"/>
                </a:cubicBezTo>
                <a:close/>
                <a:moveTo>
                  <a:pt x="103" y="187"/>
                </a:moveTo>
                <a:cubicBezTo>
                  <a:pt x="101" y="174"/>
                  <a:pt x="106" y="165"/>
                  <a:pt x="114" y="156"/>
                </a:cubicBezTo>
                <a:cubicBezTo>
                  <a:pt x="111" y="153"/>
                  <a:pt x="109" y="151"/>
                  <a:pt x="106" y="149"/>
                </a:cubicBezTo>
                <a:cubicBezTo>
                  <a:pt x="95" y="160"/>
                  <a:pt x="90" y="173"/>
                  <a:pt x="93" y="189"/>
                </a:cubicBezTo>
                <a:cubicBezTo>
                  <a:pt x="96" y="188"/>
                  <a:pt x="99" y="188"/>
                  <a:pt x="103" y="187"/>
                </a:cubicBezTo>
                <a:close/>
                <a:moveTo>
                  <a:pt x="175" y="78"/>
                </a:moveTo>
                <a:cubicBezTo>
                  <a:pt x="167" y="84"/>
                  <a:pt x="174" y="86"/>
                  <a:pt x="178" y="90"/>
                </a:cubicBezTo>
                <a:cubicBezTo>
                  <a:pt x="179" y="87"/>
                  <a:pt x="181" y="86"/>
                  <a:pt x="183" y="84"/>
                </a:cubicBezTo>
                <a:cubicBezTo>
                  <a:pt x="180" y="81"/>
                  <a:pt x="177" y="80"/>
                  <a:pt x="175" y="78"/>
                </a:cubicBezTo>
                <a:close/>
                <a:moveTo>
                  <a:pt x="122" y="113"/>
                </a:moveTo>
                <a:cubicBezTo>
                  <a:pt x="124" y="117"/>
                  <a:pt x="125" y="120"/>
                  <a:pt x="127" y="123"/>
                </a:cubicBezTo>
                <a:cubicBezTo>
                  <a:pt x="130" y="121"/>
                  <a:pt x="131" y="120"/>
                  <a:pt x="133" y="119"/>
                </a:cubicBezTo>
                <a:cubicBezTo>
                  <a:pt x="132" y="116"/>
                  <a:pt x="130" y="113"/>
                  <a:pt x="128" y="110"/>
                </a:cubicBezTo>
                <a:cubicBezTo>
                  <a:pt x="126" y="111"/>
                  <a:pt x="124" y="112"/>
                  <a:pt x="122" y="113"/>
                </a:cubicBezTo>
                <a:close/>
                <a:moveTo>
                  <a:pt x="175" y="61"/>
                </a:moveTo>
                <a:cubicBezTo>
                  <a:pt x="174" y="61"/>
                  <a:pt x="173" y="61"/>
                  <a:pt x="172" y="61"/>
                </a:cubicBezTo>
                <a:cubicBezTo>
                  <a:pt x="172" y="65"/>
                  <a:pt x="172" y="68"/>
                  <a:pt x="172" y="72"/>
                </a:cubicBezTo>
                <a:cubicBezTo>
                  <a:pt x="175" y="70"/>
                  <a:pt x="178" y="69"/>
                  <a:pt x="183" y="66"/>
                </a:cubicBezTo>
                <a:cubicBezTo>
                  <a:pt x="179" y="64"/>
                  <a:pt x="177" y="62"/>
                  <a:pt x="175" y="61"/>
                </a:cubicBezTo>
                <a:close/>
                <a:moveTo>
                  <a:pt x="155" y="94"/>
                </a:moveTo>
                <a:cubicBezTo>
                  <a:pt x="159" y="98"/>
                  <a:pt x="160" y="106"/>
                  <a:pt x="167" y="97"/>
                </a:cubicBezTo>
                <a:cubicBezTo>
                  <a:pt x="165" y="95"/>
                  <a:pt x="163" y="92"/>
                  <a:pt x="161" y="90"/>
                </a:cubicBezTo>
                <a:cubicBezTo>
                  <a:pt x="159" y="91"/>
                  <a:pt x="158" y="92"/>
                  <a:pt x="155" y="94"/>
                </a:cubicBezTo>
                <a:close/>
                <a:moveTo>
                  <a:pt x="145" y="114"/>
                </a:moveTo>
                <a:cubicBezTo>
                  <a:pt x="147" y="111"/>
                  <a:pt x="149" y="109"/>
                  <a:pt x="149" y="107"/>
                </a:cubicBezTo>
                <a:cubicBezTo>
                  <a:pt x="149" y="105"/>
                  <a:pt x="147" y="102"/>
                  <a:pt x="145" y="101"/>
                </a:cubicBezTo>
                <a:cubicBezTo>
                  <a:pt x="144" y="101"/>
                  <a:pt x="141" y="103"/>
                  <a:pt x="139" y="104"/>
                </a:cubicBezTo>
                <a:cubicBezTo>
                  <a:pt x="141" y="107"/>
                  <a:pt x="142" y="109"/>
                  <a:pt x="145" y="11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5" name="Freeform 22">
            <a:extLst>
              <a:ext uri="{FF2B5EF4-FFF2-40B4-BE49-F238E27FC236}">
                <a16:creationId xmlns:a16="http://schemas.microsoft.com/office/drawing/2014/main" id="{264A1B86-1561-4A38-98EC-C535F6CC8D53}"/>
              </a:ext>
            </a:extLst>
          </p:cNvPr>
          <p:cNvSpPr>
            <a:spLocks noEditPoints="1"/>
          </p:cNvSpPr>
          <p:nvPr/>
        </p:nvSpPr>
        <p:spPr bwMode="auto">
          <a:xfrm>
            <a:off x="2765425" y="2098676"/>
            <a:ext cx="417513" cy="336550"/>
          </a:xfrm>
          <a:custGeom>
            <a:avLst/>
            <a:gdLst>
              <a:gd name="T0" fmla="*/ 0 w 207"/>
              <a:gd name="T1" fmla="*/ 162 h 167"/>
              <a:gd name="T2" fmla="*/ 126 w 207"/>
              <a:gd name="T3" fmla="*/ 0 h 167"/>
              <a:gd name="T4" fmla="*/ 207 w 207"/>
              <a:gd name="T5" fmla="*/ 104 h 167"/>
              <a:gd name="T6" fmla="*/ 194 w 207"/>
              <a:gd name="T7" fmla="*/ 124 h 167"/>
              <a:gd name="T8" fmla="*/ 177 w 207"/>
              <a:gd name="T9" fmla="*/ 160 h 167"/>
              <a:gd name="T10" fmla="*/ 168 w 207"/>
              <a:gd name="T11" fmla="*/ 167 h 167"/>
              <a:gd name="T12" fmla="*/ 114 w 207"/>
              <a:gd name="T13" fmla="*/ 167 h 167"/>
              <a:gd name="T14" fmla="*/ 106 w 207"/>
              <a:gd name="T15" fmla="*/ 161 h 167"/>
              <a:gd name="T16" fmla="*/ 88 w 207"/>
              <a:gd name="T17" fmla="*/ 120 h 167"/>
              <a:gd name="T18" fmla="*/ 71 w 207"/>
              <a:gd name="T19" fmla="*/ 107 h 167"/>
              <a:gd name="T20" fmla="*/ 54 w 207"/>
              <a:gd name="T21" fmla="*/ 120 h 167"/>
              <a:gd name="T22" fmla="*/ 36 w 207"/>
              <a:gd name="T23" fmla="*/ 160 h 167"/>
              <a:gd name="T24" fmla="*/ 26 w 207"/>
              <a:gd name="T25" fmla="*/ 167 h 167"/>
              <a:gd name="T26" fmla="*/ 9 w 207"/>
              <a:gd name="T27" fmla="*/ 166 h 167"/>
              <a:gd name="T28" fmla="*/ 0 w 207"/>
              <a:gd name="T29" fmla="*/ 162 h 167"/>
              <a:gd name="T30" fmla="*/ 138 w 207"/>
              <a:gd name="T31" fmla="*/ 70 h 167"/>
              <a:gd name="T32" fmla="*/ 134 w 207"/>
              <a:gd name="T33" fmla="*/ 67 h 167"/>
              <a:gd name="T34" fmla="*/ 106 w 207"/>
              <a:gd name="T35" fmla="*/ 60 h 167"/>
              <a:gd name="T36" fmla="*/ 97 w 207"/>
              <a:gd name="T37" fmla="*/ 62 h 167"/>
              <a:gd name="T38" fmla="*/ 87 w 207"/>
              <a:gd name="T39" fmla="*/ 68 h 167"/>
              <a:gd name="T40" fmla="*/ 103 w 207"/>
              <a:gd name="T41" fmla="*/ 72 h 167"/>
              <a:gd name="T42" fmla="*/ 131 w 207"/>
              <a:gd name="T43" fmla="*/ 78 h 167"/>
              <a:gd name="T44" fmla="*/ 141 w 207"/>
              <a:gd name="T45" fmla="*/ 81 h 167"/>
              <a:gd name="T46" fmla="*/ 166 w 207"/>
              <a:gd name="T47" fmla="*/ 69 h 167"/>
              <a:gd name="T48" fmla="*/ 138 w 207"/>
              <a:gd name="T49" fmla="*/ 7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7" h="167">
                <a:moveTo>
                  <a:pt x="0" y="162"/>
                </a:moveTo>
                <a:cubicBezTo>
                  <a:pt x="43" y="108"/>
                  <a:pt x="84" y="54"/>
                  <a:pt x="126" y="0"/>
                </a:cubicBezTo>
                <a:cubicBezTo>
                  <a:pt x="154" y="36"/>
                  <a:pt x="181" y="71"/>
                  <a:pt x="207" y="104"/>
                </a:cubicBezTo>
                <a:cubicBezTo>
                  <a:pt x="202" y="111"/>
                  <a:pt x="197" y="117"/>
                  <a:pt x="194" y="124"/>
                </a:cubicBezTo>
                <a:cubicBezTo>
                  <a:pt x="188" y="136"/>
                  <a:pt x="183" y="148"/>
                  <a:pt x="177" y="160"/>
                </a:cubicBezTo>
                <a:cubicBezTo>
                  <a:pt x="176" y="165"/>
                  <a:pt x="173" y="167"/>
                  <a:pt x="168" y="167"/>
                </a:cubicBezTo>
                <a:cubicBezTo>
                  <a:pt x="150" y="166"/>
                  <a:pt x="132" y="167"/>
                  <a:pt x="114" y="167"/>
                </a:cubicBezTo>
                <a:cubicBezTo>
                  <a:pt x="110" y="167"/>
                  <a:pt x="108" y="165"/>
                  <a:pt x="106" y="161"/>
                </a:cubicBezTo>
                <a:cubicBezTo>
                  <a:pt x="100" y="148"/>
                  <a:pt x="94" y="134"/>
                  <a:pt x="88" y="120"/>
                </a:cubicBezTo>
                <a:cubicBezTo>
                  <a:pt x="85" y="112"/>
                  <a:pt x="80" y="107"/>
                  <a:pt x="71" y="107"/>
                </a:cubicBezTo>
                <a:cubicBezTo>
                  <a:pt x="62" y="107"/>
                  <a:pt x="57" y="112"/>
                  <a:pt x="54" y="120"/>
                </a:cubicBezTo>
                <a:cubicBezTo>
                  <a:pt x="48" y="133"/>
                  <a:pt x="42" y="147"/>
                  <a:pt x="36" y="160"/>
                </a:cubicBezTo>
                <a:cubicBezTo>
                  <a:pt x="34" y="165"/>
                  <a:pt x="31" y="167"/>
                  <a:pt x="26" y="167"/>
                </a:cubicBezTo>
                <a:cubicBezTo>
                  <a:pt x="21" y="166"/>
                  <a:pt x="15" y="167"/>
                  <a:pt x="9" y="166"/>
                </a:cubicBezTo>
                <a:cubicBezTo>
                  <a:pt x="7" y="166"/>
                  <a:pt x="4" y="164"/>
                  <a:pt x="0" y="162"/>
                </a:cubicBezTo>
                <a:close/>
                <a:moveTo>
                  <a:pt x="138" y="70"/>
                </a:moveTo>
                <a:cubicBezTo>
                  <a:pt x="136" y="69"/>
                  <a:pt x="135" y="68"/>
                  <a:pt x="134" y="67"/>
                </a:cubicBezTo>
                <a:cubicBezTo>
                  <a:pt x="127" y="56"/>
                  <a:pt x="118" y="54"/>
                  <a:pt x="106" y="60"/>
                </a:cubicBezTo>
                <a:cubicBezTo>
                  <a:pt x="103" y="61"/>
                  <a:pt x="99" y="63"/>
                  <a:pt x="97" y="62"/>
                </a:cubicBezTo>
                <a:cubicBezTo>
                  <a:pt x="90" y="58"/>
                  <a:pt x="90" y="65"/>
                  <a:pt x="87" y="68"/>
                </a:cubicBezTo>
                <a:cubicBezTo>
                  <a:pt x="95" y="75"/>
                  <a:pt x="95" y="75"/>
                  <a:pt x="103" y="72"/>
                </a:cubicBezTo>
                <a:cubicBezTo>
                  <a:pt x="114" y="67"/>
                  <a:pt x="123" y="67"/>
                  <a:pt x="131" y="78"/>
                </a:cubicBezTo>
                <a:cubicBezTo>
                  <a:pt x="132" y="80"/>
                  <a:pt x="138" y="82"/>
                  <a:pt x="141" y="81"/>
                </a:cubicBezTo>
                <a:cubicBezTo>
                  <a:pt x="149" y="78"/>
                  <a:pt x="158" y="73"/>
                  <a:pt x="166" y="69"/>
                </a:cubicBezTo>
                <a:cubicBezTo>
                  <a:pt x="160" y="59"/>
                  <a:pt x="160" y="59"/>
                  <a:pt x="138" y="7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D5970108-7F8A-48C8-BD58-13C7F65E832B}"/>
              </a:ext>
            </a:extLst>
          </p:cNvPr>
          <p:cNvSpPr>
            <a:spLocks/>
          </p:cNvSpPr>
          <p:nvPr/>
        </p:nvSpPr>
        <p:spPr bwMode="auto">
          <a:xfrm>
            <a:off x="2773363" y="2336801"/>
            <a:ext cx="268288" cy="427038"/>
          </a:xfrm>
          <a:custGeom>
            <a:avLst/>
            <a:gdLst>
              <a:gd name="T0" fmla="*/ 78 w 133"/>
              <a:gd name="T1" fmla="*/ 194 h 212"/>
              <a:gd name="T2" fmla="*/ 78 w 133"/>
              <a:gd name="T3" fmla="*/ 212 h 212"/>
              <a:gd name="T4" fmla="*/ 54 w 133"/>
              <a:gd name="T5" fmla="*/ 212 h 212"/>
              <a:gd name="T6" fmla="*/ 54 w 133"/>
              <a:gd name="T7" fmla="*/ 195 h 212"/>
              <a:gd name="T8" fmla="*/ 12 w 133"/>
              <a:gd name="T9" fmla="*/ 184 h 212"/>
              <a:gd name="T10" fmla="*/ 5 w 133"/>
              <a:gd name="T11" fmla="*/ 167 h 212"/>
              <a:gd name="T12" fmla="*/ 15 w 133"/>
              <a:gd name="T13" fmla="*/ 144 h 212"/>
              <a:gd name="T14" fmla="*/ 18 w 133"/>
              <a:gd name="T15" fmla="*/ 124 h 212"/>
              <a:gd name="T16" fmla="*/ 19 w 133"/>
              <a:gd name="T17" fmla="*/ 118 h 212"/>
              <a:gd name="T18" fmla="*/ 33 w 133"/>
              <a:gd name="T19" fmla="*/ 84 h 212"/>
              <a:gd name="T20" fmla="*/ 41 w 133"/>
              <a:gd name="T21" fmla="*/ 79 h 212"/>
              <a:gd name="T22" fmla="*/ 62 w 133"/>
              <a:gd name="T23" fmla="*/ 80 h 212"/>
              <a:gd name="T24" fmla="*/ 62 w 133"/>
              <a:gd name="T25" fmla="*/ 78 h 212"/>
              <a:gd name="T26" fmla="*/ 42 w 133"/>
              <a:gd name="T27" fmla="*/ 73 h 212"/>
              <a:gd name="T28" fmla="*/ 36 w 133"/>
              <a:gd name="T29" fmla="*/ 61 h 212"/>
              <a:gd name="T30" fmla="*/ 60 w 133"/>
              <a:gd name="T31" fmla="*/ 6 h 212"/>
              <a:gd name="T32" fmla="*/ 67 w 133"/>
              <a:gd name="T33" fmla="*/ 0 h 212"/>
              <a:gd name="T34" fmla="*/ 74 w 133"/>
              <a:gd name="T35" fmla="*/ 6 h 212"/>
              <a:gd name="T36" fmla="*/ 98 w 133"/>
              <a:gd name="T37" fmla="*/ 61 h 212"/>
              <a:gd name="T38" fmla="*/ 98 w 133"/>
              <a:gd name="T39" fmla="*/ 71 h 212"/>
              <a:gd name="T40" fmla="*/ 98 w 133"/>
              <a:gd name="T41" fmla="*/ 78 h 212"/>
              <a:gd name="T42" fmla="*/ 115 w 133"/>
              <a:gd name="T43" fmla="*/ 118 h 212"/>
              <a:gd name="T44" fmla="*/ 108 w 133"/>
              <a:gd name="T45" fmla="*/ 132 h 212"/>
              <a:gd name="T46" fmla="*/ 81 w 133"/>
              <a:gd name="T47" fmla="*/ 142 h 212"/>
              <a:gd name="T48" fmla="*/ 116 w 133"/>
              <a:gd name="T49" fmla="*/ 137 h 212"/>
              <a:gd name="T50" fmla="*/ 131 w 133"/>
              <a:gd name="T51" fmla="*/ 172 h 212"/>
              <a:gd name="T52" fmla="*/ 124 w 133"/>
              <a:gd name="T53" fmla="*/ 183 h 212"/>
              <a:gd name="T54" fmla="*/ 84 w 133"/>
              <a:gd name="T55" fmla="*/ 193 h 212"/>
              <a:gd name="T56" fmla="*/ 78 w 133"/>
              <a:gd name="T57" fmla="*/ 194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33" h="212">
                <a:moveTo>
                  <a:pt x="78" y="194"/>
                </a:moveTo>
                <a:cubicBezTo>
                  <a:pt x="78" y="200"/>
                  <a:pt x="78" y="206"/>
                  <a:pt x="78" y="212"/>
                </a:cubicBezTo>
                <a:cubicBezTo>
                  <a:pt x="70" y="212"/>
                  <a:pt x="62" y="212"/>
                  <a:pt x="54" y="212"/>
                </a:cubicBezTo>
                <a:cubicBezTo>
                  <a:pt x="54" y="206"/>
                  <a:pt x="54" y="200"/>
                  <a:pt x="54" y="195"/>
                </a:cubicBezTo>
                <a:cubicBezTo>
                  <a:pt x="39" y="191"/>
                  <a:pt x="25" y="188"/>
                  <a:pt x="12" y="184"/>
                </a:cubicBezTo>
                <a:cubicBezTo>
                  <a:pt x="1" y="180"/>
                  <a:pt x="0" y="177"/>
                  <a:pt x="5" y="167"/>
                </a:cubicBezTo>
                <a:cubicBezTo>
                  <a:pt x="8" y="159"/>
                  <a:pt x="11" y="151"/>
                  <a:pt x="15" y="144"/>
                </a:cubicBezTo>
                <a:cubicBezTo>
                  <a:pt x="17" y="137"/>
                  <a:pt x="21" y="132"/>
                  <a:pt x="18" y="124"/>
                </a:cubicBezTo>
                <a:cubicBezTo>
                  <a:pt x="17" y="123"/>
                  <a:pt x="18" y="120"/>
                  <a:pt x="19" y="118"/>
                </a:cubicBezTo>
                <a:cubicBezTo>
                  <a:pt x="24" y="107"/>
                  <a:pt x="29" y="95"/>
                  <a:pt x="33" y="84"/>
                </a:cubicBezTo>
                <a:cubicBezTo>
                  <a:pt x="35" y="80"/>
                  <a:pt x="37" y="79"/>
                  <a:pt x="41" y="79"/>
                </a:cubicBezTo>
                <a:cubicBezTo>
                  <a:pt x="48" y="80"/>
                  <a:pt x="55" y="80"/>
                  <a:pt x="62" y="80"/>
                </a:cubicBezTo>
                <a:cubicBezTo>
                  <a:pt x="62" y="79"/>
                  <a:pt x="62" y="78"/>
                  <a:pt x="62" y="78"/>
                </a:cubicBezTo>
                <a:cubicBezTo>
                  <a:pt x="55" y="76"/>
                  <a:pt x="48" y="75"/>
                  <a:pt x="42" y="73"/>
                </a:cubicBezTo>
                <a:cubicBezTo>
                  <a:pt x="34" y="71"/>
                  <a:pt x="32" y="68"/>
                  <a:pt x="36" y="61"/>
                </a:cubicBezTo>
                <a:cubicBezTo>
                  <a:pt x="44" y="43"/>
                  <a:pt x="51" y="24"/>
                  <a:pt x="60" y="6"/>
                </a:cubicBezTo>
                <a:cubicBezTo>
                  <a:pt x="61" y="4"/>
                  <a:pt x="64" y="0"/>
                  <a:pt x="67" y="0"/>
                </a:cubicBezTo>
                <a:cubicBezTo>
                  <a:pt x="69" y="0"/>
                  <a:pt x="73" y="4"/>
                  <a:pt x="74" y="6"/>
                </a:cubicBezTo>
                <a:cubicBezTo>
                  <a:pt x="82" y="24"/>
                  <a:pt x="90" y="42"/>
                  <a:pt x="98" y="61"/>
                </a:cubicBezTo>
                <a:cubicBezTo>
                  <a:pt x="99" y="63"/>
                  <a:pt x="98" y="67"/>
                  <a:pt x="98" y="71"/>
                </a:cubicBezTo>
                <a:cubicBezTo>
                  <a:pt x="98" y="73"/>
                  <a:pt x="97" y="76"/>
                  <a:pt x="98" y="78"/>
                </a:cubicBezTo>
                <a:cubicBezTo>
                  <a:pt x="104" y="91"/>
                  <a:pt x="109" y="104"/>
                  <a:pt x="115" y="118"/>
                </a:cubicBezTo>
                <a:cubicBezTo>
                  <a:pt x="118" y="126"/>
                  <a:pt x="117" y="129"/>
                  <a:pt x="108" y="132"/>
                </a:cubicBezTo>
                <a:cubicBezTo>
                  <a:pt x="99" y="135"/>
                  <a:pt x="90" y="138"/>
                  <a:pt x="81" y="142"/>
                </a:cubicBezTo>
                <a:cubicBezTo>
                  <a:pt x="92" y="141"/>
                  <a:pt x="104" y="139"/>
                  <a:pt x="116" y="137"/>
                </a:cubicBezTo>
                <a:cubicBezTo>
                  <a:pt x="121" y="148"/>
                  <a:pt x="126" y="160"/>
                  <a:pt x="131" y="172"/>
                </a:cubicBezTo>
                <a:cubicBezTo>
                  <a:pt x="133" y="177"/>
                  <a:pt x="130" y="181"/>
                  <a:pt x="124" y="183"/>
                </a:cubicBezTo>
                <a:cubicBezTo>
                  <a:pt x="111" y="187"/>
                  <a:pt x="97" y="190"/>
                  <a:pt x="84" y="193"/>
                </a:cubicBezTo>
                <a:cubicBezTo>
                  <a:pt x="82" y="194"/>
                  <a:pt x="80" y="194"/>
                  <a:pt x="78" y="19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7" name="Freeform 24">
            <a:extLst>
              <a:ext uri="{FF2B5EF4-FFF2-40B4-BE49-F238E27FC236}">
                <a16:creationId xmlns:a16="http://schemas.microsoft.com/office/drawing/2014/main" id="{4A52A197-30E2-4CCB-8C00-5ADFAD437618}"/>
              </a:ext>
            </a:extLst>
          </p:cNvPr>
          <p:cNvSpPr>
            <a:spLocks/>
          </p:cNvSpPr>
          <p:nvPr/>
        </p:nvSpPr>
        <p:spPr bwMode="auto">
          <a:xfrm>
            <a:off x="3343275" y="2336801"/>
            <a:ext cx="268288" cy="425450"/>
          </a:xfrm>
          <a:custGeom>
            <a:avLst/>
            <a:gdLst>
              <a:gd name="T0" fmla="*/ 80 w 133"/>
              <a:gd name="T1" fmla="*/ 142 h 211"/>
              <a:gd name="T2" fmla="*/ 116 w 133"/>
              <a:gd name="T3" fmla="*/ 137 h 211"/>
              <a:gd name="T4" fmla="*/ 131 w 133"/>
              <a:gd name="T5" fmla="*/ 173 h 211"/>
              <a:gd name="T6" fmla="*/ 124 w 133"/>
              <a:gd name="T7" fmla="*/ 183 h 211"/>
              <a:gd name="T8" fmla="*/ 78 w 133"/>
              <a:gd name="T9" fmla="*/ 196 h 211"/>
              <a:gd name="T10" fmla="*/ 78 w 133"/>
              <a:gd name="T11" fmla="*/ 211 h 211"/>
              <a:gd name="T12" fmla="*/ 54 w 133"/>
              <a:gd name="T13" fmla="*/ 211 h 211"/>
              <a:gd name="T14" fmla="*/ 54 w 133"/>
              <a:gd name="T15" fmla="*/ 195 h 211"/>
              <a:gd name="T16" fmla="*/ 11 w 133"/>
              <a:gd name="T17" fmla="*/ 184 h 211"/>
              <a:gd name="T18" fmla="*/ 4 w 133"/>
              <a:gd name="T19" fmla="*/ 168 h 211"/>
              <a:gd name="T20" fmla="*/ 16 w 133"/>
              <a:gd name="T21" fmla="*/ 140 h 211"/>
              <a:gd name="T22" fmla="*/ 17 w 133"/>
              <a:gd name="T23" fmla="*/ 125 h 211"/>
              <a:gd name="T24" fmla="*/ 19 w 133"/>
              <a:gd name="T25" fmla="*/ 118 h 211"/>
              <a:gd name="T26" fmla="*/ 33 w 133"/>
              <a:gd name="T27" fmla="*/ 84 h 211"/>
              <a:gd name="T28" fmla="*/ 41 w 133"/>
              <a:gd name="T29" fmla="*/ 79 h 211"/>
              <a:gd name="T30" fmla="*/ 62 w 133"/>
              <a:gd name="T31" fmla="*/ 78 h 211"/>
              <a:gd name="T32" fmla="*/ 42 w 133"/>
              <a:gd name="T33" fmla="*/ 74 h 211"/>
              <a:gd name="T34" fmla="*/ 35 w 133"/>
              <a:gd name="T35" fmla="*/ 61 h 211"/>
              <a:gd name="T36" fmla="*/ 60 w 133"/>
              <a:gd name="T37" fmla="*/ 6 h 211"/>
              <a:gd name="T38" fmla="*/ 67 w 133"/>
              <a:gd name="T39" fmla="*/ 0 h 211"/>
              <a:gd name="T40" fmla="*/ 74 w 133"/>
              <a:gd name="T41" fmla="*/ 6 h 211"/>
              <a:gd name="T42" fmla="*/ 98 w 133"/>
              <a:gd name="T43" fmla="*/ 61 h 211"/>
              <a:gd name="T44" fmla="*/ 99 w 133"/>
              <a:gd name="T45" fmla="*/ 68 h 211"/>
              <a:gd name="T46" fmla="*/ 100 w 133"/>
              <a:gd name="T47" fmla="*/ 83 h 211"/>
              <a:gd name="T48" fmla="*/ 114 w 133"/>
              <a:gd name="T49" fmla="*/ 117 h 211"/>
              <a:gd name="T50" fmla="*/ 108 w 133"/>
              <a:gd name="T51" fmla="*/ 132 h 211"/>
              <a:gd name="T52" fmla="*/ 80 w 133"/>
              <a:gd name="T53" fmla="*/ 141 h 211"/>
              <a:gd name="T54" fmla="*/ 80 w 133"/>
              <a:gd name="T55" fmla="*/ 142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3" h="211">
                <a:moveTo>
                  <a:pt x="80" y="142"/>
                </a:moveTo>
                <a:cubicBezTo>
                  <a:pt x="92" y="141"/>
                  <a:pt x="103" y="139"/>
                  <a:pt x="116" y="137"/>
                </a:cubicBezTo>
                <a:cubicBezTo>
                  <a:pt x="121" y="149"/>
                  <a:pt x="127" y="160"/>
                  <a:pt x="131" y="173"/>
                </a:cubicBezTo>
                <a:cubicBezTo>
                  <a:pt x="133" y="178"/>
                  <a:pt x="129" y="182"/>
                  <a:pt x="124" y="183"/>
                </a:cubicBezTo>
                <a:cubicBezTo>
                  <a:pt x="109" y="187"/>
                  <a:pt x="94" y="191"/>
                  <a:pt x="78" y="196"/>
                </a:cubicBezTo>
                <a:cubicBezTo>
                  <a:pt x="78" y="200"/>
                  <a:pt x="78" y="205"/>
                  <a:pt x="78" y="211"/>
                </a:cubicBezTo>
                <a:cubicBezTo>
                  <a:pt x="70" y="211"/>
                  <a:pt x="62" y="211"/>
                  <a:pt x="54" y="211"/>
                </a:cubicBezTo>
                <a:cubicBezTo>
                  <a:pt x="54" y="206"/>
                  <a:pt x="54" y="200"/>
                  <a:pt x="54" y="195"/>
                </a:cubicBezTo>
                <a:cubicBezTo>
                  <a:pt x="39" y="191"/>
                  <a:pt x="25" y="188"/>
                  <a:pt x="11" y="184"/>
                </a:cubicBezTo>
                <a:cubicBezTo>
                  <a:pt x="1" y="181"/>
                  <a:pt x="0" y="177"/>
                  <a:pt x="4" y="168"/>
                </a:cubicBezTo>
                <a:cubicBezTo>
                  <a:pt x="8" y="159"/>
                  <a:pt x="12" y="150"/>
                  <a:pt x="16" y="140"/>
                </a:cubicBezTo>
                <a:cubicBezTo>
                  <a:pt x="18" y="136"/>
                  <a:pt x="21" y="131"/>
                  <a:pt x="17" y="125"/>
                </a:cubicBezTo>
                <a:cubicBezTo>
                  <a:pt x="17" y="124"/>
                  <a:pt x="18" y="120"/>
                  <a:pt x="19" y="118"/>
                </a:cubicBezTo>
                <a:cubicBezTo>
                  <a:pt x="23" y="107"/>
                  <a:pt x="28" y="96"/>
                  <a:pt x="33" y="84"/>
                </a:cubicBezTo>
                <a:cubicBezTo>
                  <a:pt x="34" y="80"/>
                  <a:pt x="36" y="79"/>
                  <a:pt x="41" y="79"/>
                </a:cubicBezTo>
                <a:cubicBezTo>
                  <a:pt x="48" y="80"/>
                  <a:pt x="55" y="79"/>
                  <a:pt x="62" y="78"/>
                </a:cubicBezTo>
                <a:cubicBezTo>
                  <a:pt x="55" y="76"/>
                  <a:pt x="48" y="75"/>
                  <a:pt x="42" y="74"/>
                </a:cubicBezTo>
                <a:cubicBezTo>
                  <a:pt x="34" y="72"/>
                  <a:pt x="32" y="68"/>
                  <a:pt x="35" y="61"/>
                </a:cubicBezTo>
                <a:cubicBezTo>
                  <a:pt x="43" y="42"/>
                  <a:pt x="51" y="24"/>
                  <a:pt x="60" y="6"/>
                </a:cubicBezTo>
                <a:cubicBezTo>
                  <a:pt x="61" y="3"/>
                  <a:pt x="64" y="0"/>
                  <a:pt x="67" y="0"/>
                </a:cubicBezTo>
                <a:cubicBezTo>
                  <a:pt x="69" y="0"/>
                  <a:pt x="72" y="4"/>
                  <a:pt x="74" y="6"/>
                </a:cubicBezTo>
                <a:cubicBezTo>
                  <a:pt x="82" y="24"/>
                  <a:pt x="90" y="43"/>
                  <a:pt x="98" y="61"/>
                </a:cubicBezTo>
                <a:cubicBezTo>
                  <a:pt x="99" y="63"/>
                  <a:pt x="100" y="66"/>
                  <a:pt x="99" y="68"/>
                </a:cubicBezTo>
                <a:cubicBezTo>
                  <a:pt x="95" y="73"/>
                  <a:pt x="98" y="78"/>
                  <a:pt x="100" y="83"/>
                </a:cubicBezTo>
                <a:cubicBezTo>
                  <a:pt x="105" y="95"/>
                  <a:pt x="110" y="106"/>
                  <a:pt x="114" y="117"/>
                </a:cubicBezTo>
                <a:cubicBezTo>
                  <a:pt x="118" y="126"/>
                  <a:pt x="117" y="129"/>
                  <a:pt x="108" y="132"/>
                </a:cubicBezTo>
                <a:cubicBezTo>
                  <a:pt x="99" y="135"/>
                  <a:pt x="89" y="138"/>
                  <a:pt x="80" y="141"/>
                </a:cubicBezTo>
                <a:cubicBezTo>
                  <a:pt x="80" y="141"/>
                  <a:pt x="80" y="142"/>
                  <a:pt x="80" y="14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8" name="Freeform 25">
            <a:extLst>
              <a:ext uri="{FF2B5EF4-FFF2-40B4-BE49-F238E27FC236}">
                <a16:creationId xmlns:a16="http://schemas.microsoft.com/office/drawing/2014/main" id="{8AC15E07-7F8D-4492-A599-D9B9961114C4}"/>
              </a:ext>
            </a:extLst>
          </p:cNvPr>
          <p:cNvSpPr>
            <a:spLocks/>
          </p:cNvSpPr>
          <p:nvPr/>
        </p:nvSpPr>
        <p:spPr bwMode="auto">
          <a:xfrm>
            <a:off x="3060700" y="2336801"/>
            <a:ext cx="268288" cy="427038"/>
          </a:xfrm>
          <a:custGeom>
            <a:avLst/>
            <a:gdLst>
              <a:gd name="T0" fmla="*/ 77 w 133"/>
              <a:gd name="T1" fmla="*/ 194 h 212"/>
              <a:gd name="T2" fmla="*/ 77 w 133"/>
              <a:gd name="T3" fmla="*/ 212 h 212"/>
              <a:gd name="T4" fmla="*/ 53 w 133"/>
              <a:gd name="T5" fmla="*/ 212 h 212"/>
              <a:gd name="T6" fmla="*/ 53 w 133"/>
              <a:gd name="T7" fmla="*/ 196 h 212"/>
              <a:gd name="T8" fmla="*/ 11 w 133"/>
              <a:gd name="T9" fmla="*/ 184 h 212"/>
              <a:gd name="T10" fmla="*/ 4 w 133"/>
              <a:gd name="T11" fmla="*/ 168 h 212"/>
              <a:gd name="T12" fmla="*/ 14 w 133"/>
              <a:gd name="T13" fmla="*/ 143 h 212"/>
              <a:gd name="T14" fmla="*/ 17 w 133"/>
              <a:gd name="T15" fmla="*/ 124 h 212"/>
              <a:gd name="T16" fmla="*/ 31 w 133"/>
              <a:gd name="T17" fmla="*/ 112 h 212"/>
              <a:gd name="T18" fmla="*/ 37 w 133"/>
              <a:gd name="T19" fmla="*/ 113 h 212"/>
              <a:gd name="T20" fmla="*/ 37 w 133"/>
              <a:gd name="T21" fmla="*/ 79 h 212"/>
              <a:gd name="T22" fmla="*/ 62 w 133"/>
              <a:gd name="T23" fmla="*/ 79 h 212"/>
              <a:gd name="T24" fmla="*/ 62 w 133"/>
              <a:gd name="T25" fmla="*/ 78 h 212"/>
              <a:gd name="T26" fmla="*/ 42 w 133"/>
              <a:gd name="T27" fmla="*/ 74 h 212"/>
              <a:gd name="T28" fmla="*/ 35 w 133"/>
              <a:gd name="T29" fmla="*/ 60 h 212"/>
              <a:gd name="T30" fmla="*/ 60 w 133"/>
              <a:gd name="T31" fmla="*/ 6 h 212"/>
              <a:gd name="T32" fmla="*/ 67 w 133"/>
              <a:gd name="T33" fmla="*/ 0 h 212"/>
              <a:gd name="T34" fmla="*/ 73 w 133"/>
              <a:gd name="T35" fmla="*/ 6 h 212"/>
              <a:gd name="T36" fmla="*/ 97 w 133"/>
              <a:gd name="T37" fmla="*/ 61 h 212"/>
              <a:gd name="T38" fmla="*/ 97 w 133"/>
              <a:gd name="T39" fmla="*/ 71 h 212"/>
              <a:gd name="T40" fmla="*/ 98 w 133"/>
              <a:gd name="T41" fmla="*/ 78 h 212"/>
              <a:gd name="T42" fmla="*/ 114 w 133"/>
              <a:gd name="T43" fmla="*/ 118 h 212"/>
              <a:gd name="T44" fmla="*/ 108 w 133"/>
              <a:gd name="T45" fmla="*/ 132 h 212"/>
              <a:gd name="T46" fmla="*/ 80 w 133"/>
              <a:gd name="T47" fmla="*/ 142 h 212"/>
              <a:gd name="T48" fmla="*/ 116 w 133"/>
              <a:gd name="T49" fmla="*/ 137 h 212"/>
              <a:gd name="T50" fmla="*/ 130 w 133"/>
              <a:gd name="T51" fmla="*/ 172 h 212"/>
              <a:gd name="T52" fmla="*/ 124 w 133"/>
              <a:gd name="T53" fmla="*/ 183 h 212"/>
              <a:gd name="T54" fmla="*/ 83 w 133"/>
              <a:gd name="T55" fmla="*/ 193 h 212"/>
              <a:gd name="T56" fmla="*/ 77 w 133"/>
              <a:gd name="T57" fmla="*/ 194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33" h="212">
                <a:moveTo>
                  <a:pt x="77" y="194"/>
                </a:moveTo>
                <a:cubicBezTo>
                  <a:pt x="77" y="200"/>
                  <a:pt x="77" y="206"/>
                  <a:pt x="77" y="212"/>
                </a:cubicBezTo>
                <a:cubicBezTo>
                  <a:pt x="69" y="212"/>
                  <a:pt x="62" y="212"/>
                  <a:pt x="53" y="212"/>
                </a:cubicBezTo>
                <a:cubicBezTo>
                  <a:pt x="53" y="206"/>
                  <a:pt x="53" y="200"/>
                  <a:pt x="53" y="196"/>
                </a:cubicBezTo>
                <a:cubicBezTo>
                  <a:pt x="38" y="191"/>
                  <a:pt x="24" y="188"/>
                  <a:pt x="11" y="184"/>
                </a:cubicBezTo>
                <a:cubicBezTo>
                  <a:pt x="1" y="180"/>
                  <a:pt x="0" y="177"/>
                  <a:pt x="4" y="168"/>
                </a:cubicBezTo>
                <a:cubicBezTo>
                  <a:pt x="7" y="159"/>
                  <a:pt x="11" y="152"/>
                  <a:pt x="14" y="143"/>
                </a:cubicBezTo>
                <a:cubicBezTo>
                  <a:pt x="16" y="137"/>
                  <a:pt x="20" y="132"/>
                  <a:pt x="17" y="124"/>
                </a:cubicBezTo>
                <a:cubicBezTo>
                  <a:pt x="15" y="117"/>
                  <a:pt x="23" y="110"/>
                  <a:pt x="31" y="112"/>
                </a:cubicBezTo>
                <a:cubicBezTo>
                  <a:pt x="33" y="112"/>
                  <a:pt x="35" y="112"/>
                  <a:pt x="37" y="113"/>
                </a:cubicBezTo>
                <a:cubicBezTo>
                  <a:pt x="37" y="102"/>
                  <a:pt x="37" y="91"/>
                  <a:pt x="37" y="79"/>
                </a:cubicBezTo>
                <a:cubicBezTo>
                  <a:pt x="45" y="79"/>
                  <a:pt x="54" y="79"/>
                  <a:pt x="62" y="79"/>
                </a:cubicBezTo>
                <a:cubicBezTo>
                  <a:pt x="62" y="79"/>
                  <a:pt x="62" y="78"/>
                  <a:pt x="62" y="78"/>
                </a:cubicBezTo>
                <a:cubicBezTo>
                  <a:pt x="55" y="76"/>
                  <a:pt x="48" y="75"/>
                  <a:pt x="42" y="74"/>
                </a:cubicBezTo>
                <a:cubicBezTo>
                  <a:pt x="33" y="72"/>
                  <a:pt x="32" y="68"/>
                  <a:pt x="35" y="60"/>
                </a:cubicBezTo>
                <a:cubicBezTo>
                  <a:pt x="43" y="42"/>
                  <a:pt x="51" y="24"/>
                  <a:pt x="60" y="6"/>
                </a:cubicBezTo>
                <a:cubicBezTo>
                  <a:pt x="61" y="3"/>
                  <a:pt x="64" y="0"/>
                  <a:pt x="67" y="0"/>
                </a:cubicBezTo>
                <a:cubicBezTo>
                  <a:pt x="69" y="0"/>
                  <a:pt x="72" y="3"/>
                  <a:pt x="73" y="6"/>
                </a:cubicBezTo>
                <a:cubicBezTo>
                  <a:pt x="81" y="24"/>
                  <a:pt x="90" y="42"/>
                  <a:pt x="97" y="61"/>
                </a:cubicBezTo>
                <a:cubicBezTo>
                  <a:pt x="99" y="64"/>
                  <a:pt x="97" y="67"/>
                  <a:pt x="97" y="71"/>
                </a:cubicBezTo>
                <a:cubicBezTo>
                  <a:pt x="97" y="73"/>
                  <a:pt x="97" y="76"/>
                  <a:pt x="98" y="78"/>
                </a:cubicBezTo>
                <a:cubicBezTo>
                  <a:pt x="103" y="91"/>
                  <a:pt x="109" y="104"/>
                  <a:pt x="114" y="118"/>
                </a:cubicBezTo>
                <a:cubicBezTo>
                  <a:pt x="118" y="126"/>
                  <a:pt x="116" y="129"/>
                  <a:pt x="108" y="132"/>
                </a:cubicBezTo>
                <a:cubicBezTo>
                  <a:pt x="99" y="135"/>
                  <a:pt x="89" y="138"/>
                  <a:pt x="80" y="142"/>
                </a:cubicBezTo>
                <a:cubicBezTo>
                  <a:pt x="92" y="141"/>
                  <a:pt x="103" y="139"/>
                  <a:pt x="116" y="137"/>
                </a:cubicBezTo>
                <a:cubicBezTo>
                  <a:pt x="121" y="148"/>
                  <a:pt x="126" y="160"/>
                  <a:pt x="130" y="172"/>
                </a:cubicBezTo>
                <a:cubicBezTo>
                  <a:pt x="133" y="177"/>
                  <a:pt x="130" y="181"/>
                  <a:pt x="124" y="183"/>
                </a:cubicBezTo>
                <a:cubicBezTo>
                  <a:pt x="110" y="187"/>
                  <a:pt x="97" y="190"/>
                  <a:pt x="83" y="193"/>
                </a:cubicBezTo>
                <a:cubicBezTo>
                  <a:pt x="82" y="194"/>
                  <a:pt x="80" y="194"/>
                  <a:pt x="77" y="19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" name="Freeform 26">
            <a:extLst>
              <a:ext uri="{FF2B5EF4-FFF2-40B4-BE49-F238E27FC236}">
                <a16:creationId xmlns:a16="http://schemas.microsoft.com/office/drawing/2014/main" id="{7A3A91FC-654A-412B-BD8C-1049D4DD6EC0}"/>
              </a:ext>
            </a:extLst>
          </p:cNvPr>
          <p:cNvSpPr>
            <a:spLocks/>
          </p:cNvSpPr>
          <p:nvPr/>
        </p:nvSpPr>
        <p:spPr bwMode="auto">
          <a:xfrm>
            <a:off x="1214438" y="3078163"/>
            <a:ext cx="341313" cy="220663"/>
          </a:xfrm>
          <a:custGeom>
            <a:avLst/>
            <a:gdLst>
              <a:gd name="T0" fmla="*/ 84 w 169"/>
              <a:gd name="T1" fmla="*/ 110 h 110"/>
              <a:gd name="T2" fmla="*/ 38 w 169"/>
              <a:gd name="T3" fmla="*/ 110 h 110"/>
              <a:gd name="T4" fmla="*/ 4 w 169"/>
              <a:gd name="T5" fmla="*/ 83 h 110"/>
              <a:gd name="T6" fmla="*/ 23 w 169"/>
              <a:gd name="T7" fmla="*/ 43 h 110"/>
              <a:gd name="T8" fmla="*/ 29 w 169"/>
              <a:gd name="T9" fmla="*/ 36 h 110"/>
              <a:gd name="T10" fmla="*/ 68 w 169"/>
              <a:gd name="T11" fmla="*/ 2 h 110"/>
              <a:gd name="T12" fmla="*/ 111 w 169"/>
              <a:gd name="T13" fmla="*/ 27 h 110"/>
              <a:gd name="T14" fmla="*/ 120 w 169"/>
              <a:gd name="T15" fmla="*/ 34 h 110"/>
              <a:gd name="T16" fmla="*/ 120 w 169"/>
              <a:gd name="T17" fmla="*/ 34 h 110"/>
              <a:gd name="T18" fmla="*/ 158 w 169"/>
              <a:gd name="T19" fmla="*/ 68 h 110"/>
              <a:gd name="T20" fmla="*/ 131 w 169"/>
              <a:gd name="T21" fmla="*/ 110 h 110"/>
              <a:gd name="T22" fmla="*/ 107 w 169"/>
              <a:gd name="T23" fmla="*/ 110 h 110"/>
              <a:gd name="T24" fmla="*/ 84 w 169"/>
              <a:gd name="T25" fmla="*/ 110 h 110"/>
              <a:gd name="T26" fmla="*/ 84 w 169"/>
              <a:gd name="T27" fmla="*/ 11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9" h="110">
                <a:moveTo>
                  <a:pt x="84" y="110"/>
                </a:moveTo>
                <a:cubicBezTo>
                  <a:pt x="69" y="110"/>
                  <a:pt x="53" y="110"/>
                  <a:pt x="38" y="110"/>
                </a:cubicBezTo>
                <a:cubicBezTo>
                  <a:pt x="21" y="109"/>
                  <a:pt x="7" y="99"/>
                  <a:pt x="4" y="83"/>
                </a:cubicBezTo>
                <a:cubicBezTo>
                  <a:pt x="0" y="66"/>
                  <a:pt x="7" y="52"/>
                  <a:pt x="23" y="43"/>
                </a:cubicBezTo>
                <a:cubicBezTo>
                  <a:pt x="25" y="42"/>
                  <a:pt x="28" y="39"/>
                  <a:pt x="29" y="36"/>
                </a:cubicBezTo>
                <a:cubicBezTo>
                  <a:pt x="34" y="17"/>
                  <a:pt x="48" y="4"/>
                  <a:pt x="68" y="2"/>
                </a:cubicBezTo>
                <a:cubicBezTo>
                  <a:pt x="86" y="0"/>
                  <a:pt x="103" y="10"/>
                  <a:pt x="111" y="27"/>
                </a:cubicBezTo>
                <a:cubicBezTo>
                  <a:pt x="113" y="31"/>
                  <a:pt x="115" y="34"/>
                  <a:pt x="120" y="34"/>
                </a:cubicBezTo>
                <a:cubicBezTo>
                  <a:pt x="120" y="34"/>
                  <a:pt x="120" y="34"/>
                  <a:pt x="120" y="34"/>
                </a:cubicBezTo>
                <a:cubicBezTo>
                  <a:pt x="136" y="42"/>
                  <a:pt x="150" y="54"/>
                  <a:pt x="158" y="68"/>
                </a:cubicBezTo>
                <a:cubicBezTo>
                  <a:pt x="169" y="87"/>
                  <a:pt x="153" y="109"/>
                  <a:pt x="131" y="110"/>
                </a:cubicBezTo>
                <a:cubicBezTo>
                  <a:pt x="123" y="110"/>
                  <a:pt x="115" y="110"/>
                  <a:pt x="107" y="110"/>
                </a:cubicBezTo>
                <a:cubicBezTo>
                  <a:pt x="99" y="110"/>
                  <a:pt x="91" y="110"/>
                  <a:pt x="84" y="110"/>
                </a:cubicBezTo>
                <a:cubicBezTo>
                  <a:pt x="84" y="110"/>
                  <a:pt x="84" y="110"/>
                  <a:pt x="84" y="11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" name="Freeform 27">
            <a:extLst>
              <a:ext uri="{FF2B5EF4-FFF2-40B4-BE49-F238E27FC236}">
                <a16:creationId xmlns:a16="http://schemas.microsoft.com/office/drawing/2014/main" id="{CF03B692-90FC-43EB-BAA6-CE23263FA48B}"/>
              </a:ext>
            </a:extLst>
          </p:cNvPr>
          <p:cNvSpPr>
            <a:spLocks noEditPoints="1"/>
          </p:cNvSpPr>
          <p:nvPr/>
        </p:nvSpPr>
        <p:spPr bwMode="auto">
          <a:xfrm>
            <a:off x="4179888" y="3554413"/>
            <a:ext cx="349250" cy="252413"/>
          </a:xfrm>
          <a:custGeom>
            <a:avLst/>
            <a:gdLst>
              <a:gd name="T0" fmla="*/ 173 w 173"/>
              <a:gd name="T1" fmla="*/ 125 h 125"/>
              <a:gd name="T2" fmla="*/ 96 w 173"/>
              <a:gd name="T3" fmla="*/ 125 h 125"/>
              <a:gd name="T4" fmla="*/ 39 w 173"/>
              <a:gd name="T5" fmla="*/ 125 h 125"/>
              <a:gd name="T6" fmla="*/ 29 w 173"/>
              <a:gd name="T7" fmla="*/ 121 h 125"/>
              <a:gd name="T8" fmla="*/ 7 w 173"/>
              <a:gd name="T9" fmla="*/ 93 h 125"/>
              <a:gd name="T10" fmla="*/ 11 w 173"/>
              <a:gd name="T11" fmla="*/ 67 h 125"/>
              <a:gd name="T12" fmla="*/ 70 w 173"/>
              <a:gd name="T13" fmla="*/ 25 h 125"/>
              <a:gd name="T14" fmla="*/ 164 w 173"/>
              <a:gd name="T15" fmla="*/ 11 h 125"/>
              <a:gd name="T16" fmla="*/ 173 w 173"/>
              <a:gd name="T17" fmla="*/ 24 h 125"/>
              <a:gd name="T18" fmla="*/ 173 w 173"/>
              <a:gd name="T19" fmla="*/ 116 h 125"/>
              <a:gd name="T20" fmla="*/ 173 w 173"/>
              <a:gd name="T21" fmla="*/ 125 h 125"/>
              <a:gd name="T22" fmla="*/ 107 w 173"/>
              <a:gd name="T23" fmla="*/ 109 h 125"/>
              <a:gd name="T24" fmla="*/ 107 w 173"/>
              <a:gd name="T25" fmla="*/ 91 h 125"/>
              <a:gd name="T26" fmla="*/ 119 w 173"/>
              <a:gd name="T27" fmla="*/ 80 h 125"/>
              <a:gd name="T28" fmla="*/ 138 w 173"/>
              <a:gd name="T29" fmla="*/ 68 h 125"/>
              <a:gd name="T30" fmla="*/ 137 w 173"/>
              <a:gd name="T31" fmla="*/ 41 h 125"/>
              <a:gd name="T32" fmla="*/ 108 w 173"/>
              <a:gd name="T33" fmla="*/ 16 h 125"/>
              <a:gd name="T34" fmla="*/ 67 w 173"/>
              <a:gd name="T35" fmla="*/ 41 h 125"/>
              <a:gd name="T36" fmla="*/ 67 w 173"/>
              <a:gd name="T37" fmla="*/ 52 h 125"/>
              <a:gd name="T38" fmla="*/ 68 w 173"/>
              <a:gd name="T39" fmla="*/ 65 h 125"/>
              <a:gd name="T40" fmla="*/ 88 w 173"/>
              <a:gd name="T41" fmla="*/ 83 h 125"/>
              <a:gd name="T42" fmla="*/ 96 w 173"/>
              <a:gd name="T43" fmla="*/ 82 h 125"/>
              <a:gd name="T44" fmla="*/ 96 w 173"/>
              <a:gd name="T45" fmla="*/ 109 h 125"/>
              <a:gd name="T46" fmla="*/ 107 w 173"/>
              <a:gd name="T47" fmla="*/ 10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3" h="125">
                <a:moveTo>
                  <a:pt x="173" y="125"/>
                </a:moveTo>
                <a:cubicBezTo>
                  <a:pt x="146" y="125"/>
                  <a:pt x="121" y="125"/>
                  <a:pt x="96" y="125"/>
                </a:cubicBezTo>
                <a:cubicBezTo>
                  <a:pt x="77" y="125"/>
                  <a:pt x="58" y="125"/>
                  <a:pt x="39" y="125"/>
                </a:cubicBezTo>
                <a:cubicBezTo>
                  <a:pt x="36" y="125"/>
                  <a:pt x="32" y="123"/>
                  <a:pt x="29" y="121"/>
                </a:cubicBezTo>
                <a:cubicBezTo>
                  <a:pt x="21" y="112"/>
                  <a:pt x="13" y="103"/>
                  <a:pt x="7" y="93"/>
                </a:cubicBezTo>
                <a:cubicBezTo>
                  <a:pt x="0" y="82"/>
                  <a:pt x="1" y="75"/>
                  <a:pt x="11" y="67"/>
                </a:cubicBezTo>
                <a:cubicBezTo>
                  <a:pt x="31" y="53"/>
                  <a:pt x="50" y="39"/>
                  <a:pt x="70" y="25"/>
                </a:cubicBezTo>
                <a:cubicBezTo>
                  <a:pt x="99" y="4"/>
                  <a:pt x="130" y="0"/>
                  <a:pt x="164" y="11"/>
                </a:cubicBezTo>
                <a:cubicBezTo>
                  <a:pt x="171" y="13"/>
                  <a:pt x="173" y="16"/>
                  <a:pt x="173" y="24"/>
                </a:cubicBezTo>
                <a:cubicBezTo>
                  <a:pt x="173" y="55"/>
                  <a:pt x="173" y="86"/>
                  <a:pt x="173" y="116"/>
                </a:cubicBezTo>
                <a:cubicBezTo>
                  <a:pt x="173" y="119"/>
                  <a:pt x="173" y="121"/>
                  <a:pt x="173" y="125"/>
                </a:cubicBezTo>
                <a:close/>
                <a:moveTo>
                  <a:pt x="107" y="109"/>
                </a:moveTo>
                <a:cubicBezTo>
                  <a:pt x="107" y="103"/>
                  <a:pt x="107" y="97"/>
                  <a:pt x="107" y="91"/>
                </a:cubicBezTo>
                <a:cubicBezTo>
                  <a:pt x="107" y="82"/>
                  <a:pt x="110" y="79"/>
                  <a:pt x="119" y="80"/>
                </a:cubicBezTo>
                <a:cubicBezTo>
                  <a:pt x="128" y="81"/>
                  <a:pt x="136" y="76"/>
                  <a:pt x="138" y="68"/>
                </a:cubicBezTo>
                <a:cubicBezTo>
                  <a:pt x="139" y="59"/>
                  <a:pt x="140" y="49"/>
                  <a:pt x="137" y="41"/>
                </a:cubicBezTo>
                <a:cubicBezTo>
                  <a:pt x="131" y="30"/>
                  <a:pt x="121" y="20"/>
                  <a:pt x="108" y="16"/>
                </a:cubicBezTo>
                <a:cubicBezTo>
                  <a:pt x="95" y="11"/>
                  <a:pt x="70" y="28"/>
                  <a:pt x="67" y="41"/>
                </a:cubicBezTo>
                <a:cubicBezTo>
                  <a:pt x="67" y="45"/>
                  <a:pt x="67" y="48"/>
                  <a:pt x="67" y="52"/>
                </a:cubicBezTo>
                <a:cubicBezTo>
                  <a:pt x="67" y="56"/>
                  <a:pt x="68" y="60"/>
                  <a:pt x="68" y="65"/>
                </a:cubicBezTo>
                <a:cubicBezTo>
                  <a:pt x="68" y="76"/>
                  <a:pt x="77" y="84"/>
                  <a:pt x="88" y="83"/>
                </a:cubicBezTo>
                <a:cubicBezTo>
                  <a:pt x="91" y="83"/>
                  <a:pt x="93" y="82"/>
                  <a:pt x="96" y="82"/>
                </a:cubicBezTo>
                <a:cubicBezTo>
                  <a:pt x="96" y="91"/>
                  <a:pt x="96" y="100"/>
                  <a:pt x="96" y="109"/>
                </a:cubicBezTo>
                <a:cubicBezTo>
                  <a:pt x="100" y="109"/>
                  <a:pt x="102" y="109"/>
                  <a:pt x="107" y="10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" name="Freeform 28">
            <a:extLst>
              <a:ext uri="{FF2B5EF4-FFF2-40B4-BE49-F238E27FC236}">
                <a16:creationId xmlns:a16="http://schemas.microsoft.com/office/drawing/2014/main" id="{9A649A30-09C6-447C-A9A2-FF4F8045D79E}"/>
              </a:ext>
            </a:extLst>
          </p:cNvPr>
          <p:cNvSpPr>
            <a:spLocks/>
          </p:cNvSpPr>
          <p:nvPr/>
        </p:nvSpPr>
        <p:spPr bwMode="auto">
          <a:xfrm>
            <a:off x="2333625" y="4348163"/>
            <a:ext cx="231775" cy="434975"/>
          </a:xfrm>
          <a:custGeom>
            <a:avLst/>
            <a:gdLst>
              <a:gd name="T0" fmla="*/ 64 w 115"/>
              <a:gd name="T1" fmla="*/ 74 h 216"/>
              <a:gd name="T2" fmla="*/ 72 w 115"/>
              <a:gd name="T3" fmla="*/ 73 h 216"/>
              <a:gd name="T4" fmla="*/ 94 w 115"/>
              <a:gd name="T5" fmla="*/ 122 h 216"/>
              <a:gd name="T6" fmla="*/ 89 w 115"/>
              <a:gd name="T7" fmla="*/ 132 h 216"/>
              <a:gd name="T8" fmla="*/ 77 w 115"/>
              <a:gd name="T9" fmla="*/ 137 h 216"/>
              <a:gd name="T10" fmla="*/ 77 w 115"/>
              <a:gd name="T11" fmla="*/ 138 h 216"/>
              <a:gd name="T12" fmla="*/ 98 w 115"/>
              <a:gd name="T13" fmla="*/ 152 h 216"/>
              <a:gd name="T14" fmla="*/ 111 w 115"/>
              <a:gd name="T15" fmla="*/ 182 h 216"/>
              <a:gd name="T16" fmla="*/ 104 w 115"/>
              <a:gd name="T17" fmla="*/ 196 h 216"/>
              <a:gd name="T18" fmla="*/ 64 w 115"/>
              <a:gd name="T19" fmla="*/ 206 h 216"/>
              <a:gd name="T20" fmla="*/ 63 w 115"/>
              <a:gd name="T21" fmla="*/ 216 h 216"/>
              <a:gd name="T22" fmla="*/ 29 w 115"/>
              <a:gd name="T23" fmla="*/ 216 h 216"/>
              <a:gd name="T24" fmla="*/ 28 w 115"/>
              <a:gd name="T25" fmla="*/ 205 h 216"/>
              <a:gd name="T26" fmla="*/ 0 w 115"/>
              <a:gd name="T27" fmla="*/ 200 h 216"/>
              <a:gd name="T28" fmla="*/ 0 w 115"/>
              <a:gd name="T29" fmla="*/ 198 h 216"/>
              <a:gd name="T30" fmla="*/ 23 w 115"/>
              <a:gd name="T31" fmla="*/ 192 h 216"/>
              <a:gd name="T32" fmla="*/ 47 w 115"/>
              <a:gd name="T33" fmla="*/ 182 h 216"/>
              <a:gd name="T34" fmla="*/ 58 w 115"/>
              <a:gd name="T35" fmla="*/ 153 h 216"/>
              <a:gd name="T36" fmla="*/ 26 w 115"/>
              <a:gd name="T37" fmla="*/ 90 h 216"/>
              <a:gd name="T38" fmla="*/ 26 w 115"/>
              <a:gd name="T39" fmla="*/ 79 h 216"/>
              <a:gd name="T40" fmla="*/ 24 w 115"/>
              <a:gd name="T41" fmla="*/ 58 h 216"/>
              <a:gd name="T42" fmla="*/ 24 w 115"/>
              <a:gd name="T43" fmla="*/ 42 h 216"/>
              <a:gd name="T44" fmla="*/ 38 w 115"/>
              <a:gd name="T45" fmla="*/ 9 h 216"/>
              <a:gd name="T46" fmla="*/ 46 w 115"/>
              <a:gd name="T47" fmla="*/ 0 h 216"/>
              <a:gd name="T48" fmla="*/ 53 w 115"/>
              <a:gd name="T49" fmla="*/ 9 h 216"/>
              <a:gd name="T50" fmla="*/ 73 w 115"/>
              <a:gd name="T51" fmla="*/ 53 h 216"/>
              <a:gd name="T52" fmla="*/ 66 w 115"/>
              <a:gd name="T53" fmla="*/ 71 h 216"/>
              <a:gd name="T54" fmla="*/ 63 w 115"/>
              <a:gd name="T55" fmla="*/ 73 h 216"/>
              <a:gd name="T56" fmla="*/ 64 w 115"/>
              <a:gd name="T57" fmla="*/ 74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5" h="216">
                <a:moveTo>
                  <a:pt x="64" y="74"/>
                </a:moveTo>
                <a:cubicBezTo>
                  <a:pt x="66" y="74"/>
                  <a:pt x="69" y="73"/>
                  <a:pt x="72" y="73"/>
                </a:cubicBezTo>
                <a:cubicBezTo>
                  <a:pt x="79" y="89"/>
                  <a:pt x="87" y="106"/>
                  <a:pt x="94" y="122"/>
                </a:cubicBezTo>
                <a:cubicBezTo>
                  <a:pt x="95" y="125"/>
                  <a:pt x="92" y="130"/>
                  <a:pt x="89" y="132"/>
                </a:cubicBezTo>
                <a:cubicBezTo>
                  <a:pt x="86" y="135"/>
                  <a:pt x="81" y="135"/>
                  <a:pt x="77" y="137"/>
                </a:cubicBezTo>
                <a:cubicBezTo>
                  <a:pt x="77" y="137"/>
                  <a:pt x="77" y="138"/>
                  <a:pt x="77" y="138"/>
                </a:cubicBezTo>
                <a:cubicBezTo>
                  <a:pt x="89" y="135"/>
                  <a:pt x="94" y="142"/>
                  <a:pt x="98" y="152"/>
                </a:cubicBezTo>
                <a:cubicBezTo>
                  <a:pt x="101" y="162"/>
                  <a:pt x="107" y="172"/>
                  <a:pt x="111" y="182"/>
                </a:cubicBezTo>
                <a:cubicBezTo>
                  <a:pt x="115" y="191"/>
                  <a:pt x="114" y="194"/>
                  <a:pt x="104" y="196"/>
                </a:cubicBezTo>
                <a:cubicBezTo>
                  <a:pt x="91" y="200"/>
                  <a:pt x="78" y="202"/>
                  <a:pt x="64" y="206"/>
                </a:cubicBezTo>
                <a:cubicBezTo>
                  <a:pt x="64" y="208"/>
                  <a:pt x="63" y="212"/>
                  <a:pt x="63" y="216"/>
                </a:cubicBezTo>
                <a:cubicBezTo>
                  <a:pt x="52" y="216"/>
                  <a:pt x="40" y="216"/>
                  <a:pt x="29" y="216"/>
                </a:cubicBezTo>
                <a:cubicBezTo>
                  <a:pt x="28" y="212"/>
                  <a:pt x="28" y="208"/>
                  <a:pt x="28" y="205"/>
                </a:cubicBezTo>
                <a:cubicBezTo>
                  <a:pt x="18" y="203"/>
                  <a:pt x="9" y="201"/>
                  <a:pt x="0" y="200"/>
                </a:cubicBezTo>
                <a:cubicBezTo>
                  <a:pt x="0" y="199"/>
                  <a:pt x="0" y="199"/>
                  <a:pt x="0" y="198"/>
                </a:cubicBezTo>
                <a:cubicBezTo>
                  <a:pt x="7" y="196"/>
                  <a:pt x="15" y="194"/>
                  <a:pt x="23" y="192"/>
                </a:cubicBezTo>
                <a:cubicBezTo>
                  <a:pt x="31" y="189"/>
                  <a:pt x="39" y="186"/>
                  <a:pt x="47" y="182"/>
                </a:cubicBezTo>
                <a:cubicBezTo>
                  <a:pt x="61" y="177"/>
                  <a:pt x="65" y="166"/>
                  <a:pt x="58" y="153"/>
                </a:cubicBezTo>
                <a:cubicBezTo>
                  <a:pt x="48" y="132"/>
                  <a:pt x="37" y="111"/>
                  <a:pt x="26" y="90"/>
                </a:cubicBezTo>
                <a:cubicBezTo>
                  <a:pt x="25" y="87"/>
                  <a:pt x="24" y="82"/>
                  <a:pt x="26" y="79"/>
                </a:cubicBezTo>
                <a:cubicBezTo>
                  <a:pt x="28" y="72"/>
                  <a:pt x="27" y="65"/>
                  <a:pt x="24" y="58"/>
                </a:cubicBezTo>
                <a:cubicBezTo>
                  <a:pt x="21" y="53"/>
                  <a:pt x="21" y="48"/>
                  <a:pt x="24" y="42"/>
                </a:cubicBezTo>
                <a:cubicBezTo>
                  <a:pt x="29" y="31"/>
                  <a:pt x="33" y="20"/>
                  <a:pt x="38" y="9"/>
                </a:cubicBezTo>
                <a:cubicBezTo>
                  <a:pt x="40" y="5"/>
                  <a:pt x="43" y="3"/>
                  <a:pt x="46" y="0"/>
                </a:cubicBezTo>
                <a:cubicBezTo>
                  <a:pt x="49" y="3"/>
                  <a:pt x="52" y="5"/>
                  <a:pt x="53" y="9"/>
                </a:cubicBezTo>
                <a:cubicBezTo>
                  <a:pt x="60" y="23"/>
                  <a:pt x="66" y="38"/>
                  <a:pt x="73" y="53"/>
                </a:cubicBezTo>
                <a:cubicBezTo>
                  <a:pt x="77" y="64"/>
                  <a:pt x="77" y="65"/>
                  <a:pt x="66" y="71"/>
                </a:cubicBezTo>
                <a:cubicBezTo>
                  <a:pt x="65" y="72"/>
                  <a:pt x="64" y="72"/>
                  <a:pt x="63" y="73"/>
                </a:cubicBezTo>
                <a:cubicBezTo>
                  <a:pt x="63" y="73"/>
                  <a:pt x="63" y="74"/>
                  <a:pt x="64" y="7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2" name="Freeform 29">
            <a:extLst>
              <a:ext uri="{FF2B5EF4-FFF2-40B4-BE49-F238E27FC236}">
                <a16:creationId xmlns:a16="http://schemas.microsoft.com/office/drawing/2014/main" id="{B73D5DF5-3386-4131-878A-21A45091AB2A}"/>
              </a:ext>
            </a:extLst>
          </p:cNvPr>
          <p:cNvSpPr>
            <a:spLocks/>
          </p:cNvSpPr>
          <p:nvPr/>
        </p:nvSpPr>
        <p:spPr bwMode="auto">
          <a:xfrm>
            <a:off x="1731963" y="3067051"/>
            <a:ext cx="282575" cy="223838"/>
          </a:xfrm>
          <a:custGeom>
            <a:avLst/>
            <a:gdLst>
              <a:gd name="T0" fmla="*/ 57 w 140"/>
              <a:gd name="T1" fmla="*/ 110 h 111"/>
              <a:gd name="T2" fmla="*/ 36 w 140"/>
              <a:gd name="T3" fmla="*/ 110 h 111"/>
              <a:gd name="T4" fmla="*/ 4 w 140"/>
              <a:gd name="T5" fmla="*/ 82 h 111"/>
              <a:gd name="T6" fmla="*/ 22 w 140"/>
              <a:gd name="T7" fmla="*/ 44 h 111"/>
              <a:gd name="T8" fmla="*/ 30 w 140"/>
              <a:gd name="T9" fmla="*/ 34 h 111"/>
              <a:gd name="T10" fmla="*/ 67 w 140"/>
              <a:gd name="T11" fmla="*/ 2 h 111"/>
              <a:gd name="T12" fmla="*/ 111 w 140"/>
              <a:gd name="T13" fmla="*/ 26 h 111"/>
              <a:gd name="T14" fmla="*/ 121 w 140"/>
              <a:gd name="T15" fmla="*/ 34 h 111"/>
              <a:gd name="T16" fmla="*/ 127 w 140"/>
              <a:gd name="T17" fmla="*/ 37 h 111"/>
              <a:gd name="T18" fmla="*/ 131 w 140"/>
              <a:gd name="T19" fmla="*/ 58 h 111"/>
              <a:gd name="T20" fmla="*/ 89 w 140"/>
              <a:gd name="T21" fmla="*/ 103 h 111"/>
              <a:gd name="T22" fmla="*/ 74 w 140"/>
              <a:gd name="T23" fmla="*/ 110 h 111"/>
              <a:gd name="T24" fmla="*/ 57 w 140"/>
              <a:gd name="T25" fmla="*/ 110 h 111"/>
              <a:gd name="T26" fmla="*/ 57 w 140"/>
              <a:gd name="T27" fmla="*/ 11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0" h="111">
                <a:moveTo>
                  <a:pt x="57" y="110"/>
                </a:moveTo>
                <a:cubicBezTo>
                  <a:pt x="50" y="110"/>
                  <a:pt x="43" y="110"/>
                  <a:pt x="36" y="110"/>
                </a:cubicBezTo>
                <a:cubicBezTo>
                  <a:pt x="19" y="109"/>
                  <a:pt x="7" y="98"/>
                  <a:pt x="4" y="82"/>
                </a:cubicBezTo>
                <a:cubicBezTo>
                  <a:pt x="0" y="67"/>
                  <a:pt x="8" y="51"/>
                  <a:pt x="22" y="44"/>
                </a:cubicBezTo>
                <a:cubicBezTo>
                  <a:pt x="27" y="42"/>
                  <a:pt x="29" y="39"/>
                  <a:pt x="30" y="34"/>
                </a:cubicBezTo>
                <a:cubicBezTo>
                  <a:pt x="34" y="17"/>
                  <a:pt x="49" y="4"/>
                  <a:pt x="67" y="2"/>
                </a:cubicBezTo>
                <a:cubicBezTo>
                  <a:pt x="86" y="0"/>
                  <a:pt x="104" y="10"/>
                  <a:pt x="111" y="26"/>
                </a:cubicBezTo>
                <a:cubicBezTo>
                  <a:pt x="114" y="31"/>
                  <a:pt x="116" y="34"/>
                  <a:pt x="121" y="34"/>
                </a:cubicBezTo>
                <a:cubicBezTo>
                  <a:pt x="123" y="35"/>
                  <a:pt x="125" y="36"/>
                  <a:pt x="127" y="37"/>
                </a:cubicBezTo>
                <a:cubicBezTo>
                  <a:pt x="140" y="44"/>
                  <a:pt x="140" y="48"/>
                  <a:pt x="131" y="58"/>
                </a:cubicBezTo>
                <a:cubicBezTo>
                  <a:pt x="117" y="73"/>
                  <a:pt x="103" y="88"/>
                  <a:pt x="89" y="103"/>
                </a:cubicBezTo>
                <a:cubicBezTo>
                  <a:pt x="85" y="108"/>
                  <a:pt x="80" y="111"/>
                  <a:pt x="74" y="110"/>
                </a:cubicBezTo>
                <a:cubicBezTo>
                  <a:pt x="68" y="109"/>
                  <a:pt x="63" y="110"/>
                  <a:pt x="57" y="110"/>
                </a:cubicBezTo>
                <a:cubicBezTo>
                  <a:pt x="57" y="110"/>
                  <a:pt x="57" y="110"/>
                  <a:pt x="57" y="11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3" name="Freeform 30">
            <a:extLst>
              <a:ext uri="{FF2B5EF4-FFF2-40B4-BE49-F238E27FC236}">
                <a16:creationId xmlns:a16="http://schemas.microsoft.com/office/drawing/2014/main" id="{9E592B96-3F91-428E-82EF-091C60A66CE6}"/>
              </a:ext>
            </a:extLst>
          </p:cNvPr>
          <p:cNvSpPr>
            <a:spLocks/>
          </p:cNvSpPr>
          <p:nvPr/>
        </p:nvSpPr>
        <p:spPr bwMode="auto">
          <a:xfrm>
            <a:off x="3729038" y="1357313"/>
            <a:ext cx="187325" cy="401638"/>
          </a:xfrm>
          <a:custGeom>
            <a:avLst/>
            <a:gdLst>
              <a:gd name="T0" fmla="*/ 50 w 93"/>
              <a:gd name="T1" fmla="*/ 199 h 199"/>
              <a:gd name="T2" fmla="*/ 50 w 93"/>
              <a:gd name="T3" fmla="*/ 185 h 199"/>
              <a:gd name="T4" fmla="*/ 15 w 93"/>
              <a:gd name="T5" fmla="*/ 176 h 199"/>
              <a:gd name="T6" fmla="*/ 6 w 93"/>
              <a:gd name="T7" fmla="*/ 156 h 199"/>
              <a:gd name="T8" fmla="*/ 15 w 93"/>
              <a:gd name="T9" fmla="*/ 136 h 199"/>
              <a:gd name="T10" fmla="*/ 17 w 93"/>
              <a:gd name="T11" fmla="*/ 119 h 199"/>
              <a:gd name="T12" fmla="*/ 18 w 93"/>
              <a:gd name="T13" fmla="*/ 112 h 199"/>
              <a:gd name="T14" fmla="*/ 31 w 93"/>
              <a:gd name="T15" fmla="*/ 82 h 199"/>
              <a:gd name="T16" fmla="*/ 39 w 93"/>
              <a:gd name="T17" fmla="*/ 77 h 199"/>
              <a:gd name="T18" fmla="*/ 59 w 93"/>
              <a:gd name="T19" fmla="*/ 76 h 199"/>
              <a:gd name="T20" fmla="*/ 38 w 93"/>
              <a:gd name="T21" fmla="*/ 71 h 199"/>
              <a:gd name="T22" fmla="*/ 33 w 93"/>
              <a:gd name="T23" fmla="*/ 61 h 199"/>
              <a:gd name="T24" fmla="*/ 57 w 93"/>
              <a:gd name="T25" fmla="*/ 7 h 199"/>
              <a:gd name="T26" fmla="*/ 69 w 93"/>
              <a:gd name="T27" fmla="*/ 7 h 199"/>
              <a:gd name="T28" fmla="*/ 92 w 93"/>
              <a:gd name="T29" fmla="*/ 61 h 199"/>
              <a:gd name="T30" fmla="*/ 93 w 93"/>
              <a:gd name="T31" fmla="*/ 61 h 199"/>
              <a:gd name="T32" fmla="*/ 90 w 93"/>
              <a:gd name="T33" fmla="*/ 87 h 199"/>
              <a:gd name="T34" fmla="*/ 73 w 93"/>
              <a:gd name="T35" fmla="*/ 129 h 199"/>
              <a:gd name="T36" fmla="*/ 72 w 93"/>
              <a:gd name="T37" fmla="*/ 146 h 199"/>
              <a:gd name="T38" fmla="*/ 72 w 93"/>
              <a:gd name="T39" fmla="*/ 152 h 199"/>
              <a:gd name="T40" fmla="*/ 52 w 93"/>
              <a:gd name="T41" fmla="*/ 199 h 199"/>
              <a:gd name="T42" fmla="*/ 50 w 93"/>
              <a:gd name="T43" fmla="*/ 199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3" h="199">
                <a:moveTo>
                  <a:pt x="50" y="199"/>
                </a:moveTo>
                <a:cubicBezTo>
                  <a:pt x="50" y="194"/>
                  <a:pt x="50" y="190"/>
                  <a:pt x="50" y="185"/>
                </a:cubicBezTo>
                <a:cubicBezTo>
                  <a:pt x="38" y="182"/>
                  <a:pt x="26" y="180"/>
                  <a:pt x="15" y="176"/>
                </a:cubicBezTo>
                <a:cubicBezTo>
                  <a:pt x="1" y="172"/>
                  <a:pt x="0" y="170"/>
                  <a:pt x="6" y="156"/>
                </a:cubicBezTo>
                <a:cubicBezTo>
                  <a:pt x="9" y="149"/>
                  <a:pt x="12" y="143"/>
                  <a:pt x="15" y="136"/>
                </a:cubicBezTo>
                <a:cubicBezTo>
                  <a:pt x="17" y="131"/>
                  <a:pt x="20" y="126"/>
                  <a:pt x="17" y="119"/>
                </a:cubicBezTo>
                <a:cubicBezTo>
                  <a:pt x="16" y="118"/>
                  <a:pt x="18" y="114"/>
                  <a:pt x="18" y="112"/>
                </a:cubicBezTo>
                <a:cubicBezTo>
                  <a:pt x="23" y="102"/>
                  <a:pt x="27" y="92"/>
                  <a:pt x="31" y="82"/>
                </a:cubicBezTo>
                <a:cubicBezTo>
                  <a:pt x="33" y="78"/>
                  <a:pt x="35" y="77"/>
                  <a:pt x="39" y="77"/>
                </a:cubicBezTo>
                <a:cubicBezTo>
                  <a:pt x="46" y="78"/>
                  <a:pt x="52" y="77"/>
                  <a:pt x="59" y="76"/>
                </a:cubicBezTo>
                <a:cubicBezTo>
                  <a:pt x="52" y="74"/>
                  <a:pt x="45" y="73"/>
                  <a:pt x="38" y="71"/>
                </a:cubicBezTo>
                <a:cubicBezTo>
                  <a:pt x="33" y="70"/>
                  <a:pt x="31" y="66"/>
                  <a:pt x="33" y="61"/>
                </a:cubicBezTo>
                <a:cubicBezTo>
                  <a:pt x="41" y="43"/>
                  <a:pt x="49" y="25"/>
                  <a:pt x="57" y="7"/>
                </a:cubicBezTo>
                <a:cubicBezTo>
                  <a:pt x="60" y="0"/>
                  <a:pt x="66" y="1"/>
                  <a:pt x="69" y="7"/>
                </a:cubicBezTo>
                <a:cubicBezTo>
                  <a:pt x="77" y="25"/>
                  <a:pt x="85" y="43"/>
                  <a:pt x="92" y="61"/>
                </a:cubicBezTo>
                <a:cubicBezTo>
                  <a:pt x="93" y="61"/>
                  <a:pt x="93" y="61"/>
                  <a:pt x="93" y="61"/>
                </a:cubicBezTo>
                <a:cubicBezTo>
                  <a:pt x="92" y="70"/>
                  <a:pt x="93" y="79"/>
                  <a:pt x="90" y="87"/>
                </a:cubicBezTo>
                <a:cubicBezTo>
                  <a:pt x="86" y="101"/>
                  <a:pt x="79" y="115"/>
                  <a:pt x="73" y="129"/>
                </a:cubicBezTo>
                <a:cubicBezTo>
                  <a:pt x="71" y="134"/>
                  <a:pt x="72" y="140"/>
                  <a:pt x="72" y="146"/>
                </a:cubicBezTo>
                <a:cubicBezTo>
                  <a:pt x="72" y="148"/>
                  <a:pt x="73" y="150"/>
                  <a:pt x="72" y="152"/>
                </a:cubicBezTo>
                <a:cubicBezTo>
                  <a:pt x="66" y="168"/>
                  <a:pt x="59" y="184"/>
                  <a:pt x="52" y="199"/>
                </a:cubicBezTo>
                <a:cubicBezTo>
                  <a:pt x="52" y="199"/>
                  <a:pt x="51" y="199"/>
                  <a:pt x="50" y="19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278C81B5-AC68-4CC6-A108-1D152043FCF6}"/>
              </a:ext>
            </a:extLst>
          </p:cNvPr>
          <p:cNvSpPr>
            <a:spLocks/>
          </p:cNvSpPr>
          <p:nvPr/>
        </p:nvSpPr>
        <p:spPr bwMode="auto">
          <a:xfrm>
            <a:off x="4143375" y="1363663"/>
            <a:ext cx="190500" cy="390525"/>
          </a:xfrm>
          <a:custGeom>
            <a:avLst/>
            <a:gdLst>
              <a:gd name="T0" fmla="*/ 45 w 94"/>
              <a:gd name="T1" fmla="*/ 133 h 194"/>
              <a:gd name="T2" fmla="*/ 78 w 94"/>
              <a:gd name="T3" fmla="*/ 128 h 194"/>
              <a:gd name="T4" fmla="*/ 92 w 94"/>
              <a:gd name="T5" fmla="*/ 160 h 194"/>
              <a:gd name="T6" fmla="*/ 86 w 94"/>
              <a:gd name="T7" fmla="*/ 171 h 194"/>
              <a:gd name="T8" fmla="*/ 43 w 94"/>
              <a:gd name="T9" fmla="*/ 183 h 194"/>
              <a:gd name="T10" fmla="*/ 42 w 94"/>
              <a:gd name="T11" fmla="*/ 194 h 194"/>
              <a:gd name="T12" fmla="*/ 36 w 94"/>
              <a:gd name="T13" fmla="*/ 182 h 194"/>
              <a:gd name="T14" fmla="*/ 26 w 94"/>
              <a:gd name="T15" fmla="*/ 157 h 194"/>
              <a:gd name="T16" fmla="*/ 23 w 94"/>
              <a:gd name="T17" fmla="*/ 139 h 194"/>
              <a:gd name="T18" fmla="*/ 21 w 94"/>
              <a:gd name="T19" fmla="*/ 125 h 194"/>
              <a:gd name="T20" fmla="*/ 4 w 94"/>
              <a:gd name="T21" fmla="*/ 84 h 194"/>
              <a:gd name="T22" fmla="*/ 1 w 94"/>
              <a:gd name="T23" fmla="*/ 74 h 194"/>
              <a:gd name="T24" fmla="*/ 28 w 94"/>
              <a:gd name="T25" fmla="*/ 74 h 194"/>
              <a:gd name="T26" fmla="*/ 28 w 94"/>
              <a:gd name="T27" fmla="*/ 73 h 194"/>
              <a:gd name="T28" fmla="*/ 8 w 94"/>
              <a:gd name="T29" fmla="*/ 69 h 194"/>
              <a:gd name="T30" fmla="*/ 2 w 94"/>
              <a:gd name="T31" fmla="*/ 57 h 194"/>
              <a:gd name="T32" fmla="*/ 26 w 94"/>
              <a:gd name="T33" fmla="*/ 5 h 194"/>
              <a:gd name="T34" fmla="*/ 31 w 94"/>
              <a:gd name="T35" fmla="*/ 0 h 194"/>
              <a:gd name="T36" fmla="*/ 38 w 94"/>
              <a:gd name="T37" fmla="*/ 5 h 194"/>
              <a:gd name="T38" fmla="*/ 61 w 94"/>
              <a:gd name="T39" fmla="*/ 57 h 194"/>
              <a:gd name="T40" fmla="*/ 61 w 94"/>
              <a:gd name="T41" fmla="*/ 66 h 194"/>
              <a:gd name="T42" fmla="*/ 61 w 94"/>
              <a:gd name="T43" fmla="*/ 73 h 194"/>
              <a:gd name="T44" fmla="*/ 76 w 94"/>
              <a:gd name="T45" fmla="*/ 109 h 194"/>
              <a:gd name="T46" fmla="*/ 70 w 94"/>
              <a:gd name="T47" fmla="*/ 124 h 194"/>
              <a:gd name="T48" fmla="*/ 45 w 94"/>
              <a:gd name="T49" fmla="*/ 131 h 194"/>
              <a:gd name="T50" fmla="*/ 45 w 94"/>
              <a:gd name="T51" fmla="*/ 133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4" h="194">
                <a:moveTo>
                  <a:pt x="45" y="133"/>
                </a:moveTo>
                <a:cubicBezTo>
                  <a:pt x="56" y="131"/>
                  <a:pt x="67" y="130"/>
                  <a:pt x="78" y="128"/>
                </a:cubicBezTo>
                <a:cubicBezTo>
                  <a:pt x="83" y="139"/>
                  <a:pt x="87" y="149"/>
                  <a:pt x="92" y="160"/>
                </a:cubicBezTo>
                <a:cubicBezTo>
                  <a:pt x="94" y="166"/>
                  <a:pt x="91" y="170"/>
                  <a:pt x="86" y="171"/>
                </a:cubicBezTo>
                <a:cubicBezTo>
                  <a:pt x="72" y="175"/>
                  <a:pt x="58" y="179"/>
                  <a:pt x="43" y="183"/>
                </a:cubicBezTo>
                <a:cubicBezTo>
                  <a:pt x="42" y="185"/>
                  <a:pt x="42" y="188"/>
                  <a:pt x="42" y="194"/>
                </a:cubicBezTo>
                <a:cubicBezTo>
                  <a:pt x="40" y="189"/>
                  <a:pt x="38" y="185"/>
                  <a:pt x="36" y="182"/>
                </a:cubicBezTo>
                <a:cubicBezTo>
                  <a:pt x="33" y="174"/>
                  <a:pt x="30" y="165"/>
                  <a:pt x="26" y="157"/>
                </a:cubicBezTo>
                <a:cubicBezTo>
                  <a:pt x="23" y="151"/>
                  <a:pt x="21" y="146"/>
                  <a:pt x="23" y="139"/>
                </a:cubicBezTo>
                <a:cubicBezTo>
                  <a:pt x="25" y="135"/>
                  <a:pt x="23" y="129"/>
                  <a:pt x="21" y="125"/>
                </a:cubicBezTo>
                <a:cubicBezTo>
                  <a:pt x="16" y="111"/>
                  <a:pt x="10" y="98"/>
                  <a:pt x="4" y="84"/>
                </a:cubicBezTo>
                <a:cubicBezTo>
                  <a:pt x="3" y="81"/>
                  <a:pt x="2" y="78"/>
                  <a:pt x="1" y="74"/>
                </a:cubicBezTo>
                <a:cubicBezTo>
                  <a:pt x="11" y="74"/>
                  <a:pt x="19" y="74"/>
                  <a:pt x="28" y="74"/>
                </a:cubicBezTo>
                <a:cubicBezTo>
                  <a:pt x="28" y="73"/>
                  <a:pt x="28" y="73"/>
                  <a:pt x="28" y="73"/>
                </a:cubicBezTo>
                <a:cubicBezTo>
                  <a:pt x="21" y="71"/>
                  <a:pt x="14" y="70"/>
                  <a:pt x="8" y="69"/>
                </a:cubicBezTo>
                <a:cubicBezTo>
                  <a:pt x="1" y="67"/>
                  <a:pt x="0" y="63"/>
                  <a:pt x="2" y="57"/>
                </a:cubicBezTo>
                <a:cubicBezTo>
                  <a:pt x="10" y="40"/>
                  <a:pt x="18" y="22"/>
                  <a:pt x="26" y="5"/>
                </a:cubicBezTo>
                <a:cubicBezTo>
                  <a:pt x="27" y="3"/>
                  <a:pt x="30" y="0"/>
                  <a:pt x="31" y="0"/>
                </a:cubicBezTo>
                <a:cubicBezTo>
                  <a:pt x="34" y="0"/>
                  <a:pt x="37" y="3"/>
                  <a:pt x="38" y="5"/>
                </a:cubicBezTo>
                <a:cubicBezTo>
                  <a:pt x="46" y="22"/>
                  <a:pt x="54" y="39"/>
                  <a:pt x="61" y="57"/>
                </a:cubicBezTo>
                <a:cubicBezTo>
                  <a:pt x="62" y="59"/>
                  <a:pt x="61" y="63"/>
                  <a:pt x="61" y="66"/>
                </a:cubicBezTo>
                <a:cubicBezTo>
                  <a:pt x="61" y="69"/>
                  <a:pt x="61" y="71"/>
                  <a:pt x="61" y="73"/>
                </a:cubicBezTo>
                <a:cubicBezTo>
                  <a:pt x="66" y="85"/>
                  <a:pt x="71" y="97"/>
                  <a:pt x="76" y="109"/>
                </a:cubicBezTo>
                <a:cubicBezTo>
                  <a:pt x="80" y="118"/>
                  <a:pt x="79" y="121"/>
                  <a:pt x="70" y="124"/>
                </a:cubicBezTo>
                <a:cubicBezTo>
                  <a:pt x="62" y="127"/>
                  <a:pt x="54" y="129"/>
                  <a:pt x="45" y="131"/>
                </a:cubicBezTo>
                <a:cubicBezTo>
                  <a:pt x="45" y="132"/>
                  <a:pt x="45" y="132"/>
                  <a:pt x="45" y="13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5" name="Freeform 32">
            <a:extLst>
              <a:ext uri="{FF2B5EF4-FFF2-40B4-BE49-F238E27FC236}">
                <a16:creationId xmlns:a16="http://schemas.microsoft.com/office/drawing/2014/main" id="{76700B1A-77A4-486D-B520-FF5B8AC264EB}"/>
              </a:ext>
            </a:extLst>
          </p:cNvPr>
          <p:cNvSpPr>
            <a:spLocks noEditPoints="1"/>
          </p:cNvSpPr>
          <p:nvPr/>
        </p:nvSpPr>
        <p:spPr bwMode="auto">
          <a:xfrm>
            <a:off x="4000500" y="3049588"/>
            <a:ext cx="260350" cy="293688"/>
          </a:xfrm>
          <a:custGeom>
            <a:avLst/>
            <a:gdLst>
              <a:gd name="T0" fmla="*/ 0 w 129"/>
              <a:gd name="T1" fmla="*/ 68 h 146"/>
              <a:gd name="T2" fmla="*/ 64 w 129"/>
              <a:gd name="T3" fmla="*/ 0 h 146"/>
              <a:gd name="T4" fmla="*/ 129 w 129"/>
              <a:gd name="T5" fmla="*/ 68 h 146"/>
              <a:gd name="T6" fmla="*/ 86 w 129"/>
              <a:gd name="T7" fmla="*/ 126 h 146"/>
              <a:gd name="T8" fmla="*/ 78 w 129"/>
              <a:gd name="T9" fmla="*/ 136 h 146"/>
              <a:gd name="T10" fmla="*/ 54 w 129"/>
              <a:gd name="T11" fmla="*/ 136 h 146"/>
              <a:gd name="T12" fmla="*/ 0 w 129"/>
              <a:gd name="T13" fmla="*/ 68 h 146"/>
              <a:gd name="T14" fmla="*/ 84 w 129"/>
              <a:gd name="T15" fmla="*/ 51 h 146"/>
              <a:gd name="T16" fmla="*/ 67 w 129"/>
              <a:gd name="T17" fmla="*/ 40 h 146"/>
              <a:gd name="T18" fmla="*/ 49 w 129"/>
              <a:gd name="T19" fmla="*/ 56 h 146"/>
              <a:gd name="T20" fmla="*/ 36 w 129"/>
              <a:gd name="T21" fmla="*/ 43 h 146"/>
              <a:gd name="T22" fmla="*/ 30 w 129"/>
              <a:gd name="T23" fmla="*/ 49 h 146"/>
              <a:gd name="T24" fmla="*/ 49 w 129"/>
              <a:gd name="T25" fmla="*/ 71 h 146"/>
              <a:gd name="T26" fmla="*/ 68 w 129"/>
              <a:gd name="T27" fmla="*/ 54 h 146"/>
              <a:gd name="T28" fmla="*/ 86 w 129"/>
              <a:gd name="T29" fmla="*/ 63 h 146"/>
              <a:gd name="T30" fmla="*/ 101 w 129"/>
              <a:gd name="T31" fmla="*/ 53 h 146"/>
              <a:gd name="T32" fmla="*/ 95 w 129"/>
              <a:gd name="T33" fmla="*/ 45 h 146"/>
              <a:gd name="T34" fmla="*/ 84 w 129"/>
              <a:gd name="T35" fmla="*/ 51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9" h="146">
                <a:moveTo>
                  <a:pt x="0" y="68"/>
                </a:moveTo>
                <a:cubicBezTo>
                  <a:pt x="22" y="45"/>
                  <a:pt x="43" y="23"/>
                  <a:pt x="64" y="0"/>
                </a:cubicBezTo>
                <a:cubicBezTo>
                  <a:pt x="86" y="23"/>
                  <a:pt x="107" y="45"/>
                  <a:pt x="129" y="68"/>
                </a:cubicBezTo>
                <a:cubicBezTo>
                  <a:pt x="115" y="86"/>
                  <a:pt x="100" y="106"/>
                  <a:pt x="86" y="126"/>
                </a:cubicBezTo>
                <a:cubicBezTo>
                  <a:pt x="83" y="130"/>
                  <a:pt x="81" y="133"/>
                  <a:pt x="78" y="136"/>
                </a:cubicBezTo>
                <a:cubicBezTo>
                  <a:pt x="71" y="146"/>
                  <a:pt x="62" y="146"/>
                  <a:pt x="54" y="136"/>
                </a:cubicBezTo>
                <a:cubicBezTo>
                  <a:pt x="36" y="113"/>
                  <a:pt x="18" y="90"/>
                  <a:pt x="0" y="68"/>
                </a:cubicBezTo>
                <a:close/>
                <a:moveTo>
                  <a:pt x="84" y="51"/>
                </a:moveTo>
                <a:cubicBezTo>
                  <a:pt x="78" y="47"/>
                  <a:pt x="73" y="44"/>
                  <a:pt x="67" y="40"/>
                </a:cubicBezTo>
                <a:cubicBezTo>
                  <a:pt x="61" y="46"/>
                  <a:pt x="55" y="51"/>
                  <a:pt x="49" y="56"/>
                </a:cubicBezTo>
                <a:cubicBezTo>
                  <a:pt x="44" y="51"/>
                  <a:pt x="40" y="47"/>
                  <a:pt x="36" y="43"/>
                </a:cubicBezTo>
                <a:cubicBezTo>
                  <a:pt x="33" y="46"/>
                  <a:pt x="31" y="48"/>
                  <a:pt x="30" y="49"/>
                </a:cubicBezTo>
                <a:cubicBezTo>
                  <a:pt x="37" y="57"/>
                  <a:pt x="43" y="64"/>
                  <a:pt x="49" y="71"/>
                </a:cubicBezTo>
                <a:cubicBezTo>
                  <a:pt x="55" y="65"/>
                  <a:pt x="62" y="59"/>
                  <a:pt x="68" y="54"/>
                </a:cubicBezTo>
                <a:cubicBezTo>
                  <a:pt x="74" y="57"/>
                  <a:pt x="80" y="63"/>
                  <a:pt x="86" y="63"/>
                </a:cubicBezTo>
                <a:cubicBezTo>
                  <a:pt x="91" y="62"/>
                  <a:pt x="96" y="56"/>
                  <a:pt x="101" y="53"/>
                </a:cubicBezTo>
                <a:cubicBezTo>
                  <a:pt x="99" y="50"/>
                  <a:pt x="97" y="47"/>
                  <a:pt x="95" y="45"/>
                </a:cubicBezTo>
                <a:cubicBezTo>
                  <a:pt x="91" y="47"/>
                  <a:pt x="88" y="49"/>
                  <a:pt x="84" y="5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6" name="Freeform 33">
            <a:extLst>
              <a:ext uri="{FF2B5EF4-FFF2-40B4-BE49-F238E27FC236}">
                <a16:creationId xmlns:a16="http://schemas.microsoft.com/office/drawing/2014/main" id="{177E9540-BB0A-4A34-924C-F130B6A5C20A}"/>
              </a:ext>
            </a:extLst>
          </p:cNvPr>
          <p:cNvSpPr>
            <a:spLocks/>
          </p:cNvSpPr>
          <p:nvPr/>
        </p:nvSpPr>
        <p:spPr bwMode="auto">
          <a:xfrm>
            <a:off x="1830388" y="2019301"/>
            <a:ext cx="207963" cy="331788"/>
          </a:xfrm>
          <a:custGeom>
            <a:avLst/>
            <a:gdLst>
              <a:gd name="T0" fmla="*/ 63 w 103"/>
              <a:gd name="T1" fmla="*/ 110 h 164"/>
              <a:gd name="T2" fmla="*/ 90 w 103"/>
              <a:gd name="T3" fmla="*/ 107 h 164"/>
              <a:gd name="T4" fmla="*/ 100 w 103"/>
              <a:gd name="T5" fmla="*/ 131 h 164"/>
              <a:gd name="T6" fmla="*/ 95 w 103"/>
              <a:gd name="T7" fmla="*/ 142 h 164"/>
              <a:gd name="T8" fmla="*/ 60 w 103"/>
              <a:gd name="T9" fmla="*/ 152 h 164"/>
              <a:gd name="T10" fmla="*/ 59 w 103"/>
              <a:gd name="T11" fmla="*/ 164 h 164"/>
              <a:gd name="T12" fmla="*/ 42 w 103"/>
              <a:gd name="T13" fmla="*/ 164 h 164"/>
              <a:gd name="T14" fmla="*/ 41 w 103"/>
              <a:gd name="T15" fmla="*/ 163 h 164"/>
              <a:gd name="T16" fmla="*/ 29 w 103"/>
              <a:gd name="T17" fmla="*/ 148 h 164"/>
              <a:gd name="T18" fmla="*/ 7 w 103"/>
              <a:gd name="T19" fmla="*/ 142 h 164"/>
              <a:gd name="T20" fmla="*/ 2 w 103"/>
              <a:gd name="T21" fmla="*/ 131 h 164"/>
              <a:gd name="T22" fmla="*/ 8 w 103"/>
              <a:gd name="T23" fmla="*/ 117 h 164"/>
              <a:gd name="T24" fmla="*/ 14 w 103"/>
              <a:gd name="T25" fmla="*/ 96 h 164"/>
              <a:gd name="T26" fmla="*/ 26 w 103"/>
              <a:gd name="T27" fmla="*/ 63 h 164"/>
              <a:gd name="T28" fmla="*/ 31 w 103"/>
              <a:gd name="T29" fmla="*/ 62 h 164"/>
              <a:gd name="T30" fmla="*/ 47 w 103"/>
              <a:gd name="T31" fmla="*/ 60 h 164"/>
              <a:gd name="T32" fmla="*/ 33 w 103"/>
              <a:gd name="T33" fmla="*/ 57 h 164"/>
              <a:gd name="T34" fmla="*/ 27 w 103"/>
              <a:gd name="T35" fmla="*/ 47 h 164"/>
              <a:gd name="T36" fmla="*/ 46 w 103"/>
              <a:gd name="T37" fmla="*/ 5 h 164"/>
              <a:gd name="T38" fmla="*/ 51 w 103"/>
              <a:gd name="T39" fmla="*/ 0 h 164"/>
              <a:gd name="T40" fmla="*/ 57 w 103"/>
              <a:gd name="T41" fmla="*/ 5 h 164"/>
              <a:gd name="T42" fmla="*/ 76 w 103"/>
              <a:gd name="T43" fmla="*/ 47 h 164"/>
              <a:gd name="T44" fmla="*/ 76 w 103"/>
              <a:gd name="T45" fmla="*/ 50 h 164"/>
              <a:gd name="T46" fmla="*/ 86 w 103"/>
              <a:gd name="T47" fmla="*/ 86 h 164"/>
              <a:gd name="T48" fmla="*/ 77 w 103"/>
              <a:gd name="T49" fmla="*/ 105 h 164"/>
              <a:gd name="T50" fmla="*/ 63 w 103"/>
              <a:gd name="T51" fmla="*/ 109 h 164"/>
              <a:gd name="T52" fmla="*/ 63 w 103"/>
              <a:gd name="T53" fmla="*/ 11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3" h="164">
                <a:moveTo>
                  <a:pt x="63" y="110"/>
                </a:moveTo>
                <a:cubicBezTo>
                  <a:pt x="72" y="109"/>
                  <a:pt x="80" y="108"/>
                  <a:pt x="90" y="107"/>
                </a:cubicBezTo>
                <a:cubicBezTo>
                  <a:pt x="93" y="115"/>
                  <a:pt x="97" y="123"/>
                  <a:pt x="100" y="131"/>
                </a:cubicBezTo>
                <a:cubicBezTo>
                  <a:pt x="103" y="137"/>
                  <a:pt x="101" y="141"/>
                  <a:pt x="95" y="142"/>
                </a:cubicBezTo>
                <a:cubicBezTo>
                  <a:pt x="84" y="146"/>
                  <a:pt x="73" y="149"/>
                  <a:pt x="60" y="152"/>
                </a:cubicBezTo>
                <a:cubicBezTo>
                  <a:pt x="60" y="155"/>
                  <a:pt x="60" y="160"/>
                  <a:pt x="59" y="164"/>
                </a:cubicBezTo>
                <a:cubicBezTo>
                  <a:pt x="53" y="164"/>
                  <a:pt x="48" y="164"/>
                  <a:pt x="42" y="164"/>
                </a:cubicBezTo>
                <a:cubicBezTo>
                  <a:pt x="42" y="164"/>
                  <a:pt x="41" y="163"/>
                  <a:pt x="41" y="163"/>
                </a:cubicBezTo>
                <a:cubicBezTo>
                  <a:pt x="43" y="153"/>
                  <a:pt x="39" y="149"/>
                  <a:pt x="29" y="148"/>
                </a:cubicBezTo>
                <a:cubicBezTo>
                  <a:pt x="22" y="148"/>
                  <a:pt x="15" y="145"/>
                  <a:pt x="7" y="142"/>
                </a:cubicBezTo>
                <a:cubicBezTo>
                  <a:pt x="1" y="140"/>
                  <a:pt x="0" y="137"/>
                  <a:pt x="2" y="131"/>
                </a:cubicBezTo>
                <a:cubicBezTo>
                  <a:pt x="4" y="126"/>
                  <a:pt x="6" y="122"/>
                  <a:pt x="8" y="117"/>
                </a:cubicBezTo>
                <a:cubicBezTo>
                  <a:pt x="11" y="110"/>
                  <a:pt x="13" y="103"/>
                  <a:pt x="14" y="96"/>
                </a:cubicBezTo>
                <a:cubicBezTo>
                  <a:pt x="15" y="84"/>
                  <a:pt x="22" y="74"/>
                  <a:pt x="26" y="63"/>
                </a:cubicBezTo>
                <a:cubicBezTo>
                  <a:pt x="27" y="62"/>
                  <a:pt x="30" y="62"/>
                  <a:pt x="31" y="62"/>
                </a:cubicBezTo>
                <a:cubicBezTo>
                  <a:pt x="36" y="62"/>
                  <a:pt x="41" y="62"/>
                  <a:pt x="47" y="60"/>
                </a:cubicBezTo>
                <a:cubicBezTo>
                  <a:pt x="42" y="59"/>
                  <a:pt x="37" y="58"/>
                  <a:pt x="33" y="57"/>
                </a:cubicBezTo>
                <a:cubicBezTo>
                  <a:pt x="26" y="56"/>
                  <a:pt x="24" y="53"/>
                  <a:pt x="27" y="47"/>
                </a:cubicBezTo>
                <a:cubicBezTo>
                  <a:pt x="33" y="33"/>
                  <a:pt x="39" y="19"/>
                  <a:pt x="46" y="5"/>
                </a:cubicBezTo>
                <a:cubicBezTo>
                  <a:pt x="47" y="3"/>
                  <a:pt x="49" y="0"/>
                  <a:pt x="51" y="0"/>
                </a:cubicBezTo>
                <a:cubicBezTo>
                  <a:pt x="53" y="0"/>
                  <a:pt x="56" y="3"/>
                  <a:pt x="57" y="5"/>
                </a:cubicBezTo>
                <a:cubicBezTo>
                  <a:pt x="63" y="19"/>
                  <a:pt x="69" y="33"/>
                  <a:pt x="76" y="47"/>
                </a:cubicBezTo>
                <a:cubicBezTo>
                  <a:pt x="76" y="48"/>
                  <a:pt x="77" y="49"/>
                  <a:pt x="76" y="50"/>
                </a:cubicBezTo>
                <a:cubicBezTo>
                  <a:pt x="72" y="64"/>
                  <a:pt x="82" y="74"/>
                  <a:pt x="86" y="86"/>
                </a:cubicBezTo>
                <a:cubicBezTo>
                  <a:pt x="91" y="99"/>
                  <a:pt x="91" y="100"/>
                  <a:pt x="77" y="105"/>
                </a:cubicBezTo>
                <a:cubicBezTo>
                  <a:pt x="73" y="106"/>
                  <a:pt x="68" y="108"/>
                  <a:pt x="63" y="109"/>
                </a:cubicBezTo>
                <a:cubicBezTo>
                  <a:pt x="63" y="109"/>
                  <a:pt x="63" y="110"/>
                  <a:pt x="63" y="11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7" name="Freeform 34">
            <a:extLst>
              <a:ext uri="{FF2B5EF4-FFF2-40B4-BE49-F238E27FC236}">
                <a16:creationId xmlns:a16="http://schemas.microsoft.com/office/drawing/2014/main" id="{234F4B03-D4DA-40C8-8AB2-F5C56A183129}"/>
              </a:ext>
            </a:extLst>
          </p:cNvPr>
          <p:cNvSpPr>
            <a:spLocks/>
          </p:cNvSpPr>
          <p:nvPr/>
        </p:nvSpPr>
        <p:spPr bwMode="auto">
          <a:xfrm>
            <a:off x="2295525" y="2378076"/>
            <a:ext cx="209550" cy="333375"/>
          </a:xfrm>
          <a:custGeom>
            <a:avLst/>
            <a:gdLst>
              <a:gd name="T0" fmla="*/ 61 w 104"/>
              <a:gd name="T1" fmla="*/ 152 h 165"/>
              <a:gd name="T2" fmla="*/ 60 w 104"/>
              <a:gd name="T3" fmla="*/ 165 h 165"/>
              <a:gd name="T4" fmla="*/ 42 w 104"/>
              <a:gd name="T5" fmla="*/ 165 h 165"/>
              <a:gd name="T6" fmla="*/ 42 w 104"/>
              <a:gd name="T7" fmla="*/ 152 h 165"/>
              <a:gd name="T8" fmla="*/ 10 w 104"/>
              <a:gd name="T9" fmla="*/ 144 h 165"/>
              <a:gd name="T10" fmla="*/ 4 w 104"/>
              <a:gd name="T11" fmla="*/ 129 h 165"/>
              <a:gd name="T12" fmla="*/ 10 w 104"/>
              <a:gd name="T13" fmla="*/ 115 h 165"/>
              <a:gd name="T14" fmla="*/ 14 w 104"/>
              <a:gd name="T15" fmla="*/ 96 h 165"/>
              <a:gd name="T16" fmla="*/ 27 w 104"/>
              <a:gd name="T17" fmla="*/ 63 h 165"/>
              <a:gd name="T18" fmla="*/ 33 w 104"/>
              <a:gd name="T19" fmla="*/ 62 h 165"/>
              <a:gd name="T20" fmla="*/ 48 w 104"/>
              <a:gd name="T21" fmla="*/ 61 h 165"/>
              <a:gd name="T22" fmla="*/ 32 w 104"/>
              <a:gd name="T23" fmla="*/ 57 h 165"/>
              <a:gd name="T24" fmla="*/ 27 w 104"/>
              <a:gd name="T25" fmla="*/ 48 h 165"/>
              <a:gd name="T26" fmla="*/ 47 w 104"/>
              <a:gd name="T27" fmla="*/ 5 h 165"/>
              <a:gd name="T28" fmla="*/ 52 w 104"/>
              <a:gd name="T29" fmla="*/ 1 h 165"/>
              <a:gd name="T30" fmla="*/ 57 w 104"/>
              <a:gd name="T31" fmla="*/ 5 h 165"/>
              <a:gd name="T32" fmla="*/ 76 w 104"/>
              <a:gd name="T33" fmla="*/ 48 h 165"/>
              <a:gd name="T34" fmla="*/ 77 w 104"/>
              <a:gd name="T35" fmla="*/ 51 h 165"/>
              <a:gd name="T36" fmla="*/ 87 w 104"/>
              <a:gd name="T37" fmla="*/ 87 h 165"/>
              <a:gd name="T38" fmla="*/ 79 w 104"/>
              <a:gd name="T39" fmla="*/ 105 h 165"/>
              <a:gd name="T40" fmla="*/ 68 w 104"/>
              <a:gd name="T41" fmla="*/ 110 h 165"/>
              <a:gd name="T42" fmla="*/ 90 w 104"/>
              <a:gd name="T43" fmla="*/ 107 h 165"/>
              <a:gd name="T44" fmla="*/ 101 w 104"/>
              <a:gd name="T45" fmla="*/ 133 h 165"/>
              <a:gd name="T46" fmla="*/ 96 w 104"/>
              <a:gd name="T47" fmla="*/ 143 h 165"/>
              <a:gd name="T48" fmla="*/ 61 w 104"/>
              <a:gd name="T49" fmla="*/ 15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4" h="165">
                <a:moveTo>
                  <a:pt x="61" y="152"/>
                </a:moveTo>
                <a:cubicBezTo>
                  <a:pt x="61" y="156"/>
                  <a:pt x="60" y="160"/>
                  <a:pt x="60" y="165"/>
                </a:cubicBezTo>
                <a:cubicBezTo>
                  <a:pt x="54" y="165"/>
                  <a:pt x="48" y="165"/>
                  <a:pt x="42" y="165"/>
                </a:cubicBezTo>
                <a:cubicBezTo>
                  <a:pt x="42" y="160"/>
                  <a:pt x="42" y="156"/>
                  <a:pt x="42" y="152"/>
                </a:cubicBezTo>
                <a:cubicBezTo>
                  <a:pt x="31" y="149"/>
                  <a:pt x="20" y="147"/>
                  <a:pt x="10" y="144"/>
                </a:cubicBezTo>
                <a:cubicBezTo>
                  <a:pt x="1" y="140"/>
                  <a:pt x="0" y="138"/>
                  <a:pt x="4" y="129"/>
                </a:cubicBezTo>
                <a:cubicBezTo>
                  <a:pt x="6" y="125"/>
                  <a:pt x="8" y="120"/>
                  <a:pt x="10" y="115"/>
                </a:cubicBezTo>
                <a:cubicBezTo>
                  <a:pt x="12" y="109"/>
                  <a:pt x="13" y="103"/>
                  <a:pt x="14" y="96"/>
                </a:cubicBezTo>
                <a:cubicBezTo>
                  <a:pt x="16" y="85"/>
                  <a:pt x="22" y="74"/>
                  <a:pt x="27" y="63"/>
                </a:cubicBezTo>
                <a:cubicBezTo>
                  <a:pt x="28" y="62"/>
                  <a:pt x="31" y="62"/>
                  <a:pt x="33" y="62"/>
                </a:cubicBezTo>
                <a:cubicBezTo>
                  <a:pt x="38" y="62"/>
                  <a:pt x="43" y="62"/>
                  <a:pt x="48" y="61"/>
                </a:cubicBezTo>
                <a:cubicBezTo>
                  <a:pt x="43" y="60"/>
                  <a:pt x="37" y="59"/>
                  <a:pt x="32" y="57"/>
                </a:cubicBezTo>
                <a:cubicBezTo>
                  <a:pt x="27" y="56"/>
                  <a:pt x="25" y="53"/>
                  <a:pt x="27" y="48"/>
                </a:cubicBezTo>
                <a:cubicBezTo>
                  <a:pt x="34" y="34"/>
                  <a:pt x="40" y="19"/>
                  <a:pt x="47" y="5"/>
                </a:cubicBezTo>
                <a:cubicBezTo>
                  <a:pt x="48" y="3"/>
                  <a:pt x="50" y="0"/>
                  <a:pt x="52" y="1"/>
                </a:cubicBezTo>
                <a:cubicBezTo>
                  <a:pt x="54" y="1"/>
                  <a:pt x="56" y="3"/>
                  <a:pt x="57" y="5"/>
                </a:cubicBezTo>
                <a:cubicBezTo>
                  <a:pt x="64" y="19"/>
                  <a:pt x="70" y="33"/>
                  <a:pt x="76" y="48"/>
                </a:cubicBezTo>
                <a:cubicBezTo>
                  <a:pt x="77" y="48"/>
                  <a:pt x="77" y="50"/>
                  <a:pt x="77" y="51"/>
                </a:cubicBezTo>
                <a:cubicBezTo>
                  <a:pt x="73" y="65"/>
                  <a:pt x="83" y="75"/>
                  <a:pt x="87" y="87"/>
                </a:cubicBezTo>
                <a:cubicBezTo>
                  <a:pt x="92" y="100"/>
                  <a:pt x="92" y="101"/>
                  <a:pt x="79" y="105"/>
                </a:cubicBezTo>
                <a:cubicBezTo>
                  <a:pt x="75" y="106"/>
                  <a:pt x="71" y="107"/>
                  <a:pt x="68" y="110"/>
                </a:cubicBezTo>
                <a:cubicBezTo>
                  <a:pt x="75" y="109"/>
                  <a:pt x="83" y="108"/>
                  <a:pt x="90" y="107"/>
                </a:cubicBezTo>
                <a:cubicBezTo>
                  <a:pt x="94" y="116"/>
                  <a:pt x="98" y="125"/>
                  <a:pt x="101" y="133"/>
                </a:cubicBezTo>
                <a:cubicBezTo>
                  <a:pt x="104" y="139"/>
                  <a:pt x="101" y="141"/>
                  <a:pt x="96" y="143"/>
                </a:cubicBezTo>
                <a:cubicBezTo>
                  <a:pt x="85" y="146"/>
                  <a:pt x="73" y="149"/>
                  <a:pt x="61" y="15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8" name="Freeform 35">
            <a:extLst>
              <a:ext uri="{FF2B5EF4-FFF2-40B4-BE49-F238E27FC236}">
                <a16:creationId xmlns:a16="http://schemas.microsoft.com/office/drawing/2014/main" id="{D2207428-8B01-40F6-8EC4-19ECC878F60C}"/>
              </a:ext>
            </a:extLst>
          </p:cNvPr>
          <p:cNvSpPr>
            <a:spLocks/>
          </p:cNvSpPr>
          <p:nvPr/>
        </p:nvSpPr>
        <p:spPr bwMode="auto">
          <a:xfrm>
            <a:off x="2359025" y="2028826"/>
            <a:ext cx="207963" cy="331788"/>
          </a:xfrm>
          <a:custGeom>
            <a:avLst/>
            <a:gdLst>
              <a:gd name="T0" fmla="*/ 61 w 103"/>
              <a:gd name="T1" fmla="*/ 152 h 164"/>
              <a:gd name="T2" fmla="*/ 60 w 103"/>
              <a:gd name="T3" fmla="*/ 164 h 164"/>
              <a:gd name="T4" fmla="*/ 42 w 103"/>
              <a:gd name="T5" fmla="*/ 164 h 164"/>
              <a:gd name="T6" fmla="*/ 41 w 103"/>
              <a:gd name="T7" fmla="*/ 152 h 164"/>
              <a:gd name="T8" fmla="*/ 10 w 103"/>
              <a:gd name="T9" fmla="*/ 143 h 164"/>
              <a:gd name="T10" fmla="*/ 4 w 103"/>
              <a:gd name="T11" fmla="*/ 129 h 164"/>
              <a:gd name="T12" fmla="*/ 11 w 103"/>
              <a:gd name="T13" fmla="*/ 111 h 164"/>
              <a:gd name="T14" fmla="*/ 14 w 103"/>
              <a:gd name="T15" fmla="*/ 97 h 164"/>
              <a:gd name="T16" fmla="*/ 14 w 103"/>
              <a:gd name="T17" fmla="*/ 92 h 164"/>
              <a:gd name="T18" fmla="*/ 17 w 103"/>
              <a:gd name="T19" fmla="*/ 87 h 164"/>
              <a:gd name="T20" fmla="*/ 27 w 103"/>
              <a:gd name="T21" fmla="*/ 65 h 164"/>
              <a:gd name="T22" fmla="*/ 49 w 103"/>
              <a:gd name="T23" fmla="*/ 61 h 164"/>
              <a:gd name="T24" fmla="*/ 33 w 103"/>
              <a:gd name="T25" fmla="*/ 58 h 164"/>
              <a:gd name="T26" fmla="*/ 28 w 103"/>
              <a:gd name="T27" fmla="*/ 47 h 164"/>
              <a:gd name="T28" fmla="*/ 46 w 103"/>
              <a:gd name="T29" fmla="*/ 6 h 164"/>
              <a:gd name="T30" fmla="*/ 52 w 103"/>
              <a:gd name="T31" fmla="*/ 1 h 164"/>
              <a:gd name="T32" fmla="*/ 57 w 103"/>
              <a:gd name="T33" fmla="*/ 6 h 164"/>
              <a:gd name="T34" fmla="*/ 76 w 103"/>
              <a:gd name="T35" fmla="*/ 46 h 164"/>
              <a:gd name="T36" fmla="*/ 77 w 103"/>
              <a:gd name="T37" fmla="*/ 50 h 164"/>
              <a:gd name="T38" fmla="*/ 87 w 103"/>
              <a:gd name="T39" fmla="*/ 87 h 164"/>
              <a:gd name="T40" fmla="*/ 79 w 103"/>
              <a:gd name="T41" fmla="*/ 105 h 164"/>
              <a:gd name="T42" fmla="*/ 65 w 103"/>
              <a:gd name="T43" fmla="*/ 110 h 164"/>
              <a:gd name="T44" fmla="*/ 90 w 103"/>
              <a:gd name="T45" fmla="*/ 107 h 164"/>
              <a:gd name="T46" fmla="*/ 102 w 103"/>
              <a:gd name="T47" fmla="*/ 134 h 164"/>
              <a:gd name="T48" fmla="*/ 96 w 103"/>
              <a:gd name="T49" fmla="*/ 143 h 164"/>
              <a:gd name="T50" fmla="*/ 61 w 103"/>
              <a:gd name="T51" fmla="*/ 152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03" h="164">
                <a:moveTo>
                  <a:pt x="61" y="152"/>
                </a:moveTo>
                <a:cubicBezTo>
                  <a:pt x="61" y="156"/>
                  <a:pt x="60" y="160"/>
                  <a:pt x="60" y="164"/>
                </a:cubicBezTo>
                <a:cubicBezTo>
                  <a:pt x="54" y="164"/>
                  <a:pt x="49" y="164"/>
                  <a:pt x="42" y="164"/>
                </a:cubicBezTo>
                <a:cubicBezTo>
                  <a:pt x="42" y="160"/>
                  <a:pt x="42" y="156"/>
                  <a:pt x="41" y="152"/>
                </a:cubicBezTo>
                <a:cubicBezTo>
                  <a:pt x="30" y="149"/>
                  <a:pt x="20" y="147"/>
                  <a:pt x="10" y="143"/>
                </a:cubicBezTo>
                <a:cubicBezTo>
                  <a:pt x="1" y="140"/>
                  <a:pt x="0" y="138"/>
                  <a:pt x="4" y="129"/>
                </a:cubicBezTo>
                <a:cubicBezTo>
                  <a:pt x="6" y="123"/>
                  <a:pt x="9" y="117"/>
                  <a:pt x="11" y="111"/>
                </a:cubicBezTo>
                <a:cubicBezTo>
                  <a:pt x="13" y="107"/>
                  <a:pt x="13" y="102"/>
                  <a:pt x="14" y="97"/>
                </a:cubicBezTo>
                <a:cubicBezTo>
                  <a:pt x="14" y="95"/>
                  <a:pt x="14" y="94"/>
                  <a:pt x="14" y="92"/>
                </a:cubicBezTo>
                <a:cubicBezTo>
                  <a:pt x="15" y="90"/>
                  <a:pt x="16" y="89"/>
                  <a:pt x="17" y="87"/>
                </a:cubicBezTo>
                <a:cubicBezTo>
                  <a:pt x="20" y="79"/>
                  <a:pt x="21" y="70"/>
                  <a:pt x="27" y="65"/>
                </a:cubicBezTo>
                <a:cubicBezTo>
                  <a:pt x="31" y="61"/>
                  <a:pt x="40" y="62"/>
                  <a:pt x="49" y="61"/>
                </a:cubicBezTo>
                <a:cubicBezTo>
                  <a:pt x="43" y="60"/>
                  <a:pt x="38" y="59"/>
                  <a:pt x="33" y="58"/>
                </a:cubicBezTo>
                <a:cubicBezTo>
                  <a:pt x="27" y="56"/>
                  <a:pt x="25" y="53"/>
                  <a:pt x="28" y="47"/>
                </a:cubicBezTo>
                <a:cubicBezTo>
                  <a:pt x="34" y="33"/>
                  <a:pt x="40" y="20"/>
                  <a:pt x="46" y="6"/>
                </a:cubicBezTo>
                <a:cubicBezTo>
                  <a:pt x="47" y="4"/>
                  <a:pt x="50" y="1"/>
                  <a:pt x="52" y="1"/>
                </a:cubicBezTo>
                <a:cubicBezTo>
                  <a:pt x="54" y="0"/>
                  <a:pt x="56" y="3"/>
                  <a:pt x="57" y="6"/>
                </a:cubicBezTo>
                <a:cubicBezTo>
                  <a:pt x="64" y="19"/>
                  <a:pt x="70" y="33"/>
                  <a:pt x="76" y="46"/>
                </a:cubicBezTo>
                <a:cubicBezTo>
                  <a:pt x="76" y="47"/>
                  <a:pt x="77" y="49"/>
                  <a:pt x="77" y="50"/>
                </a:cubicBezTo>
                <a:cubicBezTo>
                  <a:pt x="73" y="64"/>
                  <a:pt x="83" y="75"/>
                  <a:pt x="87" y="87"/>
                </a:cubicBezTo>
                <a:cubicBezTo>
                  <a:pt x="92" y="99"/>
                  <a:pt x="91" y="101"/>
                  <a:pt x="79" y="105"/>
                </a:cubicBezTo>
                <a:cubicBezTo>
                  <a:pt x="74" y="106"/>
                  <a:pt x="70" y="107"/>
                  <a:pt x="65" y="110"/>
                </a:cubicBezTo>
                <a:cubicBezTo>
                  <a:pt x="73" y="109"/>
                  <a:pt x="81" y="108"/>
                  <a:pt x="90" y="107"/>
                </a:cubicBezTo>
                <a:cubicBezTo>
                  <a:pt x="94" y="116"/>
                  <a:pt x="98" y="125"/>
                  <a:pt x="102" y="134"/>
                </a:cubicBezTo>
                <a:cubicBezTo>
                  <a:pt x="103" y="139"/>
                  <a:pt x="100" y="141"/>
                  <a:pt x="96" y="143"/>
                </a:cubicBezTo>
                <a:cubicBezTo>
                  <a:pt x="85" y="146"/>
                  <a:pt x="73" y="149"/>
                  <a:pt x="61" y="15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9" name="Freeform 36">
            <a:extLst>
              <a:ext uri="{FF2B5EF4-FFF2-40B4-BE49-F238E27FC236}">
                <a16:creationId xmlns:a16="http://schemas.microsoft.com/office/drawing/2014/main" id="{C81E0219-275E-4706-AC55-F7653A489D3F}"/>
              </a:ext>
            </a:extLst>
          </p:cNvPr>
          <p:cNvSpPr>
            <a:spLocks/>
          </p:cNvSpPr>
          <p:nvPr/>
        </p:nvSpPr>
        <p:spPr bwMode="auto">
          <a:xfrm>
            <a:off x="1711325" y="2346326"/>
            <a:ext cx="206375" cy="333375"/>
          </a:xfrm>
          <a:custGeom>
            <a:avLst/>
            <a:gdLst>
              <a:gd name="T0" fmla="*/ 60 w 102"/>
              <a:gd name="T1" fmla="*/ 165 h 165"/>
              <a:gd name="T2" fmla="*/ 42 w 102"/>
              <a:gd name="T3" fmla="*/ 165 h 165"/>
              <a:gd name="T4" fmla="*/ 42 w 102"/>
              <a:gd name="T5" fmla="*/ 152 h 165"/>
              <a:gd name="T6" fmla="*/ 9 w 102"/>
              <a:gd name="T7" fmla="*/ 143 h 165"/>
              <a:gd name="T8" fmla="*/ 3 w 102"/>
              <a:gd name="T9" fmla="*/ 131 h 165"/>
              <a:gd name="T10" fmla="*/ 10 w 102"/>
              <a:gd name="T11" fmla="*/ 116 h 165"/>
              <a:gd name="T12" fmla="*/ 15 w 102"/>
              <a:gd name="T13" fmla="*/ 96 h 165"/>
              <a:gd name="T14" fmla="*/ 27 w 102"/>
              <a:gd name="T15" fmla="*/ 64 h 165"/>
              <a:gd name="T16" fmla="*/ 33 w 102"/>
              <a:gd name="T17" fmla="*/ 62 h 165"/>
              <a:gd name="T18" fmla="*/ 47 w 102"/>
              <a:gd name="T19" fmla="*/ 61 h 165"/>
              <a:gd name="T20" fmla="*/ 33 w 102"/>
              <a:gd name="T21" fmla="*/ 57 h 165"/>
              <a:gd name="T22" fmla="*/ 28 w 102"/>
              <a:gd name="T23" fmla="*/ 48 h 165"/>
              <a:gd name="T24" fmla="*/ 47 w 102"/>
              <a:gd name="T25" fmla="*/ 4 h 165"/>
              <a:gd name="T26" fmla="*/ 52 w 102"/>
              <a:gd name="T27" fmla="*/ 0 h 165"/>
              <a:gd name="T28" fmla="*/ 57 w 102"/>
              <a:gd name="T29" fmla="*/ 4 h 165"/>
              <a:gd name="T30" fmla="*/ 77 w 102"/>
              <a:gd name="T31" fmla="*/ 48 h 165"/>
              <a:gd name="T32" fmla="*/ 77 w 102"/>
              <a:gd name="T33" fmla="*/ 50 h 165"/>
              <a:gd name="T34" fmla="*/ 87 w 102"/>
              <a:gd name="T35" fmla="*/ 87 h 165"/>
              <a:gd name="T36" fmla="*/ 79 w 102"/>
              <a:gd name="T37" fmla="*/ 105 h 165"/>
              <a:gd name="T38" fmla="*/ 66 w 102"/>
              <a:gd name="T39" fmla="*/ 110 h 165"/>
              <a:gd name="T40" fmla="*/ 91 w 102"/>
              <a:gd name="T41" fmla="*/ 107 h 165"/>
              <a:gd name="T42" fmla="*/ 102 w 102"/>
              <a:gd name="T43" fmla="*/ 134 h 165"/>
              <a:gd name="T44" fmla="*/ 97 w 102"/>
              <a:gd name="T45" fmla="*/ 142 h 165"/>
              <a:gd name="T46" fmla="*/ 70 w 102"/>
              <a:gd name="T47" fmla="*/ 149 h 165"/>
              <a:gd name="T48" fmla="*/ 61 w 102"/>
              <a:gd name="T49" fmla="*/ 160 h 165"/>
              <a:gd name="T50" fmla="*/ 60 w 102"/>
              <a:gd name="T51" fmla="*/ 1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02" h="165">
                <a:moveTo>
                  <a:pt x="60" y="165"/>
                </a:moveTo>
                <a:cubicBezTo>
                  <a:pt x="54" y="165"/>
                  <a:pt x="49" y="165"/>
                  <a:pt x="42" y="165"/>
                </a:cubicBezTo>
                <a:cubicBezTo>
                  <a:pt x="42" y="160"/>
                  <a:pt x="42" y="156"/>
                  <a:pt x="42" y="152"/>
                </a:cubicBezTo>
                <a:cubicBezTo>
                  <a:pt x="30" y="149"/>
                  <a:pt x="20" y="146"/>
                  <a:pt x="9" y="143"/>
                </a:cubicBezTo>
                <a:cubicBezTo>
                  <a:pt x="2" y="141"/>
                  <a:pt x="0" y="137"/>
                  <a:pt x="3" y="131"/>
                </a:cubicBezTo>
                <a:cubicBezTo>
                  <a:pt x="6" y="126"/>
                  <a:pt x="8" y="121"/>
                  <a:pt x="10" y="116"/>
                </a:cubicBezTo>
                <a:cubicBezTo>
                  <a:pt x="12" y="110"/>
                  <a:pt x="14" y="103"/>
                  <a:pt x="15" y="96"/>
                </a:cubicBezTo>
                <a:cubicBezTo>
                  <a:pt x="16" y="85"/>
                  <a:pt x="23" y="74"/>
                  <a:pt x="27" y="64"/>
                </a:cubicBezTo>
                <a:cubicBezTo>
                  <a:pt x="28" y="63"/>
                  <a:pt x="31" y="62"/>
                  <a:pt x="33" y="62"/>
                </a:cubicBezTo>
                <a:cubicBezTo>
                  <a:pt x="38" y="62"/>
                  <a:pt x="42" y="62"/>
                  <a:pt x="47" y="61"/>
                </a:cubicBezTo>
                <a:cubicBezTo>
                  <a:pt x="42" y="59"/>
                  <a:pt x="38" y="58"/>
                  <a:pt x="33" y="57"/>
                </a:cubicBezTo>
                <a:cubicBezTo>
                  <a:pt x="27" y="56"/>
                  <a:pt x="26" y="53"/>
                  <a:pt x="28" y="48"/>
                </a:cubicBezTo>
                <a:cubicBezTo>
                  <a:pt x="34" y="33"/>
                  <a:pt x="41" y="19"/>
                  <a:pt x="47" y="4"/>
                </a:cubicBezTo>
                <a:cubicBezTo>
                  <a:pt x="48" y="2"/>
                  <a:pt x="51" y="0"/>
                  <a:pt x="52" y="0"/>
                </a:cubicBezTo>
                <a:cubicBezTo>
                  <a:pt x="54" y="0"/>
                  <a:pt x="56" y="3"/>
                  <a:pt x="57" y="4"/>
                </a:cubicBezTo>
                <a:cubicBezTo>
                  <a:pt x="64" y="19"/>
                  <a:pt x="70" y="33"/>
                  <a:pt x="77" y="48"/>
                </a:cubicBezTo>
                <a:cubicBezTo>
                  <a:pt x="77" y="49"/>
                  <a:pt x="78" y="49"/>
                  <a:pt x="77" y="50"/>
                </a:cubicBezTo>
                <a:cubicBezTo>
                  <a:pt x="73" y="64"/>
                  <a:pt x="83" y="75"/>
                  <a:pt x="87" y="87"/>
                </a:cubicBezTo>
                <a:cubicBezTo>
                  <a:pt x="92" y="100"/>
                  <a:pt x="92" y="100"/>
                  <a:pt x="79" y="105"/>
                </a:cubicBezTo>
                <a:cubicBezTo>
                  <a:pt x="74" y="106"/>
                  <a:pt x="70" y="107"/>
                  <a:pt x="66" y="110"/>
                </a:cubicBezTo>
                <a:cubicBezTo>
                  <a:pt x="74" y="109"/>
                  <a:pt x="82" y="108"/>
                  <a:pt x="91" y="107"/>
                </a:cubicBezTo>
                <a:cubicBezTo>
                  <a:pt x="94" y="116"/>
                  <a:pt x="99" y="125"/>
                  <a:pt x="102" y="134"/>
                </a:cubicBezTo>
                <a:cubicBezTo>
                  <a:pt x="102" y="136"/>
                  <a:pt x="99" y="141"/>
                  <a:pt x="97" y="142"/>
                </a:cubicBezTo>
                <a:cubicBezTo>
                  <a:pt x="88" y="145"/>
                  <a:pt x="79" y="148"/>
                  <a:pt x="70" y="149"/>
                </a:cubicBezTo>
                <a:cubicBezTo>
                  <a:pt x="63" y="151"/>
                  <a:pt x="59" y="153"/>
                  <a:pt x="61" y="160"/>
                </a:cubicBezTo>
                <a:cubicBezTo>
                  <a:pt x="61" y="162"/>
                  <a:pt x="60" y="163"/>
                  <a:pt x="60" y="165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0" name="Freeform 37">
            <a:extLst>
              <a:ext uri="{FF2B5EF4-FFF2-40B4-BE49-F238E27FC236}">
                <a16:creationId xmlns:a16="http://schemas.microsoft.com/office/drawing/2014/main" id="{B8E3606D-90C1-48AF-B5F3-4EC3F14F3686}"/>
              </a:ext>
            </a:extLst>
          </p:cNvPr>
          <p:cNvSpPr>
            <a:spLocks noEditPoints="1"/>
          </p:cNvSpPr>
          <p:nvPr/>
        </p:nvSpPr>
        <p:spPr bwMode="auto">
          <a:xfrm>
            <a:off x="4176713" y="3119438"/>
            <a:ext cx="333375" cy="215900"/>
          </a:xfrm>
          <a:custGeom>
            <a:avLst/>
            <a:gdLst>
              <a:gd name="T0" fmla="*/ 165 w 165"/>
              <a:gd name="T1" fmla="*/ 107 h 107"/>
              <a:gd name="T2" fmla="*/ 0 w 165"/>
              <a:gd name="T3" fmla="*/ 107 h 107"/>
              <a:gd name="T4" fmla="*/ 79 w 165"/>
              <a:gd name="T5" fmla="*/ 0 h 107"/>
              <a:gd name="T6" fmla="*/ 165 w 165"/>
              <a:gd name="T7" fmla="*/ 107 h 107"/>
              <a:gd name="T8" fmla="*/ 45 w 165"/>
              <a:gd name="T9" fmla="*/ 64 h 107"/>
              <a:gd name="T10" fmla="*/ 57 w 165"/>
              <a:gd name="T11" fmla="*/ 70 h 107"/>
              <a:gd name="T12" fmla="*/ 69 w 165"/>
              <a:gd name="T13" fmla="*/ 68 h 107"/>
              <a:gd name="T14" fmla="*/ 79 w 165"/>
              <a:gd name="T15" fmla="*/ 55 h 107"/>
              <a:gd name="T16" fmla="*/ 108 w 165"/>
              <a:gd name="T17" fmla="*/ 53 h 107"/>
              <a:gd name="T18" fmla="*/ 102 w 165"/>
              <a:gd name="T19" fmla="*/ 45 h 107"/>
              <a:gd name="T20" fmla="*/ 93 w 165"/>
              <a:gd name="T21" fmla="*/ 51 h 107"/>
              <a:gd name="T22" fmla="*/ 81 w 165"/>
              <a:gd name="T23" fmla="*/ 42 h 107"/>
              <a:gd name="T24" fmla="*/ 51 w 165"/>
              <a:gd name="T25" fmla="*/ 55 h 107"/>
              <a:gd name="T26" fmla="*/ 45 w 165"/>
              <a:gd name="T27" fmla="*/ 6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5" h="107">
                <a:moveTo>
                  <a:pt x="165" y="107"/>
                </a:moveTo>
                <a:cubicBezTo>
                  <a:pt x="109" y="107"/>
                  <a:pt x="55" y="107"/>
                  <a:pt x="0" y="107"/>
                </a:cubicBezTo>
                <a:cubicBezTo>
                  <a:pt x="27" y="71"/>
                  <a:pt x="53" y="36"/>
                  <a:pt x="79" y="0"/>
                </a:cubicBezTo>
                <a:cubicBezTo>
                  <a:pt x="108" y="36"/>
                  <a:pt x="136" y="71"/>
                  <a:pt x="165" y="107"/>
                </a:cubicBezTo>
                <a:close/>
                <a:moveTo>
                  <a:pt x="45" y="64"/>
                </a:moveTo>
                <a:cubicBezTo>
                  <a:pt x="49" y="66"/>
                  <a:pt x="54" y="67"/>
                  <a:pt x="57" y="70"/>
                </a:cubicBezTo>
                <a:cubicBezTo>
                  <a:pt x="62" y="73"/>
                  <a:pt x="66" y="72"/>
                  <a:pt x="69" y="68"/>
                </a:cubicBezTo>
                <a:cubicBezTo>
                  <a:pt x="73" y="63"/>
                  <a:pt x="76" y="59"/>
                  <a:pt x="79" y="55"/>
                </a:cubicBezTo>
                <a:cubicBezTo>
                  <a:pt x="96" y="66"/>
                  <a:pt x="96" y="66"/>
                  <a:pt x="108" y="53"/>
                </a:cubicBezTo>
                <a:cubicBezTo>
                  <a:pt x="106" y="50"/>
                  <a:pt x="104" y="48"/>
                  <a:pt x="102" y="45"/>
                </a:cubicBezTo>
                <a:cubicBezTo>
                  <a:pt x="98" y="48"/>
                  <a:pt x="96" y="50"/>
                  <a:pt x="93" y="51"/>
                </a:cubicBezTo>
                <a:cubicBezTo>
                  <a:pt x="89" y="48"/>
                  <a:pt x="85" y="45"/>
                  <a:pt x="81" y="42"/>
                </a:cubicBezTo>
                <a:cubicBezTo>
                  <a:pt x="70" y="46"/>
                  <a:pt x="68" y="66"/>
                  <a:pt x="51" y="55"/>
                </a:cubicBezTo>
                <a:cubicBezTo>
                  <a:pt x="49" y="58"/>
                  <a:pt x="47" y="61"/>
                  <a:pt x="45" y="6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1" name="Freeform 38">
            <a:extLst>
              <a:ext uri="{FF2B5EF4-FFF2-40B4-BE49-F238E27FC236}">
                <a16:creationId xmlns:a16="http://schemas.microsoft.com/office/drawing/2014/main" id="{F007928A-E0D5-4982-845F-64DFB24A0571}"/>
              </a:ext>
            </a:extLst>
          </p:cNvPr>
          <p:cNvSpPr>
            <a:spLocks noEditPoints="1"/>
          </p:cNvSpPr>
          <p:nvPr/>
        </p:nvSpPr>
        <p:spPr bwMode="auto">
          <a:xfrm>
            <a:off x="3760788" y="3119438"/>
            <a:ext cx="314325" cy="215900"/>
          </a:xfrm>
          <a:custGeom>
            <a:avLst/>
            <a:gdLst>
              <a:gd name="T0" fmla="*/ 80 w 156"/>
              <a:gd name="T1" fmla="*/ 0 h 107"/>
              <a:gd name="T2" fmla="*/ 156 w 156"/>
              <a:gd name="T3" fmla="*/ 97 h 107"/>
              <a:gd name="T4" fmla="*/ 145 w 156"/>
              <a:gd name="T5" fmla="*/ 106 h 107"/>
              <a:gd name="T6" fmla="*/ 141 w 156"/>
              <a:gd name="T7" fmla="*/ 107 h 107"/>
              <a:gd name="T8" fmla="*/ 0 w 156"/>
              <a:gd name="T9" fmla="*/ 107 h 107"/>
              <a:gd name="T10" fmla="*/ 80 w 156"/>
              <a:gd name="T11" fmla="*/ 0 h 107"/>
              <a:gd name="T12" fmla="*/ 108 w 156"/>
              <a:gd name="T13" fmla="*/ 53 h 107"/>
              <a:gd name="T14" fmla="*/ 86 w 156"/>
              <a:gd name="T15" fmla="*/ 51 h 107"/>
              <a:gd name="T16" fmla="*/ 85 w 156"/>
              <a:gd name="T17" fmla="*/ 50 h 107"/>
              <a:gd name="T18" fmla="*/ 75 w 156"/>
              <a:gd name="T19" fmla="*/ 51 h 107"/>
              <a:gd name="T20" fmla="*/ 66 w 156"/>
              <a:gd name="T21" fmla="*/ 63 h 107"/>
              <a:gd name="T22" fmla="*/ 54 w 156"/>
              <a:gd name="T23" fmla="*/ 52 h 107"/>
              <a:gd name="T24" fmla="*/ 48 w 156"/>
              <a:gd name="T25" fmla="*/ 59 h 107"/>
              <a:gd name="T26" fmla="*/ 66 w 156"/>
              <a:gd name="T27" fmla="*/ 77 h 107"/>
              <a:gd name="T28" fmla="*/ 79 w 156"/>
              <a:gd name="T29" fmla="*/ 60 h 107"/>
              <a:gd name="T30" fmla="*/ 98 w 156"/>
              <a:gd name="T31" fmla="*/ 69 h 107"/>
              <a:gd name="T32" fmla="*/ 115 w 156"/>
              <a:gd name="T33" fmla="*/ 60 h 107"/>
              <a:gd name="T34" fmla="*/ 108 w 156"/>
              <a:gd name="T35" fmla="*/ 53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6" h="107">
                <a:moveTo>
                  <a:pt x="80" y="0"/>
                </a:moveTo>
                <a:cubicBezTo>
                  <a:pt x="106" y="34"/>
                  <a:pt x="132" y="66"/>
                  <a:pt x="156" y="97"/>
                </a:cubicBezTo>
                <a:cubicBezTo>
                  <a:pt x="152" y="100"/>
                  <a:pt x="149" y="103"/>
                  <a:pt x="145" y="106"/>
                </a:cubicBezTo>
                <a:cubicBezTo>
                  <a:pt x="144" y="107"/>
                  <a:pt x="143" y="107"/>
                  <a:pt x="141" y="107"/>
                </a:cubicBezTo>
                <a:cubicBezTo>
                  <a:pt x="95" y="107"/>
                  <a:pt x="48" y="107"/>
                  <a:pt x="0" y="107"/>
                </a:cubicBezTo>
                <a:cubicBezTo>
                  <a:pt x="27" y="71"/>
                  <a:pt x="53" y="36"/>
                  <a:pt x="80" y="0"/>
                </a:cubicBezTo>
                <a:close/>
                <a:moveTo>
                  <a:pt x="108" y="53"/>
                </a:moveTo>
                <a:cubicBezTo>
                  <a:pt x="97" y="58"/>
                  <a:pt x="97" y="58"/>
                  <a:pt x="86" y="51"/>
                </a:cubicBezTo>
                <a:cubicBezTo>
                  <a:pt x="85" y="50"/>
                  <a:pt x="85" y="50"/>
                  <a:pt x="85" y="50"/>
                </a:cubicBezTo>
                <a:cubicBezTo>
                  <a:pt x="81" y="47"/>
                  <a:pt x="78" y="47"/>
                  <a:pt x="75" y="51"/>
                </a:cubicBezTo>
                <a:cubicBezTo>
                  <a:pt x="72" y="55"/>
                  <a:pt x="69" y="59"/>
                  <a:pt x="66" y="63"/>
                </a:cubicBezTo>
                <a:cubicBezTo>
                  <a:pt x="61" y="58"/>
                  <a:pt x="58" y="55"/>
                  <a:pt x="54" y="52"/>
                </a:cubicBezTo>
                <a:cubicBezTo>
                  <a:pt x="52" y="55"/>
                  <a:pt x="50" y="58"/>
                  <a:pt x="48" y="59"/>
                </a:cubicBezTo>
                <a:cubicBezTo>
                  <a:pt x="54" y="65"/>
                  <a:pt x="59" y="71"/>
                  <a:pt x="66" y="77"/>
                </a:cubicBezTo>
                <a:cubicBezTo>
                  <a:pt x="70" y="72"/>
                  <a:pt x="75" y="66"/>
                  <a:pt x="79" y="60"/>
                </a:cubicBezTo>
                <a:cubicBezTo>
                  <a:pt x="87" y="64"/>
                  <a:pt x="92" y="69"/>
                  <a:pt x="98" y="69"/>
                </a:cubicBezTo>
                <a:cubicBezTo>
                  <a:pt x="103" y="69"/>
                  <a:pt x="109" y="64"/>
                  <a:pt x="115" y="60"/>
                </a:cubicBezTo>
                <a:cubicBezTo>
                  <a:pt x="112" y="57"/>
                  <a:pt x="110" y="55"/>
                  <a:pt x="108" y="5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2" name="Freeform 39">
            <a:extLst>
              <a:ext uri="{FF2B5EF4-FFF2-40B4-BE49-F238E27FC236}">
                <a16:creationId xmlns:a16="http://schemas.microsoft.com/office/drawing/2014/main" id="{F27A7D95-5E9D-48AD-85EC-A8253B2371BA}"/>
              </a:ext>
            </a:extLst>
          </p:cNvPr>
          <p:cNvSpPr>
            <a:spLocks/>
          </p:cNvSpPr>
          <p:nvPr/>
        </p:nvSpPr>
        <p:spPr bwMode="auto">
          <a:xfrm>
            <a:off x="839788" y="3119438"/>
            <a:ext cx="200025" cy="200025"/>
          </a:xfrm>
          <a:custGeom>
            <a:avLst/>
            <a:gdLst>
              <a:gd name="T0" fmla="*/ 99 w 99"/>
              <a:gd name="T1" fmla="*/ 50 h 99"/>
              <a:gd name="T2" fmla="*/ 50 w 99"/>
              <a:gd name="T3" fmla="*/ 99 h 99"/>
              <a:gd name="T4" fmla="*/ 0 w 99"/>
              <a:gd name="T5" fmla="*/ 49 h 99"/>
              <a:gd name="T6" fmla="*/ 50 w 99"/>
              <a:gd name="T7" fmla="*/ 0 h 99"/>
              <a:gd name="T8" fmla="*/ 99 w 99"/>
              <a:gd name="T9" fmla="*/ 5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" h="99">
                <a:moveTo>
                  <a:pt x="99" y="50"/>
                </a:moveTo>
                <a:cubicBezTo>
                  <a:pt x="99" y="77"/>
                  <a:pt x="77" y="99"/>
                  <a:pt x="50" y="99"/>
                </a:cubicBezTo>
                <a:cubicBezTo>
                  <a:pt x="22" y="99"/>
                  <a:pt x="0" y="77"/>
                  <a:pt x="0" y="49"/>
                </a:cubicBezTo>
                <a:cubicBezTo>
                  <a:pt x="0" y="22"/>
                  <a:pt x="23" y="0"/>
                  <a:pt x="50" y="0"/>
                </a:cubicBezTo>
                <a:cubicBezTo>
                  <a:pt x="77" y="0"/>
                  <a:pt x="99" y="22"/>
                  <a:pt x="99" y="5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3" name="Freeform 40">
            <a:extLst>
              <a:ext uri="{FF2B5EF4-FFF2-40B4-BE49-F238E27FC236}">
                <a16:creationId xmlns:a16="http://schemas.microsoft.com/office/drawing/2014/main" id="{0C64E46D-F8D4-4FFC-87A4-3C2DEFD54788}"/>
              </a:ext>
            </a:extLst>
          </p:cNvPr>
          <p:cNvSpPr>
            <a:spLocks/>
          </p:cNvSpPr>
          <p:nvPr/>
        </p:nvSpPr>
        <p:spPr bwMode="auto">
          <a:xfrm>
            <a:off x="4179888" y="3357563"/>
            <a:ext cx="347663" cy="193675"/>
          </a:xfrm>
          <a:custGeom>
            <a:avLst/>
            <a:gdLst>
              <a:gd name="T0" fmla="*/ 0 w 172"/>
              <a:gd name="T1" fmla="*/ 0 h 96"/>
              <a:gd name="T2" fmla="*/ 172 w 172"/>
              <a:gd name="T3" fmla="*/ 0 h 96"/>
              <a:gd name="T4" fmla="*/ 172 w 172"/>
              <a:gd name="T5" fmla="*/ 26 h 96"/>
              <a:gd name="T6" fmla="*/ 159 w 172"/>
              <a:gd name="T7" fmla="*/ 14 h 96"/>
              <a:gd name="T8" fmla="*/ 127 w 172"/>
              <a:gd name="T9" fmla="*/ 9 h 96"/>
              <a:gd name="T10" fmla="*/ 116 w 172"/>
              <a:gd name="T11" fmla="*/ 17 h 96"/>
              <a:gd name="T12" fmla="*/ 111 w 172"/>
              <a:gd name="T13" fmla="*/ 20 h 96"/>
              <a:gd name="T14" fmla="*/ 113 w 172"/>
              <a:gd name="T15" fmla="*/ 69 h 96"/>
              <a:gd name="T16" fmla="*/ 133 w 172"/>
              <a:gd name="T17" fmla="*/ 74 h 96"/>
              <a:gd name="T18" fmla="*/ 133 w 172"/>
              <a:gd name="T19" fmla="*/ 91 h 96"/>
              <a:gd name="T20" fmla="*/ 114 w 172"/>
              <a:gd name="T21" fmla="*/ 93 h 96"/>
              <a:gd name="T22" fmla="*/ 97 w 172"/>
              <a:gd name="T23" fmla="*/ 96 h 96"/>
              <a:gd name="T24" fmla="*/ 96 w 172"/>
              <a:gd name="T25" fmla="*/ 95 h 96"/>
              <a:gd name="T26" fmla="*/ 82 w 172"/>
              <a:gd name="T27" fmla="*/ 60 h 96"/>
              <a:gd name="T28" fmla="*/ 44 w 172"/>
              <a:gd name="T29" fmla="*/ 43 h 96"/>
              <a:gd name="T30" fmla="*/ 26 w 172"/>
              <a:gd name="T31" fmla="*/ 36 h 96"/>
              <a:gd name="T32" fmla="*/ 0 w 172"/>
              <a:gd name="T33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72" h="96">
                <a:moveTo>
                  <a:pt x="0" y="0"/>
                </a:moveTo>
                <a:cubicBezTo>
                  <a:pt x="57" y="0"/>
                  <a:pt x="115" y="0"/>
                  <a:pt x="172" y="0"/>
                </a:cubicBezTo>
                <a:cubicBezTo>
                  <a:pt x="172" y="8"/>
                  <a:pt x="172" y="16"/>
                  <a:pt x="172" y="26"/>
                </a:cubicBezTo>
                <a:cubicBezTo>
                  <a:pt x="167" y="21"/>
                  <a:pt x="163" y="18"/>
                  <a:pt x="159" y="14"/>
                </a:cubicBezTo>
                <a:cubicBezTo>
                  <a:pt x="151" y="4"/>
                  <a:pt x="137" y="1"/>
                  <a:pt x="127" y="9"/>
                </a:cubicBezTo>
                <a:cubicBezTo>
                  <a:pt x="123" y="12"/>
                  <a:pt x="119" y="14"/>
                  <a:pt x="116" y="17"/>
                </a:cubicBezTo>
                <a:cubicBezTo>
                  <a:pt x="114" y="18"/>
                  <a:pt x="113" y="19"/>
                  <a:pt x="111" y="20"/>
                </a:cubicBezTo>
                <a:cubicBezTo>
                  <a:pt x="101" y="29"/>
                  <a:pt x="102" y="61"/>
                  <a:pt x="113" y="69"/>
                </a:cubicBezTo>
                <a:cubicBezTo>
                  <a:pt x="118" y="72"/>
                  <a:pt x="125" y="72"/>
                  <a:pt x="133" y="74"/>
                </a:cubicBezTo>
                <a:cubicBezTo>
                  <a:pt x="133" y="78"/>
                  <a:pt x="133" y="84"/>
                  <a:pt x="133" y="91"/>
                </a:cubicBezTo>
                <a:cubicBezTo>
                  <a:pt x="127" y="91"/>
                  <a:pt x="121" y="92"/>
                  <a:pt x="114" y="93"/>
                </a:cubicBezTo>
                <a:cubicBezTo>
                  <a:pt x="109" y="93"/>
                  <a:pt x="103" y="95"/>
                  <a:pt x="97" y="96"/>
                </a:cubicBezTo>
                <a:cubicBezTo>
                  <a:pt x="96" y="96"/>
                  <a:pt x="96" y="95"/>
                  <a:pt x="96" y="95"/>
                </a:cubicBezTo>
                <a:cubicBezTo>
                  <a:pt x="101" y="78"/>
                  <a:pt x="98" y="69"/>
                  <a:pt x="82" y="60"/>
                </a:cubicBezTo>
                <a:cubicBezTo>
                  <a:pt x="70" y="53"/>
                  <a:pt x="57" y="48"/>
                  <a:pt x="44" y="43"/>
                </a:cubicBezTo>
                <a:cubicBezTo>
                  <a:pt x="38" y="40"/>
                  <a:pt x="32" y="38"/>
                  <a:pt x="26" y="36"/>
                </a:cubicBezTo>
                <a:cubicBezTo>
                  <a:pt x="8" y="31"/>
                  <a:pt x="1" y="18"/>
                  <a:pt x="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4" name="Freeform 41">
            <a:extLst>
              <a:ext uri="{FF2B5EF4-FFF2-40B4-BE49-F238E27FC236}">
                <a16:creationId xmlns:a16="http://schemas.microsoft.com/office/drawing/2014/main" id="{BF0FE0FF-D1AC-4AAE-AEBE-34A99829EF3F}"/>
              </a:ext>
            </a:extLst>
          </p:cNvPr>
          <p:cNvSpPr>
            <a:spLocks/>
          </p:cNvSpPr>
          <p:nvPr/>
        </p:nvSpPr>
        <p:spPr bwMode="auto">
          <a:xfrm>
            <a:off x="2847975" y="1177926"/>
            <a:ext cx="250825" cy="225425"/>
          </a:xfrm>
          <a:custGeom>
            <a:avLst/>
            <a:gdLst>
              <a:gd name="T0" fmla="*/ 0 w 124"/>
              <a:gd name="T1" fmla="*/ 112 h 112"/>
              <a:gd name="T2" fmla="*/ 90 w 124"/>
              <a:gd name="T3" fmla="*/ 6 h 112"/>
              <a:gd name="T4" fmla="*/ 105 w 124"/>
              <a:gd name="T5" fmla="*/ 5 h 112"/>
              <a:gd name="T6" fmla="*/ 124 w 124"/>
              <a:gd name="T7" fmla="*/ 27 h 112"/>
              <a:gd name="T8" fmla="*/ 68 w 124"/>
              <a:gd name="T9" fmla="*/ 92 h 112"/>
              <a:gd name="T10" fmla="*/ 62 w 124"/>
              <a:gd name="T11" fmla="*/ 96 h 112"/>
              <a:gd name="T12" fmla="*/ 0 w 124"/>
              <a:gd name="T1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" h="112">
                <a:moveTo>
                  <a:pt x="0" y="112"/>
                </a:moveTo>
                <a:cubicBezTo>
                  <a:pt x="30" y="76"/>
                  <a:pt x="60" y="41"/>
                  <a:pt x="90" y="6"/>
                </a:cubicBezTo>
                <a:cubicBezTo>
                  <a:pt x="95" y="0"/>
                  <a:pt x="100" y="0"/>
                  <a:pt x="105" y="5"/>
                </a:cubicBezTo>
                <a:cubicBezTo>
                  <a:pt x="111" y="12"/>
                  <a:pt x="117" y="19"/>
                  <a:pt x="124" y="27"/>
                </a:cubicBezTo>
                <a:cubicBezTo>
                  <a:pt x="105" y="49"/>
                  <a:pt x="87" y="71"/>
                  <a:pt x="68" y="92"/>
                </a:cubicBezTo>
                <a:cubicBezTo>
                  <a:pt x="67" y="94"/>
                  <a:pt x="64" y="96"/>
                  <a:pt x="62" y="96"/>
                </a:cubicBezTo>
                <a:cubicBezTo>
                  <a:pt x="42" y="101"/>
                  <a:pt x="21" y="106"/>
                  <a:pt x="0" y="11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5" name="Freeform 42">
            <a:extLst>
              <a:ext uri="{FF2B5EF4-FFF2-40B4-BE49-F238E27FC236}">
                <a16:creationId xmlns:a16="http://schemas.microsoft.com/office/drawing/2014/main" id="{2EE592CB-0C05-4AF9-8D98-05AD9E876BEA}"/>
              </a:ext>
            </a:extLst>
          </p:cNvPr>
          <p:cNvSpPr>
            <a:spLocks/>
          </p:cNvSpPr>
          <p:nvPr/>
        </p:nvSpPr>
        <p:spPr bwMode="auto">
          <a:xfrm>
            <a:off x="1741488" y="4805363"/>
            <a:ext cx="815975" cy="19050"/>
          </a:xfrm>
          <a:custGeom>
            <a:avLst/>
            <a:gdLst>
              <a:gd name="T0" fmla="*/ 0 w 404"/>
              <a:gd name="T1" fmla="*/ 9 h 9"/>
              <a:gd name="T2" fmla="*/ 0 w 404"/>
              <a:gd name="T3" fmla="*/ 0 h 9"/>
              <a:gd name="T4" fmla="*/ 404 w 404"/>
              <a:gd name="T5" fmla="*/ 0 h 9"/>
              <a:gd name="T6" fmla="*/ 404 w 404"/>
              <a:gd name="T7" fmla="*/ 9 h 9"/>
              <a:gd name="T8" fmla="*/ 0 w 404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4" h="9">
                <a:moveTo>
                  <a:pt x="0" y="9"/>
                </a:moveTo>
                <a:cubicBezTo>
                  <a:pt x="0" y="6"/>
                  <a:pt x="0" y="3"/>
                  <a:pt x="0" y="0"/>
                </a:cubicBezTo>
                <a:cubicBezTo>
                  <a:pt x="135" y="0"/>
                  <a:pt x="269" y="0"/>
                  <a:pt x="404" y="0"/>
                </a:cubicBezTo>
                <a:cubicBezTo>
                  <a:pt x="404" y="3"/>
                  <a:pt x="404" y="6"/>
                  <a:pt x="404" y="9"/>
                </a:cubicBezTo>
                <a:cubicBezTo>
                  <a:pt x="270" y="9"/>
                  <a:pt x="135" y="9"/>
                  <a:pt x="0" y="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" name="Freeform 43">
            <a:extLst>
              <a:ext uri="{FF2B5EF4-FFF2-40B4-BE49-F238E27FC236}">
                <a16:creationId xmlns:a16="http://schemas.microsoft.com/office/drawing/2014/main" id="{810CEDB3-20BA-4C56-B83F-6E6DDEEF8900}"/>
              </a:ext>
            </a:extLst>
          </p:cNvPr>
          <p:cNvSpPr>
            <a:spLocks/>
          </p:cNvSpPr>
          <p:nvPr/>
        </p:nvSpPr>
        <p:spPr bwMode="auto">
          <a:xfrm>
            <a:off x="1971675" y="3635376"/>
            <a:ext cx="577850" cy="88900"/>
          </a:xfrm>
          <a:custGeom>
            <a:avLst/>
            <a:gdLst>
              <a:gd name="T0" fmla="*/ 280 w 286"/>
              <a:gd name="T1" fmla="*/ 19 h 44"/>
              <a:gd name="T2" fmla="*/ 286 w 286"/>
              <a:gd name="T3" fmla="*/ 25 h 44"/>
              <a:gd name="T4" fmla="*/ 222 w 286"/>
              <a:gd name="T5" fmla="*/ 21 h 44"/>
              <a:gd name="T6" fmla="*/ 152 w 286"/>
              <a:gd name="T7" fmla="*/ 21 h 44"/>
              <a:gd name="T8" fmla="*/ 82 w 286"/>
              <a:gd name="T9" fmla="*/ 21 h 44"/>
              <a:gd name="T10" fmla="*/ 47 w 286"/>
              <a:gd name="T11" fmla="*/ 36 h 44"/>
              <a:gd name="T12" fmla="*/ 12 w 286"/>
              <a:gd name="T13" fmla="*/ 21 h 44"/>
              <a:gd name="T14" fmla="*/ 4 w 286"/>
              <a:gd name="T15" fmla="*/ 28 h 44"/>
              <a:gd name="T16" fmla="*/ 0 w 286"/>
              <a:gd name="T17" fmla="*/ 22 h 44"/>
              <a:gd name="T18" fmla="*/ 7 w 286"/>
              <a:gd name="T19" fmla="*/ 4 h 44"/>
              <a:gd name="T20" fmla="*/ 12 w 286"/>
              <a:gd name="T21" fmla="*/ 0 h 44"/>
              <a:gd name="T22" fmla="*/ 17 w 286"/>
              <a:gd name="T23" fmla="*/ 4 h 44"/>
              <a:gd name="T24" fmla="*/ 67 w 286"/>
              <a:gd name="T25" fmla="*/ 20 h 44"/>
              <a:gd name="T26" fmla="*/ 77 w 286"/>
              <a:gd name="T27" fmla="*/ 6 h 44"/>
              <a:gd name="T28" fmla="*/ 82 w 286"/>
              <a:gd name="T29" fmla="*/ 0 h 44"/>
              <a:gd name="T30" fmla="*/ 87 w 286"/>
              <a:gd name="T31" fmla="*/ 5 h 44"/>
              <a:gd name="T32" fmla="*/ 117 w 286"/>
              <a:gd name="T33" fmla="*/ 27 h 44"/>
              <a:gd name="T34" fmla="*/ 147 w 286"/>
              <a:gd name="T35" fmla="*/ 5 h 44"/>
              <a:gd name="T36" fmla="*/ 152 w 286"/>
              <a:gd name="T37" fmla="*/ 0 h 44"/>
              <a:gd name="T38" fmla="*/ 157 w 286"/>
              <a:gd name="T39" fmla="*/ 5 h 44"/>
              <a:gd name="T40" fmla="*/ 181 w 286"/>
              <a:gd name="T41" fmla="*/ 26 h 44"/>
              <a:gd name="T42" fmla="*/ 213 w 286"/>
              <a:gd name="T43" fmla="*/ 15 h 44"/>
              <a:gd name="T44" fmla="*/ 217 w 286"/>
              <a:gd name="T45" fmla="*/ 4 h 44"/>
              <a:gd name="T46" fmla="*/ 222 w 286"/>
              <a:gd name="T47" fmla="*/ 0 h 44"/>
              <a:gd name="T48" fmla="*/ 227 w 286"/>
              <a:gd name="T49" fmla="*/ 4 h 44"/>
              <a:gd name="T50" fmla="*/ 274 w 286"/>
              <a:gd name="T51" fmla="*/ 23 h 44"/>
              <a:gd name="T52" fmla="*/ 280 w 286"/>
              <a:gd name="T53" fmla="*/ 19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6" h="44">
                <a:moveTo>
                  <a:pt x="280" y="19"/>
                </a:moveTo>
                <a:cubicBezTo>
                  <a:pt x="283" y="21"/>
                  <a:pt x="284" y="23"/>
                  <a:pt x="286" y="25"/>
                </a:cubicBezTo>
                <a:cubicBezTo>
                  <a:pt x="272" y="42"/>
                  <a:pt x="243" y="40"/>
                  <a:pt x="222" y="21"/>
                </a:cubicBezTo>
                <a:cubicBezTo>
                  <a:pt x="196" y="42"/>
                  <a:pt x="176" y="42"/>
                  <a:pt x="152" y="21"/>
                </a:cubicBezTo>
                <a:cubicBezTo>
                  <a:pt x="130" y="44"/>
                  <a:pt x="98" y="39"/>
                  <a:pt x="82" y="21"/>
                </a:cubicBezTo>
                <a:cubicBezTo>
                  <a:pt x="73" y="31"/>
                  <a:pt x="61" y="36"/>
                  <a:pt x="47" y="36"/>
                </a:cubicBezTo>
                <a:cubicBezTo>
                  <a:pt x="34" y="36"/>
                  <a:pt x="22" y="32"/>
                  <a:pt x="12" y="21"/>
                </a:cubicBezTo>
                <a:cubicBezTo>
                  <a:pt x="10" y="23"/>
                  <a:pt x="7" y="25"/>
                  <a:pt x="4" y="28"/>
                </a:cubicBezTo>
                <a:cubicBezTo>
                  <a:pt x="2" y="25"/>
                  <a:pt x="0" y="23"/>
                  <a:pt x="0" y="22"/>
                </a:cubicBezTo>
                <a:cubicBezTo>
                  <a:pt x="2" y="15"/>
                  <a:pt x="5" y="10"/>
                  <a:pt x="7" y="4"/>
                </a:cubicBezTo>
                <a:cubicBezTo>
                  <a:pt x="8" y="2"/>
                  <a:pt x="10" y="0"/>
                  <a:pt x="12" y="0"/>
                </a:cubicBezTo>
                <a:cubicBezTo>
                  <a:pt x="14" y="0"/>
                  <a:pt x="16" y="2"/>
                  <a:pt x="17" y="4"/>
                </a:cubicBezTo>
                <a:cubicBezTo>
                  <a:pt x="24" y="26"/>
                  <a:pt x="49" y="34"/>
                  <a:pt x="67" y="20"/>
                </a:cubicBezTo>
                <a:cubicBezTo>
                  <a:pt x="72" y="17"/>
                  <a:pt x="74" y="11"/>
                  <a:pt x="77" y="6"/>
                </a:cubicBezTo>
                <a:cubicBezTo>
                  <a:pt x="79" y="4"/>
                  <a:pt x="80" y="2"/>
                  <a:pt x="82" y="0"/>
                </a:cubicBezTo>
                <a:cubicBezTo>
                  <a:pt x="84" y="1"/>
                  <a:pt x="86" y="3"/>
                  <a:pt x="87" y="5"/>
                </a:cubicBezTo>
                <a:cubicBezTo>
                  <a:pt x="91" y="19"/>
                  <a:pt x="101" y="27"/>
                  <a:pt x="117" y="27"/>
                </a:cubicBezTo>
                <a:cubicBezTo>
                  <a:pt x="133" y="27"/>
                  <a:pt x="143" y="19"/>
                  <a:pt x="147" y="5"/>
                </a:cubicBezTo>
                <a:cubicBezTo>
                  <a:pt x="148" y="3"/>
                  <a:pt x="151" y="1"/>
                  <a:pt x="152" y="0"/>
                </a:cubicBezTo>
                <a:cubicBezTo>
                  <a:pt x="154" y="1"/>
                  <a:pt x="157" y="3"/>
                  <a:pt x="157" y="5"/>
                </a:cubicBezTo>
                <a:cubicBezTo>
                  <a:pt x="159" y="18"/>
                  <a:pt x="169" y="24"/>
                  <a:pt x="181" y="26"/>
                </a:cubicBezTo>
                <a:cubicBezTo>
                  <a:pt x="193" y="28"/>
                  <a:pt x="205" y="26"/>
                  <a:pt x="213" y="15"/>
                </a:cubicBezTo>
                <a:cubicBezTo>
                  <a:pt x="216" y="12"/>
                  <a:pt x="216" y="7"/>
                  <a:pt x="217" y="4"/>
                </a:cubicBezTo>
                <a:cubicBezTo>
                  <a:pt x="218" y="2"/>
                  <a:pt x="221" y="0"/>
                  <a:pt x="222" y="0"/>
                </a:cubicBezTo>
                <a:cubicBezTo>
                  <a:pt x="224" y="0"/>
                  <a:pt x="226" y="2"/>
                  <a:pt x="227" y="4"/>
                </a:cubicBezTo>
                <a:cubicBezTo>
                  <a:pt x="234" y="25"/>
                  <a:pt x="254" y="33"/>
                  <a:pt x="274" y="23"/>
                </a:cubicBezTo>
                <a:cubicBezTo>
                  <a:pt x="276" y="22"/>
                  <a:pt x="278" y="21"/>
                  <a:pt x="280" y="1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7" name="Freeform 44">
            <a:extLst>
              <a:ext uri="{FF2B5EF4-FFF2-40B4-BE49-F238E27FC236}">
                <a16:creationId xmlns:a16="http://schemas.microsoft.com/office/drawing/2014/main" id="{F366A699-CC7E-4B25-B950-FE5F4096CD9C}"/>
              </a:ext>
            </a:extLst>
          </p:cNvPr>
          <p:cNvSpPr>
            <a:spLocks/>
          </p:cNvSpPr>
          <p:nvPr/>
        </p:nvSpPr>
        <p:spPr bwMode="auto">
          <a:xfrm>
            <a:off x="2951163" y="4114801"/>
            <a:ext cx="128588" cy="293688"/>
          </a:xfrm>
          <a:custGeom>
            <a:avLst/>
            <a:gdLst>
              <a:gd name="T0" fmla="*/ 37 w 64"/>
              <a:gd name="T1" fmla="*/ 111 h 145"/>
              <a:gd name="T2" fmla="*/ 37 w 64"/>
              <a:gd name="T3" fmla="*/ 145 h 145"/>
              <a:gd name="T4" fmla="*/ 27 w 64"/>
              <a:gd name="T5" fmla="*/ 145 h 145"/>
              <a:gd name="T6" fmla="*/ 27 w 64"/>
              <a:gd name="T7" fmla="*/ 111 h 145"/>
              <a:gd name="T8" fmla="*/ 7 w 64"/>
              <a:gd name="T9" fmla="*/ 129 h 145"/>
              <a:gd name="T10" fmla="*/ 0 w 64"/>
              <a:gd name="T11" fmla="*/ 121 h 145"/>
              <a:gd name="T12" fmla="*/ 21 w 64"/>
              <a:gd name="T13" fmla="*/ 102 h 145"/>
              <a:gd name="T14" fmla="*/ 27 w 64"/>
              <a:gd name="T15" fmla="*/ 89 h 145"/>
              <a:gd name="T16" fmla="*/ 27 w 64"/>
              <a:gd name="T17" fmla="*/ 65 h 145"/>
              <a:gd name="T18" fmla="*/ 7 w 64"/>
              <a:gd name="T19" fmla="*/ 83 h 145"/>
              <a:gd name="T20" fmla="*/ 1 w 64"/>
              <a:gd name="T21" fmla="*/ 75 h 145"/>
              <a:gd name="T22" fmla="*/ 22 w 64"/>
              <a:gd name="T23" fmla="*/ 55 h 145"/>
              <a:gd name="T24" fmla="*/ 26 w 64"/>
              <a:gd name="T25" fmla="*/ 45 h 145"/>
              <a:gd name="T26" fmla="*/ 27 w 64"/>
              <a:gd name="T27" fmla="*/ 19 h 145"/>
              <a:gd name="T28" fmla="*/ 7 w 64"/>
              <a:gd name="T29" fmla="*/ 37 h 145"/>
              <a:gd name="T30" fmla="*/ 0 w 64"/>
              <a:gd name="T31" fmla="*/ 30 h 145"/>
              <a:gd name="T32" fmla="*/ 32 w 64"/>
              <a:gd name="T33" fmla="*/ 0 h 145"/>
              <a:gd name="T34" fmla="*/ 64 w 64"/>
              <a:gd name="T35" fmla="*/ 30 h 145"/>
              <a:gd name="T36" fmla="*/ 57 w 64"/>
              <a:gd name="T37" fmla="*/ 37 h 145"/>
              <a:gd name="T38" fmla="*/ 37 w 64"/>
              <a:gd name="T39" fmla="*/ 19 h 145"/>
              <a:gd name="T40" fmla="*/ 37 w 64"/>
              <a:gd name="T41" fmla="*/ 49 h 145"/>
              <a:gd name="T42" fmla="*/ 41 w 64"/>
              <a:gd name="T43" fmla="*/ 55 h 145"/>
              <a:gd name="T44" fmla="*/ 64 w 64"/>
              <a:gd name="T45" fmla="*/ 75 h 145"/>
              <a:gd name="T46" fmla="*/ 57 w 64"/>
              <a:gd name="T47" fmla="*/ 83 h 145"/>
              <a:gd name="T48" fmla="*/ 37 w 64"/>
              <a:gd name="T49" fmla="*/ 65 h 145"/>
              <a:gd name="T50" fmla="*/ 37 w 64"/>
              <a:gd name="T51" fmla="*/ 94 h 145"/>
              <a:gd name="T52" fmla="*/ 41 w 64"/>
              <a:gd name="T53" fmla="*/ 101 h 145"/>
              <a:gd name="T54" fmla="*/ 64 w 64"/>
              <a:gd name="T55" fmla="*/ 121 h 145"/>
              <a:gd name="T56" fmla="*/ 57 w 64"/>
              <a:gd name="T57" fmla="*/ 129 h 145"/>
              <a:gd name="T58" fmla="*/ 37 w 64"/>
              <a:gd name="T59" fmla="*/ 11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4" h="145">
                <a:moveTo>
                  <a:pt x="37" y="111"/>
                </a:moveTo>
                <a:cubicBezTo>
                  <a:pt x="37" y="123"/>
                  <a:pt x="37" y="134"/>
                  <a:pt x="37" y="145"/>
                </a:cubicBezTo>
                <a:cubicBezTo>
                  <a:pt x="33" y="145"/>
                  <a:pt x="31" y="145"/>
                  <a:pt x="27" y="145"/>
                </a:cubicBezTo>
                <a:cubicBezTo>
                  <a:pt x="27" y="134"/>
                  <a:pt x="27" y="123"/>
                  <a:pt x="27" y="111"/>
                </a:cubicBezTo>
                <a:cubicBezTo>
                  <a:pt x="19" y="118"/>
                  <a:pt x="13" y="123"/>
                  <a:pt x="7" y="129"/>
                </a:cubicBezTo>
                <a:cubicBezTo>
                  <a:pt x="4" y="126"/>
                  <a:pt x="2" y="124"/>
                  <a:pt x="0" y="121"/>
                </a:cubicBezTo>
                <a:cubicBezTo>
                  <a:pt x="7" y="115"/>
                  <a:pt x="14" y="108"/>
                  <a:pt x="21" y="102"/>
                </a:cubicBezTo>
                <a:cubicBezTo>
                  <a:pt x="25" y="98"/>
                  <a:pt x="27" y="95"/>
                  <a:pt x="27" y="89"/>
                </a:cubicBezTo>
                <a:cubicBezTo>
                  <a:pt x="26" y="82"/>
                  <a:pt x="27" y="74"/>
                  <a:pt x="27" y="65"/>
                </a:cubicBezTo>
                <a:cubicBezTo>
                  <a:pt x="19" y="72"/>
                  <a:pt x="13" y="77"/>
                  <a:pt x="7" y="83"/>
                </a:cubicBezTo>
                <a:cubicBezTo>
                  <a:pt x="5" y="80"/>
                  <a:pt x="3" y="78"/>
                  <a:pt x="1" y="75"/>
                </a:cubicBezTo>
                <a:cubicBezTo>
                  <a:pt x="8" y="68"/>
                  <a:pt x="15" y="62"/>
                  <a:pt x="22" y="55"/>
                </a:cubicBezTo>
                <a:cubicBezTo>
                  <a:pt x="24" y="52"/>
                  <a:pt x="26" y="48"/>
                  <a:pt x="26" y="45"/>
                </a:cubicBezTo>
                <a:cubicBezTo>
                  <a:pt x="27" y="37"/>
                  <a:pt x="27" y="29"/>
                  <a:pt x="27" y="19"/>
                </a:cubicBezTo>
                <a:cubicBezTo>
                  <a:pt x="19" y="26"/>
                  <a:pt x="13" y="31"/>
                  <a:pt x="7" y="37"/>
                </a:cubicBezTo>
                <a:cubicBezTo>
                  <a:pt x="4" y="35"/>
                  <a:pt x="2" y="32"/>
                  <a:pt x="0" y="30"/>
                </a:cubicBezTo>
                <a:cubicBezTo>
                  <a:pt x="11" y="20"/>
                  <a:pt x="21" y="10"/>
                  <a:pt x="32" y="0"/>
                </a:cubicBezTo>
                <a:cubicBezTo>
                  <a:pt x="43" y="10"/>
                  <a:pt x="53" y="20"/>
                  <a:pt x="64" y="30"/>
                </a:cubicBezTo>
                <a:cubicBezTo>
                  <a:pt x="61" y="32"/>
                  <a:pt x="60" y="34"/>
                  <a:pt x="57" y="37"/>
                </a:cubicBezTo>
                <a:cubicBezTo>
                  <a:pt x="51" y="31"/>
                  <a:pt x="45" y="26"/>
                  <a:pt x="37" y="19"/>
                </a:cubicBezTo>
                <a:cubicBezTo>
                  <a:pt x="37" y="30"/>
                  <a:pt x="37" y="40"/>
                  <a:pt x="37" y="49"/>
                </a:cubicBezTo>
                <a:cubicBezTo>
                  <a:pt x="37" y="51"/>
                  <a:pt x="40" y="53"/>
                  <a:pt x="41" y="55"/>
                </a:cubicBezTo>
                <a:cubicBezTo>
                  <a:pt x="48" y="62"/>
                  <a:pt x="56" y="68"/>
                  <a:pt x="64" y="75"/>
                </a:cubicBezTo>
                <a:cubicBezTo>
                  <a:pt x="61" y="78"/>
                  <a:pt x="60" y="80"/>
                  <a:pt x="57" y="83"/>
                </a:cubicBezTo>
                <a:cubicBezTo>
                  <a:pt x="51" y="77"/>
                  <a:pt x="45" y="72"/>
                  <a:pt x="37" y="65"/>
                </a:cubicBezTo>
                <a:cubicBezTo>
                  <a:pt x="37" y="76"/>
                  <a:pt x="37" y="85"/>
                  <a:pt x="37" y="94"/>
                </a:cubicBezTo>
                <a:cubicBezTo>
                  <a:pt x="37" y="96"/>
                  <a:pt x="40" y="99"/>
                  <a:pt x="41" y="101"/>
                </a:cubicBezTo>
                <a:cubicBezTo>
                  <a:pt x="49" y="107"/>
                  <a:pt x="56" y="114"/>
                  <a:pt x="64" y="121"/>
                </a:cubicBezTo>
                <a:cubicBezTo>
                  <a:pt x="61" y="124"/>
                  <a:pt x="60" y="126"/>
                  <a:pt x="57" y="129"/>
                </a:cubicBezTo>
                <a:cubicBezTo>
                  <a:pt x="51" y="123"/>
                  <a:pt x="45" y="118"/>
                  <a:pt x="37" y="11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8" name="Freeform 45">
            <a:extLst>
              <a:ext uri="{FF2B5EF4-FFF2-40B4-BE49-F238E27FC236}">
                <a16:creationId xmlns:a16="http://schemas.microsoft.com/office/drawing/2014/main" id="{8A3CE3AF-8A59-42C3-887B-DB2F028F9773}"/>
              </a:ext>
            </a:extLst>
          </p:cNvPr>
          <p:cNvSpPr>
            <a:spLocks/>
          </p:cNvSpPr>
          <p:nvPr/>
        </p:nvSpPr>
        <p:spPr bwMode="auto">
          <a:xfrm>
            <a:off x="1725613" y="3481388"/>
            <a:ext cx="220663" cy="230188"/>
          </a:xfrm>
          <a:custGeom>
            <a:avLst/>
            <a:gdLst>
              <a:gd name="T0" fmla="*/ 108 w 109"/>
              <a:gd name="T1" fmla="*/ 103 h 114"/>
              <a:gd name="T2" fmla="*/ 109 w 109"/>
              <a:gd name="T3" fmla="*/ 111 h 114"/>
              <a:gd name="T4" fmla="*/ 64 w 109"/>
              <a:gd name="T5" fmla="*/ 97 h 114"/>
              <a:gd name="T6" fmla="*/ 31 w 109"/>
              <a:gd name="T7" fmla="*/ 112 h 114"/>
              <a:gd name="T8" fmla="*/ 0 w 109"/>
              <a:gd name="T9" fmla="*/ 102 h 114"/>
              <a:gd name="T10" fmla="*/ 6 w 109"/>
              <a:gd name="T11" fmla="*/ 96 h 114"/>
              <a:gd name="T12" fmla="*/ 59 w 109"/>
              <a:gd name="T13" fmla="*/ 82 h 114"/>
              <a:gd name="T14" fmla="*/ 37 w 109"/>
              <a:gd name="T15" fmla="*/ 64 h 114"/>
              <a:gd name="T16" fmla="*/ 37 w 109"/>
              <a:gd name="T17" fmla="*/ 93 h 114"/>
              <a:gd name="T18" fmla="*/ 27 w 109"/>
              <a:gd name="T19" fmla="*/ 93 h 114"/>
              <a:gd name="T20" fmla="*/ 27 w 109"/>
              <a:gd name="T21" fmla="*/ 63 h 114"/>
              <a:gd name="T22" fmla="*/ 7 w 109"/>
              <a:gd name="T23" fmla="*/ 80 h 114"/>
              <a:gd name="T24" fmla="*/ 1 w 109"/>
              <a:gd name="T25" fmla="*/ 73 h 114"/>
              <a:gd name="T26" fmla="*/ 21 w 109"/>
              <a:gd name="T27" fmla="*/ 54 h 114"/>
              <a:gd name="T28" fmla="*/ 27 w 109"/>
              <a:gd name="T29" fmla="*/ 42 h 114"/>
              <a:gd name="T30" fmla="*/ 27 w 109"/>
              <a:gd name="T31" fmla="*/ 18 h 114"/>
              <a:gd name="T32" fmla="*/ 7 w 109"/>
              <a:gd name="T33" fmla="*/ 36 h 114"/>
              <a:gd name="T34" fmla="*/ 0 w 109"/>
              <a:gd name="T35" fmla="*/ 29 h 114"/>
              <a:gd name="T36" fmla="*/ 32 w 109"/>
              <a:gd name="T37" fmla="*/ 0 h 114"/>
              <a:gd name="T38" fmla="*/ 63 w 109"/>
              <a:gd name="T39" fmla="*/ 29 h 114"/>
              <a:gd name="T40" fmla="*/ 56 w 109"/>
              <a:gd name="T41" fmla="*/ 36 h 114"/>
              <a:gd name="T42" fmla="*/ 37 w 109"/>
              <a:gd name="T43" fmla="*/ 18 h 114"/>
              <a:gd name="T44" fmla="*/ 37 w 109"/>
              <a:gd name="T45" fmla="*/ 47 h 114"/>
              <a:gd name="T46" fmla="*/ 41 w 109"/>
              <a:gd name="T47" fmla="*/ 52 h 114"/>
              <a:gd name="T48" fmla="*/ 66 w 109"/>
              <a:gd name="T49" fmla="*/ 76 h 114"/>
              <a:gd name="T50" fmla="*/ 69 w 109"/>
              <a:gd name="T51" fmla="*/ 80 h 114"/>
              <a:gd name="T52" fmla="*/ 99 w 109"/>
              <a:gd name="T53" fmla="*/ 103 h 114"/>
              <a:gd name="T54" fmla="*/ 108 w 109"/>
              <a:gd name="T55" fmla="*/ 103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09" h="114">
                <a:moveTo>
                  <a:pt x="108" y="103"/>
                </a:moveTo>
                <a:cubicBezTo>
                  <a:pt x="108" y="106"/>
                  <a:pt x="109" y="108"/>
                  <a:pt x="109" y="111"/>
                </a:cubicBezTo>
                <a:cubicBezTo>
                  <a:pt x="91" y="114"/>
                  <a:pt x="76" y="110"/>
                  <a:pt x="64" y="97"/>
                </a:cubicBezTo>
                <a:cubicBezTo>
                  <a:pt x="55" y="107"/>
                  <a:pt x="44" y="112"/>
                  <a:pt x="31" y="112"/>
                </a:cubicBezTo>
                <a:cubicBezTo>
                  <a:pt x="20" y="113"/>
                  <a:pt x="10" y="110"/>
                  <a:pt x="0" y="102"/>
                </a:cubicBezTo>
                <a:cubicBezTo>
                  <a:pt x="2" y="100"/>
                  <a:pt x="4" y="98"/>
                  <a:pt x="6" y="96"/>
                </a:cubicBezTo>
                <a:cubicBezTo>
                  <a:pt x="33" y="108"/>
                  <a:pt x="55" y="102"/>
                  <a:pt x="59" y="82"/>
                </a:cubicBezTo>
                <a:cubicBezTo>
                  <a:pt x="52" y="76"/>
                  <a:pt x="45" y="70"/>
                  <a:pt x="37" y="64"/>
                </a:cubicBezTo>
                <a:cubicBezTo>
                  <a:pt x="37" y="74"/>
                  <a:pt x="37" y="83"/>
                  <a:pt x="37" y="93"/>
                </a:cubicBezTo>
                <a:cubicBezTo>
                  <a:pt x="34" y="93"/>
                  <a:pt x="31" y="93"/>
                  <a:pt x="27" y="93"/>
                </a:cubicBezTo>
                <a:cubicBezTo>
                  <a:pt x="27" y="84"/>
                  <a:pt x="27" y="74"/>
                  <a:pt x="27" y="63"/>
                </a:cubicBezTo>
                <a:cubicBezTo>
                  <a:pt x="20" y="69"/>
                  <a:pt x="14" y="75"/>
                  <a:pt x="7" y="80"/>
                </a:cubicBezTo>
                <a:cubicBezTo>
                  <a:pt x="5" y="78"/>
                  <a:pt x="3" y="76"/>
                  <a:pt x="1" y="73"/>
                </a:cubicBezTo>
                <a:cubicBezTo>
                  <a:pt x="8" y="67"/>
                  <a:pt x="14" y="60"/>
                  <a:pt x="21" y="54"/>
                </a:cubicBezTo>
                <a:cubicBezTo>
                  <a:pt x="26" y="51"/>
                  <a:pt x="27" y="47"/>
                  <a:pt x="27" y="42"/>
                </a:cubicBezTo>
                <a:cubicBezTo>
                  <a:pt x="26" y="35"/>
                  <a:pt x="27" y="28"/>
                  <a:pt x="27" y="18"/>
                </a:cubicBezTo>
                <a:cubicBezTo>
                  <a:pt x="19" y="25"/>
                  <a:pt x="14" y="30"/>
                  <a:pt x="7" y="36"/>
                </a:cubicBezTo>
                <a:cubicBezTo>
                  <a:pt x="5" y="34"/>
                  <a:pt x="3" y="32"/>
                  <a:pt x="0" y="29"/>
                </a:cubicBezTo>
                <a:cubicBezTo>
                  <a:pt x="11" y="19"/>
                  <a:pt x="21" y="10"/>
                  <a:pt x="32" y="0"/>
                </a:cubicBezTo>
                <a:cubicBezTo>
                  <a:pt x="42" y="10"/>
                  <a:pt x="52" y="19"/>
                  <a:pt x="63" y="29"/>
                </a:cubicBezTo>
                <a:cubicBezTo>
                  <a:pt x="61" y="31"/>
                  <a:pt x="59" y="33"/>
                  <a:pt x="56" y="36"/>
                </a:cubicBezTo>
                <a:cubicBezTo>
                  <a:pt x="50" y="30"/>
                  <a:pt x="44" y="25"/>
                  <a:pt x="37" y="18"/>
                </a:cubicBezTo>
                <a:cubicBezTo>
                  <a:pt x="37" y="29"/>
                  <a:pt x="37" y="38"/>
                  <a:pt x="37" y="47"/>
                </a:cubicBezTo>
                <a:cubicBezTo>
                  <a:pt x="37" y="49"/>
                  <a:pt x="39" y="51"/>
                  <a:pt x="41" y="52"/>
                </a:cubicBezTo>
                <a:cubicBezTo>
                  <a:pt x="49" y="61"/>
                  <a:pt x="58" y="68"/>
                  <a:pt x="66" y="76"/>
                </a:cubicBezTo>
                <a:cubicBezTo>
                  <a:pt x="68" y="77"/>
                  <a:pt x="68" y="79"/>
                  <a:pt x="69" y="80"/>
                </a:cubicBezTo>
                <a:cubicBezTo>
                  <a:pt x="74" y="96"/>
                  <a:pt x="83" y="103"/>
                  <a:pt x="99" y="103"/>
                </a:cubicBezTo>
                <a:cubicBezTo>
                  <a:pt x="101" y="103"/>
                  <a:pt x="104" y="103"/>
                  <a:pt x="108" y="10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9" name="Freeform 46">
            <a:extLst>
              <a:ext uri="{FF2B5EF4-FFF2-40B4-BE49-F238E27FC236}">
                <a16:creationId xmlns:a16="http://schemas.microsoft.com/office/drawing/2014/main" id="{2AE6AD6E-40DA-4AC5-9826-7D3826176705}"/>
              </a:ext>
            </a:extLst>
          </p:cNvPr>
          <p:cNvSpPr>
            <a:spLocks/>
          </p:cNvSpPr>
          <p:nvPr/>
        </p:nvSpPr>
        <p:spPr bwMode="auto">
          <a:xfrm>
            <a:off x="2789238" y="4387851"/>
            <a:ext cx="130175" cy="290513"/>
          </a:xfrm>
          <a:custGeom>
            <a:avLst/>
            <a:gdLst>
              <a:gd name="T0" fmla="*/ 37 w 64"/>
              <a:gd name="T1" fmla="*/ 144 h 144"/>
              <a:gd name="T2" fmla="*/ 27 w 64"/>
              <a:gd name="T3" fmla="*/ 144 h 144"/>
              <a:gd name="T4" fmla="*/ 27 w 64"/>
              <a:gd name="T5" fmla="*/ 110 h 144"/>
              <a:gd name="T6" fmla="*/ 7 w 64"/>
              <a:gd name="T7" fmla="*/ 128 h 144"/>
              <a:gd name="T8" fmla="*/ 0 w 64"/>
              <a:gd name="T9" fmla="*/ 121 h 144"/>
              <a:gd name="T10" fmla="*/ 23 w 64"/>
              <a:gd name="T11" fmla="*/ 99 h 144"/>
              <a:gd name="T12" fmla="*/ 27 w 64"/>
              <a:gd name="T13" fmla="*/ 91 h 144"/>
              <a:gd name="T14" fmla="*/ 27 w 64"/>
              <a:gd name="T15" fmla="*/ 64 h 144"/>
              <a:gd name="T16" fmla="*/ 7 w 64"/>
              <a:gd name="T17" fmla="*/ 82 h 144"/>
              <a:gd name="T18" fmla="*/ 0 w 64"/>
              <a:gd name="T19" fmla="*/ 76 h 144"/>
              <a:gd name="T20" fmla="*/ 19 w 64"/>
              <a:gd name="T21" fmla="*/ 57 h 144"/>
              <a:gd name="T22" fmla="*/ 27 w 64"/>
              <a:gd name="T23" fmla="*/ 40 h 144"/>
              <a:gd name="T24" fmla="*/ 27 w 64"/>
              <a:gd name="T25" fmla="*/ 18 h 144"/>
              <a:gd name="T26" fmla="*/ 7 w 64"/>
              <a:gd name="T27" fmla="*/ 37 h 144"/>
              <a:gd name="T28" fmla="*/ 1 w 64"/>
              <a:gd name="T29" fmla="*/ 29 h 144"/>
              <a:gd name="T30" fmla="*/ 32 w 64"/>
              <a:gd name="T31" fmla="*/ 0 h 144"/>
              <a:gd name="T32" fmla="*/ 64 w 64"/>
              <a:gd name="T33" fmla="*/ 29 h 144"/>
              <a:gd name="T34" fmla="*/ 58 w 64"/>
              <a:gd name="T35" fmla="*/ 36 h 144"/>
              <a:gd name="T36" fmla="*/ 37 w 64"/>
              <a:gd name="T37" fmla="*/ 18 h 144"/>
              <a:gd name="T38" fmla="*/ 37 w 64"/>
              <a:gd name="T39" fmla="*/ 48 h 144"/>
              <a:gd name="T40" fmla="*/ 42 w 64"/>
              <a:gd name="T41" fmla="*/ 54 h 144"/>
              <a:gd name="T42" fmla="*/ 64 w 64"/>
              <a:gd name="T43" fmla="*/ 75 h 144"/>
              <a:gd name="T44" fmla="*/ 57 w 64"/>
              <a:gd name="T45" fmla="*/ 82 h 144"/>
              <a:gd name="T46" fmla="*/ 37 w 64"/>
              <a:gd name="T47" fmla="*/ 64 h 144"/>
              <a:gd name="T48" fmla="*/ 37 w 64"/>
              <a:gd name="T49" fmla="*/ 94 h 144"/>
              <a:gd name="T50" fmla="*/ 42 w 64"/>
              <a:gd name="T51" fmla="*/ 100 h 144"/>
              <a:gd name="T52" fmla="*/ 64 w 64"/>
              <a:gd name="T53" fmla="*/ 121 h 144"/>
              <a:gd name="T54" fmla="*/ 57 w 64"/>
              <a:gd name="T55" fmla="*/ 128 h 144"/>
              <a:gd name="T56" fmla="*/ 37 w 64"/>
              <a:gd name="T57" fmla="*/ 110 h 144"/>
              <a:gd name="T58" fmla="*/ 37 w 64"/>
              <a:gd name="T59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4" h="144">
                <a:moveTo>
                  <a:pt x="37" y="144"/>
                </a:moveTo>
                <a:cubicBezTo>
                  <a:pt x="33" y="144"/>
                  <a:pt x="31" y="144"/>
                  <a:pt x="27" y="144"/>
                </a:cubicBezTo>
                <a:cubicBezTo>
                  <a:pt x="27" y="134"/>
                  <a:pt x="27" y="123"/>
                  <a:pt x="27" y="110"/>
                </a:cubicBezTo>
                <a:cubicBezTo>
                  <a:pt x="20" y="117"/>
                  <a:pt x="13" y="122"/>
                  <a:pt x="7" y="128"/>
                </a:cubicBezTo>
                <a:cubicBezTo>
                  <a:pt x="5" y="126"/>
                  <a:pt x="3" y="123"/>
                  <a:pt x="0" y="121"/>
                </a:cubicBezTo>
                <a:cubicBezTo>
                  <a:pt x="8" y="113"/>
                  <a:pt x="16" y="107"/>
                  <a:pt x="23" y="99"/>
                </a:cubicBezTo>
                <a:cubicBezTo>
                  <a:pt x="25" y="97"/>
                  <a:pt x="27" y="94"/>
                  <a:pt x="27" y="91"/>
                </a:cubicBezTo>
                <a:cubicBezTo>
                  <a:pt x="27" y="83"/>
                  <a:pt x="27" y="75"/>
                  <a:pt x="27" y="64"/>
                </a:cubicBezTo>
                <a:cubicBezTo>
                  <a:pt x="19" y="71"/>
                  <a:pt x="13" y="77"/>
                  <a:pt x="7" y="82"/>
                </a:cubicBezTo>
                <a:cubicBezTo>
                  <a:pt x="4" y="80"/>
                  <a:pt x="2" y="78"/>
                  <a:pt x="0" y="76"/>
                </a:cubicBezTo>
                <a:cubicBezTo>
                  <a:pt x="7" y="69"/>
                  <a:pt x="13" y="63"/>
                  <a:pt x="19" y="57"/>
                </a:cubicBezTo>
                <a:cubicBezTo>
                  <a:pt x="25" y="53"/>
                  <a:pt x="28" y="48"/>
                  <a:pt x="27" y="40"/>
                </a:cubicBezTo>
                <a:cubicBezTo>
                  <a:pt x="26" y="34"/>
                  <a:pt x="27" y="27"/>
                  <a:pt x="27" y="18"/>
                </a:cubicBezTo>
                <a:cubicBezTo>
                  <a:pt x="20" y="25"/>
                  <a:pt x="14" y="31"/>
                  <a:pt x="7" y="37"/>
                </a:cubicBezTo>
                <a:cubicBezTo>
                  <a:pt x="5" y="34"/>
                  <a:pt x="3" y="32"/>
                  <a:pt x="1" y="29"/>
                </a:cubicBezTo>
                <a:cubicBezTo>
                  <a:pt x="11" y="20"/>
                  <a:pt x="21" y="10"/>
                  <a:pt x="32" y="0"/>
                </a:cubicBezTo>
                <a:cubicBezTo>
                  <a:pt x="43" y="10"/>
                  <a:pt x="53" y="19"/>
                  <a:pt x="64" y="29"/>
                </a:cubicBezTo>
                <a:cubicBezTo>
                  <a:pt x="62" y="31"/>
                  <a:pt x="60" y="34"/>
                  <a:pt x="58" y="36"/>
                </a:cubicBezTo>
                <a:cubicBezTo>
                  <a:pt x="51" y="31"/>
                  <a:pt x="45" y="25"/>
                  <a:pt x="37" y="18"/>
                </a:cubicBezTo>
                <a:cubicBezTo>
                  <a:pt x="37" y="30"/>
                  <a:pt x="37" y="39"/>
                  <a:pt x="37" y="48"/>
                </a:cubicBezTo>
                <a:cubicBezTo>
                  <a:pt x="37" y="50"/>
                  <a:pt x="40" y="53"/>
                  <a:pt x="42" y="54"/>
                </a:cubicBezTo>
                <a:cubicBezTo>
                  <a:pt x="49" y="61"/>
                  <a:pt x="56" y="68"/>
                  <a:pt x="64" y="75"/>
                </a:cubicBezTo>
                <a:cubicBezTo>
                  <a:pt x="62" y="77"/>
                  <a:pt x="60" y="79"/>
                  <a:pt x="57" y="82"/>
                </a:cubicBezTo>
                <a:cubicBezTo>
                  <a:pt x="51" y="77"/>
                  <a:pt x="45" y="71"/>
                  <a:pt x="37" y="64"/>
                </a:cubicBezTo>
                <a:cubicBezTo>
                  <a:pt x="37" y="76"/>
                  <a:pt x="37" y="85"/>
                  <a:pt x="37" y="94"/>
                </a:cubicBezTo>
                <a:cubicBezTo>
                  <a:pt x="38" y="96"/>
                  <a:pt x="40" y="98"/>
                  <a:pt x="42" y="100"/>
                </a:cubicBezTo>
                <a:cubicBezTo>
                  <a:pt x="49" y="107"/>
                  <a:pt x="56" y="114"/>
                  <a:pt x="64" y="121"/>
                </a:cubicBezTo>
                <a:cubicBezTo>
                  <a:pt x="62" y="123"/>
                  <a:pt x="60" y="125"/>
                  <a:pt x="57" y="128"/>
                </a:cubicBezTo>
                <a:cubicBezTo>
                  <a:pt x="51" y="122"/>
                  <a:pt x="45" y="117"/>
                  <a:pt x="37" y="110"/>
                </a:cubicBezTo>
                <a:cubicBezTo>
                  <a:pt x="37" y="123"/>
                  <a:pt x="37" y="133"/>
                  <a:pt x="37" y="14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0" name="Freeform 47">
            <a:extLst>
              <a:ext uri="{FF2B5EF4-FFF2-40B4-BE49-F238E27FC236}">
                <a16:creationId xmlns:a16="http://schemas.microsoft.com/office/drawing/2014/main" id="{6C7E2845-A31D-401F-8741-EBA1D2D790E4}"/>
              </a:ext>
            </a:extLst>
          </p:cNvPr>
          <p:cNvSpPr>
            <a:spLocks/>
          </p:cNvSpPr>
          <p:nvPr/>
        </p:nvSpPr>
        <p:spPr bwMode="auto">
          <a:xfrm>
            <a:off x="1997075" y="3373438"/>
            <a:ext cx="123825" cy="285750"/>
          </a:xfrm>
          <a:custGeom>
            <a:avLst/>
            <a:gdLst>
              <a:gd name="T0" fmla="*/ 26 w 62"/>
              <a:gd name="T1" fmla="*/ 18 h 141"/>
              <a:gd name="T2" fmla="*/ 6 w 62"/>
              <a:gd name="T3" fmla="*/ 36 h 141"/>
              <a:gd name="T4" fmla="*/ 0 w 62"/>
              <a:gd name="T5" fmla="*/ 29 h 141"/>
              <a:gd name="T6" fmla="*/ 31 w 62"/>
              <a:gd name="T7" fmla="*/ 0 h 141"/>
              <a:gd name="T8" fmla="*/ 62 w 62"/>
              <a:gd name="T9" fmla="*/ 29 h 141"/>
              <a:gd name="T10" fmla="*/ 55 w 62"/>
              <a:gd name="T11" fmla="*/ 36 h 141"/>
              <a:gd name="T12" fmla="*/ 36 w 62"/>
              <a:gd name="T13" fmla="*/ 19 h 141"/>
              <a:gd name="T14" fmla="*/ 36 w 62"/>
              <a:gd name="T15" fmla="*/ 48 h 141"/>
              <a:gd name="T16" fmla="*/ 40 w 62"/>
              <a:gd name="T17" fmla="*/ 53 h 141"/>
              <a:gd name="T18" fmla="*/ 62 w 62"/>
              <a:gd name="T19" fmla="*/ 74 h 141"/>
              <a:gd name="T20" fmla="*/ 55 w 62"/>
              <a:gd name="T21" fmla="*/ 81 h 141"/>
              <a:gd name="T22" fmla="*/ 36 w 62"/>
              <a:gd name="T23" fmla="*/ 63 h 141"/>
              <a:gd name="T24" fmla="*/ 36 w 62"/>
              <a:gd name="T25" fmla="*/ 93 h 141"/>
              <a:gd name="T26" fmla="*/ 41 w 62"/>
              <a:gd name="T27" fmla="*/ 99 h 141"/>
              <a:gd name="T28" fmla="*/ 62 w 62"/>
              <a:gd name="T29" fmla="*/ 118 h 141"/>
              <a:gd name="T30" fmla="*/ 55 w 62"/>
              <a:gd name="T31" fmla="*/ 125 h 141"/>
              <a:gd name="T32" fmla="*/ 36 w 62"/>
              <a:gd name="T33" fmla="*/ 108 h 141"/>
              <a:gd name="T34" fmla="*/ 36 w 62"/>
              <a:gd name="T35" fmla="*/ 141 h 141"/>
              <a:gd name="T36" fmla="*/ 26 w 62"/>
              <a:gd name="T37" fmla="*/ 141 h 141"/>
              <a:gd name="T38" fmla="*/ 26 w 62"/>
              <a:gd name="T39" fmla="*/ 108 h 141"/>
              <a:gd name="T40" fmla="*/ 6 w 62"/>
              <a:gd name="T41" fmla="*/ 125 h 141"/>
              <a:gd name="T42" fmla="*/ 0 w 62"/>
              <a:gd name="T43" fmla="*/ 118 h 141"/>
              <a:gd name="T44" fmla="*/ 21 w 62"/>
              <a:gd name="T45" fmla="*/ 99 h 141"/>
              <a:gd name="T46" fmla="*/ 26 w 62"/>
              <a:gd name="T47" fmla="*/ 88 h 141"/>
              <a:gd name="T48" fmla="*/ 26 w 62"/>
              <a:gd name="T49" fmla="*/ 63 h 141"/>
              <a:gd name="T50" fmla="*/ 6 w 62"/>
              <a:gd name="T51" fmla="*/ 81 h 141"/>
              <a:gd name="T52" fmla="*/ 0 w 62"/>
              <a:gd name="T53" fmla="*/ 74 h 141"/>
              <a:gd name="T54" fmla="*/ 20 w 62"/>
              <a:gd name="T55" fmla="*/ 55 h 141"/>
              <a:gd name="T56" fmla="*/ 26 w 62"/>
              <a:gd name="T57" fmla="*/ 42 h 141"/>
              <a:gd name="T58" fmla="*/ 26 w 62"/>
              <a:gd name="T59" fmla="*/ 1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2" h="141">
                <a:moveTo>
                  <a:pt x="26" y="18"/>
                </a:moveTo>
                <a:cubicBezTo>
                  <a:pt x="18" y="25"/>
                  <a:pt x="13" y="30"/>
                  <a:pt x="6" y="36"/>
                </a:cubicBezTo>
                <a:cubicBezTo>
                  <a:pt x="4" y="34"/>
                  <a:pt x="2" y="32"/>
                  <a:pt x="0" y="29"/>
                </a:cubicBezTo>
                <a:cubicBezTo>
                  <a:pt x="10" y="20"/>
                  <a:pt x="20" y="10"/>
                  <a:pt x="31" y="0"/>
                </a:cubicBezTo>
                <a:cubicBezTo>
                  <a:pt x="41" y="10"/>
                  <a:pt x="51" y="19"/>
                  <a:pt x="62" y="29"/>
                </a:cubicBezTo>
                <a:cubicBezTo>
                  <a:pt x="60" y="31"/>
                  <a:pt x="58" y="33"/>
                  <a:pt x="55" y="36"/>
                </a:cubicBezTo>
                <a:cubicBezTo>
                  <a:pt x="49" y="30"/>
                  <a:pt x="43" y="25"/>
                  <a:pt x="36" y="19"/>
                </a:cubicBezTo>
                <a:cubicBezTo>
                  <a:pt x="36" y="29"/>
                  <a:pt x="36" y="38"/>
                  <a:pt x="36" y="48"/>
                </a:cubicBezTo>
                <a:cubicBezTo>
                  <a:pt x="36" y="50"/>
                  <a:pt x="38" y="52"/>
                  <a:pt x="40" y="53"/>
                </a:cubicBezTo>
                <a:cubicBezTo>
                  <a:pt x="47" y="60"/>
                  <a:pt x="54" y="66"/>
                  <a:pt x="62" y="74"/>
                </a:cubicBezTo>
                <a:cubicBezTo>
                  <a:pt x="60" y="76"/>
                  <a:pt x="58" y="78"/>
                  <a:pt x="55" y="81"/>
                </a:cubicBezTo>
                <a:cubicBezTo>
                  <a:pt x="49" y="75"/>
                  <a:pt x="43" y="70"/>
                  <a:pt x="36" y="63"/>
                </a:cubicBezTo>
                <a:cubicBezTo>
                  <a:pt x="36" y="74"/>
                  <a:pt x="36" y="84"/>
                  <a:pt x="36" y="93"/>
                </a:cubicBezTo>
                <a:cubicBezTo>
                  <a:pt x="36" y="95"/>
                  <a:pt x="39" y="97"/>
                  <a:pt x="41" y="99"/>
                </a:cubicBezTo>
                <a:cubicBezTo>
                  <a:pt x="48" y="105"/>
                  <a:pt x="55" y="112"/>
                  <a:pt x="62" y="118"/>
                </a:cubicBezTo>
                <a:cubicBezTo>
                  <a:pt x="60" y="121"/>
                  <a:pt x="58" y="123"/>
                  <a:pt x="55" y="125"/>
                </a:cubicBezTo>
                <a:cubicBezTo>
                  <a:pt x="49" y="120"/>
                  <a:pt x="43" y="115"/>
                  <a:pt x="36" y="108"/>
                </a:cubicBezTo>
                <a:cubicBezTo>
                  <a:pt x="36" y="120"/>
                  <a:pt x="36" y="130"/>
                  <a:pt x="36" y="141"/>
                </a:cubicBezTo>
                <a:cubicBezTo>
                  <a:pt x="32" y="141"/>
                  <a:pt x="29" y="141"/>
                  <a:pt x="26" y="141"/>
                </a:cubicBezTo>
                <a:cubicBezTo>
                  <a:pt x="26" y="131"/>
                  <a:pt x="26" y="120"/>
                  <a:pt x="26" y="108"/>
                </a:cubicBezTo>
                <a:cubicBezTo>
                  <a:pt x="19" y="114"/>
                  <a:pt x="13" y="120"/>
                  <a:pt x="6" y="125"/>
                </a:cubicBezTo>
                <a:cubicBezTo>
                  <a:pt x="4" y="123"/>
                  <a:pt x="2" y="121"/>
                  <a:pt x="0" y="118"/>
                </a:cubicBezTo>
                <a:cubicBezTo>
                  <a:pt x="7" y="112"/>
                  <a:pt x="14" y="105"/>
                  <a:pt x="21" y="99"/>
                </a:cubicBezTo>
                <a:cubicBezTo>
                  <a:pt x="23" y="96"/>
                  <a:pt x="25" y="92"/>
                  <a:pt x="26" y="88"/>
                </a:cubicBezTo>
                <a:cubicBezTo>
                  <a:pt x="26" y="80"/>
                  <a:pt x="26" y="73"/>
                  <a:pt x="26" y="63"/>
                </a:cubicBezTo>
                <a:cubicBezTo>
                  <a:pt x="19" y="70"/>
                  <a:pt x="13" y="75"/>
                  <a:pt x="6" y="81"/>
                </a:cubicBezTo>
                <a:cubicBezTo>
                  <a:pt x="4" y="79"/>
                  <a:pt x="2" y="76"/>
                  <a:pt x="0" y="74"/>
                </a:cubicBezTo>
                <a:cubicBezTo>
                  <a:pt x="7" y="67"/>
                  <a:pt x="13" y="61"/>
                  <a:pt x="20" y="55"/>
                </a:cubicBezTo>
                <a:cubicBezTo>
                  <a:pt x="24" y="51"/>
                  <a:pt x="26" y="48"/>
                  <a:pt x="26" y="42"/>
                </a:cubicBezTo>
                <a:cubicBezTo>
                  <a:pt x="26" y="35"/>
                  <a:pt x="26" y="28"/>
                  <a:pt x="26" y="1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1" name="Freeform 48">
            <a:extLst>
              <a:ext uri="{FF2B5EF4-FFF2-40B4-BE49-F238E27FC236}">
                <a16:creationId xmlns:a16="http://schemas.microsoft.com/office/drawing/2014/main" id="{0105FF4D-12FC-4CC5-A06B-B7911987BECA}"/>
              </a:ext>
            </a:extLst>
          </p:cNvPr>
          <p:cNvSpPr>
            <a:spLocks/>
          </p:cNvSpPr>
          <p:nvPr/>
        </p:nvSpPr>
        <p:spPr bwMode="auto">
          <a:xfrm>
            <a:off x="4360863" y="1268413"/>
            <a:ext cx="209550" cy="180975"/>
          </a:xfrm>
          <a:custGeom>
            <a:avLst/>
            <a:gdLst>
              <a:gd name="T0" fmla="*/ 104 w 104"/>
              <a:gd name="T1" fmla="*/ 90 h 90"/>
              <a:gd name="T2" fmla="*/ 64 w 104"/>
              <a:gd name="T3" fmla="*/ 90 h 90"/>
              <a:gd name="T4" fmla="*/ 59 w 104"/>
              <a:gd name="T5" fmla="*/ 87 h 90"/>
              <a:gd name="T6" fmla="*/ 0 w 104"/>
              <a:gd name="T7" fmla="*/ 11 h 90"/>
              <a:gd name="T8" fmla="*/ 13 w 104"/>
              <a:gd name="T9" fmla="*/ 0 h 90"/>
              <a:gd name="T10" fmla="*/ 104 w 104"/>
              <a:gd name="T11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" h="90">
                <a:moveTo>
                  <a:pt x="104" y="90"/>
                </a:moveTo>
                <a:cubicBezTo>
                  <a:pt x="90" y="90"/>
                  <a:pt x="77" y="90"/>
                  <a:pt x="64" y="90"/>
                </a:cubicBezTo>
                <a:cubicBezTo>
                  <a:pt x="62" y="90"/>
                  <a:pt x="60" y="88"/>
                  <a:pt x="59" y="87"/>
                </a:cubicBezTo>
                <a:cubicBezTo>
                  <a:pt x="39" y="62"/>
                  <a:pt x="20" y="37"/>
                  <a:pt x="0" y="11"/>
                </a:cubicBezTo>
                <a:cubicBezTo>
                  <a:pt x="5" y="7"/>
                  <a:pt x="9" y="3"/>
                  <a:pt x="13" y="0"/>
                </a:cubicBezTo>
                <a:cubicBezTo>
                  <a:pt x="43" y="30"/>
                  <a:pt x="73" y="60"/>
                  <a:pt x="104" y="9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2" name="Freeform 49">
            <a:extLst>
              <a:ext uri="{FF2B5EF4-FFF2-40B4-BE49-F238E27FC236}">
                <a16:creationId xmlns:a16="http://schemas.microsoft.com/office/drawing/2014/main" id="{B602C633-0D6C-4A40-8337-B44449E0F5E1}"/>
              </a:ext>
            </a:extLst>
          </p:cNvPr>
          <p:cNvSpPr>
            <a:spLocks/>
          </p:cNvSpPr>
          <p:nvPr/>
        </p:nvSpPr>
        <p:spPr bwMode="auto">
          <a:xfrm>
            <a:off x="3822700" y="2384426"/>
            <a:ext cx="127000" cy="285750"/>
          </a:xfrm>
          <a:custGeom>
            <a:avLst/>
            <a:gdLst>
              <a:gd name="T0" fmla="*/ 31 w 63"/>
              <a:gd name="T1" fmla="*/ 0 h 141"/>
              <a:gd name="T2" fmla="*/ 62 w 63"/>
              <a:gd name="T3" fmla="*/ 28 h 141"/>
              <a:gd name="T4" fmla="*/ 56 w 63"/>
              <a:gd name="T5" fmla="*/ 36 h 141"/>
              <a:gd name="T6" fmla="*/ 37 w 63"/>
              <a:gd name="T7" fmla="*/ 18 h 141"/>
              <a:gd name="T8" fmla="*/ 37 w 63"/>
              <a:gd name="T9" fmla="*/ 59 h 141"/>
              <a:gd name="T10" fmla="*/ 51 w 63"/>
              <a:gd name="T11" fmla="*/ 61 h 141"/>
              <a:gd name="T12" fmla="*/ 36 w 63"/>
              <a:gd name="T13" fmla="*/ 63 h 141"/>
              <a:gd name="T14" fmla="*/ 37 w 63"/>
              <a:gd name="T15" fmla="*/ 91 h 141"/>
              <a:gd name="T16" fmla="*/ 41 w 63"/>
              <a:gd name="T17" fmla="*/ 98 h 141"/>
              <a:gd name="T18" fmla="*/ 63 w 63"/>
              <a:gd name="T19" fmla="*/ 118 h 141"/>
              <a:gd name="T20" fmla="*/ 56 w 63"/>
              <a:gd name="T21" fmla="*/ 125 h 141"/>
              <a:gd name="T22" fmla="*/ 37 w 63"/>
              <a:gd name="T23" fmla="*/ 108 h 141"/>
              <a:gd name="T24" fmla="*/ 37 w 63"/>
              <a:gd name="T25" fmla="*/ 141 h 141"/>
              <a:gd name="T26" fmla="*/ 27 w 63"/>
              <a:gd name="T27" fmla="*/ 141 h 141"/>
              <a:gd name="T28" fmla="*/ 27 w 63"/>
              <a:gd name="T29" fmla="*/ 107 h 141"/>
              <a:gd name="T30" fmla="*/ 7 w 63"/>
              <a:gd name="T31" fmla="*/ 125 h 141"/>
              <a:gd name="T32" fmla="*/ 0 w 63"/>
              <a:gd name="T33" fmla="*/ 118 h 141"/>
              <a:gd name="T34" fmla="*/ 21 w 63"/>
              <a:gd name="T35" fmla="*/ 98 h 141"/>
              <a:gd name="T36" fmla="*/ 26 w 63"/>
              <a:gd name="T37" fmla="*/ 86 h 141"/>
              <a:gd name="T38" fmla="*/ 27 w 63"/>
              <a:gd name="T39" fmla="*/ 63 h 141"/>
              <a:gd name="T40" fmla="*/ 7 w 63"/>
              <a:gd name="T41" fmla="*/ 81 h 141"/>
              <a:gd name="T42" fmla="*/ 1 w 63"/>
              <a:gd name="T43" fmla="*/ 73 h 141"/>
              <a:gd name="T44" fmla="*/ 21 w 63"/>
              <a:gd name="T45" fmla="*/ 55 h 141"/>
              <a:gd name="T46" fmla="*/ 27 w 63"/>
              <a:gd name="T47" fmla="*/ 41 h 141"/>
              <a:gd name="T48" fmla="*/ 27 w 63"/>
              <a:gd name="T49" fmla="*/ 18 h 141"/>
              <a:gd name="T50" fmla="*/ 6 w 63"/>
              <a:gd name="T51" fmla="*/ 36 h 141"/>
              <a:gd name="T52" fmla="*/ 0 w 63"/>
              <a:gd name="T53" fmla="*/ 28 h 141"/>
              <a:gd name="T54" fmla="*/ 31 w 63"/>
              <a:gd name="T55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3" h="141">
                <a:moveTo>
                  <a:pt x="31" y="0"/>
                </a:moveTo>
                <a:cubicBezTo>
                  <a:pt x="42" y="9"/>
                  <a:pt x="52" y="19"/>
                  <a:pt x="62" y="28"/>
                </a:cubicBezTo>
                <a:cubicBezTo>
                  <a:pt x="60" y="31"/>
                  <a:pt x="58" y="33"/>
                  <a:pt x="56" y="36"/>
                </a:cubicBezTo>
                <a:cubicBezTo>
                  <a:pt x="50" y="30"/>
                  <a:pt x="44" y="25"/>
                  <a:pt x="37" y="18"/>
                </a:cubicBezTo>
                <a:cubicBezTo>
                  <a:pt x="37" y="33"/>
                  <a:pt x="37" y="46"/>
                  <a:pt x="37" y="59"/>
                </a:cubicBezTo>
                <a:cubicBezTo>
                  <a:pt x="42" y="59"/>
                  <a:pt x="46" y="60"/>
                  <a:pt x="51" y="61"/>
                </a:cubicBezTo>
                <a:cubicBezTo>
                  <a:pt x="47" y="68"/>
                  <a:pt x="43" y="69"/>
                  <a:pt x="36" y="63"/>
                </a:cubicBezTo>
                <a:cubicBezTo>
                  <a:pt x="36" y="74"/>
                  <a:pt x="36" y="83"/>
                  <a:pt x="37" y="91"/>
                </a:cubicBezTo>
                <a:cubicBezTo>
                  <a:pt x="37" y="94"/>
                  <a:pt x="39" y="96"/>
                  <a:pt x="41" y="98"/>
                </a:cubicBezTo>
                <a:cubicBezTo>
                  <a:pt x="48" y="105"/>
                  <a:pt x="55" y="111"/>
                  <a:pt x="63" y="118"/>
                </a:cubicBezTo>
                <a:cubicBezTo>
                  <a:pt x="60" y="120"/>
                  <a:pt x="58" y="122"/>
                  <a:pt x="56" y="125"/>
                </a:cubicBezTo>
                <a:cubicBezTo>
                  <a:pt x="50" y="119"/>
                  <a:pt x="44" y="114"/>
                  <a:pt x="37" y="108"/>
                </a:cubicBezTo>
                <a:cubicBezTo>
                  <a:pt x="37" y="120"/>
                  <a:pt x="37" y="130"/>
                  <a:pt x="37" y="141"/>
                </a:cubicBezTo>
                <a:cubicBezTo>
                  <a:pt x="33" y="141"/>
                  <a:pt x="30" y="141"/>
                  <a:pt x="27" y="141"/>
                </a:cubicBezTo>
                <a:cubicBezTo>
                  <a:pt x="27" y="130"/>
                  <a:pt x="27" y="120"/>
                  <a:pt x="27" y="107"/>
                </a:cubicBezTo>
                <a:cubicBezTo>
                  <a:pt x="19" y="114"/>
                  <a:pt x="14" y="119"/>
                  <a:pt x="7" y="125"/>
                </a:cubicBezTo>
                <a:cubicBezTo>
                  <a:pt x="5" y="123"/>
                  <a:pt x="3" y="121"/>
                  <a:pt x="0" y="118"/>
                </a:cubicBezTo>
                <a:cubicBezTo>
                  <a:pt x="7" y="111"/>
                  <a:pt x="15" y="105"/>
                  <a:pt x="21" y="98"/>
                </a:cubicBezTo>
                <a:cubicBezTo>
                  <a:pt x="24" y="95"/>
                  <a:pt x="26" y="90"/>
                  <a:pt x="26" y="86"/>
                </a:cubicBezTo>
                <a:cubicBezTo>
                  <a:pt x="27" y="79"/>
                  <a:pt x="27" y="72"/>
                  <a:pt x="27" y="63"/>
                </a:cubicBezTo>
                <a:cubicBezTo>
                  <a:pt x="19" y="69"/>
                  <a:pt x="14" y="74"/>
                  <a:pt x="7" y="81"/>
                </a:cubicBezTo>
                <a:cubicBezTo>
                  <a:pt x="5" y="78"/>
                  <a:pt x="3" y="76"/>
                  <a:pt x="1" y="73"/>
                </a:cubicBezTo>
                <a:cubicBezTo>
                  <a:pt x="7" y="67"/>
                  <a:pt x="14" y="60"/>
                  <a:pt x="21" y="55"/>
                </a:cubicBezTo>
                <a:cubicBezTo>
                  <a:pt x="25" y="51"/>
                  <a:pt x="27" y="47"/>
                  <a:pt x="27" y="41"/>
                </a:cubicBezTo>
                <a:cubicBezTo>
                  <a:pt x="26" y="34"/>
                  <a:pt x="27" y="27"/>
                  <a:pt x="27" y="18"/>
                </a:cubicBezTo>
                <a:cubicBezTo>
                  <a:pt x="19" y="25"/>
                  <a:pt x="13" y="30"/>
                  <a:pt x="6" y="36"/>
                </a:cubicBezTo>
                <a:cubicBezTo>
                  <a:pt x="5" y="34"/>
                  <a:pt x="3" y="32"/>
                  <a:pt x="0" y="28"/>
                </a:cubicBezTo>
                <a:cubicBezTo>
                  <a:pt x="11" y="19"/>
                  <a:pt x="21" y="10"/>
                  <a:pt x="31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3" name="Freeform 50">
            <a:extLst>
              <a:ext uri="{FF2B5EF4-FFF2-40B4-BE49-F238E27FC236}">
                <a16:creationId xmlns:a16="http://schemas.microsoft.com/office/drawing/2014/main" id="{E8A67085-F466-45B8-8843-D74A7CA495FE}"/>
              </a:ext>
            </a:extLst>
          </p:cNvPr>
          <p:cNvSpPr>
            <a:spLocks/>
          </p:cNvSpPr>
          <p:nvPr/>
        </p:nvSpPr>
        <p:spPr bwMode="auto">
          <a:xfrm>
            <a:off x="1120775" y="4768851"/>
            <a:ext cx="404813" cy="87313"/>
          </a:xfrm>
          <a:custGeom>
            <a:avLst/>
            <a:gdLst>
              <a:gd name="T0" fmla="*/ 12 w 201"/>
              <a:gd name="T1" fmla="*/ 22 h 43"/>
              <a:gd name="T2" fmla="*/ 5 w 201"/>
              <a:gd name="T3" fmla="*/ 28 h 43"/>
              <a:gd name="T4" fmla="*/ 0 w 201"/>
              <a:gd name="T5" fmla="*/ 22 h 43"/>
              <a:gd name="T6" fmla="*/ 7 w 201"/>
              <a:gd name="T7" fmla="*/ 5 h 43"/>
              <a:gd name="T8" fmla="*/ 12 w 201"/>
              <a:gd name="T9" fmla="*/ 1 h 43"/>
              <a:gd name="T10" fmla="*/ 16 w 201"/>
              <a:gd name="T11" fmla="*/ 5 h 43"/>
              <a:gd name="T12" fmla="*/ 67 w 201"/>
              <a:gd name="T13" fmla="*/ 21 h 43"/>
              <a:gd name="T14" fmla="*/ 77 w 201"/>
              <a:gd name="T15" fmla="*/ 6 h 43"/>
              <a:gd name="T16" fmla="*/ 81 w 201"/>
              <a:gd name="T17" fmla="*/ 0 h 43"/>
              <a:gd name="T18" fmla="*/ 86 w 201"/>
              <a:gd name="T19" fmla="*/ 6 h 43"/>
              <a:gd name="T20" fmla="*/ 108 w 201"/>
              <a:gd name="T21" fmla="*/ 27 h 43"/>
              <a:gd name="T22" fmla="*/ 141 w 201"/>
              <a:gd name="T23" fmla="*/ 18 h 43"/>
              <a:gd name="T24" fmla="*/ 147 w 201"/>
              <a:gd name="T25" fmla="*/ 5 h 43"/>
              <a:gd name="T26" fmla="*/ 152 w 201"/>
              <a:gd name="T27" fmla="*/ 1 h 43"/>
              <a:gd name="T28" fmla="*/ 156 w 201"/>
              <a:gd name="T29" fmla="*/ 5 h 43"/>
              <a:gd name="T30" fmla="*/ 191 w 201"/>
              <a:gd name="T31" fmla="*/ 27 h 43"/>
              <a:gd name="T32" fmla="*/ 198 w 201"/>
              <a:gd name="T33" fmla="*/ 27 h 43"/>
              <a:gd name="T34" fmla="*/ 201 w 201"/>
              <a:gd name="T35" fmla="*/ 35 h 43"/>
              <a:gd name="T36" fmla="*/ 152 w 201"/>
              <a:gd name="T37" fmla="*/ 22 h 43"/>
              <a:gd name="T38" fmla="*/ 82 w 201"/>
              <a:gd name="T39" fmla="*/ 22 h 43"/>
              <a:gd name="T40" fmla="*/ 47 w 201"/>
              <a:gd name="T41" fmla="*/ 37 h 43"/>
              <a:gd name="T42" fmla="*/ 12 w 201"/>
              <a:gd name="T43" fmla="*/ 22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1" h="43">
                <a:moveTo>
                  <a:pt x="12" y="22"/>
                </a:moveTo>
                <a:cubicBezTo>
                  <a:pt x="9" y="24"/>
                  <a:pt x="7" y="26"/>
                  <a:pt x="5" y="28"/>
                </a:cubicBezTo>
                <a:cubicBezTo>
                  <a:pt x="3" y="26"/>
                  <a:pt x="1" y="23"/>
                  <a:pt x="0" y="22"/>
                </a:cubicBezTo>
                <a:cubicBezTo>
                  <a:pt x="3" y="16"/>
                  <a:pt x="4" y="10"/>
                  <a:pt x="7" y="5"/>
                </a:cubicBezTo>
                <a:cubicBezTo>
                  <a:pt x="8" y="3"/>
                  <a:pt x="10" y="1"/>
                  <a:pt x="12" y="1"/>
                </a:cubicBezTo>
                <a:cubicBezTo>
                  <a:pt x="13" y="1"/>
                  <a:pt x="16" y="3"/>
                  <a:pt x="16" y="5"/>
                </a:cubicBezTo>
                <a:cubicBezTo>
                  <a:pt x="24" y="27"/>
                  <a:pt x="49" y="35"/>
                  <a:pt x="67" y="21"/>
                </a:cubicBezTo>
                <a:cubicBezTo>
                  <a:pt x="72" y="18"/>
                  <a:pt x="73" y="11"/>
                  <a:pt x="77" y="6"/>
                </a:cubicBezTo>
                <a:cubicBezTo>
                  <a:pt x="78" y="4"/>
                  <a:pt x="80" y="2"/>
                  <a:pt x="81" y="0"/>
                </a:cubicBezTo>
                <a:cubicBezTo>
                  <a:pt x="83" y="2"/>
                  <a:pt x="86" y="4"/>
                  <a:pt x="86" y="6"/>
                </a:cubicBezTo>
                <a:cubicBezTo>
                  <a:pt x="88" y="18"/>
                  <a:pt x="97" y="24"/>
                  <a:pt x="108" y="27"/>
                </a:cubicBezTo>
                <a:cubicBezTo>
                  <a:pt x="120" y="29"/>
                  <a:pt x="132" y="27"/>
                  <a:pt x="141" y="18"/>
                </a:cubicBezTo>
                <a:cubicBezTo>
                  <a:pt x="144" y="15"/>
                  <a:pt x="145" y="9"/>
                  <a:pt x="147" y="5"/>
                </a:cubicBezTo>
                <a:cubicBezTo>
                  <a:pt x="148" y="3"/>
                  <a:pt x="150" y="2"/>
                  <a:pt x="152" y="1"/>
                </a:cubicBezTo>
                <a:cubicBezTo>
                  <a:pt x="153" y="0"/>
                  <a:pt x="156" y="3"/>
                  <a:pt x="156" y="5"/>
                </a:cubicBezTo>
                <a:cubicBezTo>
                  <a:pt x="163" y="23"/>
                  <a:pt x="172" y="29"/>
                  <a:pt x="191" y="27"/>
                </a:cubicBezTo>
                <a:cubicBezTo>
                  <a:pt x="193" y="27"/>
                  <a:pt x="195" y="27"/>
                  <a:pt x="198" y="27"/>
                </a:cubicBezTo>
                <a:cubicBezTo>
                  <a:pt x="199" y="29"/>
                  <a:pt x="200" y="32"/>
                  <a:pt x="201" y="35"/>
                </a:cubicBezTo>
                <a:cubicBezTo>
                  <a:pt x="182" y="40"/>
                  <a:pt x="165" y="36"/>
                  <a:pt x="152" y="22"/>
                </a:cubicBezTo>
                <a:cubicBezTo>
                  <a:pt x="132" y="43"/>
                  <a:pt x="100" y="42"/>
                  <a:pt x="82" y="22"/>
                </a:cubicBezTo>
                <a:cubicBezTo>
                  <a:pt x="72" y="32"/>
                  <a:pt x="61" y="37"/>
                  <a:pt x="47" y="37"/>
                </a:cubicBezTo>
                <a:cubicBezTo>
                  <a:pt x="33" y="38"/>
                  <a:pt x="21" y="33"/>
                  <a:pt x="12" y="2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4" name="Freeform 51">
            <a:extLst>
              <a:ext uri="{FF2B5EF4-FFF2-40B4-BE49-F238E27FC236}">
                <a16:creationId xmlns:a16="http://schemas.microsoft.com/office/drawing/2014/main" id="{E1D5754D-A34E-4FBA-BE95-D76DC17CA1D5}"/>
              </a:ext>
            </a:extLst>
          </p:cNvPr>
          <p:cNvSpPr>
            <a:spLocks/>
          </p:cNvSpPr>
          <p:nvPr/>
        </p:nvSpPr>
        <p:spPr bwMode="auto">
          <a:xfrm>
            <a:off x="3343275" y="3079751"/>
            <a:ext cx="114300" cy="114300"/>
          </a:xfrm>
          <a:custGeom>
            <a:avLst/>
            <a:gdLst>
              <a:gd name="T0" fmla="*/ 1 w 57"/>
              <a:gd name="T1" fmla="*/ 29 h 57"/>
              <a:gd name="T2" fmla="*/ 29 w 57"/>
              <a:gd name="T3" fmla="*/ 0 h 57"/>
              <a:gd name="T4" fmla="*/ 57 w 57"/>
              <a:gd name="T5" fmla="*/ 29 h 57"/>
              <a:gd name="T6" fmla="*/ 29 w 57"/>
              <a:gd name="T7" fmla="*/ 57 h 57"/>
              <a:gd name="T8" fmla="*/ 1 w 57"/>
              <a:gd name="T9" fmla="*/ 29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7">
                <a:moveTo>
                  <a:pt x="1" y="29"/>
                </a:moveTo>
                <a:cubicBezTo>
                  <a:pt x="0" y="13"/>
                  <a:pt x="13" y="1"/>
                  <a:pt x="29" y="0"/>
                </a:cubicBezTo>
                <a:cubicBezTo>
                  <a:pt x="44" y="0"/>
                  <a:pt x="57" y="13"/>
                  <a:pt x="57" y="29"/>
                </a:cubicBezTo>
                <a:cubicBezTo>
                  <a:pt x="57" y="43"/>
                  <a:pt x="44" y="56"/>
                  <a:pt x="29" y="57"/>
                </a:cubicBezTo>
                <a:cubicBezTo>
                  <a:pt x="14" y="57"/>
                  <a:pt x="1" y="44"/>
                  <a:pt x="1" y="2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5" name="Freeform 52">
            <a:extLst>
              <a:ext uri="{FF2B5EF4-FFF2-40B4-BE49-F238E27FC236}">
                <a16:creationId xmlns:a16="http://schemas.microsoft.com/office/drawing/2014/main" id="{C2210D25-EFA3-4D30-890E-05CBCBA7B014}"/>
              </a:ext>
            </a:extLst>
          </p:cNvPr>
          <p:cNvSpPr>
            <a:spLocks/>
          </p:cNvSpPr>
          <p:nvPr/>
        </p:nvSpPr>
        <p:spPr bwMode="auto">
          <a:xfrm>
            <a:off x="2112963" y="3733801"/>
            <a:ext cx="334963" cy="90488"/>
          </a:xfrm>
          <a:custGeom>
            <a:avLst/>
            <a:gdLst>
              <a:gd name="T0" fmla="*/ 166 w 166"/>
              <a:gd name="T1" fmla="*/ 23 h 45"/>
              <a:gd name="T2" fmla="*/ 161 w 166"/>
              <a:gd name="T3" fmla="*/ 29 h 45"/>
              <a:gd name="T4" fmla="*/ 152 w 166"/>
              <a:gd name="T5" fmla="*/ 22 h 45"/>
              <a:gd name="T6" fmla="*/ 82 w 166"/>
              <a:gd name="T7" fmla="*/ 21 h 45"/>
              <a:gd name="T8" fmla="*/ 48 w 166"/>
              <a:gd name="T9" fmla="*/ 37 h 45"/>
              <a:gd name="T10" fmla="*/ 12 w 166"/>
              <a:gd name="T11" fmla="*/ 21 h 45"/>
              <a:gd name="T12" fmla="*/ 5 w 166"/>
              <a:gd name="T13" fmla="*/ 27 h 45"/>
              <a:gd name="T14" fmla="*/ 0 w 166"/>
              <a:gd name="T15" fmla="*/ 22 h 45"/>
              <a:gd name="T16" fmla="*/ 7 w 166"/>
              <a:gd name="T17" fmla="*/ 5 h 45"/>
              <a:gd name="T18" fmla="*/ 12 w 166"/>
              <a:gd name="T19" fmla="*/ 0 h 45"/>
              <a:gd name="T20" fmla="*/ 17 w 166"/>
              <a:gd name="T21" fmla="*/ 4 h 45"/>
              <a:gd name="T22" fmla="*/ 65 w 166"/>
              <a:gd name="T23" fmla="*/ 23 h 45"/>
              <a:gd name="T24" fmla="*/ 77 w 166"/>
              <a:gd name="T25" fmla="*/ 6 h 45"/>
              <a:gd name="T26" fmla="*/ 82 w 166"/>
              <a:gd name="T27" fmla="*/ 0 h 45"/>
              <a:gd name="T28" fmla="*/ 87 w 166"/>
              <a:gd name="T29" fmla="*/ 6 h 45"/>
              <a:gd name="T30" fmla="*/ 117 w 166"/>
              <a:gd name="T31" fmla="*/ 27 h 45"/>
              <a:gd name="T32" fmla="*/ 147 w 166"/>
              <a:gd name="T33" fmla="*/ 7 h 45"/>
              <a:gd name="T34" fmla="*/ 152 w 166"/>
              <a:gd name="T35" fmla="*/ 0 h 45"/>
              <a:gd name="T36" fmla="*/ 157 w 166"/>
              <a:gd name="T37" fmla="*/ 6 h 45"/>
              <a:gd name="T38" fmla="*/ 166 w 166"/>
              <a:gd name="T39" fmla="*/ 23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6" h="45">
                <a:moveTo>
                  <a:pt x="166" y="23"/>
                </a:moveTo>
                <a:cubicBezTo>
                  <a:pt x="165" y="24"/>
                  <a:pt x="163" y="27"/>
                  <a:pt x="161" y="29"/>
                </a:cubicBezTo>
                <a:cubicBezTo>
                  <a:pt x="158" y="27"/>
                  <a:pt x="155" y="24"/>
                  <a:pt x="152" y="22"/>
                </a:cubicBezTo>
                <a:cubicBezTo>
                  <a:pt x="129" y="45"/>
                  <a:pt x="98" y="39"/>
                  <a:pt x="82" y="21"/>
                </a:cubicBezTo>
                <a:cubicBezTo>
                  <a:pt x="73" y="32"/>
                  <a:pt x="61" y="37"/>
                  <a:pt x="48" y="37"/>
                </a:cubicBezTo>
                <a:cubicBezTo>
                  <a:pt x="34" y="37"/>
                  <a:pt x="22" y="32"/>
                  <a:pt x="12" y="21"/>
                </a:cubicBezTo>
                <a:cubicBezTo>
                  <a:pt x="10" y="23"/>
                  <a:pt x="8" y="25"/>
                  <a:pt x="5" y="27"/>
                </a:cubicBezTo>
                <a:cubicBezTo>
                  <a:pt x="3" y="25"/>
                  <a:pt x="1" y="23"/>
                  <a:pt x="0" y="22"/>
                </a:cubicBezTo>
                <a:cubicBezTo>
                  <a:pt x="3" y="16"/>
                  <a:pt x="5" y="10"/>
                  <a:pt x="7" y="5"/>
                </a:cubicBezTo>
                <a:cubicBezTo>
                  <a:pt x="8" y="3"/>
                  <a:pt x="10" y="0"/>
                  <a:pt x="12" y="0"/>
                </a:cubicBezTo>
                <a:cubicBezTo>
                  <a:pt x="13" y="0"/>
                  <a:pt x="16" y="3"/>
                  <a:pt x="17" y="4"/>
                </a:cubicBezTo>
                <a:cubicBezTo>
                  <a:pt x="24" y="25"/>
                  <a:pt x="45" y="33"/>
                  <a:pt x="65" y="23"/>
                </a:cubicBezTo>
                <a:cubicBezTo>
                  <a:pt x="71" y="19"/>
                  <a:pt x="76" y="14"/>
                  <a:pt x="77" y="6"/>
                </a:cubicBezTo>
                <a:cubicBezTo>
                  <a:pt x="78" y="4"/>
                  <a:pt x="80" y="2"/>
                  <a:pt x="82" y="0"/>
                </a:cubicBezTo>
                <a:cubicBezTo>
                  <a:pt x="84" y="2"/>
                  <a:pt x="86" y="4"/>
                  <a:pt x="87" y="6"/>
                </a:cubicBezTo>
                <a:cubicBezTo>
                  <a:pt x="90" y="19"/>
                  <a:pt x="102" y="27"/>
                  <a:pt x="117" y="27"/>
                </a:cubicBezTo>
                <a:cubicBezTo>
                  <a:pt x="132" y="27"/>
                  <a:pt x="144" y="19"/>
                  <a:pt x="147" y="7"/>
                </a:cubicBezTo>
                <a:cubicBezTo>
                  <a:pt x="148" y="4"/>
                  <a:pt x="151" y="2"/>
                  <a:pt x="152" y="0"/>
                </a:cubicBezTo>
                <a:cubicBezTo>
                  <a:pt x="154" y="2"/>
                  <a:pt x="156" y="4"/>
                  <a:pt x="157" y="6"/>
                </a:cubicBezTo>
                <a:cubicBezTo>
                  <a:pt x="160" y="11"/>
                  <a:pt x="163" y="17"/>
                  <a:pt x="166" y="2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6" name="Freeform 53">
            <a:extLst>
              <a:ext uri="{FF2B5EF4-FFF2-40B4-BE49-F238E27FC236}">
                <a16:creationId xmlns:a16="http://schemas.microsoft.com/office/drawing/2014/main" id="{41BA1C38-B8AC-4BDC-B70C-EB7B2C2994E4}"/>
              </a:ext>
            </a:extLst>
          </p:cNvPr>
          <p:cNvSpPr>
            <a:spLocks/>
          </p:cNvSpPr>
          <p:nvPr/>
        </p:nvSpPr>
        <p:spPr bwMode="auto">
          <a:xfrm>
            <a:off x="2270125" y="3468688"/>
            <a:ext cx="125413" cy="188913"/>
          </a:xfrm>
          <a:custGeom>
            <a:avLst/>
            <a:gdLst>
              <a:gd name="T0" fmla="*/ 26 w 62"/>
              <a:gd name="T1" fmla="*/ 18 h 93"/>
              <a:gd name="T2" fmla="*/ 7 w 62"/>
              <a:gd name="T3" fmla="*/ 36 h 93"/>
              <a:gd name="T4" fmla="*/ 0 w 62"/>
              <a:gd name="T5" fmla="*/ 28 h 93"/>
              <a:gd name="T6" fmla="*/ 31 w 62"/>
              <a:gd name="T7" fmla="*/ 0 h 93"/>
              <a:gd name="T8" fmla="*/ 62 w 62"/>
              <a:gd name="T9" fmla="*/ 28 h 93"/>
              <a:gd name="T10" fmla="*/ 56 w 62"/>
              <a:gd name="T11" fmla="*/ 36 h 93"/>
              <a:gd name="T12" fmla="*/ 37 w 62"/>
              <a:gd name="T13" fmla="*/ 18 h 93"/>
              <a:gd name="T14" fmla="*/ 37 w 62"/>
              <a:gd name="T15" fmla="*/ 48 h 93"/>
              <a:gd name="T16" fmla="*/ 41 w 62"/>
              <a:gd name="T17" fmla="*/ 53 h 93"/>
              <a:gd name="T18" fmla="*/ 62 w 62"/>
              <a:gd name="T19" fmla="*/ 73 h 93"/>
              <a:gd name="T20" fmla="*/ 56 w 62"/>
              <a:gd name="T21" fmla="*/ 80 h 93"/>
              <a:gd name="T22" fmla="*/ 37 w 62"/>
              <a:gd name="T23" fmla="*/ 63 h 93"/>
              <a:gd name="T24" fmla="*/ 37 w 62"/>
              <a:gd name="T25" fmla="*/ 93 h 93"/>
              <a:gd name="T26" fmla="*/ 27 w 62"/>
              <a:gd name="T27" fmla="*/ 93 h 93"/>
              <a:gd name="T28" fmla="*/ 27 w 62"/>
              <a:gd name="T29" fmla="*/ 63 h 93"/>
              <a:gd name="T30" fmla="*/ 6 w 62"/>
              <a:gd name="T31" fmla="*/ 80 h 93"/>
              <a:gd name="T32" fmla="*/ 0 w 62"/>
              <a:gd name="T33" fmla="*/ 73 h 93"/>
              <a:gd name="T34" fmla="*/ 19 w 62"/>
              <a:gd name="T35" fmla="*/ 56 h 93"/>
              <a:gd name="T36" fmla="*/ 26 w 62"/>
              <a:gd name="T37" fmla="*/ 39 h 93"/>
              <a:gd name="T38" fmla="*/ 26 w 62"/>
              <a:gd name="T39" fmla="*/ 18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2" h="93">
                <a:moveTo>
                  <a:pt x="26" y="18"/>
                </a:moveTo>
                <a:cubicBezTo>
                  <a:pt x="19" y="25"/>
                  <a:pt x="13" y="30"/>
                  <a:pt x="7" y="36"/>
                </a:cubicBezTo>
                <a:cubicBezTo>
                  <a:pt x="5" y="33"/>
                  <a:pt x="3" y="31"/>
                  <a:pt x="0" y="28"/>
                </a:cubicBezTo>
                <a:cubicBezTo>
                  <a:pt x="11" y="19"/>
                  <a:pt x="21" y="10"/>
                  <a:pt x="31" y="0"/>
                </a:cubicBezTo>
                <a:cubicBezTo>
                  <a:pt x="42" y="9"/>
                  <a:pt x="52" y="19"/>
                  <a:pt x="62" y="28"/>
                </a:cubicBezTo>
                <a:cubicBezTo>
                  <a:pt x="60" y="31"/>
                  <a:pt x="58" y="33"/>
                  <a:pt x="56" y="36"/>
                </a:cubicBezTo>
                <a:cubicBezTo>
                  <a:pt x="50" y="30"/>
                  <a:pt x="44" y="25"/>
                  <a:pt x="37" y="18"/>
                </a:cubicBezTo>
                <a:cubicBezTo>
                  <a:pt x="37" y="29"/>
                  <a:pt x="36" y="39"/>
                  <a:pt x="37" y="48"/>
                </a:cubicBezTo>
                <a:cubicBezTo>
                  <a:pt x="37" y="50"/>
                  <a:pt x="39" y="52"/>
                  <a:pt x="41" y="53"/>
                </a:cubicBezTo>
                <a:cubicBezTo>
                  <a:pt x="48" y="60"/>
                  <a:pt x="55" y="66"/>
                  <a:pt x="62" y="73"/>
                </a:cubicBezTo>
                <a:cubicBezTo>
                  <a:pt x="60" y="75"/>
                  <a:pt x="58" y="78"/>
                  <a:pt x="56" y="80"/>
                </a:cubicBezTo>
                <a:cubicBezTo>
                  <a:pt x="50" y="75"/>
                  <a:pt x="44" y="70"/>
                  <a:pt x="37" y="63"/>
                </a:cubicBezTo>
                <a:cubicBezTo>
                  <a:pt x="37" y="74"/>
                  <a:pt x="37" y="83"/>
                  <a:pt x="37" y="93"/>
                </a:cubicBezTo>
                <a:cubicBezTo>
                  <a:pt x="33" y="93"/>
                  <a:pt x="30" y="93"/>
                  <a:pt x="27" y="93"/>
                </a:cubicBezTo>
                <a:cubicBezTo>
                  <a:pt x="27" y="84"/>
                  <a:pt x="27" y="74"/>
                  <a:pt x="27" y="63"/>
                </a:cubicBezTo>
                <a:cubicBezTo>
                  <a:pt x="19" y="69"/>
                  <a:pt x="13" y="75"/>
                  <a:pt x="6" y="80"/>
                </a:cubicBezTo>
                <a:cubicBezTo>
                  <a:pt x="4" y="78"/>
                  <a:pt x="3" y="76"/>
                  <a:pt x="0" y="73"/>
                </a:cubicBezTo>
                <a:cubicBezTo>
                  <a:pt x="6" y="67"/>
                  <a:pt x="12" y="61"/>
                  <a:pt x="19" y="56"/>
                </a:cubicBezTo>
                <a:cubicBezTo>
                  <a:pt x="25" y="51"/>
                  <a:pt x="27" y="46"/>
                  <a:pt x="26" y="39"/>
                </a:cubicBezTo>
                <a:cubicBezTo>
                  <a:pt x="26" y="33"/>
                  <a:pt x="26" y="27"/>
                  <a:pt x="26" y="1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7" name="Freeform 54">
            <a:extLst>
              <a:ext uri="{FF2B5EF4-FFF2-40B4-BE49-F238E27FC236}">
                <a16:creationId xmlns:a16="http://schemas.microsoft.com/office/drawing/2014/main" id="{F489617F-ECCC-4721-86E4-BE7F59647E88}"/>
              </a:ext>
            </a:extLst>
          </p:cNvPr>
          <p:cNvSpPr>
            <a:spLocks/>
          </p:cNvSpPr>
          <p:nvPr/>
        </p:nvSpPr>
        <p:spPr bwMode="auto">
          <a:xfrm>
            <a:off x="3373438" y="4430713"/>
            <a:ext cx="130175" cy="193675"/>
          </a:xfrm>
          <a:custGeom>
            <a:avLst/>
            <a:gdLst>
              <a:gd name="T0" fmla="*/ 38 w 65"/>
              <a:gd name="T1" fmla="*/ 96 h 96"/>
              <a:gd name="T2" fmla="*/ 28 w 65"/>
              <a:gd name="T3" fmla="*/ 96 h 96"/>
              <a:gd name="T4" fmla="*/ 28 w 65"/>
              <a:gd name="T5" fmla="*/ 65 h 96"/>
              <a:gd name="T6" fmla="*/ 7 w 65"/>
              <a:gd name="T7" fmla="*/ 83 h 96"/>
              <a:gd name="T8" fmla="*/ 0 w 65"/>
              <a:gd name="T9" fmla="*/ 76 h 96"/>
              <a:gd name="T10" fmla="*/ 21 w 65"/>
              <a:gd name="T11" fmla="*/ 57 h 96"/>
              <a:gd name="T12" fmla="*/ 28 w 65"/>
              <a:gd name="T13" fmla="*/ 42 h 96"/>
              <a:gd name="T14" fmla="*/ 28 w 65"/>
              <a:gd name="T15" fmla="*/ 19 h 96"/>
              <a:gd name="T16" fmla="*/ 7 w 65"/>
              <a:gd name="T17" fmla="*/ 37 h 96"/>
              <a:gd name="T18" fmla="*/ 1 w 65"/>
              <a:gd name="T19" fmla="*/ 29 h 96"/>
              <a:gd name="T20" fmla="*/ 33 w 65"/>
              <a:gd name="T21" fmla="*/ 0 h 96"/>
              <a:gd name="T22" fmla="*/ 65 w 65"/>
              <a:gd name="T23" fmla="*/ 30 h 96"/>
              <a:gd name="T24" fmla="*/ 58 w 65"/>
              <a:gd name="T25" fmla="*/ 37 h 96"/>
              <a:gd name="T26" fmla="*/ 38 w 65"/>
              <a:gd name="T27" fmla="*/ 19 h 96"/>
              <a:gd name="T28" fmla="*/ 38 w 65"/>
              <a:gd name="T29" fmla="*/ 49 h 96"/>
              <a:gd name="T30" fmla="*/ 42 w 65"/>
              <a:gd name="T31" fmla="*/ 55 h 96"/>
              <a:gd name="T32" fmla="*/ 64 w 65"/>
              <a:gd name="T33" fmla="*/ 76 h 96"/>
              <a:gd name="T34" fmla="*/ 58 w 65"/>
              <a:gd name="T35" fmla="*/ 83 h 96"/>
              <a:gd name="T36" fmla="*/ 38 w 65"/>
              <a:gd name="T37" fmla="*/ 65 h 96"/>
              <a:gd name="T38" fmla="*/ 38 w 65"/>
              <a:gd name="T39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5" h="96">
                <a:moveTo>
                  <a:pt x="38" y="96"/>
                </a:moveTo>
                <a:cubicBezTo>
                  <a:pt x="34" y="96"/>
                  <a:pt x="31" y="96"/>
                  <a:pt x="28" y="96"/>
                </a:cubicBezTo>
                <a:cubicBezTo>
                  <a:pt x="28" y="86"/>
                  <a:pt x="28" y="77"/>
                  <a:pt x="28" y="65"/>
                </a:cubicBezTo>
                <a:cubicBezTo>
                  <a:pt x="20" y="72"/>
                  <a:pt x="14" y="77"/>
                  <a:pt x="7" y="83"/>
                </a:cubicBezTo>
                <a:cubicBezTo>
                  <a:pt x="5" y="81"/>
                  <a:pt x="3" y="79"/>
                  <a:pt x="0" y="76"/>
                </a:cubicBezTo>
                <a:cubicBezTo>
                  <a:pt x="8" y="69"/>
                  <a:pt x="14" y="63"/>
                  <a:pt x="21" y="57"/>
                </a:cubicBezTo>
                <a:cubicBezTo>
                  <a:pt x="26" y="53"/>
                  <a:pt x="28" y="48"/>
                  <a:pt x="28" y="42"/>
                </a:cubicBezTo>
                <a:cubicBezTo>
                  <a:pt x="27" y="35"/>
                  <a:pt x="28" y="28"/>
                  <a:pt x="28" y="19"/>
                </a:cubicBezTo>
                <a:cubicBezTo>
                  <a:pt x="20" y="26"/>
                  <a:pt x="14" y="31"/>
                  <a:pt x="7" y="37"/>
                </a:cubicBezTo>
                <a:cubicBezTo>
                  <a:pt x="5" y="35"/>
                  <a:pt x="3" y="33"/>
                  <a:pt x="1" y="29"/>
                </a:cubicBezTo>
                <a:cubicBezTo>
                  <a:pt x="11" y="20"/>
                  <a:pt x="22" y="10"/>
                  <a:pt x="33" y="0"/>
                </a:cubicBezTo>
                <a:cubicBezTo>
                  <a:pt x="43" y="10"/>
                  <a:pt x="54" y="20"/>
                  <a:pt x="65" y="30"/>
                </a:cubicBezTo>
                <a:cubicBezTo>
                  <a:pt x="62" y="32"/>
                  <a:pt x="60" y="35"/>
                  <a:pt x="58" y="37"/>
                </a:cubicBezTo>
                <a:cubicBezTo>
                  <a:pt x="51" y="31"/>
                  <a:pt x="45" y="26"/>
                  <a:pt x="38" y="19"/>
                </a:cubicBezTo>
                <a:cubicBezTo>
                  <a:pt x="38" y="30"/>
                  <a:pt x="37" y="40"/>
                  <a:pt x="38" y="49"/>
                </a:cubicBezTo>
                <a:cubicBezTo>
                  <a:pt x="38" y="51"/>
                  <a:pt x="40" y="53"/>
                  <a:pt x="42" y="55"/>
                </a:cubicBezTo>
                <a:cubicBezTo>
                  <a:pt x="49" y="61"/>
                  <a:pt x="57" y="68"/>
                  <a:pt x="64" y="76"/>
                </a:cubicBezTo>
                <a:cubicBezTo>
                  <a:pt x="62" y="78"/>
                  <a:pt x="60" y="80"/>
                  <a:pt x="58" y="83"/>
                </a:cubicBezTo>
                <a:cubicBezTo>
                  <a:pt x="51" y="77"/>
                  <a:pt x="45" y="72"/>
                  <a:pt x="38" y="65"/>
                </a:cubicBezTo>
                <a:cubicBezTo>
                  <a:pt x="38" y="76"/>
                  <a:pt x="38" y="86"/>
                  <a:pt x="38" y="9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8" name="Freeform 55">
            <a:extLst>
              <a:ext uri="{FF2B5EF4-FFF2-40B4-BE49-F238E27FC236}">
                <a16:creationId xmlns:a16="http://schemas.microsoft.com/office/drawing/2014/main" id="{23386E6D-7B52-4758-83CD-B7A7A50A31CF}"/>
              </a:ext>
            </a:extLst>
          </p:cNvPr>
          <p:cNvSpPr>
            <a:spLocks/>
          </p:cNvSpPr>
          <p:nvPr/>
        </p:nvSpPr>
        <p:spPr bwMode="auto">
          <a:xfrm>
            <a:off x="1727200" y="3733801"/>
            <a:ext cx="363538" cy="84138"/>
          </a:xfrm>
          <a:custGeom>
            <a:avLst/>
            <a:gdLst>
              <a:gd name="T0" fmla="*/ 178 w 180"/>
              <a:gd name="T1" fmla="*/ 27 h 42"/>
              <a:gd name="T2" fmla="*/ 180 w 180"/>
              <a:gd name="T3" fmla="*/ 35 h 42"/>
              <a:gd name="T4" fmla="*/ 133 w 180"/>
              <a:gd name="T5" fmla="*/ 21 h 42"/>
              <a:gd name="T6" fmla="*/ 98 w 180"/>
              <a:gd name="T7" fmla="*/ 37 h 42"/>
              <a:gd name="T8" fmla="*/ 63 w 180"/>
              <a:gd name="T9" fmla="*/ 21 h 42"/>
              <a:gd name="T10" fmla="*/ 0 w 180"/>
              <a:gd name="T11" fmla="*/ 27 h 42"/>
              <a:gd name="T12" fmla="*/ 4 w 180"/>
              <a:gd name="T13" fmla="*/ 21 h 42"/>
              <a:gd name="T14" fmla="*/ 26 w 180"/>
              <a:gd name="T15" fmla="*/ 27 h 42"/>
              <a:gd name="T16" fmla="*/ 58 w 180"/>
              <a:gd name="T17" fmla="*/ 5 h 42"/>
              <a:gd name="T18" fmla="*/ 63 w 180"/>
              <a:gd name="T19" fmla="*/ 0 h 42"/>
              <a:gd name="T20" fmla="*/ 68 w 180"/>
              <a:gd name="T21" fmla="*/ 5 h 42"/>
              <a:gd name="T22" fmla="*/ 97 w 180"/>
              <a:gd name="T23" fmla="*/ 27 h 42"/>
              <a:gd name="T24" fmla="*/ 128 w 180"/>
              <a:gd name="T25" fmla="*/ 5 h 42"/>
              <a:gd name="T26" fmla="*/ 133 w 180"/>
              <a:gd name="T27" fmla="*/ 0 h 42"/>
              <a:gd name="T28" fmla="*/ 138 w 180"/>
              <a:gd name="T29" fmla="*/ 4 h 42"/>
              <a:gd name="T30" fmla="*/ 171 w 180"/>
              <a:gd name="T31" fmla="*/ 27 h 42"/>
              <a:gd name="T32" fmla="*/ 178 w 180"/>
              <a:gd name="T33" fmla="*/ 27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0" h="42">
                <a:moveTo>
                  <a:pt x="178" y="27"/>
                </a:moveTo>
                <a:cubicBezTo>
                  <a:pt x="179" y="30"/>
                  <a:pt x="179" y="32"/>
                  <a:pt x="180" y="35"/>
                </a:cubicBezTo>
                <a:cubicBezTo>
                  <a:pt x="161" y="40"/>
                  <a:pt x="146" y="35"/>
                  <a:pt x="133" y="21"/>
                </a:cubicBezTo>
                <a:cubicBezTo>
                  <a:pt x="124" y="32"/>
                  <a:pt x="112" y="37"/>
                  <a:pt x="98" y="37"/>
                </a:cubicBezTo>
                <a:cubicBezTo>
                  <a:pt x="84" y="37"/>
                  <a:pt x="72" y="32"/>
                  <a:pt x="63" y="21"/>
                </a:cubicBezTo>
                <a:cubicBezTo>
                  <a:pt x="41" y="40"/>
                  <a:pt x="19" y="42"/>
                  <a:pt x="0" y="27"/>
                </a:cubicBezTo>
                <a:cubicBezTo>
                  <a:pt x="1" y="25"/>
                  <a:pt x="3" y="23"/>
                  <a:pt x="4" y="21"/>
                </a:cubicBezTo>
                <a:cubicBezTo>
                  <a:pt x="12" y="23"/>
                  <a:pt x="19" y="26"/>
                  <a:pt x="26" y="27"/>
                </a:cubicBezTo>
                <a:cubicBezTo>
                  <a:pt x="43" y="28"/>
                  <a:pt x="53" y="21"/>
                  <a:pt x="58" y="5"/>
                </a:cubicBezTo>
                <a:cubicBezTo>
                  <a:pt x="59" y="3"/>
                  <a:pt x="62" y="2"/>
                  <a:pt x="63" y="0"/>
                </a:cubicBezTo>
                <a:cubicBezTo>
                  <a:pt x="65" y="2"/>
                  <a:pt x="67" y="3"/>
                  <a:pt x="68" y="5"/>
                </a:cubicBezTo>
                <a:cubicBezTo>
                  <a:pt x="71" y="19"/>
                  <a:pt x="81" y="27"/>
                  <a:pt x="97" y="27"/>
                </a:cubicBezTo>
                <a:cubicBezTo>
                  <a:pt x="114" y="27"/>
                  <a:pt x="124" y="20"/>
                  <a:pt x="128" y="5"/>
                </a:cubicBezTo>
                <a:cubicBezTo>
                  <a:pt x="129" y="3"/>
                  <a:pt x="131" y="2"/>
                  <a:pt x="133" y="0"/>
                </a:cubicBezTo>
                <a:cubicBezTo>
                  <a:pt x="135" y="1"/>
                  <a:pt x="137" y="3"/>
                  <a:pt x="138" y="4"/>
                </a:cubicBezTo>
                <a:cubicBezTo>
                  <a:pt x="143" y="21"/>
                  <a:pt x="153" y="28"/>
                  <a:pt x="171" y="27"/>
                </a:cubicBezTo>
                <a:cubicBezTo>
                  <a:pt x="173" y="27"/>
                  <a:pt x="175" y="27"/>
                  <a:pt x="178" y="2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9" name="Freeform 56">
            <a:extLst>
              <a:ext uri="{FF2B5EF4-FFF2-40B4-BE49-F238E27FC236}">
                <a16:creationId xmlns:a16="http://schemas.microsoft.com/office/drawing/2014/main" id="{04162463-4F55-4E75-B8A9-877FC8ECD02A}"/>
              </a:ext>
            </a:extLst>
          </p:cNvPr>
          <p:cNvSpPr>
            <a:spLocks/>
          </p:cNvSpPr>
          <p:nvPr/>
        </p:nvSpPr>
        <p:spPr bwMode="auto">
          <a:xfrm>
            <a:off x="730250" y="4768851"/>
            <a:ext cx="368300" cy="87313"/>
          </a:xfrm>
          <a:custGeom>
            <a:avLst/>
            <a:gdLst>
              <a:gd name="T0" fmla="*/ 135 w 182"/>
              <a:gd name="T1" fmla="*/ 22 h 43"/>
              <a:gd name="T2" fmla="*/ 64 w 182"/>
              <a:gd name="T3" fmla="*/ 22 h 43"/>
              <a:gd name="T4" fmla="*/ 29 w 182"/>
              <a:gd name="T5" fmla="*/ 37 h 43"/>
              <a:gd name="T6" fmla="*/ 0 w 182"/>
              <a:gd name="T7" fmla="*/ 27 h 43"/>
              <a:gd name="T8" fmla="*/ 5 w 182"/>
              <a:gd name="T9" fmla="*/ 22 h 43"/>
              <a:gd name="T10" fmla="*/ 33 w 182"/>
              <a:gd name="T11" fmla="*/ 27 h 43"/>
              <a:gd name="T12" fmla="*/ 60 w 182"/>
              <a:gd name="T13" fmla="*/ 5 h 43"/>
              <a:gd name="T14" fmla="*/ 65 w 182"/>
              <a:gd name="T15" fmla="*/ 0 h 43"/>
              <a:gd name="T16" fmla="*/ 69 w 182"/>
              <a:gd name="T17" fmla="*/ 5 h 43"/>
              <a:gd name="T18" fmla="*/ 91 w 182"/>
              <a:gd name="T19" fmla="*/ 27 h 43"/>
              <a:gd name="T20" fmla="*/ 124 w 182"/>
              <a:gd name="T21" fmla="*/ 17 h 43"/>
              <a:gd name="T22" fmla="*/ 130 w 182"/>
              <a:gd name="T23" fmla="*/ 5 h 43"/>
              <a:gd name="T24" fmla="*/ 134 w 182"/>
              <a:gd name="T25" fmla="*/ 1 h 43"/>
              <a:gd name="T26" fmla="*/ 139 w 182"/>
              <a:gd name="T27" fmla="*/ 5 h 43"/>
              <a:gd name="T28" fmla="*/ 175 w 182"/>
              <a:gd name="T29" fmla="*/ 27 h 43"/>
              <a:gd name="T30" fmla="*/ 179 w 182"/>
              <a:gd name="T31" fmla="*/ 27 h 43"/>
              <a:gd name="T32" fmla="*/ 182 w 182"/>
              <a:gd name="T33" fmla="*/ 35 h 43"/>
              <a:gd name="T34" fmla="*/ 135 w 182"/>
              <a:gd name="T35" fmla="*/ 22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2" h="43">
                <a:moveTo>
                  <a:pt x="135" y="22"/>
                </a:moveTo>
                <a:cubicBezTo>
                  <a:pt x="116" y="42"/>
                  <a:pt x="85" y="43"/>
                  <a:pt x="64" y="22"/>
                </a:cubicBezTo>
                <a:cubicBezTo>
                  <a:pt x="55" y="33"/>
                  <a:pt x="43" y="38"/>
                  <a:pt x="29" y="37"/>
                </a:cubicBezTo>
                <a:cubicBezTo>
                  <a:pt x="19" y="37"/>
                  <a:pt x="9" y="35"/>
                  <a:pt x="0" y="27"/>
                </a:cubicBezTo>
                <a:cubicBezTo>
                  <a:pt x="2" y="25"/>
                  <a:pt x="4" y="23"/>
                  <a:pt x="5" y="22"/>
                </a:cubicBezTo>
                <a:cubicBezTo>
                  <a:pt x="15" y="24"/>
                  <a:pt x="24" y="27"/>
                  <a:pt x="33" y="27"/>
                </a:cubicBezTo>
                <a:cubicBezTo>
                  <a:pt x="48" y="27"/>
                  <a:pt x="56" y="19"/>
                  <a:pt x="60" y="5"/>
                </a:cubicBezTo>
                <a:cubicBezTo>
                  <a:pt x="60" y="3"/>
                  <a:pt x="63" y="2"/>
                  <a:pt x="65" y="0"/>
                </a:cubicBezTo>
                <a:cubicBezTo>
                  <a:pt x="66" y="2"/>
                  <a:pt x="69" y="4"/>
                  <a:pt x="69" y="5"/>
                </a:cubicBezTo>
                <a:cubicBezTo>
                  <a:pt x="71" y="18"/>
                  <a:pt x="79" y="24"/>
                  <a:pt x="91" y="27"/>
                </a:cubicBezTo>
                <a:cubicBezTo>
                  <a:pt x="103" y="29"/>
                  <a:pt x="115" y="27"/>
                  <a:pt x="124" y="17"/>
                </a:cubicBezTo>
                <a:cubicBezTo>
                  <a:pt x="127" y="14"/>
                  <a:pt x="128" y="9"/>
                  <a:pt x="130" y="5"/>
                </a:cubicBezTo>
                <a:cubicBezTo>
                  <a:pt x="131" y="3"/>
                  <a:pt x="132" y="1"/>
                  <a:pt x="134" y="1"/>
                </a:cubicBezTo>
                <a:cubicBezTo>
                  <a:pt x="136" y="1"/>
                  <a:pt x="138" y="3"/>
                  <a:pt x="139" y="5"/>
                </a:cubicBezTo>
                <a:cubicBezTo>
                  <a:pt x="146" y="23"/>
                  <a:pt x="154" y="29"/>
                  <a:pt x="175" y="27"/>
                </a:cubicBezTo>
                <a:cubicBezTo>
                  <a:pt x="176" y="27"/>
                  <a:pt x="178" y="27"/>
                  <a:pt x="179" y="27"/>
                </a:cubicBezTo>
                <a:cubicBezTo>
                  <a:pt x="180" y="30"/>
                  <a:pt x="181" y="33"/>
                  <a:pt x="182" y="35"/>
                </a:cubicBezTo>
                <a:cubicBezTo>
                  <a:pt x="164" y="40"/>
                  <a:pt x="150" y="36"/>
                  <a:pt x="135" y="2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0" name="Freeform 57">
            <a:extLst>
              <a:ext uri="{FF2B5EF4-FFF2-40B4-BE49-F238E27FC236}">
                <a16:creationId xmlns:a16="http://schemas.microsoft.com/office/drawing/2014/main" id="{453022A9-610B-40A0-A837-77A8F0ADA4DC}"/>
              </a:ext>
            </a:extLst>
          </p:cNvPr>
          <p:cNvSpPr>
            <a:spLocks/>
          </p:cNvSpPr>
          <p:nvPr/>
        </p:nvSpPr>
        <p:spPr bwMode="auto">
          <a:xfrm>
            <a:off x="1120775" y="4670426"/>
            <a:ext cx="331788" cy="87313"/>
          </a:xfrm>
          <a:custGeom>
            <a:avLst/>
            <a:gdLst>
              <a:gd name="T0" fmla="*/ 165 w 165"/>
              <a:gd name="T1" fmla="*/ 23 h 43"/>
              <a:gd name="T2" fmla="*/ 161 w 165"/>
              <a:gd name="T3" fmla="*/ 29 h 43"/>
              <a:gd name="T4" fmla="*/ 152 w 165"/>
              <a:gd name="T5" fmla="*/ 22 h 43"/>
              <a:gd name="T6" fmla="*/ 81 w 165"/>
              <a:gd name="T7" fmla="*/ 21 h 43"/>
              <a:gd name="T8" fmla="*/ 12 w 165"/>
              <a:gd name="T9" fmla="*/ 21 h 43"/>
              <a:gd name="T10" fmla="*/ 4 w 165"/>
              <a:gd name="T11" fmla="*/ 27 h 43"/>
              <a:gd name="T12" fmla="*/ 0 w 165"/>
              <a:gd name="T13" fmla="*/ 22 h 43"/>
              <a:gd name="T14" fmla="*/ 7 w 165"/>
              <a:gd name="T15" fmla="*/ 4 h 43"/>
              <a:gd name="T16" fmla="*/ 11 w 165"/>
              <a:gd name="T17" fmla="*/ 0 h 43"/>
              <a:gd name="T18" fmla="*/ 16 w 165"/>
              <a:gd name="T19" fmla="*/ 4 h 43"/>
              <a:gd name="T20" fmla="*/ 63 w 165"/>
              <a:gd name="T21" fmla="*/ 23 h 43"/>
              <a:gd name="T22" fmla="*/ 77 w 165"/>
              <a:gd name="T23" fmla="*/ 6 h 43"/>
              <a:gd name="T24" fmla="*/ 81 w 165"/>
              <a:gd name="T25" fmla="*/ 0 h 43"/>
              <a:gd name="T26" fmla="*/ 87 w 165"/>
              <a:gd name="T27" fmla="*/ 6 h 43"/>
              <a:gd name="T28" fmla="*/ 117 w 165"/>
              <a:gd name="T29" fmla="*/ 27 h 43"/>
              <a:gd name="T30" fmla="*/ 147 w 165"/>
              <a:gd name="T31" fmla="*/ 6 h 43"/>
              <a:gd name="T32" fmla="*/ 152 w 165"/>
              <a:gd name="T33" fmla="*/ 0 h 43"/>
              <a:gd name="T34" fmla="*/ 157 w 165"/>
              <a:gd name="T35" fmla="*/ 6 h 43"/>
              <a:gd name="T36" fmla="*/ 165 w 165"/>
              <a:gd name="T37" fmla="*/ 2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5" h="43">
                <a:moveTo>
                  <a:pt x="165" y="23"/>
                </a:moveTo>
                <a:cubicBezTo>
                  <a:pt x="165" y="24"/>
                  <a:pt x="163" y="26"/>
                  <a:pt x="161" y="29"/>
                </a:cubicBezTo>
                <a:cubicBezTo>
                  <a:pt x="158" y="27"/>
                  <a:pt x="155" y="24"/>
                  <a:pt x="152" y="22"/>
                </a:cubicBezTo>
                <a:cubicBezTo>
                  <a:pt x="126" y="43"/>
                  <a:pt x="106" y="42"/>
                  <a:pt x="81" y="21"/>
                </a:cubicBezTo>
                <a:cubicBezTo>
                  <a:pt x="60" y="42"/>
                  <a:pt x="34" y="42"/>
                  <a:pt x="12" y="21"/>
                </a:cubicBezTo>
                <a:cubicBezTo>
                  <a:pt x="9" y="23"/>
                  <a:pt x="7" y="25"/>
                  <a:pt x="4" y="27"/>
                </a:cubicBezTo>
                <a:cubicBezTo>
                  <a:pt x="3" y="25"/>
                  <a:pt x="1" y="23"/>
                  <a:pt x="0" y="22"/>
                </a:cubicBezTo>
                <a:cubicBezTo>
                  <a:pt x="2" y="15"/>
                  <a:pt x="4" y="10"/>
                  <a:pt x="7" y="4"/>
                </a:cubicBezTo>
                <a:cubicBezTo>
                  <a:pt x="8" y="3"/>
                  <a:pt x="10" y="0"/>
                  <a:pt x="11" y="0"/>
                </a:cubicBezTo>
                <a:cubicBezTo>
                  <a:pt x="13" y="0"/>
                  <a:pt x="16" y="3"/>
                  <a:pt x="16" y="4"/>
                </a:cubicBezTo>
                <a:cubicBezTo>
                  <a:pt x="24" y="25"/>
                  <a:pt x="43" y="33"/>
                  <a:pt x="63" y="23"/>
                </a:cubicBezTo>
                <a:cubicBezTo>
                  <a:pt x="70" y="20"/>
                  <a:pt x="75" y="15"/>
                  <a:pt x="77" y="6"/>
                </a:cubicBezTo>
                <a:cubicBezTo>
                  <a:pt x="77" y="4"/>
                  <a:pt x="80" y="2"/>
                  <a:pt x="81" y="0"/>
                </a:cubicBezTo>
                <a:cubicBezTo>
                  <a:pt x="83" y="2"/>
                  <a:pt x="86" y="4"/>
                  <a:pt x="87" y="6"/>
                </a:cubicBezTo>
                <a:cubicBezTo>
                  <a:pt x="90" y="19"/>
                  <a:pt x="101" y="27"/>
                  <a:pt x="117" y="27"/>
                </a:cubicBezTo>
                <a:cubicBezTo>
                  <a:pt x="132" y="27"/>
                  <a:pt x="143" y="19"/>
                  <a:pt x="147" y="6"/>
                </a:cubicBezTo>
                <a:cubicBezTo>
                  <a:pt x="147" y="4"/>
                  <a:pt x="150" y="2"/>
                  <a:pt x="152" y="0"/>
                </a:cubicBezTo>
                <a:cubicBezTo>
                  <a:pt x="154" y="2"/>
                  <a:pt x="155" y="4"/>
                  <a:pt x="157" y="6"/>
                </a:cubicBezTo>
                <a:cubicBezTo>
                  <a:pt x="159" y="11"/>
                  <a:pt x="162" y="17"/>
                  <a:pt x="165" y="2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1" name="Freeform 58">
            <a:extLst>
              <a:ext uri="{FF2B5EF4-FFF2-40B4-BE49-F238E27FC236}">
                <a16:creationId xmlns:a16="http://schemas.microsoft.com/office/drawing/2014/main" id="{8E4CF039-BEDB-4A71-9221-18D209550A39}"/>
              </a:ext>
            </a:extLst>
          </p:cNvPr>
          <p:cNvSpPr>
            <a:spLocks/>
          </p:cNvSpPr>
          <p:nvPr/>
        </p:nvSpPr>
        <p:spPr bwMode="auto">
          <a:xfrm>
            <a:off x="3298825" y="4067176"/>
            <a:ext cx="128588" cy="193675"/>
          </a:xfrm>
          <a:custGeom>
            <a:avLst/>
            <a:gdLst>
              <a:gd name="T0" fmla="*/ 0 w 64"/>
              <a:gd name="T1" fmla="*/ 75 h 96"/>
              <a:gd name="T2" fmla="*/ 21 w 64"/>
              <a:gd name="T3" fmla="*/ 56 h 96"/>
              <a:gd name="T4" fmla="*/ 27 w 64"/>
              <a:gd name="T5" fmla="*/ 43 h 96"/>
              <a:gd name="T6" fmla="*/ 27 w 64"/>
              <a:gd name="T7" fmla="*/ 19 h 96"/>
              <a:gd name="T8" fmla="*/ 7 w 64"/>
              <a:gd name="T9" fmla="*/ 37 h 96"/>
              <a:gd name="T10" fmla="*/ 0 w 64"/>
              <a:gd name="T11" fmla="*/ 30 h 96"/>
              <a:gd name="T12" fmla="*/ 32 w 64"/>
              <a:gd name="T13" fmla="*/ 0 h 96"/>
              <a:gd name="T14" fmla="*/ 64 w 64"/>
              <a:gd name="T15" fmla="*/ 30 h 96"/>
              <a:gd name="T16" fmla="*/ 57 w 64"/>
              <a:gd name="T17" fmla="*/ 37 h 96"/>
              <a:gd name="T18" fmla="*/ 37 w 64"/>
              <a:gd name="T19" fmla="*/ 19 h 96"/>
              <a:gd name="T20" fmla="*/ 37 w 64"/>
              <a:gd name="T21" fmla="*/ 49 h 96"/>
              <a:gd name="T22" fmla="*/ 42 w 64"/>
              <a:gd name="T23" fmla="*/ 55 h 96"/>
              <a:gd name="T24" fmla="*/ 64 w 64"/>
              <a:gd name="T25" fmla="*/ 75 h 96"/>
              <a:gd name="T26" fmla="*/ 57 w 64"/>
              <a:gd name="T27" fmla="*/ 83 h 96"/>
              <a:gd name="T28" fmla="*/ 37 w 64"/>
              <a:gd name="T29" fmla="*/ 65 h 96"/>
              <a:gd name="T30" fmla="*/ 37 w 64"/>
              <a:gd name="T31" fmla="*/ 96 h 96"/>
              <a:gd name="T32" fmla="*/ 27 w 64"/>
              <a:gd name="T33" fmla="*/ 96 h 96"/>
              <a:gd name="T34" fmla="*/ 27 w 64"/>
              <a:gd name="T35" fmla="*/ 65 h 96"/>
              <a:gd name="T36" fmla="*/ 7 w 64"/>
              <a:gd name="T37" fmla="*/ 83 h 96"/>
              <a:gd name="T38" fmla="*/ 0 w 64"/>
              <a:gd name="T39" fmla="*/ 7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4" h="96">
                <a:moveTo>
                  <a:pt x="0" y="75"/>
                </a:moveTo>
                <a:cubicBezTo>
                  <a:pt x="8" y="69"/>
                  <a:pt x="14" y="62"/>
                  <a:pt x="21" y="56"/>
                </a:cubicBezTo>
                <a:cubicBezTo>
                  <a:pt x="26" y="53"/>
                  <a:pt x="27" y="49"/>
                  <a:pt x="27" y="43"/>
                </a:cubicBezTo>
                <a:cubicBezTo>
                  <a:pt x="27" y="36"/>
                  <a:pt x="27" y="29"/>
                  <a:pt x="27" y="19"/>
                </a:cubicBezTo>
                <a:cubicBezTo>
                  <a:pt x="19" y="26"/>
                  <a:pt x="13" y="31"/>
                  <a:pt x="7" y="37"/>
                </a:cubicBezTo>
                <a:cubicBezTo>
                  <a:pt x="5" y="35"/>
                  <a:pt x="2" y="32"/>
                  <a:pt x="0" y="30"/>
                </a:cubicBezTo>
                <a:cubicBezTo>
                  <a:pt x="11" y="20"/>
                  <a:pt x="21" y="11"/>
                  <a:pt x="32" y="0"/>
                </a:cubicBezTo>
                <a:cubicBezTo>
                  <a:pt x="43" y="10"/>
                  <a:pt x="53" y="20"/>
                  <a:pt x="64" y="30"/>
                </a:cubicBezTo>
                <a:cubicBezTo>
                  <a:pt x="62" y="32"/>
                  <a:pt x="60" y="34"/>
                  <a:pt x="57" y="37"/>
                </a:cubicBezTo>
                <a:cubicBezTo>
                  <a:pt x="51" y="31"/>
                  <a:pt x="45" y="26"/>
                  <a:pt x="37" y="19"/>
                </a:cubicBezTo>
                <a:cubicBezTo>
                  <a:pt x="37" y="30"/>
                  <a:pt x="37" y="40"/>
                  <a:pt x="37" y="49"/>
                </a:cubicBezTo>
                <a:cubicBezTo>
                  <a:pt x="37" y="51"/>
                  <a:pt x="40" y="53"/>
                  <a:pt x="42" y="55"/>
                </a:cubicBezTo>
                <a:cubicBezTo>
                  <a:pt x="49" y="62"/>
                  <a:pt x="56" y="68"/>
                  <a:pt x="64" y="75"/>
                </a:cubicBezTo>
                <a:cubicBezTo>
                  <a:pt x="62" y="78"/>
                  <a:pt x="60" y="80"/>
                  <a:pt x="57" y="83"/>
                </a:cubicBezTo>
                <a:cubicBezTo>
                  <a:pt x="51" y="77"/>
                  <a:pt x="45" y="72"/>
                  <a:pt x="37" y="65"/>
                </a:cubicBezTo>
                <a:cubicBezTo>
                  <a:pt x="37" y="76"/>
                  <a:pt x="37" y="86"/>
                  <a:pt x="37" y="96"/>
                </a:cubicBezTo>
                <a:cubicBezTo>
                  <a:pt x="33" y="96"/>
                  <a:pt x="31" y="96"/>
                  <a:pt x="27" y="96"/>
                </a:cubicBezTo>
                <a:cubicBezTo>
                  <a:pt x="27" y="86"/>
                  <a:pt x="27" y="77"/>
                  <a:pt x="27" y="65"/>
                </a:cubicBezTo>
                <a:cubicBezTo>
                  <a:pt x="20" y="72"/>
                  <a:pt x="14" y="77"/>
                  <a:pt x="7" y="83"/>
                </a:cubicBezTo>
                <a:cubicBezTo>
                  <a:pt x="5" y="80"/>
                  <a:pt x="2" y="78"/>
                  <a:pt x="0" y="75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2" name="Freeform 59">
            <a:extLst>
              <a:ext uri="{FF2B5EF4-FFF2-40B4-BE49-F238E27FC236}">
                <a16:creationId xmlns:a16="http://schemas.microsoft.com/office/drawing/2014/main" id="{F4E05231-4718-424D-BD79-C0BDB00A3FA8}"/>
              </a:ext>
            </a:extLst>
          </p:cNvPr>
          <p:cNvSpPr>
            <a:spLocks/>
          </p:cNvSpPr>
          <p:nvPr/>
        </p:nvSpPr>
        <p:spPr bwMode="auto">
          <a:xfrm>
            <a:off x="728663" y="4670426"/>
            <a:ext cx="369888" cy="79375"/>
          </a:xfrm>
          <a:custGeom>
            <a:avLst/>
            <a:gdLst>
              <a:gd name="T0" fmla="*/ 180 w 183"/>
              <a:gd name="T1" fmla="*/ 27 h 39"/>
              <a:gd name="T2" fmla="*/ 183 w 183"/>
              <a:gd name="T3" fmla="*/ 36 h 39"/>
              <a:gd name="T4" fmla="*/ 135 w 183"/>
              <a:gd name="T5" fmla="*/ 21 h 39"/>
              <a:gd name="T6" fmla="*/ 101 w 183"/>
              <a:gd name="T7" fmla="*/ 37 h 39"/>
              <a:gd name="T8" fmla="*/ 66 w 183"/>
              <a:gd name="T9" fmla="*/ 21 h 39"/>
              <a:gd name="T10" fmla="*/ 27 w 183"/>
              <a:gd name="T11" fmla="*/ 36 h 39"/>
              <a:gd name="T12" fmla="*/ 0 w 183"/>
              <a:gd name="T13" fmla="*/ 29 h 39"/>
              <a:gd name="T14" fmla="*/ 8 w 183"/>
              <a:gd name="T15" fmla="*/ 20 h 39"/>
              <a:gd name="T16" fmla="*/ 39 w 183"/>
              <a:gd name="T17" fmla="*/ 26 h 39"/>
              <a:gd name="T18" fmla="*/ 61 w 183"/>
              <a:gd name="T19" fmla="*/ 5 h 39"/>
              <a:gd name="T20" fmla="*/ 65 w 183"/>
              <a:gd name="T21" fmla="*/ 0 h 39"/>
              <a:gd name="T22" fmla="*/ 70 w 183"/>
              <a:gd name="T23" fmla="*/ 5 h 39"/>
              <a:gd name="T24" fmla="*/ 100 w 183"/>
              <a:gd name="T25" fmla="*/ 27 h 39"/>
              <a:gd name="T26" fmla="*/ 131 w 183"/>
              <a:gd name="T27" fmla="*/ 5 h 39"/>
              <a:gd name="T28" fmla="*/ 135 w 183"/>
              <a:gd name="T29" fmla="*/ 0 h 39"/>
              <a:gd name="T30" fmla="*/ 140 w 183"/>
              <a:gd name="T31" fmla="*/ 3 h 39"/>
              <a:gd name="T32" fmla="*/ 178 w 183"/>
              <a:gd name="T33" fmla="*/ 27 h 39"/>
              <a:gd name="T34" fmla="*/ 180 w 183"/>
              <a:gd name="T35" fmla="*/ 27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3" h="39">
                <a:moveTo>
                  <a:pt x="180" y="27"/>
                </a:moveTo>
                <a:cubicBezTo>
                  <a:pt x="181" y="30"/>
                  <a:pt x="182" y="32"/>
                  <a:pt x="183" y="36"/>
                </a:cubicBezTo>
                <a:cubicBezTo>
                  <a:pt x="164" y="39"/>
                  <a:pt x="149" y="35"/>
                  <a:pt x="135" y="21"/>
                </a:cubicBezTo>
                <a:cubicBezTo>
                  <a:pt x="126" y="32"/>
                  <a:pt x="114" y="37"/>
                  <a:pt x="101" y="37"/>
                </a:cubicBezTo>
                <a:cubicBezTo>
                  <a:pt x="87" y="37"/>
                  <a:pt x="75" y="32"/>
                  <a:pt x="66" y="21"/>
                </a:cubicBezTo>
                <a:cubicBezTo>
                  <a:pt x="55" y="33"/>
                  <a:pt x="42" y="38"/>
                  <a:pt x="27" y="36"/>
                </a:cubicBezTo>
                <a:cubicBezTo>
                  <a:pt x="18" y="35"/>
                  <a:pt x="10" y="32"/>
                  <a:pt x="0" y="29"/>
                </a:cubicBezTo>
                <a:cubicBezTo>
                  <a:pt x="4" y="25"/>
                  <a:pt x="6" y="23"/>
                  <a:pt x="8" y="20"/>
                </a:cubicBezTo>
                <a:cubicBezTo>
                  <a:pt x="18" y="26"/>
                  <a:pt x="28" y="29"/>
                  <a:pt x="39" y="26"/>
                </a:cubicBezTo>
                <a:cubicBezTo>
                  <a:pt x="50" y="23"/>
                  <a:pt x="58" y="17"/>
                  <a:pt x="61" y="5"/>
                </a:cubicBezTo>
                <a:cubicBezTo>
                  <a:pt x="61" y="3"/>
                  <a:pt x="64" y="2"/>
                  <a:pt x="65" y="0"/>
                </a:cubicBezTo>
                <a:cubicBezTo>
                  <a:pt x="67" y="2"/>
                  <a:pt x="70" y="3"/>
                  <a:pt x="70" y="5"/>
                </a:cubicBezTo>
                <a:cubicBezTo>
                  <a:pt x="74" y="19"/>
                  <a:pt x="84" y="27"/>
                  <a:pt x="100" y="27"/>
                </a:cubicBezTo>
                <a:cubicBezTo>
                  <a:pt x="116" y="27"/>
                  <a:pt x="126" y="20"/>
                  <a:pt x="131" y="5"/>
                </a:cubicBezTo>
                <a:cubicBezTo>
                  <a:pt x="131" y="3"/>
                  <a:pt x="134" y="1"/>
                  <a:pt x="135" y="0"/>
                </a:cubicBezTo>
                <a:cubicBezTo>
                  <a:pt x="137" y="0"/>
                  <a:pt x="139" y="2"/>
                  <a:pt x="140" y="3"/>
                </a:cubicBezTo>
                <a:cubicBezTo>
                  <a:pt x="149" y="24"/>
                  <a:pt x="155" y="28"/>
                  <a:pt x="178" y="27"/>
                </a:cubicBezTo>
                <a:cubicBezTo>
                  <a:pt x="178" y="27"/>
                  <a:pt x="179" y="27"/>
                  <a:pt x="180" y="2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3" name="Freeform 60">
            <a:extLst>
              <a:ext uri="{FF2B5EF4-FFF2-40B4-BE49-F238E27FC236}">
                <a16:creationId xmlns:a16="http://schemas.microsoft.com/office/drawing/2014/main" id="{D1E15B8C-5F46-40B1-8346-42F218D026D1}"/>
              </a:ext>
            </a:extLst>
          </p:cNvPr>
          <p:cNvSpPr>
            <a:spLocks/>
          </p:cNvSpPr>
          <p:nvPr/>
        </p:nvSpPr>
        <p:spPr bwMode="auto">
          <a:xfrm>
            <a:off x="4394200" y="2538413"/>
            <a:ext cx="127000" cy="190500"/>
          </a:xfrm>
          <a:custGeom>
            <a:avLst/>
            <a:gdLst>
              <a:gd name="T0" fmla="*/ 63 w 63"/>
              <a:gd name="T1" fmla="*/ 30 h 94"/>
              <a:gd name="T2" fmla="*/ 56 w 63"/>
              <a:gd name="T3" fmla="*/ 37 h 94"/>
              <a:gd name="T4" fmla="*/ 36 w 63"/>
              <a:gd name="T5" fmla="*/ 19 h 94"/>
              <a:gd name="T6" fmla="*/ 36 w 63"/>
              <a:gd name="T7" fmla="*/ 41 h 94"/>
              <a:gd name="T8" fmla="*/ 46 w 63"/>
              <a:gd name="T9" fmla="*/ 58 h 94"/>
              <a:gd name="T10" fmla="*/ 62 w 63"/>
              <a:gd name="T11" fmla="*/ 74 h 94"/>
              <a:gd name="T12" fmla="*/ 56 w 63"/>
              <a:gd name="T13" fmla="*/ 81 h 94"/>
              <a:gd name="T14" fmla="*/ 46 w 63"/>
              <a:gd name="T15" fmla="*/ 73 h 94"/>
              <a:gd name="T16" fmla="*/ 36 w 63"/>
              <a:gd name="T17" fmla="*/ 64 h 94"/>
              <a:gd name="T18" fmla="*/ 36 w 63"/>
              <a:gd name="T19" fmla="*/ 94 h 94"/>
              <a:gd name="T20" fmla="*/ 27 w 63"/>
              <a:gd name="T21" fmla="*/ 94 h 94"/>
              <a:gd name="T22" fmla="*/ 27 w 63"/>
              <a:gd name="T23" fmla="*/ 63 h 94"/>
              <a:gd name="T24" fmla="*/ 7 w 63"/>
              <a:gd name="T25" fmla="*/ 81 h 94"/>
              <a:gd name="T26" fmla="*/ 0 w 63"/>
              <a:gd name="T27" fmla="*/ 74 h 94"/>
              <a:gd name="T28" fmla="*/ 22 w 63"/>
              <a:gd name="T29" fmla="*/ 54 h 94"/>
              <a:gd name="T30" fmla="*/ 26 w 63"/>
              <a:gd name="T31" fmla="*/ 44 h 94"/>
              <a:gd name="T32" fmla="*/ 26 w 63"/>
              <a:gd name="T33" fmla="*/ 19 h 94"/>
              <a:gd name="T34" fmla="*/ 7 w 63"/>
              <a:gd name="T35" fmla="*/ 36 h 94"/>
              <a:gd name="T36" fmla="*/ 0 w 63"/>
              <a:gd name="T37" fmla="*/ 30 h 94"/>
              <a:gd name="T38" fmla="*/ 31 w 63"/>
              <a:gd name="T39" fmla="*/ 0 h 94"/>
              <a:gd name="T40" fmla="*/ 63 w 63"/>
              <a:gd name="T41" fmla="*/ 3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3" h="94">
                <a:moveTo>
                  <a:pt x="63" y="30"/>
                </a:moveTo>
                <a:cubicBezTo>
                  <a:pt x="60" y="32"/>
                  <a:pt x="58" y="34"/>
                  <a:pt x="56" y="37"/>
                </a:cubicBezTo>
                <a:cubicBezTo>
                  <a:pt x="49" y="31"/>
                  <a:pt x="44" y="26"/>
                  <a:pt x="36" y="19"/>
                </a:cubicBezTo>
                <a:cubicBezTo>
                  <a:pt x="36" y="27"/>
                  <a:pt x="37" y="34"/>
                  <a:pt x="36" y="41"/>
                </a:cubicBezTo>
                <a:cubicBezTo>
                  <a:pt x="34" y="50"/>
                  <a:pt x="41" y="54"/>
                  <a:pt x="46" y="58"/>
                </a:cubicBezTo>
                <a:cubicBezTo>
                  <a:pt x="51" y="64"/>
                  <a:pt x="56" y="68"/>
                  <a:pt x="62" y="74"/>
                </a:cubicBezTo>
                <a:cubicBezTo>
                  <a:pt x="60" y="76"/>
                  <a:pt x="58" y="78"/>
                  <a:pt x="56" y="81"/>
                </a:cubicBezTo>
                <a:cubicBezTo>
                  <a:pt x="52" y="78"/>
                  <a:pt x="49" y="75"/>
                  <a:pt x="46" y="73"/>
                </a:cubicBezTo>
                <a:cubicBezTo>
                  <a:pt x="43" y="70"/>
                  <a:pt x="41" y="68"/>
                  <a:pt x="36" y="64"/>
                </a:cubicBezTo>
                <a:cubicBezTo>
                  <a:pt x="36" y="75"/>
                  <a:pt x="36" y="84"/>
                  <a:pt x="36" y="94"/>
                </a:cubicBezTo>
                <a:cubicBezTo>
                  <a:pt x="33" y="94"/>
                  <a:pt x="30" y="94"/>
                  <a:pt x="27" y="94"/>
                </a:cubicBezTo>
                <a:cubicBezTo>
                  <a:pt x="27" y="84"/>
                  <a:pt x="27" y="75"/>
                  <a:pt x="27" y="63"/>
                </a:cubicBezTo>
                <a:cubicBezTo>
                  <a:pt x="19" y="70"/>
                  <a:pt x="13" y="75"/>
                  <a:pt x="7" y="81"/>
                </a:cubicBezTo>
                <a:cubicBezTo>
                  <a:pt x="4" y="79"/>
                  <a:pt x="2" y="76"/>
                  <a:pt x="0" y="74"/>
                </a:cubicBezTo>
                <a:cubicBezTo>
                  <a:pt x="8" y="67"/>
                  <a:pt x="15" y="61"/>
                  <a:pt x="22" y="54"/>
                </a:cubicBezTo>
                <a:cubicBezTo>
                  <a:pt x="24" y="51"/>
                  <a:pt x="26" y="48"/>
                  <a:pt x="26" y="44"/>
                </a:cubicBezTo>
                <a:cubicBezTo>
                  <a:pt x="27" y="37"/>
                  <a:pt x="26" y="29"/>
                  <a:pt x="26" y="19"/>
                </a:cubicBezTo>
                <a:cubicBezTo>
                  <a:pt x="19" y="25"/>
                  <a:pt x="13" y="31"/>
                  <a:pt x="7" y="36"/>
                </a:cubicBezTo>
                <a:cubicBezTo>
                  <a:pt x="4" y="34"/>
                  <a:pt x="2" y="32"/>
                  <a:pt x="0" y="30"/>
                </a:cubicBezTo>
                <a:cubicBezTo>
                  <a:pt x="10" y="20"/>
                  <a:pt x="20" y="10"/>
                  <a:pt x="31" y="0"/>
                </a:cubicBezTo>
                <a:cubicBezTo>
                  <a:pt x="41" y="10"/>
                  <a:pt x="52" y="19"/>
                  <a:pt x="63" y="3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44" name="Freeform 61">
            <a:extLst>
              <a:ext uri="{FF2B5EF4-FFF2-40B4-BE49-F238E27FC236}">
                <a16:creationId xmlns:a16="http://schemas.microsoft.com/office/drawing/2014/main" id="{EEE437EA-3CAE-41DA-B434-4C433E71E746}"/>
              </a:ext>
            </a:extLst>
          </p:cNvPr>
          <p:cNvSpPr>
            <a:spLocks/>
          </p:cNvSpPr>
          <p:nvPr/>
        </p:nvSpPr>
        <p:spPr bwMode="auto">
          <a:xfrm>
            <a:off x="3754438" y="3632201"/>
            <a:ext cx="109538" cy="107950"/>
          </a:xfrm>
          <a:custGeom>
            <a:avLst/>
            <a:gdLst>
              <a:gd name="T0" fmla="*/ 51 w 54"/>
              <a:gd name="T1" fmla="*/ 26 h 53"/>
              <a:gd name="T2" fmla="*/ 52 w 54"/>
              <a:gd name="T3" fmla="*/ 40 h 53"/>
              <a:gd name="T4" fmla="*/ 44 w 54"/>
              <a:gd name="T5" fmla="*/ 45 h 53"/>
              <a:gd name="T6" fmla="*/ 37 w 54"/>
              <a:gd name="T7" fmla="*/ 44 h 53"/>
              <a:gd name="T8" fmla="*/ 11 w 54"/>
              <a:gd name="T9" fmla="*/ 49 h 53"/>
              <a:gd name="T10" fmla="*/ 5 w 54"/>
              <a:gd name="T11" fmla="*/ 39 h 53"/>
              <a:gd name="T12" fmla="*/ 4 w 54"/>
              <a:gd name="T13" fmla="*/ 29 h 53"/>
              <a:gd name="T14" fmla="*/ 10 w 54"/>
              <a:gd name="T15" fmla="*/ 12 h 53"/>
              <a:gd name="T16" fmla="*/ 18 w 54"/>
              <a:gd name="T17" fmla="*/ 7 h 53"/>
              <a:gd name="T18" fmla="*/ 39 w 54"/>
              <a:gd name="T19" fmla="*/ 9 h 53"/>
              <a:gd name="T20" fmla="*/ 46 w 54"/>
              <a:gd name="T21" fmla="*/ 16 h 53"/>
              <a:gd name="T22" fmla="*/ 54 w 54"/>
              <a:gd name="T23" fmla="*/ 24 h 53"/>
              <a:gd name="T24" fmla="*/ 51 w 54"/>
              <a:gd name="T25" fmla="*/ 26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4" h="53">
                <a:moveTo>
                  <a:pt x="51" y="26"/>
                </a:moveTo>
                <a:cubicBezTo>
                  <a:pt x="52" y="30"/>
                  <a:pt x="52" y="35"/>
                  <a:pt x="52" y="40"/>
                </a:cubicBezTo>
                <a:cubicBezTo>
                  <a:pt x="53" y="44"/>
                  <a:pt x="48" y="47"/>
                  <a:pt x="44" y="45"/>
                </a:cubicBezTo>
                <a:cubicBezTo>
                  <a:pt x="42" y="45"/>
                  <a:pt x="38" y="43"/>
                  <a:pt x="37" y="44"/>
                </a:cubicBezTo>
                <a:cubicBezTo>
                  <a:pt x="30" y="53"/>
                  <a:pt x="20" y="46"/>
                  <a:pt x="11" y="49"/>
                </a:cubicBezTo>
                <a:cubicBezTo>
                  <a:pt x="6" y="50"/>
                  <a:pt x="2" y="44"/>
                  <a:pt x="5" y="39"/>
                </a:cubicBezTo>
                <a:cubicBezTo>
                  <a:pt x="7" y="35"/>
                  <a:pt x="6" y="33"/>
                  <a:pt x="4" y="29"/>
                </a:cubicBezTo>
                <a:cubicBezTo>
                  <a:pt x="0" y="23"/>
                  <a:pt x="3" y="15"/>
                  <a:pt x="10" y="12"/>
                </a:cubicBezTo>
                <a:cubicBezTo>
                  <a:pt x="13" y="11"/>
                  <a:pt x="16" y="9"/>
                  <a:pt x="18" y="7"/>
                </a:cubicBezTo>
                <a:cubicBezTo>
                  <a:pt x="25" y="0"/>
                  <a:pt x="34" y="1"/>
                  <a:pt x="39" y="9"/>
                </a:cubicBezTo>
                <a:cubicBezTo>
                  <a:pt x="40" y="12"/>
                  <a:pt x="43" y="14"/>
                  <a:pt x="46" y="16"/>
                </a:cubicBezTo>
                <a:cubicBezTo>
                  <a:pt x="49" y="19"/>
                  <a:pt x="51" y="22"/>
                  <a:pt x="54" y="24"/>
                </a:cubicBezTo>
                <a:cubicBezTo>
                  <a:pt x="53" y="25"/>
                  <a:pt x="52" y="25"/>
                  <a:pt x="51" y="2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45" name="Freeform 62">
            <a:extLst>
              <a:ext uri="{FF2B5EF4-FFF2-40B4-BE49-F238E27FC236}">
                <a16:creationId xmlns:a16="http://schemas.microsoft.com/office/drawing/2014/main" id="{D8495626-747D-4137-AB72-00335CEEC400}"/>
              </a:ext>
            </a:extLst>
          </p:cNvPr>
          <p:cNvSpPr>
            <a:spLocks/>
          </p:cNvSpPr>
          <p:nvPr/>
        </p:nvSpPr>
        <p:spPr bwMode="auto">
          <a:xfrm>
            <a:off x="3816350" y="3416301"/>
            <a:ext cx="107950" cy="103188"/>
          </a:xfrm>
          <a:custGeom>
            <a:avLst/>
            <a:gdLst>
              <a:gd name="T0" fmla="*/ 38 w 53"/>
              <a:gd name="T1" fmla="*/ 42 h 51"/>
              <a:gd name="T2" fmla="*/ 19 w 53"/>
              <a:gd name="T3" fmla="*/ 48 h 51"/>
              <a:gd name="T4" fmla="*/ 13 w 53"/>
              <a:gd name="T5" fmla="*/ 48 h 51"/>
              <a:gd name="T6" fmla="*/ 6 w 53"/>
              <a:gd name="T7" fmla="*/ 46 h 51"/>
              <a:gd name="T8" fmla="*/ 4 w 53"/>
              <a:gd name="T9" fmla="*/ 38 h 51"/>
              <a:gd name="T10" fmla="*/ 3 w 53"/>
              <a:gd name="T11" fmla="*/ 30 h 51"/>
              <a:gd name="T12" fmla="*/ 10 w 53"/>
              <a:gd name="T13" fmla="*/ 12 h 51"/>
              <a:gd name="T14" fmla="*/ 18 w 53"/>
              <a:gd name="T15" fmla="*/ 7 h 51"/>
              <a:gd name="T16" fmla="*/ 38 w 53"/>
              <a:gd name="T17" fmla="*/ 10 h 51"/>
              <a:gd name="T18" fmla="*/ 45 w 53"/>
              <a:gd name="T19" fmla="*/ 16 h 51"/>
              <a:gd name="T20" fmla="*/ 51 w 53"/>
              <a:gd name="T21" fmla="*/ 21 h 51"/>
              <a:gd name="T22" fmla="*/ 51 w 53"/>
              <a:gd name="T23" fmla="*/ 42 h 51"/>
              <a:gd name="T24" fmla="*/ 38 w 53"/>
              <a:gd name="T25" fmla="*/ 42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3" h="51">
                <a:moveTo>
                  <a:pt x="38" y="42"/>
                </a:moveTo>
                <a:cubicBezTo>
                  <a:pt x="33" y="48"/>
                  <a:pt x="27" y="51"/>
                  <a:pt x="19" y="48"/>
                </a:cubicBezTo>
                <a:cubicBezTo>
                  <a:pt x="17" y="47"/>
                  <a:pt x="15" y="49"/>
                  <a:pt x="13" y="48"/>
                </a:cubicBezTo>
                <a:cubicBezTo>
                  <a:pt x="10" y="48"/>
                  <a:pt x="7" y="48"/>
                  <a:pt x="6" y="46"/>
                </a:cubicBezTo>
                <a:cubicBezTo>
                  <a:pt x="4" y="44"/>
                  <a:pt x="5" y="41"/>
                  <a:pt x="4" y="38"/>
                </a:cubicBezTo>
                <a:cubicBezTo>
                  <a:pt x="4" y="36"/>
                  <a:pt x="5" y="32"/>
                  <a:pt x="3" y="30"/>
                </a:cubicBezTo>
                <a:cubicBezTo>
                  <a:pt x="0" y="22"/>
                  <a:pt x="2" y="15"/>
                  <a:pt x="10" y="12"/>
                </a:cubicBezTo>
                <a:cubicBezTo>
                  <a:pt x="13" y="11"/>
                  <a:pt x="16" y="9"/>
                  <a:pt x="18" y="7"/>
                </a:cubicBezTo>
                <a:cubicBezTo>
                  <a:pt x="25" y="0"/>
                  <a:pt x="34" y="1"/>
                  <a:pt x="38" y="10"/>
                </a:cubicBezTo>
                <a:cubicBezTo>
                  <a:pt x="40" y="12"/>
                  <a:pt x="43" y="14"/>
                  <a:pt x="45" y="16"/>
                </a:cubicBezTo>
                <a:cubicBezTo>
                  <a:pt x="47" y="18"/>
                  <a:pt x="51" y="19"/>
                  <a:pt x="51" y="21"/>
                </a:cubicBezTo>
                <a:cubicBezTo>
                  <a:pt x="52" y="28"/>
                  <a:pt x="53" y="35"/>
                  <a:pt x="51" y="42"/>
                </a:cubicBezTo>
                <a:cubicBezTo>
                  <a:pt x="49" y="49"/>
                  <a:pt x="43" y="45"/>
                  <a:pt x="38" y="4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46" name="Freeform 63">
            <a:extLst>
              <a:ext uri="{FF2B5EF4-FFF2-40B4-BE49-F238E27FC236}">
                <a16:creationId xmlns:a16="http://schemas.microsoft.com/office/drawing/2014/main" id="{B862B6A7-7A75-42E0-9931-940FF2A0934E}"/>
              </a:ext>
            </a:extLst>
          </p:cNvPr>
          <p:cNvSpPr>
            <a:spLocks/>
          </p:cNvSpPr>
          <p:nvPr/>
        </p:nvSpPr>
        <p:spPr bwMode="auto">
          <a:xfrm>
            <a:off x="4408488" y="3384551"/>
            <a:ext cx="106363" cy="103188"/>
          </a:xfrm>
          <a:custGeom>
            <a:avLst/>
            <a:gdLst>
              <a:gd name="T0" fmla="*/ 38 w 53"/>
              <a:gd name="T1" fmla="*/ 43 h 51"/>
              <a:gd name="T2" fmla="*/ 19 w 53"/>
              <a:gd name="T3" fmla="*/ 48 h 51"/>
              <a:gd name="T4" fmla="*/ 14 w 53"/>
              <a:gd name="T5" fmla="*/ 49 h 51"/>
              <a:gd name="T6" fmla="*/ 6 w 53"/>
              <a:gd name="T7" fmla="*/ 46 h 51"/>
              <a:gd name="T8" fmla="*/ 5 w 53"/>
              <a:gd name="T9" fmla="*/ 39 h 51"/>
              <a:gd name="T10" fmla="*/ 4 w 53"/>
              <a:gd name="T11" fmla="*/ 30 h 51"/>
              <a:gd name="T12" fmla="*/ 11 w 53"/>
              <a:gd name="T13" fmla="*/ 12 h 51"/>
              <a:gd name="T14" fmla="*/ 18 w 53"/>
              <a:gd name="T15" fmla="*/ 7 h 51"/>
              <a:gd name="T16" fmla="*/ 39 w 53"/>
              <a:gd name="T17" fmla="*/ 10 h 51"/>
              <a:gd name="T18" fmla="*/ 46 w 53"/>
              <a:gd name="T19" fmla="*/ 16 h 51"/>
              <a:gd name="T20" fmla="*/ 52 w 53"/>
              <a:gd name="T21" fmla="*/ 23 h 51"/>
              <a:gd name="T22" fmla="*/ 52 w 53"/>
              <a:gd name="T23" fmla="*/ 41 h 51"/>
              <a:gd name="T24" fmla="*/ 38 w 53"/>
              <a:gd name="T25" fmla="*/ 43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3" h="51">
                <a:moveTo>
                  <a:pt x="38" y="43"/>
                </a:moveTo>
                <a:cubicBezTo>
                  <a:pt x="33" y="49"/>
                  <a:pt x="27" y="51"/>
                  <a:pt x="19" y="48"/>
                </a:cubicBezTo>
                <a:cubicBezTo>
                  <a:pt x="18" y="47"/>
                  <a:pt x="15" y="49"/>
                  <a:pt x="14" y="49"/>
                </a:cubicBezTo>
                <a:cubicBezTo>
                  <a:pt x="11" y="48"/>
                  <a:pt x="7" y="48"/>
                  <a:pt x="6" y="46"/>
                </a:cubicBezTo>
                <a:cubicBezTo>
                  <a:pt x="4" y="45"/>
                  <a:pt x="5" y="41"/>
                  <a:pt x="5" y="39"/>
                </a:cubicBezTo>
                <a:cubicBezTo>
                  <a:pt x="5" y="36"/>
                  <a:pt x="5" y="33"/>
                  <a:pt x="4" y="30"/>
                </a:cubicBezTo>
                <a:cubicBezTo>
                  <a:pt x="0" y="22"/>
                  <a:pt x="2" y="15"/>
                  <a:pt x="11" y="12"/>
                </a:cubicBezTo>
                <a:cubicBezTo>
                  <a:pt x="13" y="11"/>
                  <a:pt x="16" y="9"/>
                  <a:pt x="18" y="7"/>
                </a:cubicBezTo>
                <a:cubicBezTo>
                  <a:pt x="24" y="0"/>
                  <a:pt x="34" y="1"/>
                  <a:pt x="39" y="10"/>
                </a:cubicBezTo>
                <a:cubicBezTo>
                  <a:pt x="40" y="12"/>
                  <a:pt x="43" y="14"/>
                  <a:pt x="46" y="16"/>
                </a:cubicBezTo>
                <a:cubicBezTo>
                  <a:pt x="48" y="18"/>
                  <a:pt x="52" y="20"/>
                  <a:pt x="52" y="23"/>
                </a:cubicBezTo>
                <a:cubicBezTo>
                  <a:pt x="53" y="29"/>
                  <a:pt x="53" y="35"/>
                  <a:pt x="52" y="41"/>
                </a:cubicBezTo>
                <a:cubicBezTo>
                  <a:pt x="52" y="46"/>
                  <a:pt x="47" y="47"/>
                  <a:pt x="38" y="4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47" name="Freeform 64">
            <a:extLst>
              <a:ext uri="{FF2B5EF4-FFF2-40B4-BE49-F238E27FC236}">
                <a16:creationId xmlns:a16="http://schemas.microsoft.com/office/drawing/2014/main" id="{2BB0F9F1-56EA-44CB-800F-56C1546CFAA5}"/>
              </a:ext>
            </a:extLst>
          </p:cNvPr>
          <p:cNvSpPr>
            <a:spLocks/>
          </p:cNvSpPr>
          <p:nvPr/>
        </p:nvSpPr>
        <p:spPr bwMode="auto">
          <a:xfrm>
            <a:off x="1192213" y="1439863"/>
            <a:ext cx="79375" cy="149225"/>
          </a:xfrm>
          <a:custGeom>
            <a:avLst/>
            <a:gdLst>
              <a:gd name="T0" fmla="*/ 21 w 39"/>
              <a:gd name="T1" fmla="*/ 0 h 74"/>
              <a:gd name="T2" fmla="*/ 37 w 39"/>
              <a:gd name="T3" fmla="*/ 34 h 74"/>
              <a:gd name="T4" fmla="*/ 37 w 39"/>
              <a:gd name="T5" fmla="*/ 56 h 74"/>
              <a:gd name="T6" fmla="*/ 28 w 39"/>
              <a:gd name="T7" fmla="*/ 69 h 74"/>
              <a:gd name="T8" fmla="*/ 0 w 39"/>
              <a:gd name="T9" fmla="*/ 71 h 74"/>
              <a:gd name="T10" fmla="*/ 13 w 39"/>
              <a:gd name="T11" fmla="*/ 22 h 74"/>
              <a:gd name="T12" fmla="*/ 21 w 39"/>
              <a:gd name="T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" h="74">
                <a:moveTo>
                  <a:pt x="21" y="0"/>
                </a:moveTo>
                <a:cubicBezTo>
                  <a:pt x="33" y="8"/>
                  <a:pt x="39" y="19"/>
                  <a:pt x="37" y="34"/>
                </a:cubicBezTo>
                <a:cubicBezTo>
                  <a:pt x="36" y="42"/>
                  <a:pt x="36" y="49"/>
                  <a:pt x="37" y="56"/>
                </a:cubicBezTo>
                <a:cubicBezTo>
                  <a:pt x="38" y="64"/>
                  <a:pt x="34" y="67"/>
                  <a:pt x="28" y="69"/>
                </a:cubicBezTo>
                <a:cubicBezTo>
                  <a:pt x="19" y="73"/>
                  <a:pt x="10" y="74"/>
                  <a:pt x="0" y="71"/>
                </a:cubicBezTo>
                <a:cubicBezTo>
                  <a:pt x="10" y="56"/>
                  <a:pt x="15" y="39"/>
                  <a:pt x="13" y="22"/>
                </a:cubicBezTo>
                <a:cubicBezTo>
                  <a:pt x="11" y="13"/>
                  <a:pt x="13" y="6"/>
                  <a:pt x="21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48" name="Freeform 65">
            <a:extLst>
              <a:ext uri="{FF2B5EF4-FFF2-40B4-BE49-F238E27FC236}">
                <a16:creationId xmlns:a16="http://schemas.microsoft.com/office/drawing/2014/main" id="{AF3F2FE8-BB4A-4C82-BB64-0BBA6D96D4C7}"/>
              </a:ext>
            </a:extLst>
          </p:cNvPr>
          <p:cNvSpPr>
            <a:spLocks/>
          </p:cNvSpPr>
          <p:nvPr/>
        </p:nvSpPr>
        <p:spPr bwMode="auto">
          <a:xfrm>
            <a:off x="3181350" y="3773488"/>
            <a:ext cx="236538" cy="20638"/>
          </a:xfrm>
          <a:custGeom>
            <a:avLst/>
            <a:gdLst>
              <a:gd name="T0" fmla="*/ 0 w 117"/>
              <a:gd name="T1" fmla="*/ 9 h 10"/>
              <a:gd name="T2" fmla="*/ 0 w 117"/>
              <a:gd name="T3" fmla="*/ 0 h 10"/>
              <a:gd name="T4" fmla="*/ 117 w 117"/>
              <a:gd name="T5" fmla="*/ 0 h 10"/>
              <a:gd name="T6" fmla="*/ 106 w 117"/>
              <a:gd name="T7" fmla="*/ 9 h 10"/>
              <a:gd name="T8" fmla="*/ 8 w 117"/>
              <a:gd name="T9" fmla="*/ 9 h 10"/>
              <a:gd name="T10" fmla="*/ 0 w 117"/>
              <a:gd name="T11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" h="10">
                <a:moveTo>
                  <a:pt x="0" y="9"/>
                </a:moveTo>
                <a:cubicBezTo>
                  <a:pt x="0" y="5"/>
                  <a:pt x="0" y="3"/>
                  <a:pt x="0" y="0"/>
                </a:cubicBezTo>
                <a:cubicBezTo>
                  <a:pt x="39" y="0"/>
                  <a:pt x="78" y="0"/>
                  <a:pt x="117" y="0"/>
                </a:cubicBezTo>
                <a:cubicBezTo>
                  <a:pt x="117" y="7"/>
                  <a:pt x="113" y="10"/>
                  <a:pt x="106" y="9"/>
                </a:cubicBezTo>
                <a:cubicBezTo>
                  <a:pt x="73" y="9"/>
                  <a:pt x="40" y="9"/>
                  <a:pt x="8" y="9"/>
                </a:cubicBezTo>
                <a:cubicBezTo>
                  <a:pt x="5" y="9"/>
                  <a:pt x="3" y="9"/>
                  <a:pt x="0" y="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49" name="Freeform 66">
            <a:extLst>
              <a:ext uri="{FF2B5EF4-FFF2-40B4-BE49-F238E27FC236}">
                <a16:creationId xmlns:a16="http://schemas.microsoft.com/office/drawing/2014/main" id="{E90825FD-DDAD-4991-8703-399FC25D5E38}"/>
              </a:ext>
            </a:extLst>
          </p:cNvPr>
          <p:cNvSpPr>
            <a:spLocks/>
          </p:cNvSpPr>
          <p:nvPr/>
        </p:nvSpPr>
        <p:spPr bwMode="auto">
          <a:xfrm>
            <a:off x="2959100" y="3836988"/>
            <a:ext cx="231775" cy="17463"/>
          </a:xfrm>
          <a:custGeom>
            <a:avLst/>
            <a:gdLst>
              <a:gd name="T0" fmla="*/ 115 w 115"/>
              <a:gd name="T1" fmla="*/ 9 h 9"/>
              <a:gd name="T2" fmla="*/ 0 w 115"/>
              <a:gd name="T3" fmla="*/ 9 h 9"/>
              <a:gd name="T4" fmla="*/ 0 w 115"/>
              <a:gd name="T5" fmla="*/ 0 h 9"/>
              <a:gd name="T6" fmla="*/ 115 w 115"/>
              <a:gd name="T7" fmla="*/ 0 h 9"/>
              <a:gd name="T8" fmla="*/ 115 w 115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9">
                <a:moveTo>
                  <a:pt x="115" y="9"/>
                </a:moveTo>
                <a:cubicBezTo>
                  <a:pt x="76" y="9"/>
                  <a:pt x="39" y="9"/>
                  <a:pt x="0" y="9"/>
                </a:cubicBezTo>
                <a:cubicBezTo>
                  <a:pt x="0" y="6"/>
                  <a:pt x="0" y="4"/>
                  <a:pt x="0" y="0"/>
                </a:cubicBezTo>
                <a:cubicBezTo>
                  <a:pt x="38" y="0"/>
                  <a:pt x="76" y="0"/>
                  <a:pt x="115" y="0"/>
                </a:cubicBezTo>
                <a:cubicBezTo>
                  <a:pt x="115" y="3"/>
                  <a:pt x="115" y="6"/>
                  <a:pt x="115" y="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0" name="Freeform 67">
            <a:extLst>
              <a:ext uri="{FF2B5EF4-FFF2-40B4-BE49-F238E27FC236}">
                <a16:creationId xmlns:a16="http://schemas.microsoft.com/office/drawing/2014/main" id="{9B7054F9-6D59-478C-B217-813E36EA8832}"/>
              </a:ext>
            </a:extLst>
          </p:cNvPr>
          <p:cNvSpPr>
            <a:spLocks/>
          </p:cNvSpPr>
          <p:nvPr/>
        </p:nvSpPr>
        <p:spPr bwMode="auto">
          <a:xfrm>
            <a:off x="949325" y="4064001"/>
            <a:ext cx="193675" cy="19050"/>
          </a:xfrm>
          <a:custGeom>
            <a:avLst/>
            <a:gdLst>
              <a:gd name="T0" fmla="*/ 96 w 96"/>
              <a:gd name="T1" fmla="*/ 0 h 9"/>
              <a:gd name="T2" fmla="*/ 96 w 96"/>
              <a:gd name="T3" fmla="*/ 9 h 9"/>
              <a:gd name="T4" fmla="*/ 0 w 96"/>
              <a:gd name="T5" fmla="*/ 9 h 9"/>
              <a:gd name="T6" fmla="*/ 0 w 96"/>
              <a:gd name="T7" fmla="*/ 0 h 9"/>
              <a:gd name="T8" fmla="*/ 96 w 96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">
                <a:moveTo>
                  <a:pt x="96" y="0"/>
                </a:moveTo>
                <a:cubicBezTo>
                  <a:pt x="96" y="3"/>
                  <a:pt x="96" y="6"/>
                  <a:pt x="96" y="9"/>
                </a:cubicBezTo>
                <a:cubicBezTo>
                  <a:pt x="64" y="9"/>
                  <a:pt x="32" y="9"/>
                  <a:pt x="0" y="9"/>
                </a:cubicBezTo>
                <a:cubicBezTo>
                  <a:pt x="0" y="6"/>
                  <a:pt x="0" y="3"/>
                  <a:pt x="0" y="0"/>
                </a:cubicBezTo>
                <a:cubicBezTo>
                  <a:pt x="32" y="0"/>
                  <a:pt x="64" y="0"/>
                  <a:pt x="96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1" name="Freeform 68">
            <a:extLst>
              <a:ext uri="{FF2B5EF4-FFF2-40B4-BE49-F238E27FC236}">
                <a16:creationId xmlns:a16="http://schemas.microsoft.com/office/drawing/2014/main" id="{2156FC14-EF3E-48D1-809E-0F18E6439B5F}"/>
              </a:ext>
            </a:extLst>
          </p:cNvPr>
          <p:cNvSpPr>
            <a:spLocks/>
          </p:cNvSpPr>
          <p:nvPr/>
        </p:nvSpPr>
        <p:spPr bwMode="auto">
          <a:xfrm>
            <a:off x="1257300" y="4064001"/>
            <a:ext cx="192088" cy="19050"/>
          </a:xfrm>
          <a:custGeom>
            <a:avLst/>
            <a:gdLst>
              <a:gd name="T0" fmla="*/ 95 w 95"/>
              <a:gd name="T1" fmla="*/ 0 h 9"/>
              <a:gd name="T2" fmla="*/ 95 w 95"/>
              <a:gd name="T3" fmla="*/ 9 h 9"/>
              <a:gd name="T4" fmla="*/ 0 w 95"/>
              <a:gd name="T5" fmla="*/ 9 h 9"/>
              <a:gd name="T6" fmla="*/ 0 w 95"/>
              <a:gd name="T7" fmla="*/ 0 h 9"/>
              <a:gd name="T8" fmla="*/ 95 w 95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">
                <a:moveTo>
                  <a:pt x="95" y="0"/>
                </a:moveTo>
                <a:cubicBezTo>
                  <a:pt x="95" y="3"/>
                  <a:pt x="95" y="6"/>
                  <a:pt x="95" y="9"/>
                </a:cubicBezTo>
                <a:cubicBezTo>
                  <a:pt x="63" y="9"/>
                  <a:pt x="32" y="9"/>
                  <a:pt x="0" y="9"/>
                </a:cubicBezTo>
                <a:cubicBezTo>
                  <a:pt x="0" y="6"/>
                  <a:pt x="0" y="3"/>
                  <a:pt x="0" y="0"/>
                </a:cubicBezTo>
                <a:cubicBezTo>
                  <a:pt x="32" y="0"/>
                  <a:pt x="63" y="0"/>
                  <a:pt x="95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2" name="Freeform 69">
            <a:extLst>
              <a:ext uri="{FF2B5EF4-FFF2-40B4-BE49-F238E27FC236}">
                <a16:creationId xmlns:a16="http://schemas.microsoft.com/office/drawing/2014/main" id="{2BD48F1E-9A14-47A4-9A67-59066B005B5F}"/>
              </a:ext>
            </a:extLst>
          </p:cNvPr>
          <p:cNvSpPr>
            <a:spLocks/>
          </p:cNvSpPr>
          <p:nvPr/>
        </p:nvSpPr>
        <p:spPr bwMode="auto">
          <a:xfrm>
            <a:off x="2889250" y="3216276"/>
            <a:ext cx="176213" cy="19050"/>
          </a:xfrm>
          <a:custGeom>
            <a:avLst/>
            <a:gdLst>
              <a:gd name="T0" fmla="*/ 88 w 88"/>
              <a:gd name="T1" fmla="*/ 0 h 9"/>
              <a:gd name="T2" fmla="*/ 88 w 88"/>
              <a:gd name="T3" fmla="*/ 9 h 9"/>
              <a:gd name="T4" fmla="*/ 1 w 88"/>
              <a:gd name="T5" fmla="*/ 9 h 9"/>
              <a:gd name="T6" fmla="*/ 0 w 88"/>
              <a:gd name="T7" fmla="*/ 0 h 9"/>
              <a:gd name="T8" fmla="*/ 88 w 88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" h="9">
                <a:moveTo>
                  <a:pt x="88" y="0"/>
                </a:moveTo>
                <a:cubicBezTo>
                  <a:pt x="88" y="3"/>
                  <a:pt x="88" y="6"/>
                  <a:pt x="88" y="9"/>
                </a:cubicBezTo>
                <a:cubicBezTo>
                  <a:pt x="59" y="9"/>
                  <a:pt x="30" y="9"/>
                  <a:pt x="1" y="9"/>
                </a:cubicBezTo>
                <a:cubicBezTo>
                  <a:pt x="1" y="6"/>
                  <a:pt x="1" y="4"/>
                  <a:pt x="0" y="0"/>
                </a:cubicBezTo>
                <a:cubicBezTo>
                  <a:pt x="30" y="0"/>
                  <a:pt x="58" y="0"/>
                  <a:pt x="88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3" name="Freeform 70">
            <a:extLst>
              <a:ext uri="{FF2B5EF4-FFF2-40B4-BE49-F238E27FC236}">
                <a16:creationId xmlns:a16="http://schemas.microsoft.com/office/drawing/2014/main" id="{7621E0B2-F6EB-490B-9318-0075B3117EAF}"/>
              </a:ext>
            </a:extLst>
          </p:cNvPr>
          <p:cNvSpPr>
            <a:spLocks/>
          </p:cNvSpPr>
          <p:nvPr/>
        </p:nvSpPr>
        <p:spPr bwMode="auto">
          <a:xfrm>
            <a:off x="2849563" y="3157538"/>
            <a:ext cx="182563" cy="17463"/>
          </a:xfrm>
          <a:custGeom>
            <a:avLst/>
            <a:gdLst>
              <a:gd name="T0" fmla="*/ 0 w 90"/>
              <a:gd name="T1" fmla="*/ 8 h 8"/>
              <a:gd name="T2" fmla="*/ 0 w 90"/>
              <a:gd name="T3" fmla="*/ 0 h 8"/>
              <a:gd name="T4" fmla="*/ 89 w 90"/>
              <a:gd name="T5" fmla="*/ 0 h 8"/>
              <a:gd name="T6" fmla="*/ 90 w 90"/>
              <a:gd name="T7" fmla="*/ 8 h 8"/>
              <a:gd name="T8" fmla="*/ 0 w 90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8">
                <a:moveTo>
                  <a:pt x="0" y="8"/>
                </a:moveTo>
                <a:cubicBezTo>
                  <a:pt x="0" y="5"/>
                  <a:pt x="0" y="3"/>
                  <a:pt x="0" y="0"/>
                </a:cubicBezTo>
                <a:cubicBezTo>
                  <a:pt x="30" y="0"/>
                  <a:pt x="59" y="0"/>
                  <a:pt x="89" y="0"/>
                </a:cubicBezTo>
                <a:cubicBezTo>
                  <a:pt x="89" y="3"/>
                  <a:pt x="90" y="5"/>
                  <a:pt x="90" y="8"/>
                </a:cubicBezTo>
                <a:cubicBezTo>
                  <a:pt x="60" y="8"/>
                  <a:pt x="31" y="8"/>
                  <a:pt x="0" y="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4" name="Freeform 71">
            <a:extLst>
              <a:ext uri="{FF2B5EF4-FFF2-40B4-BE49-F238E27FC236}">
                <a16:creationId xmlns:a16="http://schemas.microsoft.com/office/drawing/2014/main" id="{8417023F-D140-4012-827A-4DA6E6EBDEF9}"/>
              </a:ext>
            </a:extLst>
          </p:cNvPr>
          <p:cNvSpPr>
            <a:spLocks/>
          </p:cNvSpPr>
          <p:nvPr/>
        </p:nvSpPr>
        <p:spPr bwMode="auto">
          <a:xfrm>
            <a:off x="4468813" y="3494088"/>
            <a:ext cx="58738" cy="63500"/>
          </a:xfrm>
          <a:custGeom>
            <a:avLst/>
            <a:gdLst>
              <a:gd name="T0" fmla="*/ 1 w 29"/>
              <a:gd name="T1" fmla="*/ 24 h 32"/>
              <a:gd name="T2" fmla="*/ 1 w 29"/>
              <a:gd name="T3" fmla="*/ 12 h 32"/>
              <a:gd name="T4" fmla="*/ 11 w 29"/>
              <a:gd name="T5" fmla="*/ 2 h 32"/>
              <a:gd name="T6" fmla="*/ 29 w 29"/>
              <a:gd name="T7" fmla="*/ 0 h 32"/>
              <a:gd name="T8" fmla="*/ 29 w 29"/>
              <a:gd name="T9" fmla="*/ 32 h 32"/>
              <a:gd name="T10" fmla="*/ 1 w 29"/>
              <a:gd name="T11" fmla="*/ 2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" h="32">
                <a:moveTo>
                  <a:pt x="1" y="24"/>
                </a:moveTo>
                <a:cubicBezTo>
                  <a:pt x="1" y="20"/>
                  <a:pt x="1" y="16"/>
                  <a:pt x="1" y="12"/>
                </a:cubicBezTo>
                <a:cubicBezTo>
                  <a:pt x="0" y="4"/>
                  <a:pt x="6" y="3"/>
                  <a:pt x="11" y="2"/>
                </a:cubicBezTo>
                <a:cubicBezTo>
                  <a:pt x="17" y="1"/>
                  <a:pt x="23" y="1"/>
                  <a:pt x="29" y="0"/>
                </a:cubicBezTo>
                <a:cubicBezTo>
                  <a:pt x="29" y="9"/>
                  <a:pt x="29" y="20"/>
                  <a:pt x="29" y="32"/>
                </a:cubicBezTo>
                <a:cubicBezTo>
                  <a:pt x="20" y="29"/>
                  <a:pt x="11" y="27"/>
                  <a:pt x="1" y="2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5" name="Freeform 72">
            <a:extLst>
              <a:ext uri="{FF2B5EF4-FFF2-40B4-BE49-F238E27FC236}">
                <a16:creationId xmlns:a16="http://schemas.microsoft.com/office/drawing/2014/main" id="{1D0700FA-965D-4F34-97DE-3A3414774D31}"/>
              </a:ext>
            </a:extLst>
          </p:cNvPr>
          <p:cNvSpPr>
            <a:spLocks/>
          </p:cNvSpPr>
          <p:nvPr/>
        </p:nvSpPr>
        <p:spPr bwMode="auto">
          <a:xfrm>
            <a:off x="798513" y="4127501"/>
            <a:ext cx="147638" cy="17463"/>
          </a:xfrm>
          <a:custGeom>
            <a:avLst/>
            <a:gdLst>
              <a:gd name="T0" fmla="*/ 0 w 73"/>
              <a:gd name="T1" fmla="*/ 9 h 9"/>
              <a:gd name="T2" fmla="*/ 0 w 73"/>
              <a:gd name="T3" fmla="*/ 0 h 9"/>
              <a:gd name="T4" fmla="*/ 73 w 73"/>
              <a:gd name="T5" fmla="*/ 0 h 9"/>
              <a:gd name="T6" fmla="*/ 73 w 73"/>
              <a:gd name="T7" fmla="*/ 9 h 9"/>
              <a:gd name="T8" fmla="*/ 0 w 73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9">
                <a:moveTo>
                  <a:pt x="0" y="9"/>
                </a:moveTo>
                <a:cubicBezTo>
                  <a:pt x="0" y="6"/>
                  <a:pt x="0" y="4"/>
                  <a:pt x="0" y="0"/>
                </a:cubicBezTo>
                <a:cubicBezTo>
                  <a:pt x="24" y="0"/>
                  <a:pt x="48" y="0"/>
                  <a:pt x="73" y="0"/>
                </a:cubicBezTo>
                <a:cubicBezTo>
                  <a:pt x="73" y="3"/>
                  <a:pt x="73" y="6"/>
                  <a:pt x="73" y="9"/>
                </a:cubicBezTo>
                <a:cubicBezTo>
                  <a:pt x="48" y="9"/>
                  <a:pt x="25" y="9"/>
                  <a:pt x="0" y="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6" name="Freeform 73">
            <a:extLst>
              <a:ext uri="{FF2B5EF4-FFF2-40B4-BE49-F238E27FC236}">
                <a16:creationId xmlns:a16="http://schemas.microsoft.com/office/drawing/2014/main" id="{9ADD9D47-1AA5-459A-8A09-F9156DFA6B03}"/>
              </a:ext>
            </a:extLst>
          </p:cNvPr>
          <p:cNvSpPr>
            <a:spLocks/>
          </p:cNvSpPr>
          <p:nvPr/>
        </p:nvSpPr>
        <p:spPr bwMode="auto">
          <a:xfrm>
            <a:off x="2830513" y="3290888"/>
            <a:ext cx="119063" cy="19050"/>
          </a:xfrm>
          <a:custGeom>
            <a:avLst/>
            <a:gdLst>
              <a:gd name="T0" fmla="*/ 0 w 59"/>
              <a:gd name="T1" fmla="*/ 0 h 9"/>
              <a:gd name="T2" fmla="*/ 59 w 59"/>
              <a:gd name="T3" fmla="*/ 0 h 9"/>
              <a:gd name="T4" fmla="*/ 59 w 59"/>
              <a:gd name="T5" fmla="*/ 9 h 9"/>
              <a:gd name="T6" fmla="*/ 0 w 59"/>
              <a:gd name="T7" fmla="*/ 9 h 9"/>
              <a:gd name="T8" fmla="*/ 0 w 59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9">
                <a:moveTo>
                  <a:pt x="0" y="0"/>
                </a:moveTo>
                <a:cubicBezTo>
                  <a:pt x="20" y="0"/>
                  <a:pt x="39" y="0"/>
                  <a:pt x="59" y="0"/>
                </a:cubicBezTo>
                <a:cubicBezTo>
                  <a:pt x="59" y="3"/>
                  <a:pt x="59" y="6"/>
                  <a:pt x="59" y="9"/>
                </a:cubicBezTo>
                <a:cubicBezTo>
                  <a:pt x="39" y="9"/>
                  <a:pt x="20" y="9"/>
                  <a:pt x="0" y="9"/>
                </a:cubicBezTo>
                <a:cubicBezTo>
                  <a:pt x="0" y="6"/>
                  <a:pt x="0" y="3"/>
                  <a:pt x="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7" name="Freeform 74">
            <a:extLst>
              <a:ext uri="{FF2B5EF4-FFF2-40B4-BE49-F238E27FC236}">
                <a16:creationId xmlns:a16="http://schemas.microsoft.com/office/drawing/2014/main" id="{ED9222A3-FBB3-4D93-ADC6-6B0E0808FB44}"/>
              </a:ext>
            </a:extLst>
          </p:cNvPr>
          <p:cNvSpPr>
            <a:spLocks/>
          </p:cNvSpPr>
          <p:nvPr/>
        </p:nvSpPr>
        <p:spPr bwMode="auto">
          <a:xfrm>
            <a:off x="3756025" y="3751263"/>
            <a:ext cx="39688" cy="52388"/>
          </a:xfrm>
          <a:custGeom>
            <a:avLst/>
            <a:gdLst>
              <a:gd name="T0" fmla="*/ 19 w 19"/>
              <a:gd name="T1" fmla="*/ 1 h 26"/>
              <a:gd name="T2" fmla="*/ 19 w 19"/>
              <a:gd name="T3" fmla="*/ 26 h 26"/>
              <a:gd name="T4" fmla="*/ 0 w 19"/>
              <a:gd name="T5" fmla="*/ 26 h 26"/>
              <a:gd name="T6" fmla="*/ 0 w 19"/>
              <a:gd name="T7" fmla="*/ 0 h 26"/>
              <a:gd name="T8" fmla="*/ 19 w 19"/>
              <a:gd name="T9" fmla="*/ 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26">
                <a:moveTo>
                  <a:pt x="19" y="1"/>
                </a:moveTo>
                <a:cubicBezTo>
                  <a:pt x="19" y="9"/>
                  <a:pt x="19" y="18"/>
                  <a:pt x="19" y="26"/>
                </a:cubicBezTo>
                <a:cubicBezTo>
                  <a:pt x="12" y="26"/>
                  <a:pt x="6" y="26"/>
                  <a:pt x="0" y="26"/>
                </a:cubicBezTo>
                <a:cubicBezTo>
                  <a:pt x="0" y="17"/>
                  <a:pt x="0" y="9"/>
                  <a:pt x="0" y="0"/>
                </a:cubicBezTo>
                <a:cubicBezTo>
                  <a:pt x="6" y="0"/>
                  <a:pt x="12" y="0"/>
                  <a:pt x="19" y="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8" name="Freeform 75">
            <a:extLst>
              <a:ext uri="{FF2B5EF4-FFF2-40B4-BE49-F238E27FC236}">
                <a16:creationId xmlns:a16="http://schemas.microsoft.com/office/drawing/2014/main" id="{328C8E03-B5F0-4937-A46D-655071A2804E}"/>
              </a:ext>
            </a:extLst>
          </p:cNvPr>
          <p:cNvSpPr>
            <a:spLocks/>
          </p:cNvSpPr>
          <p:nvPr/>
        </p:nvSpPr>
        <p:spPr bwMode="auto">
          <a:xfrm>
            <a:off x="3098800" y="3157538"/>
            <a:ext cx="92075" cy="17463"/>
          </a:xfrm>
          <a:custGeom>
            <a:avLst/>
            <a:gdLst>
              <a:gd name="T0" fmla="*/ 0 w 46"/>
              <a:gd name="T1" fmla="*/ 8 h 8"/>
              <a:gd name="T2" fmla="*/ 0 w 46"/>
              <a:gd name="T3" fmla="*/ 0 h 8"/>
              <a:gd name="T4" fmla="*/ 45 w 46"/>
              <a:gd name="T5" fmla="*/ 0 h 8"/>
              <a:gd name="T6" fmla="*/ 46 w 46"/>
              <a:gd name="T7" fmla="*/ 8 h 8"/>
              <a:gd name="T8" fmla="*/ 0 w 46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" h="8">
                <a:moveTo>
                  <a:pt x="0" y="8"/>
                </a:moveTo>
                <a:cubicBezTo>
                  <a:pt x="0" y="5"/>
                  <a:pt x="0" y="3"/>
                  <a:pt x="0" y="0"/>
                </a:cubicBezTo>
                <a:cubicBezTo>
                  <a:pt x="15" y="0"/>
                  <a:pt x="30" y="0"/>
                  <a:pt x="45" y="0"/>
                </a:cubicBezTo>
                <a:cubicBezTo>
                  <a:pt x="45" y="3"/>
                  <a:pt x="45" y="5"/>
                  <a:pt x="46" y="8"/>
                </a:cubicBezTo>
                <a:cubicBezTo>
                  <a:pt x="30" y="8"/>
                  <a:pt x="15" y="8"/>
                  <a:pt x="0" y="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59" name="Freeform 76">
            <a:extLst>
              <a:ext uri="{FF2B5EF4-FFF2-40B4-BE49-F238E27FC236}">
                <a16:creationId xmlns:a16="http://schemas.microsoft.com/office/drawing/2014/main" id="{36AB86F6-7DC9-4973-9B5A-EFCF1A505131}"/>
              </a:ext>
            </a:extLst>
          </p:cNvPr>
          <p:cNvSpPr>
            <a:spLocks/>
          </p:cNvSpPr>
          <p:nvPr/>
        </p:nvSpPr>
        <p:spPr bwMode="auto">
          <a:xfrm>
            <a:off x="1135063" y="4224338"/>
            <a:ext cx="17463" cy="76200"/>
          </a:xfrm>
          <a:custGeom>
            <a:avLst/>
            <a:gdLst>
              <a:gd name="T0" fmla="*/ 9 w 9"/>
              <a:gd name="T1" fmla="*/ 38 h 38"/>
              <a:gd name="T2" fmla="*/ 0 w 9"/>
              <a:gd name="T3" fmla="*/ 38 h 38"/>
              <a:gd name="T4" fmla="*/ 0 w 9"/>
              <a:gd name="T5" fmla="*/ 0 h 38"/>
              <a:gd name="T6" fmla="*/ 9 w 9"/>
              <a:gd name="T7" fmla="*/ 0 h 38"/>
              <a:gd name="T8" fmla="*/ 9 w 9"/>
              <a:gd name="T9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38">
                <a:moveTo>
                  <a:pt x="9" y="38"/>
                </a:moveTo>
                <a:cubicBezTo>
                  <a:pt x="6" y="38"/>
                  <a:pt x="3" y="38"/>
                  <a:pt x="0" y="38"/>
                </a:cubicBezTo>
                <a:cubicBezTo>
                  <a:pt x="0" y="26"/>
                  <a:pt x="0" y="13"/>
                  <a:pt x="0" y="0"/>
                </a:cubicBezTo>
                <a:cubicBezTo>
                  <a:pt x="3" y="0"/>
                  <a:pt x="6" y="0"/>
                  <a:pt x="9" y="0"/>
                </a:cubicBezTo>
                <a:cubicBezTo>
                  <a:pt x="9" y="13"/>
                  <a:pt x="9" y="25"/>
                  <a:pt x="9" y="3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0" name="Freeform 77">
            <a:extLst>
              <a:ext uri="{FF2B5EF4-FFF2-40B4-BE49-F238E27FC236}">
                <a16:creationId xmlns:a16="http://schemas.microsoft.com/office/drawing/2014/main" id="{15AC15BA-74D6-4BD8-8958-11FFE0964A96}"/>
              </a:ext>
            </a:extLst>
          </p:cNvPr>
          <p:cNvSpPr>
            <a:spLocks/>
          </p:cNvSpPr>
          <p:nvPr/>
        </p:nvSpPr>
        <p:spPr bwMode="auto">
          <a:xfrm>
            <a:off x="2473325" y="3770313"/>
            <a:ext cx="82550" cy="41275"/>
          </a:xfrm>
          <a:custGeom>
            <a:avLst/>
            <a:gdLst>
              <a:gd name="T0" fmla="*/ 0 w 41"/>
              <a:gd name="T1" fmla="*/ 18 h 21"/>
              <a:gd name="T2" fmla="*/ 1 w 41"/>
              <a:gd name="T3" fmla="*/ 11 h 21"/>
              <a:gd name="T4" fmla="*/ 34 w 41"/>
              <a:gd name="T5" fmla="*/ 3 h 21"/>
              <a:gd name="T6" fmla="*/ 34 w 41"/>
              <a:gd name="T7" fmla="*/ 0 h 21"/>
              <a:gd name="T8" fmla="*/ 41 w 41"/>
              <a:gd name="T9" fmla="*/ 6 h 21"/>
              <a:gd name="T10" fmla="*/ 0 w 41"/>
              <a:gd name="T11" fmla="*/ 18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1" h="21">
                <a:moveTo>
                  <a:pt x="0" y="18"/>
                </a:moveTo>
                <a:cubicBezTo>
                  <a:pt x="1" y="14"/>
                  <a:pt x="1" y="12"/>
                  <a:pt x="1" y="11"/>
                </a:cubicBezTo>
                <a:cubicBezTo>
                  <a:pt x="13" y="8"/>
                  <a:pt x="24" y="5"/>
                  <a:pt x="34" y="3"/>
                </a:cubicBezTo>
                <a:cubicBezTo>
                  <a:pt x="34" y="2"/>
                  <a:pt x="34" y="1"/>
                  <a:pt x="34" y="0"/>
                </a:cubicBezTo>
                <a:cubicBezTo>
                  <a:pt x="36" y="2"/>
                  <a:pt x="38" y="4"/>
                  <a:pt x="41" y="6"/>
                </a:cubicBezTo>
                <a:cubicBezTo>
                  <a:pt x="29" y="18"/>
                  <a:pt x="16" y="21"/>
                  <a:pt x="0" y="1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1" name="Freeform 78">
            <a:extLst>
              <a:ext uri="{FF2B5EF4-FFF2-40B4-BE49-F238E27FC236}">
                <a16:creationId xmlns:a16="http://schemas.microsoft.com/office/drawing/2014/main" id="{6CDF9EA9-2F4F-418D-9610-E4E10CF4A1CE}"/>
              </a:ext>
            </a:extLst>
          </p:cNvPr>
          <p:cNvSpPr>
            <a:spLocks/>
          </p:cNvSpPr>
          <p:nvPr/>
        </p:nvSpPr>
        <p:spPr bwMode="auto">
          <a:xfrm>
            <a:off x="900113" y="4303713"/>
            <a:ext cx="65088" cy="71438"/>
          </a:xfrm>
          <a:custGeom>
            <a:avLst/>
            <a:gdLst>
              <a:gd name="T0" fmla="*/ 32 w 32"/>
              <a:gd name="T1" fmla="*/ 30 h 36"/>
              <a:gd name="T2" fmla="*/ 25 w 32"/>
              <a:gd name="T3" fmla="*/ 36 h 36"/>
              <a:gd name="T4" fmla="*/ 0 w 32"/>
              <a:gd name="T5" fmla="*/ 7 h 36"/>
              <a:gd name="T6" fmla="*/ 7 w 32"/>
              <a:gd name="T7" fmla="*/ 0 h 36"/>
              <a:gd name="T8" fmla="*/ 32 w 32"/>
              <a:gd name="T9" fmla="*/ 3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6">
                <a:moveTo>
                  <a:pt x="32" y="30"/>
                </a:moveTo>
                <a:cubicBezTo>
                  <a:pt x="29" y="32"/>
                  <a:pt x="27" y="34"/>
                  <a:pt x="25" y="36"/>
                </a:cubicBezTo>
                <a:cubicBezTo>
                  <a:pt x="16" y="26"/>
                  <a:pt x="8" y="16"/>
                  <a:pt x="0" y="7"/>
                </a:cubicBezTo>
                <a:cubicBezTo>
                  <a:pt x="2" y="4"/>
                  <a:pt x="5" y="2"/>
                  <a:pt x="7" y="0"/>
                </a:cubicBezTo>
                <a:cubicBezTo>
                  <a:pt x="16" y="10"/>
                  <a:pt x="24" y="19"/>
                  <a:pt x="32" y="3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2" name="Freeform 79">
            <a:extLst>
              <a:ext uri="{FF2B5EF4-FFF2-40B4-BE49-F238E27FC236}">
                <a16:creationId xmlns:a16="http://schemas.microsoft.com/office/drawing/2014/main" id="{0CCE1817-312B-445D-850E-0884B364DA27}"/>
              </a:ext>
            </a:extLst>
          </p:cNvPr>
          <p:cNvSpPr>
            <a:spLocks/>
          </p:cNvSpPr>
          <p:nvPr/>
        </p:nvSpPr>
        <p:spPr bwMode="auto">
          <a:xfrm>
            <a:off x="781050" y="4516438"/>
            <a:ext cx="79375" cy="34925"/>
          </a:xfrm>
          <a:custGeom>
            <a:avLst/>
            <a:gdLst>
              <a:gd name="T0" fmla="*/ 39 w 39"/>
              <a:gd name="T1" fmla="*/ 7 h 17"/>
              <a:gd name="T2" fmla="*/ 37 w 39"/>
              <a:gd name="T3" fmla="*/ 17 h 17"/>
              <a:gd name="T4" fmla="*/ 0 w 39"/>
              <a:gd name="T5" fmla="*/ 10 h 17"/>
              <a:gd name="T6" fmla="*/ 1 w 39"/>
              <a:gd name="T7" fmla="*/ 0 h 17"/>
              <a:gd name="T8" fmla="*/ 39 w 39"/>
              <a:gd name="T9" fmla="*/ 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17">
                <a:moveTo>
                  <a:pt x="39" y="7"/>
                </a:moveTo>
                <a:cubicBezTo>
                  <a:pt x="39" y="10"/>
                  <a:pt x="38" y="13"/>
                  <a:pt x="37" y="17"/>
                </a:cubicBezTo>
                <a:cubicBezTo>
                  <a:pt x="25" y="14"/>
                  <a:pt x="13" y="12"/>
                  <a:pt x="0" y="10"/>
                </a:cubicBezTo>
                <a:cubicBezTo>
                  <a:pt x="0" y="6"/>
                  <a:pt x="1" y="4"/>
                  <a:pt x="1" y="0"/>
                </a:cubicBezTo>
                <a:cubicBezTo>
                  <a:pt x="14" y="3"/>
                  <a:pt x="27" y="5"/>
                  <a:pt x="39" y="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3" name="Freeform 80">
            <a:extLst>
              <a:ext uri="{FF2B5EF4-FFF2-40B4-BE49-F238E27FC236}">
                <a16:creationId xmlns:a16="http://schemas.microsoft.com/office/drawing/2014/main" id="{EDC4F20B-B479-4369-84BA-FECBAA2F3959}"/>
              </a:ext>
            </a:extLst>
          </p:cNvPr>
          <p:cNvSpPr>
            <a:spLocks/>
          </p:cNvSpPr>
          <p:nvPr/>
        </p:nvSpPr>
        <p:spPr bwMode="auto">
          <a:xfrm>
            <a:off x="1477963" y="4706938"/>
            <a:ext cx="82550" cy="39688"/>
          </a:xfrm>
          <a:custGeom>
            <a:avLst/>
            <a:gdLst>
              <a:gd name="T0" fmla="*/ 0 w 41"/>
              <a:gd name="T1" fmla="*/ 18 h 20"/>
              <a:gd name="T2" fmla="*/ 2 w 41"/>
              <a:gd name="T3" fmla="*/ 11 h 20"/>
              <a:gd name="T4" fmla="*/ 35 w 41"/>
              <a:gd name="T5" fmla="*/ 2 h 20"/>
              <a:gd name="T6" fmla="*/ 35 w 41"/>
              <a:gd name="T7" fmla="*/ 0 h 20"/>
              <a:gd name="T8" fmla="*/ 41 w 41"/>
              <a:gd name="T9" fmla="*/ 6 h 20"/>
              <a:gd name="T10" fmla="*/ 0 w 41"/>
              <a:gd name="T11" fmla="*/ 1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1" h="20">
                <a:moveTo>
                  <a:pt x="0" y="18"/>
                </a:moveTo>
                <a:cubicBezTo>
                  <a:pt x="1" y="14"/>
                  <a:pt x="2" y="12"/>
                  <a:pt x="2" y="11"/>
                </a:cubicBezTo>
                <a:cubicBezTo>
                  <a:pt x="14" y="8"/>
                  <a:pt x="24" y="5"/>
                  <a:pt x="35" y="2"/>
                </a:cubicBezTo>
                <a:cubicBezTo>
                  <a:pt x="35" y="2"/>
                  <a:pt x="35" y="1"/>
                  <a:pt x="35" y="0"/>
                </a:cubicBezTo>
                <a:cubicBezTo>
                  <a:pt x="37" y="2"/>
                  <a:pt x="39" y="4"/>
                  <a:pt x="41" y="6"/>
                </a:cubicBezTo>
                <a:cubicBezTo>
                  <a:pt x="30" y="17"/>
                  <a:pt x="16" y="20"/>
                  <a:pt x="0" y="1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4" name="Freeform 81">
            <a:extLst>
              <a:ext uri="{FF2B5EF4-FFF2-40B4-BE49-F238E27FC236}">
                <a16:creationId xmlns:a16="http://schemas.microsoft.com/office/drawing/2014/main" id="{EEC8448F-288D-42E7-8100-B0F4DF981C40}"/>
              </a:ext>
            </a:extLst>
          </p:cNvPr>
          <p:cNvSpPr>
            <a:spLocks/>
          </p:cNvSpPr>
          <p:nvPr/>
        </p:nvSpPr>
        <p:spPr bwMode="auto">
          <a:xfrm>
            <a:off x="1009650" y="4241801"/>
            <a:ext cx="44450" cy="80963"/>
          </a:xfrm>
          <a:custGeom>
            <a:avLst/>
            <a:gdLst>
              <a:gd name="T0" fmla="*/ 22 w 22"/>
              <a:gd name="T1" fmla="*/ 36 h 40"/>
              <a:gd name="T2" fmla="*/ 13 w 22"/>
              <a:gd name="T3" fmla="*/ 40 h 40"/>
              <a:gd name="T4" fmla="*/ 0 w 22"/>
              <a:gd name="T5" fmla="*/ 4 h 40"/>
              <a:gd name="T6" fmla="*/ 9 w 22"/>
              <a:gd name="T7" fmla="*/ 0 h 40"/>
              <a:gd name="T8" fmla="*/ 22 w 22"/>
              <a:gd name="T9" fmla="*/ 3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40">
                <a:moveTo>
                  <a:pt x="22" y="36"/>
                </a:moveTo>
                <a:cubicBezTo>
                  <a:pt x="19" y="38"/>
                  <a:pt x="16" y="39"/>
                  <a:pt x="13" y="40"/>
                </a:cubicBezTo>
                <a:cubicBezTo>
                  <a:pt x="9" y="28"/>
                  <a:pt x="4" y="16"/>
                  <a:pt x="0" y="4"/>
                </a:cubicBezTo>
                <a:cubicBezTo>
                  <a:pt x="3" y="3"/>
                  <a:pt x="5" y="1"/>
                  <a:pt x="9" y="0"/>
                </a:cubicBezTo>
                <a:cubicBezTo>
                  <a:pt x="13" y="12"/>
                  <a:pt x="18" y="24"/>
                  <a:pt x="22" y="3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5" name="Freeform 82">
            <a:extLst>
              <a:ext uri="{FF2B5EF4-FFF2-40B4-BE49-F238E27FC236}">
                <a16:creationId xmlns:a16="http://schemas.microsoft.com/office/drawing/2014/main" id="{9F6974AE-42C9-4420-89A8-4A0D7ACD396A}"/>
              </a:ext>
            </a:extLst>
          </p:cNvPr>
          <p:cNvSpPr>
            <a:spLocks/>
          </p:cNvSpPr>
          <p:nvPr/>
        </p:nvSpPr>
        <p:spPr bwMode="auto">
          <a:xfrm>
            <a:off x="1389063" y="4400551"/>
            <a:ext cx="77788" cy="53975"/>
          </a:xfrm>
          <a:custGeom>
            <a:avLst/>
            <a:gdLst>
              <a:gd name="T0" fmla="*/ 39 w 39"/>
              <a:gd name="T1" fmla="*/ 8 h 27"/>
              <a:gd name="T2" fmla="*/ 5 w 39"/>
              <a:gd name="T3" fmla="*/ 27 h 27"/>
              <a:gd name="T4" fmla="*/ 0 w 39"/>
              <a:gd name="T5" fmla="*/ 19 h 27"/>
              <a:gd name="T6" fmla="*/ 33 w 39"/>
              <a:gd name="T7" fmla="*/ 0 h 27"/>
              <a:gd name="T8" fmla="*/ 39 w 39"/>
              <a:gd name="T9" fmla="*/ 8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27">
                <a:moveTo>
                  <a:pt x="39" y="8"/>
                </a:moveTo>
                <a:cubicBezTo>
                  <a:pt x="27" y="15"/>
                  <a:pt x="16" y="21"/>
                  <a:pt x="5" y="27"/>
                </a:cubicBezTo>
                <a:cubicBezTo>
                  <a:pt x="3" y="25"/>
                  <a:pt x="2" y="22"/>
                  <a:pt x="0" y="19"/>
                </a:cubicBezTo>
                <a:cubicBezTo>
                  <a:pt x="11" y="13"/>
                  <a:pt x="22" y="6"/>
                  <a:pt x="33" y="0"/>
                </a:cubicBezTo>
                <a:cubicBezTo>
                  <a:pt x="35" y="3"/>
                  <a:pt x="37" y="5"/>
                  <a:pt x="39" y="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6" name="Freeform 83">
            <a:extLst>
              <a:ext uri="{FF2B5EF4-FFF2-40B4-BE49-F238E27FC236}">
                <a16:creationId xmlns:a16="http://schemas.microsoft.com/office/drawing/2014/main" id="{CD194DF7-C608-42D4-8431-0EA2DF6039A0}"/>
              </a:ext>
            </a:extLst>
          </p:cNvPr>
          <p:cNvSpPr>
            <a:spLocks/>
          </p:cNvSpPr>
          <p:nvPr/>
        </p:nvSpPr>
        <p:spPr bwMode="auto">
          <a:xfrm>
            <a:off x="1427163" y="4516438"/>
            <a:ext cx="80963" cy="34925"/>
          </a:xfrm>
          <a:custGeom>
            <a:avLst/>
            <a:gdLst>
              <a:gd name="T0" fmla="*/ 38 w 40"/>
              <a:gd name="T1" fmla="*/ 0 h 17"/>
              <a:gd name="T2" fmla="*/ 40 w 40"/>
              <a:gd name="T3" fmla="*/ 10 h 17"/>
              <a:gd name="T4" fmla="*/ 2 w 40"/>
              <a:gd name="T5" fmla="*/ 17 h 17"/>
              <a:gd name="T6" fmla="*/ 0 w 40"/>
              <a:gd name="T7" fmla="*/ 7 h 17"/>
              <a:gd name="T8" fmla="*/ 38 w 40"/>
              <a:gd name="T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17">
                <a:moveTo>
                  <a:pt x="38" y="0"/>
                </a:moveTo>
                <a:cubicBezTo>
                  <a:pt x="38" y="4"/>
                  <a:pt x="39" y="6"/>
                  <a:pt x="40" y="10"/>
                </a:cubicBezTo>
                <a:cubicBezTo>
                  <a:pt x="27" y="12"/>
                  <a:pt x="15" y="14"/>
                  <a:pt x="2" y="17"/>
                </a:cubicBezTo>
                <a:cubicBezTo>
                  <a:pt x="1" y="13"/>
                  <a:pt x="0" y="10"/>
                  <a:pt x="0" y="7"/>
                </a:cubicBezTo>
                <a:cubicBezTo>
                  <a:pt x="13" y="5"/>
                  <a:pt x="25" y="3"/>
                  <a:pt x="38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7" name="Freeform 84">
            <a:extLst>
              <a:ext uri="{FF2B5EF4-FFF2-40B4-BE49-F238E27FC236}">
                <a16:creationId xmlns:a16="http://schemas.microsoft.com/office/drawing/2014/main" id="{A103B719-6BA7-4B8B-B5B1-12B3BBBB6E89}"/>
              </a:ext>
            </a:extLst>
          </p:cNvPr>
          <p:cNvSpPr>
            <a:spLocks/>
          </p:cNvSpPr>
          <p:nvPr/>
        </p:nvSpPr>
        <p:spPr bwMode="auto">
          <a:xfrm>
            <a:off x="1233488" y="4241801"/>
            <a:ext cx="44450" cy="80963"/>
          </a:xfrm>
          <a:custGeom>
            <a:avLst/>
            <a:gdLst>
              <a:gd name="T0" fmla="*/ 9 w 22"/>
              <a:gd name="T1" fmla="*/ 40 h 40"/>
              <a:gd name="T2" fmla="*/ 0 w 22"/>
              <a:gd name="T3" fmla="*/ 36 h 40"/>
              <a:gd name="T4" fmla="*/ 13 w 22"/>
              <a:gd name="T5" fmla="*/ 0 h 40"/>
              <a:gd name="T6" fmla="*/ 22 w 22"/>
              <a:gd name="T7" fmla="*/ 4 h 40"/>
              <a:gd name="T8" fmla="*/ 9 w 22"/>
              <a:gd name="T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40">
                <a:moveTo>
                  <a:pt x="9" y="40"/>
                </a:moveTo>
                <a:cubicBezTo>
                  <a:pt x="6" y="39"/>
                  <a:pt x="4" y="38"/>
                  <a:pt x="0" y="36"/>
                </a:cubicBezTo>
                <a:cubicBezTo>
                  <a:pt x="4" y="24"/>
                  <a:pt x="9" y="13"/>
                  <a:pt x="13" y="0"/>
                </a:cubicBezTo>
                <a:cubicBezTo>
                  <a:pt x="16" y="1"/>
                  <a:pt x="19" y="2"/>
                  <a:pt x="22" y="4"/>
                </a:cubicBezTo>
                <a:cubicBezTo>
                  <a:pt x="18" y="16"/>
                  <a:pt x="14" y="27"/>
                  <a:pt x="9" y="4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69" name="Freeform 85">
            <a:extLst>
              <a:ext uri="{FF2B5EF4-FFF2-40B4-BE49-F238E27FC236}">
                <a16:creationId xmlns:a16="http://schemas.microsoft.com/office/drawing/2014/main" id="{FC77582D-2D27-424A-8452-25F76605CBE1}"/>
              </a:ext>
            </a:extLst>
          </p:cNvPr>
          <p:cNvSpPr>
            <a:spLocks/>
          </p:cNvSpPr>
          <p:nvPr/>
        </p:nvSpPr>
        <p:spPr bwMode="auto">
          <a:xfrm>
            <a:off x="1322388" y="4303713"/>
            <a:ext cx="63500" cy="71438"/>
          </a:xfrm>
          <a:custGeom>
            <a:avLst/>
            <a:gdLst>
              <a:gd name="T0" fmla="*/ 7 w 32"/>
              <a:gd name="T1" fmla="*/ 36 h 36"/>
              <a:gd name="T2" fmla="*/ 0 w 32"/>
              <a:gd name="T3" fmla="*/ 30 h 36"/>
              <a:gd name="T4" fmla="*/ 25 w 32"/>
              <a:gd name="T5" fmla="*/ 0 h 36"/>
              <a:gd name="T6" fmla="*/ 32 w 32"/>
              <a:gd name="T7" fmla="*/ 7 h 36"/>
              <a:gd name="T8" fmla="*/ 7 w 32"/>
              <a:gd name="T9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6">
                <a:moveTo>
                  <a:pt x="7" y="36"/>
                </a:moveTo>
                <a:cubicBezTo>
                  <a:pt x="5" y="34"/>
                  <a:pt x="3" y="32"/>
                  <a:pt x="0" y="30"/>
                </a:cubicBezTo>
                <a:cubicBezTo>
                  <a:pt x="8" y="20"/>
                  <a:pt x="16" y="10"/>
                  <a:pt x="25" y="0"/>
                </a:cubicBezTo>
                <a:cubicBezTo>
                  <a:pt x="27" y="3"/>
                  <a:pt x="30" y="4"/>
                  <a:pt x="32" y="7"/>
                </a:cubicBezTo>
                <a:cubicBezTo>
                  <a:pt x="24" y="16"/>
                  <a:pt x="16" y="26"/>
                  <a:pt x="7" y="3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0" name="Freeform 86">
            <a:extLst>
              <a:ext uri="{FF2B5EF4-FFF2-40B4-BE49-F238E27FC236}">
                <a16:creationId xmlns:a16="http://schemas.microsoft.com/office/drawing/2014/main" id="{7C5472EF-E486-4D18-92B3-0C46D9B11D58}"/>
              </a:ext>
            </a:extLst>
          </p:cNvPr>
          <p:cNvSpPr>
            <a:spLocks/>
          </p:cNvSpPr>
          <p:nvPr/>
        </p:nvSpPr>
        <p:spPr bwMode="auto">
          <a:xfrm>
            <a:off x="820738" y="4400551"/>
            <a:ext cx="77788" cy="53975"/>
          </a:xfrm>
          <a:custGeom>
            <a:avLst/>
            <a:gdLst>
              <a:gd name="T0" fmla="*/ 0 w 38"/>
              <a:gd name="T1" fmla="*/ 8 h 27"/>
              <a:gd name="T2" fmla="*/ 5 w 38"/>
              <a:gd name="T3" fmla="*/ 0 h 27"/>
              <a:gd name="T4" fmla="*/ 38 w 38"/>
              <a:gd name="T5" fmla="*/ 19 h 27"/>
              <a:gd name="T6" fmla="*/ 33 w 38"/>
              <a:gd name="T7" fmla="*/ 27 h 27"/>
              <a:gd name="T8" fmla="*/ 0 w 38"/>
              <a:gd name="T9" fmla="*/ 8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27">
                <a:moveTo>
                  <a:pt x="0" y="8"/>
                </a:moveTo>
                <a:cubicBezTo>
                  <a:pt x="1" y="5"/>
                  <a:pt x="3" y="3"/>
                  <a:pt x="5" y="0"/>
                </a:cubicBezTo>
                <a:cubicBezTo>
                  <a:pt x="16" y="6"/>
                  <a:pt x="27" y="12"/>
                  <a:pt x="38" y="19"/>
                </a:cubicBezTo>
                <a:cubicBezTo>
                  <a:pt x="36" y="21"/>
                  <a:pt x="35" y="24"/>
                  <a:pt x="33" y="27"/>
                </a:cubicBezTo>
                <a:cubicBezTo>
                  <a:pt x="22" y="21"/>
                  <a:pt x="11" y="15"/>
                  <a:pt x="0" y="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1" name="Freeform 87">
            <a:extLst>
              <a:ext uri="{FF2B5EF4-FFF2-40B4-BE49-F238E27FC236}">
                <a16:creationId xmlns:a16="http://schemas.microsoft.com/office/drawing/2014/main" id="{1AB1CB80-D7EB-44CB-BBC0-719299235571}"/>
              </a:ext>
            </a:extLst>
          </p:cNvPr>
          <p:cNvSpPr>
            <a:spLocks/>
          </p:cNvSpPr>
          <p:nvPr/>
        </p:nvSpPr>
        <p:spPr bwMode="auto">
          <a:xfrm>
            <a:off x="862013" y="4064001"/>
            <a:ext cx="52388" cy="19050"/>
          </a:xfrm>
          <a:custGeom>
            <a:avLst/>
            <a:gdLst>
              <a:gd name="T0" fmla="*/ 0 w 26"/>
              <a:gd name="T1" fmla="*/ 9 h 9"/>
              <a:gd name="T2" fmla="*/ 0 w 26"/>
              <a:gd name="T3" fmla="*/ 0 h 9"/>
              <a:gd name="T4" fmla="*/ 26 w 26"/>
              <a:gd name="T5" fmla="*/ 0 h 9"/>
              <a:gd name="T6" fmla="*/ 26 w 26"/>
              <a:gd name="T7" fmla="*/ 9 h 9"/>
              <a:gd name="T8" fmla="*/ 0 w 26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9">
                <a:moveTo>
                  <a:pt x="0" y="9"/>
                </a:moveTo>
                <a:cubicBezTo>
                  <a:pt x="0" y="6"/>
                  <a:pt x="0" y="3"/>
                  <a:pt x="0" y="0"/>
                </a:cubicBezTo>
                <a:cubicBezTo>
                  <a:pt x="8" y="0"/>
                  <a:pt x="17" y="0"/>
                  <a:pt x="26" y="0"/>
                </a:cubicBezTo>
                <a:cubicBezTo>
                  <a:pt x="26" y="3"/>
                  <a:pt x="26" y="6"/>
                  <a:pt x="26" y="9"/>
                </a:cubicBezTo>
                <a:cubicBezTo>
                  <a:pt x="17" y="9"/>
                  <a:pt x="9" y="9"/>
                  <a:pt x="0" y="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2" name="Freeform 88">
            <a:extLst>
              <a:ext uri="{FF2B5EF4-FFF2-40B4-BE49-F238E27FC236}">
                <a16:creationId xmlns:a16="http://schemas.microsoft.com/office/drawing/2014/main" id="{65C8D675-A5B7-4502-9C91-F21B3D46C65C}"/>
              </a:ext>
            </a:extLst>
          </p:cNvPr>
          <p:cNvSpPr>
            <a:spLocks/>
          </p:cNvSpPr>
          <p:nvPr/>
        </p:nvSpPr>
        <p:spPr bwMode="auto">
          <a:xfrm>
            <a:off x="1228725" y="4129088"/>
            <a:ext cx="52388" cy="15875"/>
          </a:xfrm>
          <a:custGeom>
            <a:avLst/>
            <a:gdLst>
              <a:gd name="T0" fmla="*/ 26 w 26"/>
              <a:gd name="T1" fmla="*/ 0 h 8"/>
              <a:gd name="T2" fmla="*/ 26 w 26"/>
              <a:gd name="T3" fmla="*/ 8 h 8"/>
              <a:gd name="T4" fmla="*/ 0 w 26"/>
              <a:gd name="T5" fmla="*/ 8 h 8"/>
              <a:gd name="T6" fmla="*/ 0 w 26"/>
              <a:gd name="T7" fmla="*/ 0 h 8"/>
              <a:gd name="T8" fmla="*/ 26 w 26"/>
              <a:gd name="T9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8">
                <a:moveTo>
                  <a:pt x="26" y="0"/>
                </a:moveTo>
                <a:cubicBezTo>
                  <a:pt x="26" y="2"/>
                  <a:pt x="26" y="5"/>
                  <a:pt x="26" y="8"/>
                </a:cubicBezTo>
                <a:cubicBezTo>
                  <a:pt x="18" y="8"/>
                  <a:pt x="9" y="8"/>
                  <a:pt x="0" y="8"/>
                </a:cubicBezTo>
                <a:cubicBezTo>
                  <a:pt x="0" y="6"/>
                  <a:pt x="0" y="3"/>
                  <a:pt x="0" y="0"/>
                </a:cubicBezTo>
                <a:cubicBezTo>
                  <a:pt x="8" y="0"/>
                  <a:pt x="17" y="0"/>
                  <a:pt x="26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3" name="Freeform 89">
            <a:extLst>
              <a:ext uri="{FF2B5EF4-FFF2-40B4-BE49-F238E27FC236}">
                <a16:creationId xmlns:a16="http://schemas.microsoft.com/office/drawing/2014/main" id="{E18414C3-EFC5-4829-BEA5-7CF46DEDF19F}"/>
              </a:ext>
            </a:extLst>
          </p:cNvPr>
          <p:cNvSpPr>
            <a:spLocks/>
          </p:cNvSpPr>
          <p:nvPr/>
        </p:nvSpPr>
        <p:spPr bwMode="auto">
          <a:xfrm>
            <a:off x="1144588" y="4127501"/>
            <a:ext cx="52388" cy="17463"/>
          </a:xfrm>
          <a:custGeom>
            <a:avLst/>
            <a:gdLst>
              <a:gd name="T0" fmla="*/ 0 w 26"/>
              <a:gd name="T1" fmla="*/ 9 h 9"/>
              <a:gd name="T2" fmla="*/ 0 w 26"/>
              <a:gd name="T3" fmla="*/ 0 h 9"/>
              <a:gd name="T4" fmla="*/ 26 w 26"/>
              <a:gd name="T5" fmla="*/ 0 h 9"/>
              <a:gd name="T6" fmla="*/ 26 w 26"/>
              <a:gd name="T7" fmla="*/ 9 h 9"/>
              <a:gd name="T8" fmla="*/ 0 w 26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9">
                <a:moveTo>
                  <a:pt x="0" y="9"/>
                </a:moveTo>
                <a:cubicBezTo>
                  <a:pt x="0" y="6"/>
                  <a:pt x="0" y="3"/>
                  <a:pt x="0" y="0"/>
                </a:cubicBezTo>
                <a:cubicBezTo>
                  <a:pt x="9" y="0"/>
                  <a:pt x="17" y="0"/>
                  <a:pt x="26" y="0"/>
                </a:cubicBezTo>
                <a:cubicBezTo>
                  <a:pt x="26" y="3"/>
                  <a:pt x="26" y="6"/>
                  <a:pt x="26" y="9"/>
                </a:cubicBezTo>
                <a:cubicBezTo>
                  <a:pt x="17" y="9"/>
                  <a:pt x="9" y="9"/>
                  <a:pt x="0" y="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4" name="Freeform 90">
            <a:extLst>
              <a:ext uri="{FF2B5EF4-FFF2-40B4-BE49-F238E27FC236}">
                <a16:creationId xmlns:a16="http://schemas.microsoft.com/office/drawing/2014/main" id="{3322C0C3-9A48-4CAE-8907-41F10FAF2221}"/>
              </a:ext>
            </a:extLst>
          </p:cNvPr>
          <p:cNvSpPr>
            <a:spLocks/>
          </p:cNvSpPr>
          <p:nvPr/>
        </p:nvSpPr>
        <p:spPr bwMode="auto">
          <a:xfrm>
            <a:off x="2987675" y="3290888"/>
            <a:ext cx="52388" cy="19050"/>
          </a:xfrm>
          <a:custGeom>
            <a:avLst/>
            <a:gdLst>
              <a:gd name="T0" fmla="*/ 0 w 26"/>
              <a:gd name="T1" fmla="*/ 0 h 9"/>
              <a:gd name="T2" fmla="*/ 26 w 26"/>
              <a:gd name="T3" fmla="*/ 0 h 9"/>
              <a:gd name="T4" fmla="*/ 26 w 26"/>
              <a:gd name="T5" fmla="*/ 9 h 9"/>
              <a:gd name="T6" fmla="*/ 1 w 26"/>
              <a:gd name="T7" fmla="*/ 9 h 9"/>
              <a:gd name="T8" fmla="*/ 0 w 26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9">
                <a:moveTo>
                  <a:pt x="0" y="0"/>
                </a:moveTo>
                <a:cubicBezTo>
                  <a:pt x="10" y="0"/>
                  <a:pt x="18" y="0"/>
                  <a:pt x="26" y="0"/>
                </a:cubicBezTo>
                <a:cubicBezTo>
                  <a:pt x="26" y="3"/>
                  <a:pt x="26" y="6"/>
                  <a:pt x="26" y="9"/>
                </a:cubicBezTo>
                <a:cubicBezTo>
                  <a:pt x="18" y="9"/>
                  <a:pt x="10" y="9"/>
                  <a:pt x="1" y="9"/>
                </a:cubicBezTo>
                <a:cubicBezTo>
                  <a:pt x="1" y="6"/>
                  <a:pt x="1" y="3"/>
                  <a:pt x="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5" name="Freeform 91">
            <a:extLst>
              <a:ext uri="{FF2B5EF4-FFF2-40B4-BE49-F238E27FC236}">
                <a16:creationId xmlns:a16="http://schemas.microsoft.com/office/drawing/2014/main" id="{C92D1026-BC58-43A5-A236-1F8B2E8B7D60}"/>
              </a:ext>
            </a:extLst>
          </p:cNvPr>
          <p:cNvSpPr>
            <a:spLocks/>
          </p:cNvSpPr>
          <p:nvPr/>
        </p:nvSpPr>
        <p:spPr bwMode="auto">
          <a:xfrm>
            <a:off x="3076575" y="3773488"/>
            <a:ext cx="42863" cy="19050"/>
          </a:xfrm>
          <a:custGeom>
            <a:avLst/>
            <a:gdLst>
              <a:gd name="T0" fmla="*/ 21 w 21"/>
              <a:gd name="T1" fmla="*/ 0 h 9"/>
              <a:gd name="T2" fmla="*/ 21 w 21"/>
              <a:gd name="T3" fmla="*/ 9 h 9"/>
              <a:gd name="T4" fmla="*/ 0 w 21"/>
              <a:gd name="T5" fmla="*/ 9 h 9"/>
              <a:gd name="T6" fmla="*/ 0 w 21"/>
              <a:gd name="T7" fmla="*/ 0 h 9"/>
              <a:gd name="T8" fmla="*/ 21 w 21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9">
                <a:moveTo>
                  <a:pt x="21" y="0"/>
                </a:moveTo>
                <a:cubicBezTo>
                  <a:pt x="21" y="3"/>
                  <a:pt x="21" y="6"/>
                  <a:pt x="21" y="9"/>
                </a:cubicBezTo>
                <a:cubicBezTo>
                  <a:pt x="14" y="9"/>
                  <a:pt x="7" y="9"/>
                  <a:pt x="0" y="9"/>
                </a:cubicBezTo>
                <a:cubicBezTo>
                  <a:pt x="0" y="6"/>
                  <a:pt x="0" y="3"/>
                  <a:pt x="0" y="0"/>
                </a:cubicBezTo>
                <a:cubicBezTo>
                  <a:pt x="7" y="0"/>
                  <a:pt x="14" y="0"/>
                  <a:pt x="21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6" name="Freeform 92">
            <a:extLst>
              <a:ext uri="{FF2B5EF4-FFF2-40B4-BE49-F238E27FC236}">
                <a16:creationId xmlns:a16="http://schemas.microsoft.com/office/drawing/2014/main" id="{D2B91A7A-3D5E-42C8-9801-2A396C2D4FFF}"/>
              </a:ext>
            </a:extLst>
          </p:cNvPr>
          <p:cNvSpPr>
            <a:spLocks/>
          </p:cNvSpPr>
          <p:nvPr/>
        </p:nvSpPr>
        <p:spPr bwMode="auto">
          <a:xfrm>
            <a:off x="2979738" y="3773488"/>
            <a:ext cx="41275" cy="19050"/>
          </a:xfrm>
          <a:custGeom>
            <a:avLst/>
            <a:gdLst>
              <a:gd name="T0" fmla="*/ 0 w 21"/>
              <a:gd name="T1" fmla="*/ 0 h 9"/>
              <a:gd name="T2" fmla="*/ 21 w 21"/>
              <a:gd name="T3" fmla="*/ 0 h 9"/>
              <a:gd name="T4" fmla="*/ 21 w 21"/>
              <a:gd name="T5" fmla="*/ 9 h 9"/>
              <a:gd name="T6" fmla="*/ 1 w 21"/>
              <a:gd name="T7" fmla="*/ 9 h 9"/>
              <a:gd name="T8" fmla="*/ 0 w 21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9">
                <a:moveTo>
                  <a:pt x="0" y="0"/>
                </a:moveTo>
                <a:cubicBezTo>
                  <a:pt x="8" y="0"/>
                  <a:pt x="14" y="0"/>
                  <a:pt x="21" y="0"/>
                </a:cubicBezTo>
                <a:cubicBezTo>
                  <a:pt x="21" y="3"/>
                  <a:pt x="21" y="5"/>
                  <a:pt x="21" y="9"/>
                </a:cubicBezTo>
                <a:cubicBezTo>
                  <a:pt x="14" y="9"/>
                  <a:pt x="8" y="9"/>
                  <a:pt x="1" y="9"/>
                </a:cubicBezTo>
                <a:cubicBezTo>
                  <a:pt x="0" y="6"/>
                  <a:pt x="0" y="3"/>
                  <a:pt x="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7" name="Freeform 93">
            <a:extLst>
              <a:ext uri="{FF2B5EF4-FFF2-40B4-BE49-F238E27FC236}">
                <a16:creationId xmlns:a16="http://schemas.microsoft.com/office/drawing/2014/main" id="{8BE4F3E4-0AF4-4A20-872D-C32043D7D307}"/>
              </a:ext>
            </a:extLst>
          </p:cNvPr>
          <p:cNvSpPr>
            <a:spLocks/>
          </p:cNvSpPr>
          <p:nvPr/>
        </p:nvSpPr>
        <p:spPr bwMode="auto">
          <a:xfrm>
            <a:off x="3443288" y="3178176"/>
            <a:ext cx="44450" cy="44450"/>
          </a:xfrm>
          <a:custGeom>
            <a:avLst/>
            <a:gdLst>
              <a:gd name="T0" fmla="*/ 0 w 22"/>
              <a:gd name="T1" fmla="*/ 7 h 22"/>
              <a:gd name="T2" fmla="*/ 7 w 22"/>
              <a:gd name="T3" fmla="*/ 0 h 22"/>
              <a:gd name="T4" fmla="*/ 22 w 22"/>
              <a:gd name="T5" fmla="*/ 17 h 22"/>
              <a:gd name="T6" fmla="*/ 15 w 22"/>
              <a:gd name="T7" fmla="*/ 22 h 22"/>
              <a:gd name="T8" fmla="*/ 0 w 22"/>
              <a:gd name="T9" fmla="*/ 7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22">
                <a:moveTo>
                  <a:pt x="0" y="7"/>
                </a:moveTo>
                <a:cubicBezTo>
                  <a:pt x="2" y="5"/>
                  <a:pt x="4" y="3"/>
                  <a:pt x="7" y="0"/>
                </a:cubicBezTo>
                <a:cubicBezTo>
                  <a:pt x="12" y="6"/>
                  <a:pt x="17" y="10"/>
                  <a:pt x="22" y="17"/>
                </a:cubicBezTo>
                <a:cubicBezTo>
                  <a:pt x="20" y="18"/>
                  <a:pt x="17" y="20"/>
                  <a:pt x="15" y="22"/>
                </a:cubicBezTo>
                <a:cubicBezTo>
                  <a:pt x="10" y="17"/>
                  <a:pt x="5" y="12"/>
                  <a:pt x="0" y="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8" name="Freeform 94">
            <a:extLst>
              <a:ext uri="{FF2B5EF4-FFF2-40B4-BE49-F238E27FC236}">
                <a16:creationId xmlns:a16="http://schemas.microsoft.com/office/drawing/2014/main" id="{06E2EB08-6D12-407D-AA43-036656C57F13}"/>
              </a:ext>
            </a:extLst>
          </p:cNvPr>
          <p:cNvSpPr>
            <a:spLocks/>
          </p:cNvSpPr>
          <p:nvPr/>
        </p:nvSpPr>
        <p:spPr bwMode="auto">
          <a:xfrm>
            <a:off x="3443288" y="3051176"/>
            <a:ext cx="44450" cy="39688"/>
          </a:xfrm>
          <a:custGeom>
            <a:avLst/>
            <a:gdLst>
              <a:gd name="T0" fmla="*/ 5 w 22"/>
              <a:gd name="T1" fmla="*/ 20 h 20"/>
              <a:gd name="T2" fmla="*/ 0 w 22"/>
              <a:gd name="T3" fmla="*/ 15 h 20"/>
              <a:gd name="T4" fmla="*/ 16 w 22"/>
              <a:gd name="T5" fmla="*/ 0 h 20"/>
              <a:gd name="T6" fmla="*/ 22 w 22"/>
              <a:gd name="T7" fmla="*/ 6 h 20"/>
              <a:gd name="T8" fmla="*/ 5 w 22"/>
              <a:gd name="T9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20">
                <a:moveTo>
                  <a:pt x="5" y="20"/>
                </a:moveTo>
                <a:cubicBezTo>
                  <a:pt x="4" y="19"/>
                  <a:pt x="2" y="17"/>
                  <a:pt x="0" y="15"/>
                </a:cubicBezTo>
                <a:cubicBezTo>
                  <a:pt x="5" y="10"/>
                  <a:pt x="10" y="5"/>
                  <a:pt x="16" y="0"/>
                </a:cubicBezTo>
                <a:cubicBezTo>
                  <a:pt x="17" y="1"/>
                  <a:pt x="19" y="3"/>
                  <a:pt x="22" y="6"/>
                </a:cubicBezTo>
                <a:cubicBezTo>
                  <a:pt x="17" y="11"/>
                  <a:pt x="11" y="15"/>
                  <a:pt x="5" y="2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79" name="Freeform 95">
            <a:extLst>
              <a:ext uri="{FF2B5EF4-FFF2-40B4-BE49-F238E27FC236}">
                <a16:creationId xmlns:a16="http://schemas.microsoft.com/office/drawing/2014/main" id="{72FBE988-1E1E-45EC-B601-D08965226B08}"/>
              </a:ext>
            </a:extLst>
          </p:cNvPr>
          <p:cNvSpPr>
            <a:spLocks/>
          </p:cNvSpPr>
          <p:nvPr/>
        </p:nvSpPr>
        <p:spPr bwMode="auto">
          <a:xfrm>
            <a:off x="3314700" y="3179763"/>
            <a:ext cx="44450" cy="42863"/>
          </a:xfrm>
          <a:custGeom>
            <a:avLst/>
            <a:gdLst>
              <a:gd name="T0" fmla="*/ 22 w 22"/>
              <a:gd name="T1" fmla="*/ 6 h 21"/>
              <a:gd name="T2" fmla="*/ 6 w 22"/>
              <a:gd name="T3" fmla="*/ 21 h 21"/>
              <a:gd name="T4" fmla="*/ 0 w 22"/>
              <a:gd name="T5" fmla="*/ 16 h 21"/>
              <a:gd name="T6" fmla="*/ 16 w 22"/>
              <a:gd name="T7" fmla="*/ 0 h 21"/>
              <a:gd name="T8" fmla="*/ 22 w 22"/>
              <a:gd name="T9" fmla="*/ 6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21">
                <a:moveTo>
                  <a:pt x="22" y="6"/>
                </a:moveTo>
                <a:cubicBezTo>
                  <a:pt x="16" y="12"/>
                  <a:pt x="11" y="16"/>
                  <a:pt x="6" y="21"/>
                </a:cubicBezTo>
                <a:cubicBezTo>
                  <a:pt x="4" y="19"/>
                  <a:pt x="2" y="17"/>
                  <a:pt x="0" y="16"/>
                </a:cubicBezTo>
                <a:cubicBezTo>
                  <a:pt x="5" y="11"/>
                  <a:pt x="10" y="6"/>
                  <a:pt x="16" y="0"/>
                </a:cubicBezTo>
                <a:cubicBezTo>
                  <a:pt x="17" y="2"/>
                  <a:pt x="19" y="4"/>
                  <a:pt x="22" y="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0" name="Freeform 96">
            <a:extLst>
              <a:ext uri="{FF2B5EF4-FFF2-40B4-BE49-F238E27FC236}">
                <a16:creationId xmlns:a16="http://schemas.microsoft.com/office/drawing/2014/main" id="{0D793A85-2FAE-4E7E-87E4-B9A8ABDE7089}"/>
              </a:ext>
            </a:extLst>
          </p:cNvPr>
          <p:cNvSpPr>
            <a:spLocks/>
          </p:cNvSpPr>
          <p:nvPr/>
        </p:nvSpPr>
        <p:spPr bwMode="auto">
          <a:xfrm>
            <a:off x="3314700" y="3049588"/>
            <a:ext cx="42863" cy="44450"/>
          </a:xfrm>
          <a:custGeom>
            <a:avLst/>
            <a:gdLst>
              <a:gd name="T0" fmla="*/ 21 w 21"/>
              <a:gd name="T1" fmla="*/ 16 h 22"/>
              <a:gd name="T2" fmla="*/ 15 w 21"/>
              <a:gd name="T3" fmla="*/ 22 h 22"/>
              <a:gd name="T4" fmla="*/ 0 w 21"/>
              <a:gd name="T5" fmla="*/ 6 h 22"/>
              <a:gd name="T6" fmla="*/ 5 w 21"/>
              <a:gd name="T7" fmla="*/ 0 h 22"/>
              <a:gd name="T8" fmla="*/ 21 w 21"/>
              <a:gd name="T9" fmla="*/ 16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2">
                <a:moveTo>
                  <a:pt x="21" y="16"/>
                </a:moveTo>
                <a:cubicBezTo>
                  <a:pt x="19" y="18"/>
                  <a:pt x="17" y="20"/>
                  <a:pt x="15" y="22"/>
                </a:cubicBezTo>
                <a:cubicBezTo>
                  <a:pt x="10" y="17"/>
                  <a:pt x="5" y="12"/>
                  <a:pt x="0" y="6"/>
                </a:cubicBezTo>
                <a:cubicBezTo>
                  <a:pt x="2" y="4"/>
                  <a:pt x="3" y="2"/>
                  <a:pt x="5" y="0"/>
                </a:cubicBezTo>
                <a:cubicBezTo>
                  <a:pt x="11" y="6"/>
                  <a:pt x="16" y="11"/>
                  <a:pt x="21" y="1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1" name="Freeform 97">
            <a:extLst>
              <a:ext uri="{FF2B5EF4-FFF2-40B4-BE49-F238E27FC236}">
                <a16:creationId xmlns:a16="http://schemas.microsoft.com/office/drawing/2014/main" id="{B89032A6-282C-4B0A-83E4-9E05A01805EF}"/>
              </a:ext>
            </a:extLst>
          </p:cNvPr>
          <p:cNvSpPr>
            <a:spLocks/>
          </p:cNvSpPr>
          <p:nvPr/>
        </p:nvSpPr>
        <p:spPr bwMode="auto">
          <a:xfrm>
            <a:off x="3287713" y="3127376"/>
            <a:ext cx="42863" cy="19050"/>
          </a:xfrm>
          <a:custGeom>
            <a:avLst/>
            <a:gdLst>
              <a:gd name="T0" fmla="*/ 0 w 21"/>
              <a:gd name="T1" fmla="*/ 0 h 9"/>
              <a:gd name="T2" fmla="*/ 21 w 21"/>
              <a:gd name="T3" fmla="*/ 0 h 9"/>
              <a:gd name="T4" fmla="*/ 21 w 21"/>
              <a:gd name="T5" fmla="*/ 9 h 9"/>
              <a:gd name="T6" fmla="*/ 0 w 21"/>
              <a:gd name="T7" fmla="*/ 9 h 9"/>
              <a:gd name="T8" fmla="*/ 0 w 21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9">
                <a:moveTo>
                  <a:pt x="0" y="0"/>
                </a:moveTo>
                <a:cubicBezTo>
                  <a:pt x="7" y="0"/>
                  <a:pt x="13" y="0"/>
                  <a:pt x="21" y="0"/>
                </a:cubicBezTo>
                <a:cubicBezTo>
                  <a:pt x="21" y="3"/>
                  <a:pt x="21" y="6"/>
                  <a:pt x="21" y="9"/>
                </a:cubicBezTo>
                <a:cubicBezTo>
                  <a:pt x="14" y="9"/>
                  <a:pt x="7" y="9"/>
                  <a:pt x="0" y="9"/>
                </a:cubicBezTo>
                <a:cubicBezTo>
                  <a:pt x="0" y="6"/>
                  <a:pt x="0" y="4"/>
                  <a:pt x="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2" name="Freeform 98">
            <a:extLst>
              <a:ext uri="{FF2B5EF4-FFF2-40B4-BE49-F238E27FC236}">
                <a16:creationId xmlns:a16="http://schemas.microsoft.com/office/drawing/2014/main" id="{AA9A573F-C045-4451-B400-1938843D1444}"/>
              </a:ext>
            </a:extLst>
          </p:cNvPr>
          <p:cNvSpPr>
            <a:spLocks/>
          </p:cNvSpPr>
          <p:nvPr/>
        </p:nvSpPr>
        <p:spPr bwMode="auto">
          <a:xfrm>
            <a:off x="3390900" y="3022601"/>
            <a:ext cx="19050" cy="42863"/>
          </a:xfrm>
          <a:custGeom>
            <a:avLst/>
            <a:gdLst>
              <a:gd name="T0" fmla="*/ 0 w 9"/>
              <a:gd name="T1" fmla="*/ 0 h 21"/>
              <a:gd name="T2" fmla="*/ 9 w 9"/>
              <a:gd name="T3" fmla="*/ 0 h 21"/>
              <a:gd name="T4" fmla="*/ 9 w 9"/>
              <a:gd name="T5" fmla="*/ 21 h 21"/>
              <a:gd name="T6" fmla="*/ 0 w 9"/>
              <a:gd name="T7" fmla="*/ 21 h 21"/>
              <a:gd name="T8" fmla="*/ 0 w 9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21">
                <a:moveTo>
                  <a:pt x="0" y="0"/>
                </a:moveTo>
                <a:cubicBezTo>
                  <a:pt x="3" y="0"/>
                  <a:pt x="6" y="0"/>
                  <a:pt x="9" y="0"/>
                </a:cubicBezTo>
                <a:cubicBezTo>
                  <a:pt x="9" y="7"/>
                  <a:pt x="9" y="14"/>
                  <a:pt x="9" y="21"/>
                </a:cubicBezTo>
                <a:cubicBezTo>
                  <a:pt x="6" y="21"/>
                  <a:pt x="4" y="21"/>
                  <a:pt x="0" y="21"/>
                </a:cubicBezTo>
                <a:cubicBezTo>
                  <a:pt x="0" y="15"/>
                  <a:pt x="0" y="8"/>
                  <a:pt x="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3" name="Freeform 99">
            <a:extLst>
              <a:ext uri="{FF2B5EF4-FFF2-40B4-BE49-F238E27FC236}">
                <a16:creationId xmlns:a16="http://schemas.microsoft.com/office/drawing/2014/main" id="{4E2CB487-6A3B-45C6-A7EC-D89851F47F4E}"/>
              </a:ext>
            </a:extLst>
          </p:cNvPr>
          <p:cNvSpPr>
            <a:spLocks/>
          </p:cNvSpPr>
          <p:nvPr/>
        </p:nvSpPr>
        <p:spPr bwMode="auto">
          <a:xfrm>
            <a:off x="3471863" y="3127376"/>
            <a:ext cx="42863" cy="19050"/>
          </a:xfrm>
          <a:custGeom>
            <a:avLst/>
            <a:gdLst>
              <a:gd name="T0" fmla="*/ 0 w 21"/>
              <a:gd name="T1" fmla="*/ 9 h 9"/>
              <a:gd name="T2" fmla="*/ 0 w 21"/>
              <a:gd name="T3" fmla="*/ 0 h 9"/>
              <a:gd name="T4" fmla="*/ 21 w 21"/>
              <a:gd name="T5" fmla="*/ 0 h 9"/>
              <a:gd name="T6" fmla="*/ 21 w 21"/>
              <a:gd name="T7" fmla="*/ 9 h 9"/>
              <a:gd name="T8" fmla="*/ 0 w 21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9">
                <a:moveTo>
                  <a:pt x="0" y="9"/>
                </a:moveTo>
                <a:cubicBezTo>
                  <a:pt x="0" y="6"/>
                  <a:pt x="0" y="3"/>
                  <a:pt x="0" y="0"/>
                </a:cubicBezTo>
                <a:cubicBezTo>
                  <a:pt x="7" y="0"/>
                  <a:pt x="14" y="0"/>
                  <a:pt x="21" y="0"/>
                </a:cubicBezTo>
                <a:cubicBezTo>
                  <a:pt x="21" y="3"/>
                  <a:pt x="21" y="6"/>
                  <a:pt x="21" y="9"/>
                </a:cubicBezTo>
                <a:cubicBezTo>
                  <a:pt x="14" y="9"/>
                  <a:pt x="7" y="9"/>
                  <a:pt x="0" y="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4" name="Freeform 100">
            <a:extLst>
              <a:ext uri="{FF2B5EF4-FFF2-40B4-BE49-F238E27FC236}">
                <a16:creationId xmlns:a16="http://schemas.microsoft.com/office/drawing/2014/main" id="{AAEAE9F2-A213-4984-94A8-7B3E73A4C646}"/>
              </a:ext>
            </a:extLst>
          </p:cNvPr>
          <p:cNvSpPr>
            <a:spLocks/>
          </p:cNvSpPr>
          <p:nvPr/>
        </p:nvSpPr>
        <p:spPr bwMode="auto">
          <a:xfrm>
            <a:off x="989013" y="4127501"/>
            <a:ext cx="42863" cy="17463"/>
          </a:xfrm>
          <a:custGeom>
            <a:avLst/>
            <a:gdLst>
              <a:gd name="T0" fmla="*/ 21 w 21"/>
              <a:gd name="T1" fmla="*/ 9 h 9"/>
              <a:gd name="T2" fmla="*/ 0 w 21"/>
              <a:gd name="T3" fmla="*/ 9 h 9"/>
              <a:gd name="T4" fmla="*/ 0 w 21"/>
              <a:gd name="T5" fmla="*/ 0 h 9"/>
              <a:gd name="T6" fmla="*/ 20 w 21"/>
              <a:gd name="T7" fmla="*/ 0 h 9"/>
              <a:gd name="T8" fmla="*/ 21 w 21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9">
                <a:moveTo>
                  <a:pt x="21" y="9"/>
                </a:moveTo>
                <a:cubicBezTo>
                  <a:pt x="13" y="9"/>
                  <a:pt x="7" y="9"/>
                  <a:pt x="0" y="9"/>
                </a:cubicBezTo>
                <a:cubicBezTo>
                  <a:pt x="0" y="7"/>
                  <a:pt x="0" y="4"/>
                  <a:pt x="0" y="0"/>
                </a:cubicBezTo>
                <a:cubicBezTo>
                  <a:pt x="7" y="0"/>
                  <a:pt x="13" y="0"/>
                  <a:pt x="20" y="0"/>
                </a:cubicBezTo>
                <a:cubicBezTo>
                  <a:pt x="20" y="3"/>
                  <a:pt x="21" y="6"/>
                  <a:pt x="21" y="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5" name="Freeform 101">
            <a:extLst>
              <a:ext uri="{FF2B5EF4-FFF2-40B4-BE49-F238E27FC236}">
                <a16:creationId xmlns:a16="http://schemas.microsoft.com/office/drawing/2014/main" id="{D3280D46-96D5-4ED3-9A5B-5205FD9C86A4}"/>
              </a:ext>
            </a:extLst>
          </p:cNvPr>
          <p:cNvSpPr>
            <a:spLocks/>
          </p:cNvSpPr>
          <p:nvPr/>
        </p:nvSpPr>
        <p:spPr bwMode="auto">
          <a:xfrm>
            <a:off x="3390900" y="3208338"/>
            <a:ext cx="20638" cy="41275"/>
          </a:xfrm>
          <a:custGeom>
            <a:avLst/>
            <a:gdLst>
              <a:gd name="T0" fmla="*/ 9 w 10"/>
              <a:gd name="T1" fmla="*/ 0 h 20"/>
              <a:gd name="T2" fmla="*/ 10 w 10"/>
              <a:gd name="T3" fmla="*/ 4 h 20"/>
              <a:gd name="T4" fmla="*/ 10 w 10"/>
              <a:gd name="T5" fmla="*/ 20 h 20"/>
              <a:gd name="T6" fmla="*/ 0 w 10"/>
              <a:gd name="T7" fmla="*/ 20 h 20"/>
              <a:gd name="T8" fmla="*/ 0 w 10"/>
              <a:gd name="T9" fmla="*/ 0 h 20"/>
              <a:gd name="T10" fmla="*/ 9 w 10"/>
              <a:gd name="T11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20">
                <a:moveTo>
                  <a:pt x="9" y="0"/>
                </a:moveTo>
                <a:cubicBezTo>
                  <a:pt x="9" y="2"/>
                  <a:pt x="10" y="3"/>
                  <a:pt x="10" y="4"/>
                </a:cubicBezTo>
                <a:cubicBezTo>
                  <a:pt x="10" y="9"/>
                  <a:pt x="10" y="15"/>
                  <a:pt x="10" y="20"/>
                </a:cubicBezTo>
                <a:cubicBezTo>
                  <a:pt x="6" y="20"/>
                  <a:pt x="4" y="20"/>
                  <a:pt x="0" y="20"/>
                </a:cubicBezTo>
                <a:cubicBezTo>
                  <a:pt x="0" y="14"/>
                  <a:pt x="0" y="7"/>
                  <a:pt x="0" y="0"/>
                </a:cubicBezTo>
                <a:cubicBezTo>
                  <a:pt x="3" y="0"/>
                  <a:pt x="6" y="0"/>
                  <a:pt x="9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6" name="Freeform 102">
            <a:extLst>
              <a:ext uri="{FF2B5EF4-FFF2-40B4-BE49-F238E27FC236}">
                <a16:creationId xmlns:a16="http://schemas.microsoft.com/office/drawing/2014/main" id="{22679171-9785-4CDA-AE08-18076F74C302}"/>
              </a:ext>
            </a:extLst>
          </p:cNvPr>
          <p:cNvSpPr>
            <a:spLocks/>
          </p:cNvSpPr>
          <p:nvPr/>
        </p:nvSpPr>
        <p:spPr bwMode="auto">
          <a:xfrm>
            <a:off x="779463" y="3740151"/>
            <a:ext cx="15875" cy="55563"/>
          </a:xfrm>
          <a:custGeom>
            <a:avLst/>
            <a:gdLst>
              <a:gd name="T0" fmla="*/ 7 w 8"/>
              <a:gd name="T1" fmla="*/ 15 h 28"/>
              <a:gd name="T2" fmla="*/ 7 w 8"/>
              <a:gd name="T3" fmla="*/ 25 h 28"/>
              <a:gd name="T4" fmla="*/ 4 w 8"/>
              <a:gd name="T5" fmla="*/ 28 h 28"/>
              <a:gd name="T6" fmla="*/ 1 w 8"/>
              <a:gd name="T7" fmla="*/ 25 h 28"/>
              <a:gd name="T8" fmla="*/ 1 w 8"/>
              <a:gd name="T9" fmla="*/ 3 h 28"/>
              <a:gd name="T10" fmla="*/ 4 w 8"/>
              <a:gd name="T11" fmla="*/ 0 h 28"/>
              <a:gd name="T12" fmla="*/ 7 w 8"/>
              <a:gd name="T13" fmla="*/ 3 h 28"/>
              <a:gd name="T14" fmla="*/ 7 w 8"/>
              <a:gd name="T15" fmla="*/ 15 h 28"/>
              <a:gd name="T16" fmla="*/ 7 w 8"/>
              <a:gd name="T17" fmla="*/ 15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" h="28">
                <a:moveTo>
                  <a:pt x="7" y="15"/>
                </a:moveTo>
                <a:cubicBezTo>
                  <a:pt x="7" y="18"/>
                  <a:pt x="8" y="22"/>
                  <a:pt x="7" y="25"/>
                </a:cubicBezTo>
                <a:cubicBezTo>
                  <a:pt x="7" y="26"/>
                  <a:pt x="5" y="28"/>
                  <a:pt x="4" y="28"/>
                </a:cubicBezTo>
                <a:cubicBezTo>
                  <a:pt x="3" y="28"/>
                  <a:pt x="1" y="26"/>
                  <a:pt x="1" y="25"/>
                </a:cubicBezTo>
                <a:cubicBezTo>
                  <a:pt x="0" y="18"/>
                  <a:pt x="1" y="10"/>
                  <a:pt x="1" y="3"/>
                </a:cubicBezTo>
                <a:cubicBezTo>
                  <a:pt x="1" y="2"/>
                  <a:pt x="3" y="0"/>
                  <a:pt x="4" y="0"/>
                </a:cubicBezTo>
                <a:cubicBezTo>
                  <a:pt x="5" y="0"/>
                  <a:pt x="7" y="2"/>
                  <a:pt x="7" y="3"/>
                </a:cubicBezTo>
                <a:cubicBezTo>
                  <a:pt x="7" y="7"/>
                  <a:pt x="7" y="11"/>
                  <a:pt x="7" y="15"/>
                </a:cubicBezTo>
                <a:cubicBezTo>
                  <a:pt x="7" y="15"/>
                  <a:pt x="7" y="15"/>
                  <a:pt x="7" y="15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7" name="Freeform 103">
            <a:extLst>
              <a:ext uri="{FF2B5EF4-FFF2-40B4-BE49-F238E27FC236}">
                <a16:creationId xmlns:a16="http://schemas.microsoft.com/office/drawing/2014/main" id="{49D21B1A-71CF-49CE-8A08-093D5C8AACE7}"/>
              </a:ext>
            </a:extLst>
          </p:cNvPr>
          <p:cNvSpPr>
            <a:spLocks/>
          </p:cNvSpPr>
          <p:nvPr/>
        </p:nvSpPr>
        <p:spPr bwMode="auto">
          <a:xfrm>
            <a:off x="741363" y="3735388"/>
            <a:ext cx="12700" cy="60325"/>
          </a:xfrm>
          <a:custGeom>
            <a:avLst/>
            <a:gdLst>
              <a:gd name="T0" fmla="*/ 7 w 7"/>
              <a:gd name="T1" fmla="*/ 0 h 30"/>
              <a:gd name="T2" fmla="*/ 7 w 7"/>
              <a:gd name="T3" fmla="*/ 28 h 30"/>
              <a:gd name="T4" fmla="*/ 3 w 7"/>
              <a:gd name="T5" fmla="*/ 29 h 30"/>
              <a:gd name="T6" fmla="*/ 7 w 7"/>
              <a:gd name="T7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30">
                <a:moveTo>
                  <a:pt x="7" y="0"/>
                </a:moveTo>
                <a:cubicBezTo>
                  <a:pt x="7" y="11"/>
                  <a:pt x="7" y="20"/>
                  <a:pt x="7" y="28"/>
                </a:cubicBezTo>
                <a:cubicBezTo>
                  <a:pt x="7" y="29"/>
                  <a:pt x="4" y="30"/>
                  <a:pt x="3" y="29"/>
                </a:cubicBezTo>
                <a:cubicBezTo>
                  <a:pt x="0" y="27"/>
                  <a:pt x="2" y="5"/>
                  <a:pt x="7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8" name="Freeform 104">
            <a:extLst>
              <a:ext uri="{FF2B5EF4-FFF2-40B4-BE49-F238E27FC236}">
                <a16:creationId xmlns:a16="http://schemas.microsoft.com/office/drawing/2014/main" id="{BCE1CA23-F66B-4C8F-B009-3E9D68D24DA1}"/>
              </a:ext>
            </a:extLst>
          </p:cNvPr>
          <p:cNvSpPr>
            <a:spLocks/>
          </p:cNvSpPr>
          <p:nvPr/>
        </p:nvSpPr>
        <p:spPr bwMode="auto">
          <a:xfrm>
            <a:off x="1939925" y="4062413"/>
            <a:ext cx="500063" cy="720725"/>
          </a:xfrm>
          <a:custGeom>
            <a:avLst/>
            <a:gdLst>
              <a:gd name="T0" fmla="*/ 243 w 248"/>
              <a:gd name="T1" fmla="*/ 297 h 357"/>
              <a:gd name="T2" fmla="*/ 237 w 248"/>
              <a:gd name="T3" fmla="*/ 286 h 357"/>
              <a:gd name="T4" fmla="*/ 207 w 248"/>
              <a:gd name="T5" fmla="*/ 228 h 357"/>
              <a:gd name="T6" fmla="*/ 178 w 248"/>
              <a:gd name="T7" fmla="*/ 236 h 357"/>
              <a:gd name="T8" fmla="*/ 178 w 248"/>
              <a:gd name="T9" fmla="*/ 234 h 357"/>
              <a:gd name="T10" fmla="*/ 205 w 248"/>
              <a:gd name="T11" fmla="*/ 221 h 357"/>
              <a:gd name="T12" fmla="*/ 210 w 248"/>
              <a:gd name="T13" fmla="*/ 205 h 357"/>
              <a:gd name="T14" fmla="*/ 172 w 248"/>
              <a:gd name="T15" fmla="*/ 121 h 357"/>
              <a:gd name="T16" fmla="*/ 170 w 248"/>
              <a:gd name="T17" fmla="*/ 116 h 357"/>
              <a:gd name="T18" fmla="*/ 145 w 248"/>
              <a:gd name="T19" fmla="*/ 116 h 357"/>
              <a:gd name="T20" fmla="*/ 157 w 248"/>
              <a:gd name="T21" fmla="*/ 112 h 357"/>
              <a:gd name="T22" fmla="*/ 168 w 248"/>
              <a:gd name="T23" fmla="*/ 107 h 357"/>
              <a:gd name="T24" fmla="*/ 174 w 248"/>
              <a:gd name="T25" fmla="*/ 89 h 357"/>
              <a:gd name="T26" fmla="*/ 132 w 248"/>
              <a:gd name="T27" fmla="*/ 8 h 357"/>
              <a:gd name="T28" fmla="*/ 125 w 248"/>
              <a:gd name="T29" fmla="*/ 0 h 357"/>
              <a:gd name="T30" fmla="*/ 116 w 248"/>
              <a:gd name="T31" fmla="*/ 8 h 357"/>
              <a:gd name="T32" fmla="*/ 76 w 248"/>
              <a:gd name="T33" fmla="*/ 85 h 357"/>
              <a:gd name="T34" fmla="*/ 81 w 248"/>
              <a:gd name="T35" fmla="*/ 109 h 357"/>
              <a:gd name="T36" fmla="*/ 79 w 248"/>
              <a:gd name="T37" fmla="*/ 115 h 357"/>
              <a:gd name="T38" fmla="*/ 41 w 248"/>
              <a:gd name="T39" fmla="*/ 201 h 357"/>
              <a:gd name="T40" fmla="*/ 44 w 248"/>
              <a:gd name="T41" fmla="*/ 222 h 357"/>
              <a:gd name="T42" fmla="*/ 6 w 248"/>
              <a:gd name="T43" fmla="*/ 296 h 357"/>
              <a:gd name="T44" fmla="*/ 13 w 248"/>
              <a:gd name="T45" fmla="*/ 315 h 357"/>
              <a:gd name="T46" fmla="*/ 97 w 248"/>
              <a:gd name="T47" fmla="*/ 334 h 357"/>
              <a:gd name="T48" fmla="*/ 104 w 248"/>
              <a:gd name="T49" fmla="*/ 342 h 357"/>
              <a:gd name="T50" fmla="*/ 104 w 248"/>
              <a:gd name="T51" fmla="*/ 357 h 357"/>
              <a:gd name="T52" fmla="*/ 145 w 248"/>
              <a:gd name="T53" fmla="*/ 357 h 357"/>
              <a:gd name="T54" fmla="*/ 145 w 248"/>
              <a:gd name="T55" fmla="*/ 335 h 357"/>
              <a:gd name="T56" fmla="*/ 154 w 248"/>
              <a:gd name="T57" fmla="*/ 334 h 357"/>
              <a:gd name="T58" fmla="*/ 237 w 248"/>
              <a:gd name="T59" fmla="*/ 314 h 357"/>
              <a:gd name="T60" fmla="*/ 243 w 248"/>
              <a:gd name="T61" fmla="*/ 297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48" h="357">
                <a:moveTo>
                  <a:pt x="243" y="297"/>
                </a:moveTo>
                <a:cubicBezTo>
                  <a:pt x="241" y="293"/>
                  <a:pt x="239" y="290"/>
                  <a:pt x="237" y="286"/>
                </a:cubicBezTo>
                <a:cubicBezTo>
                  <a:pt x="227" y="266"/>
                  <a:pt x="217" y="247"/>
                  <a:pt x="207" y="228"/>
                </a:cubicBezTo>
                <a:cubicBezTo>
                  <a:pt x="197" y="231"/>
                  <a:pt x="187" y="234"/>
                  <a:pt x="178" y="236"/>
                </a:cubicBezTo>
                <a:cubicBezTo>
                  <a:pt x="178" y="236"/>
                  <a:pt x="178" y="235"/>
                  <a:pt x="178" y="234"/>
                </a:cubicBezTo>
                <a:cubicBezTo>
                  <a:pt x="187" y="230"/>
                  <a:pt x="196" y="226"/>
                  <a:pt x="205" y="221"/>
                </a:cubicBezTo>
                <a:cubicBezTo>
                  <a:pt x="212" y="218"/>
                  <a:pt x="213" y="212"/>
                  <a:pt x="210" y="205"/>
                </a:cubicBezTo>
                <a:cubicBezTo>
                  <a:pt x="197" y="177"/>
                  <a:pt x="185" y="149"/>
                  <a:pt x="172" y="121"/>
                </a:cubicBezTo>
                <a:cubicBezTo>
                  <a:pt x="172" y="119"/>
                  <a:pt x="171" y="117"/>
                  <a:pt x="170" y="116"/>
                </a:cubicBezTo>
                <a:cubicBezTo>
                  <a:pt x="161" y="116"/>
                  <a:pt x="153" y="116"/>
                  <a:pt x="145" y="116"/>
                </a:cubicBezTo>
                <a:cubicBezTo>
                  <a:pt x="149" y="114"/>
                  <a:pt x="153" y="113"/>
                  <a:pt x="157" y="112"/>
                </a:cubicBezTo>
                <a:cubicBezTo>
                  <a:pt x="161" y="111"/>
                  <a:pt x="164" y="109"/>
                  <a:pt x="168" y="107"/>
                </a:cubicBezTo>
                <a:cubicBezTo>
                  <a:pt x="178" y="102"/>
                  <a:pt x="179" y="99"/>
                  <a:pt x="174" y="89"/>
                </a:cubicBezTo>
                <a:cubicBezTo>
                  <a:pt x="160" y="62"/>
                  <a:pt x="146" y="35"/>
                  <a:pt x="132" y="8"/>
                </a:cubicBezTo>
                <a:cubicBezTo>
                  <a:pt x="131" y="4"/>
                  <a:pt x="127" y="0"/>
                  <a:pt x="125" y="0"/>
                </a:cubicBezTo>
                <a:cubicBezTo>
                  <a:pt x="121" y="1"/>
                  <a:pt x="118" y="4"/>
                  <a:pt x="116" y="8"/>
                </a:cubicBezTo>
                <a:cubicBezTo>
                  <a:pt x="103" y="33"/>
                  <a:pt x="90" y="59"/>
                  <a:pt x="76" y="85"/>
                </a:cubicBezTo>
                <a:cubicBezTo>
                  <a:pt x="70" y="99"/>
                  <a:pt x="69" y="99"/>
                  <a:pt x="81" y="109"/>
                </a:cubicBezTo>
                <a:cubicBezTo>
                  <a:pt x="80" y="111"/>
                  <a:pt x="79" y="113"/>
                  <a:pt x="79" y="115"/>
                </a:cubicBezTo>
                <a:cubicBezTo>
                  <a:pt x="66" y="144"/>
                  <a:pt x="53" y="172"/>
                  <a:pt x="41" y="201"/>
                </a:cubicBezTo>
                <a:cubicBezTo>
                  <a:pt x="37" y="209"/>
                  <a:pt x="34" y="216"/>
                  <a:pt x="44" y="222"/>
                </a:cubicBezTo>
                <a:cubicBezTo>
                  <a:pt x="31" y="247"/>
                  <a:pt x="19" y="272"/>
                  <a:pt x="6" y="296"/>
                </a:cubicBezTo>
                <a:cubicBezTo>
                  <a:pt x="0" y="307"/>
                  <a:pt x="2" y="310"/>
                  <a:pt x="13" y="315"/>
                </a:cubicBezTo>
                <a:cubicBezTo>
                  <a:pt x="40" y="325"/>
                  <a:pt x="68" y="331"/>
                  <a:pt x="97" y="334"/>
                </a:cubicBezTo>
                <a:cubicBezTo>
                  <a:pt x="103" y="334"/>
                  <a:pt x="104" y="337"/>
                  <a:pt x="104" y="342"/>
                </a:cubicBezTo>
                <a:cubicBezTo>
                  <a:pt x="104" y="347"/>
                  <a:pt x="104" y="352"/>
                  <a:pt x="104" y="357"/>
                </a:cubicBezTo>
                <a:cubicBezTo>
                  <a:pt x="118" y="357"/>
                  <a:pt x="131" y="357"/>
                  <a:pt x="145" y="357"/>
                </a:cubicBezTo>
                <a:cubicBezTo>
                  <a:pt x="145" y="349"/>
                  <a:pt x="145" y="342"/>
                  <a:pt x="145" y="335"/>
                </a:cubicBezTo>
                <a:cubicBezTo>
                  <a:pt x="149" y="335"/>
                  <a:pt x="151" y="335"/>
                  <a:pt x="154" y="334"/>
                </a:cubicBezTo>
                <a:cubicBezTo>
                  <a:pt x="183" y="332"/>
                  <a:pt x="210" y="325"/>
                  <a:pt x="237" y="314"/>
                </a:cubicBezTo>
                <a:cubicBezTo>
                  <a:pt x="247" y="310"/>
                  <a:pt x="248" y="307"/>
                  <a:pt x="243" y="29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89" name="Freeform 105">
            <a:extLst>
              <a:ext uri="{FF2B5EF4-FFF2-40B4-BE49-F238E27FC236}">
                <a16:creationId xmlns:a16="http://schemas.microsoft.com/office/drawing/2014/main" id="{99322D0C-F213-46B5-B5C3-B846BC903F76}"/>
              </a:ext>
            </a:extLst>
          </p:cNvPr>
          <p:cNvSpPr>
            <a:spLocks/>
          </p:cNvSpPr>
          <p:nvPr/>
        </p:nvSpPr>
        <p:spPr bwMode="auto">
          <a:xfrm>
            <a:off x="4332288" y="3600451"/>
            <a:ext cx="107950" cy="104775"/>
          </a:xfrm>
          <a:custGeom>
            <a:avLst/>
            <a:gdLst>
              <a:gd name="T0" fmla="*/ 39 w 54"/>
              <a:gd name="T1" fmla="*/ 42 h 52"/>
              <a:gd name="T2" fmla="*/ 19 w 54"/>
              <a:gd name="T3" fmla="*/ 48 h 52"/>
              <a:gd name="T4" fmla="*/ 14 w 54"/>
              <a:gd name="T5" fmla="*/ 49 h 52"/>
              <a:gd name="T6" fmla="*/ 6 w 54"/>
              <a:gd name="T7" fmla="*/ 47 h 52"/>
              <a:gd name="T8" fmla="*/ 5 w 54"/>
              <a:gd name="T9" fmla="*/ 39 h 52"/>
              <a:gd name="T10" fmla="*/ 4 w 54"/>
              <a:gd name="T11" fmla="*/ 30 h 52"/>
              <a:gd name="T12" fmla="*/ 10 w 54"/>
              <a:gd name="T13" fmla="*/ 12 h 52"/>
              <a:gd name="T14" fmla="*/ 19 w 54"/>
              <a:gd name="T15" fmla="*/ 6 h 52"/>
              <a:gd name="T16" fmla="*/ 39 w 54"/>
              <a:gd name="T17" fmla="*/ 9 h 52"/>
              <a:gd name="T18" fmla="*/ 46 w 54"/>
              <a:gd name="T19" fmla="*/ 16 h 52"/>
              <a:gd name="T20" fmla="*/ 52 w 54"/>
              <a:gd name="T21" fmla="*/ 22 h 52"/>
              <a:gd name="T22" fmla="*/ 52 w 54"/>
              <a:gd name="T23" fmla="*/ 42 h 52"/>
              <a:gd name="T24" fmla="*/ 39 w 54"/>
              <a:gd name="T25" fmla="*/ 4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4" h="52">
                <a:moveTo>
                  <a:pt x="39" y="42"/>
                </a:moveTo>
                <a:cubicBezTo>
                  <a:pt x="33" y="48"/>
                  <a:pt x="27" y="52"/>
                  <a:pt x="19" y="48"/>
                </a:cubicBezTo>
                <a:cubicBezTo>
                  <a:pt x="18" y="47"/>
                  <a:pt x="15" y="49"/>
                  <a:pt x="14" y="49"/>
                </a:cubicBezTo>
                <a:cubicBezTo>
                  <a:pt x="11" y="48"/>
                  <a:pt x="8" y="48"/>
                  <a:pt x="6" y="47"/>
                </a:cubicBezTo>
                <a:cubicBezTo>
                  <a:pt x="5" y="45"/>
                  <a:pt x="5" y="41"/>
                  <a:pt x="5" y="39"/>
                </a:cubicBezTo>
                <a:cubicBezTo>
                  <a:pt x="5" y="36"/>
                  <a:pt x="5" y="32"/>
                  <a:pt x="4" y="30"/>
                </a:cubicBezTo>
                <a:cubicBezTo>
                  <a:pt x="0" y="23"/>
                  <a:pt x="3" y="16"/>
                  <a:pt x="10" y="12"/>
                </a:cubicBezTo>
                <a:cubicBezTo>
                  <a:pt x="13" y="11"/>
                  <a:pt x="16" y="9"/>
                  <a:pt x="19" y="6"/>
                </a:cubicBezTo>
                <a:cubicBezTo>
                  <a:pt x="25" y="0"/>
                  <a:pt x="34" y="1"/>
                  <a:pt x="39" y="9"/>
                </a:cubicBezTo>
                <a:cubicBezTo>
                  <a:pt x="40" y="12"/>
                  <a:pt x="43" y="14"/>
                  <a:pt x="46" y="16"/>
                </a:cubicBezTo>
                <a:cubicBezTo>
                  <a:pt x="48" y="18"/>
                  <a:pt x="52" y="20"/>
                  <a:pt x="52" y="22"/>
                </a:cubicBezTo>
                <a:cubicBezTo>
                  <a:pt x="53" y="29"/>
                  <a:pt x="54" y="36"/>
                  <a:pt x="52" y="42"/>
                </a:cubicBezTo>
                <a:cubicBezTo>
                  <a:pt x="50" y="49"/>
                  <a:pt x="44" y="46"/>
                  <a:pt x="39" y="4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0" name="Freeform 106">
            <a:extLst>
              <a:ext uri="{FF2B5EF4-FFF2-40B4-BE49-F238E27FC236}">
                <a16:creationId xmlns:a16="http://schemas.microsoft.com/office/drawing/2014/main" id="{F03BA00A-968D-477D-BBA1-09AA826BA826}"/>
              </a:ext>
            </a:extLst>
          </p:cNvPr>
          <p:cNvSpPr>
            <a:spLocks noEditPoints="1"/>
          </p:cNvSpPr>
          <p:nvPr/>
        </p:nvSpPr>
        <p:spPr bwMode="auto">
          <a:xfrm>
            <a:off x="708025" y="1136651"/>
            <a:ext cx="557213" cy="563563"/>
          </a:xfrm>
          <a:custGeom>
            <a:avLst/>
            <a:gdLst>
              <a:gd name="T0" fmla="*/ 215 w 276"/>
              <a:gd name="T1" fmla="*/ 48 h 279"/>
              <a:gd name="T2" fmla="*/ 133 w 276"/>
              <a:gd name="T3" fmla="*/ 13 h 279"/>
              <a:gd name="T4" fmla="*/ 67 w 276"/>
              <a:gd name="T5" fmla="*/ 35 h 279"/>
              <a:gd name="T6" fmla="*/ 5 w 276"/>
              <a:gd name="T7" fmla="*/ 96 h 279"/>
              <a:gd name="T8" fmla="*/ 12 w 276"/>
              <a:gd name="T9" fmla="*/ 142 h 279"/>
              <a:gd name="T10" fmla="*/ 57 w 276"/>
              <a:gd name="T11" fmla="*/ 219 h 279"/>
              <a:gd name="T12" fmla="*/ 119 w 276"/>
              <a:gd name="T13" fmla="*/ 260 h 279"/>
              <a:gd name="T14" fmla="*/ 125 w 276"/>
              <a:gd name="T15" fmla="*/ 214 h 279"/>
              <a:gd name="T16" fmla="*/ 65 w 276"/>
              <a:gd name="T17" fmla="*/ 148 h 279"/>
              <a:gd name="T18" fmla="*/ 68 w 276"/>
              <a:gd name="T19" fmla="*/ 135 h 279"/>
              <a:gd name="T20" fmla="*/ 136 w 276"/>
              <a:gd name="T21" fmla="*/ 210 h 279"/>
              <a:gd name="T22" fmla="*/ 137 w 276"/>
              <a:gd name="T23" fmla="*/ 279 h 279"/>
              <a:gd name="T24" fmla="*/ 153 w 276"/>
              <a:gd name="T25" fmla="*/ 259 h 279"/>
              <a:gd name="T26" fmla="*/ 152 w 276"/>
              <a:gd name="T27" fmla="*/ 128 h 279"/>
              <a:gd name="T28" fmla="*/ 163 w 276"/>
              <a:gd name="T29" fmla="*/ 137 h 279"/>
              <a:gd name="T30" fmla="*/ 173 w 276"/>
              <a:gd name="T31" fmla="*/ 246 h 279"/>
              <a:gd name="T32" fmla="*/ 243 w 276"/>
              <a:gd name="T33" fmla="*/ 152 h 279"/>
              <a:gd name="T34" fmla="*/ 89 w 276"/>
              <a:gd name="T35" fmla="*/ 208 h 279"/>
              <a:gd name="T36" fmla="*/ 99 w 276"/>
              <a:gd name="T37" fmla="*/ 218 h 279"/>
              <a:gd name="T38" fmla="*/ 89 w 276"/>
              <a:gd name="T39" fmla="*/ 208 h 279"/>
              <a:gd name="T40" fmla="*/ 111 w 276"/>
              <a:gd name="T41" fmla="*/ 48 h 279"/>
              <a:gd name="T42" fmla="*/ 102 w 276"/>
              <a:gd name="T43" fmla="*/ 57 h 279"/>
              <a:gd name="T44" fmla="*/ 52 w 276"/>
              <a:gd name="T45" fmla="*/ 177 h 279"/>
              <a:gd name="T46" fmla="*/ 42 w 276"/>
              <a:gd name="T47" fmla="*/ 168 h 279"/>
              <a:gd name="T48" fmla="*/ 52 w 276"/>
              <a:gd name="T49" fmla="*/ 177 h 279"/>
              <a:gd name="T50" fmla="*/ 81 w 276"/>
              <a:gd name="T51" fmla="*/ 122 h 279"/>
              <a:gd name="T52" fmla="*/ 122 w 276"/>
              <a:gd name="T53" fmla="*/ 154 h 279"/>
              <a:gd name="T54" fmla="*/ 125 w 276"/>
              <a:gd name="T55" fmla="*/ 136 h 279"/>
              <a:gd name="T56" fmla="*/ 135 w 276"/>
              <a:gd name="T57" fmla="*/ 177 h 279"/>
              <a:gd name="T58" fmla="*/ 146 w 276"/>
              <a:gd name="T59" fmla="*/ 94 h 279"/>
              <a:gd name="T60" fmla="*/ 156 w 276"/>
              <a:gd name="T61" fmla="*/ 84 h 279"/>
              <a:gd name="T62" fmla="*/ 184 w 276"/>
              <a:gd name="T63" fmla="*/ 205 h 279"/>
              <a:gd name="T64" fmla="*/ 174 w 276"/>
              <a:gd name="T65" fmla="*/ 195 h 279"/>
              <a:gd name="T66" fmla="*/ 184 w 276"/>
              <a:gd name="T67" fmla="*/ 205 h 279"/>
              <a:gd name="T68" fmla="*/ 204 w 276"/>
              <a:gd name="T69" fmla="*/ 104 h 279"/>
              <a:gd name="T70" fmla="*/ 195 w 276"/>
              <a:gd name="T71" fmla="*/ 95 h 279"/>
              <a:gd name="T72" fmla="*/ 198 w 276"/>
              <a:gd name="T73" fmla="*/ 157 h 279"/>
              <a:gd name="T74" fmla="*/ 198 w 276"/>
              <a:gd name="T75" fmla="*/ 166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76" h="279">
                <a:moveTo>
                  <a:pt x="222" y="56"/>
                </a:moveTo>
                <a:cubicBezTo>
                  <a:pt x="217" y="55"/>
                  <a:pt x="215" y="53"/>
                  <a:pt x="215" y="48"/>
                </a:cubicBezTo>
                <a:cubicBezTo>
                  <a:pt x="208" y="17"/>
                  <a:pt x="175" y="0"/>
                  <a:pt x="146" y="13"/>
                </a:cubicBezTo>
                <a:cubicBezTo>
                  <a:pt x="141" y="16"/>
                  <a:pt x="138" y="16"/>
                  <a:pt x="133" y="13"/>
                </a:cubicBezTo>
                <a:cubicBezTo>
                  <a:pt x="109" y="0"/>
                  <a:pt x="78" y="10"/>
                  <a:pt x="68" y="35"/>
                </a:cubicBezTo>
                <a:cubicBezTo>
                  <a:pt x="68" y="35"/>
                  <a:pt x="68" y="35"/>
                  <a:pt x="67" y="35"/>
                </a:cubicBezTo>
                <a:cubicBezTo>
                  <a:pt x="64" y="36"/>
                  <a:pt x="64" y="36"/>
                  <a:pt x="64" y="36"/>
                </a:cubicBezTo>
                <a:cubicBezTo>
                  <a:pt x="64" y="36"/>
                  <a:pt x="1" y="28"/>
                  <a:pt x="5" y="96"/>
                </a:cubicBezTo>
                <a:cubicBezTo>
                  <a:pt x="4" y="108"/>
                  <a:pt x="6" y="120"/>
                  <a:pt x="12" y="130"/>
                </a:cubicBezTo>
                <a:cubicBezTo>
                  <a:pt x="14" y="134"/>
                  <a:pt x="14" y="137"/>
                  <a:pt x="12" y="142"/>
                </a:cubicBezTo>
                <a:cubicBezTo>
                  <a:pt x="0" y="162"/>
                  <a:pt x="3" y="187"/>
                  <a:pt x="20" y="204"/>
                </a:cubicBezTo>
                <a:cubicBezTo>
                  <a:pt x="30" y="214"/>
                  <a:pt x="43" y="219"/>
                  <a:pt x="57" y="219"/>
                </a:cubicBezTo>
                <a:cubicBezTo>
                  <a:pt x="58" y="223"/>
                  <a:pt x="59" y="227"/>
                  <a:pt x="60" y="230"/>
                </a:cubicBezTo>
                <a:cubicBezTo>
                  <a:pt x="67" y="255"/>
                  <a:pt x="95" y="269"/>
                  <a:pt x="119" y="260"/>
                </a:cubicBezTo>
                <a:cubicBezTo>
                  <a:pt x="123" y="258"/>
                  <a:pt x="125" y="256"/>
                  <a:pt x="125" y="251"/>
                </a:cubicBezTo>
                <a:cubicBezTo>
                  <a:pt x="125" y="239"/>
                  <a:pt x="125" y="227"/>
                  <a:pt x="125" y="214"/>
                </a:cubicBezTo>
                <a:cubicBezTo>
                  <a:pt x="125" y="211"/>
                  <a:pt x="123" y="206"/>
                  <a:pt x="121" y="204"/>
                </a:cubicBezTo>
                <a:cubicBezTo>
                  <a:pt x="102" y="185"/>
                  <a:pt x="83" y="167"/>
                  <a:pt x="65" y="148"/>
                </a:cubicBezTo>
                <a:cubicBezTo>
                  <a:pt x="63" y="146"/>
                  <a:pt x="62" y="145"/>
                  <a:pt x="60" y="143"/>
                </a:cubicBezTo>
                <a:cubicBezTo>
                  <a:pt x="63" y="141"/>
                  <a:pt x="65" y="138"/>
                  <a:pt x="68" y="135"/>
                </a:cubicBezTo>
                <a:cubicBezTo>
                  <a:pt x="90" y="158"/>
                  <a:pt x="112" y="179"/>
                  <a:pt x="133" y="201"/>
                </a:cubicBezTo>
                <a:cubicBezTo>
                  <a:pt x="135" y="203"/>
                  <a:pt x="136" y="207"/>
                  <a:pt x="136" y="210"/>
                </a:cubicBezTo>
                <a:cubicBezTo>
                  <a:pt x="136" y="231"/>
                  <a:pt x="136" y="252"/>
                  <a:pt x="136" y="272"/>
                </a:cubicBezTo>
                <a:cubicBezTo>
                  <a:pt x="136" y="274"/>
                  <a:pt x="136" y="276"/>
                  <a:pt x="137" y="279"/>
                </a:cubicBezTo>
                <a:cubicBezTo>
                  <a:pt x="139" y="277"/>
                  <a:pt x="141" y="275"/>
                  <a:pt x="144" y="275"/>
                </a:cubicBezTo>
                <a:cubicBezTo>
                  <a:pt x="152" y="273"/>
                  <a:pt x="153" y="267"/>
                  <a:pt x="153" y="259"/>
                </a:cubicBezTo>
                <a:cubicBezTo>
                  <a:pt x="152" y="219"/>
                  <a:pt x="153" y="178"/>
                  <a:pt x="152" y="137"/>
                </a:cubicBezTo>
                <a:cubicBezTo>
                  <a:pt x="152" y="134"/>
                  <a:pt x="152" y="131"/>
                  <a:pt x="152" y="128"/>
                </a:cubicBezTo>
                <a:cubicBezTo>
                  <a:pt x="157" y="128"/>
                  <a:pt x="159" y="128"/>
                  <a:pt x="163" y="128"/>
                </a:cubicBezTo>
                <a:cubicBezTo>
                  <a:pt x="163" y="131"/>
                  <a:pt x="163" y="134"/>
                  <a:pt x="163" y="137"/>
                </a:cubicBezTo>
                <a:cubicBezTo>
                  <a:pt x="163" y="170"/>
                  <a:pt x="163" y="203"/>
                  <a:pt x="163" y="236"/>
                </a:cubicBezTo>
                <a:cubicBezTo>
                  <a:pt x="163" y="244"/>
                  <a:pt x="166" y="246"/>
                  <a:pt x="173" y="246"/>
                </a:cubicBezTo>
                <a:cubicBezTo>
                  <a:pt x="217" y="246"/>
                  <a:pt x="250" y="207"/>
                  <a:pt x="240" y="164"/>
                </a:cubicBezTo>
                <a:cubicBezTo>
                  <a:pt x="240" y="159"/>
                  <a:pt x="239" y="156"/>
                  <a:pt x="243" y="152"/>
                </a:cubicBezTo>
                <a:cubicBezTo>
                  <a:pt x="276" y="122"/>
                  <a:pt x="265" y="70"/>
                  <a:pt x="222" y="56"/>
                </a:cubicBezTo>
                <a:close/>
                <a:moveTo>
                  <a:pt x="89" y="208"/>
                </a:moveTo>
                <a:cubicBezTo>
                  <a:pt x="93" y="208"/>
                  <a:pt x="96" y="208"/>
                  <a:pt x="99" y="208"/>
                </a:cubicBezTo>
                <a:cubicBezTo>
                  <a:pt x="99" y="211"/>
                  <a:pt x="99" y="214"/>
                  <a:pt x="99" y="218"/>
                </a:cubicBezTo>
                <a:cubicBezTo>
                  <a:pt x="96" y="218"/>
                  <a:pt x="93" y="218"/>
                  <a:pt x="89" y="218"/>
                </a:cubicBezTo>
                <a:cubicBezTo>
                  <a:pt x="89" y="214"/>
                  <a:pt x="89" y="212"/>
                  <a:pt x="89" y="208"/>
                </a:cubicBezTo>
                <a:close/>
                <a:moveTo>
                  <a:pt x="102" y="48"/>
                </a:moveTo>
                <a:cubicBezTo>
                  <a:pt x="105" y="48"/>
                  <a:pt x="108" y="48"/>
                  <a:pt x="111" y="48"/>
                </a:cubicBezTo>
                <a:cubicBezTo>
                  <a:pt x="111" y="51"/>
                  <a:pt x="111" y="54"/>
                  <a:pt x="111" y="57"/>
                </a:cubicBezTo>
                <a:cubicBezTo>
                  <a:pt x="108" y="57"/>
                  <a:pt x="105" y="57"/>
                  <a:pt x="102" y="57"/>
                </a:cubicBezTo>
                <a:cubicBezTo>
                  <a:pt x="102" y="54"/>
                  <a:pt x="102" y="51"/>
                  <a:pt x="102" y="48"/>
                </a:cubicBezTo>
                <a:close/>
                <a:moveTo>
                  <a:pt x="52" y="177"/>
                </a:moveTo>
                <a:cubicBezTo>
                  <a:pt x="49" y="177"/>
                  <a:pt x="46" y="177"/>
                  <a:pt x="42" y="177"/>
                </a:cubicBezTo>
                <a:cubicBezTo>
                  <a:pt x="42" y="174"/>
                  <a:pt x="42" y="171"/>
                  <a:pt x="42" y="168"/>
                </a:cubicBezTo>
                <a:cubicBezTo>
                  <a:pt x="45" y="168"/>
                  <a:pt x="48" y="168"/>
                  <a:pt x="52" y="168"/>
                </a:cubicBezTo>
                <a:cubicBezTo>
                  <a:pt x="52" y="171"/>
                  <a:pt x="52" y="174"/>
                  <a:pt x="52" y="177"/>
                </a:cubicBezTo>
                <a:close/>
                <a:moveTo>
                  <a:pt x="135" y="177"/>
                </a:moveTo>
                <a:cubicBezTo>
                  <a:pt x="118" y="159"/>
                  <a:pt x="100" y="141"/>
                  <a:pt x="81" y="122"/>
                </a:cubicBezTo>
                <a:cubicBezTo>
                  <a:pt x="82" y="121"/>
                  <a:pt x="84" y="119"/>
                  <a:pt x="88" y="116"/>
                </a:cubicBezTo>
                <a:cubicBezTo>
                  <a:pt x="99" y="129"/>
                  <a:pt x="111" y="141"/>
                  <a:pt x="122" y="154"/>
                </a:cubicBezTo>
                <a:cubicBezTo>
                  <a:pt x="123" y="153"/>
                  <a:pt x="124" y="153"/>
                  <a:pt x="125" y="152"/>
                </a:cubicBezTo>
                <a:cubicBezTo>
                  <a:pt x="125" y="147"/>
                  <a:pt x="125" y="141"/>
                  <a:pt x="125" y="136"/>
                </a:cubicBezTo>
                <a:cubicBezTo>
                  <a:pt x="125" y="127"/>
                  <a:pt x="125" y="126"/>
                  <a:pt x="135" y="128"/>
                </a:cubicBezTo>
                <a:cubicBezTo>
                  <a:pt x="135" y="145"/>
                  <a:pt x="135" y="161"/>
                  <a:pt x="135" y="177"/>
                </a:cubicBezTo>
                <a:close/>
                <a:moveTo>
                  <a:pt x="156" y="94"/>
                </a:moveTo>
                <a:cubicBezTo>
                  <a:pt x="152" y="94"/>
                  <a:pt x="149" y="94"/>
                  <a:pt x="146" y="94"/>
                </a:cubicBezTo>
                <a:cubicBezTo>
                  <a:pt x="146" y="90"/>
                  <a:pt x="146" y="88"/>
                  <a:pt x="146" y="84"/>
                </a:cubicBezTo>
                <a:cubicBezTo>
                  <a:pt x="149" y="84"/>
                  <a:pt x="152" y="84"/>
                  <a:pt x="156" y="84"/>
                </a:cubicBezTo>
                <a:cubicBezTo>
                  <a:pt x="156" y="87"/>
                  <a:pt x="156" y="90"/>
                  <a:pt x="156" y="94"/>
                </a:cubicBezTo>
                <a:close/>
                <a:moveTo>
                  <a:pt x="184" y="205"/>
                </a:moveTo>
                <a:cubicBezTo>
                  <a:pt x="180" y="205"/>
                  <a:pt x="177" y="205"/>
                  <a:pt x="174" y="205"/>
                </a:cubicBezTo>
                <a:cubicBezTo>
                  <a:pt x="174" y="202"/>
                  <a:pt x="174" y="199"/>
                  <a:pt x="174" y="195"/>
                </a:cubicBezTo>
                <a:cubicBezTo>
                  <a:pt x="177" y="195"/>
                  <a:pt x="180" y="195"/>
                  <a:pt x="184" y="195"/>
                </a:cubicBezTo>
                <a:cubicBezTo>
                  <a:pt x="184" y="199"/>
                  <a:pt x="184" y="202"/>
                  <a:pt x="184" y="205"/>
                </a:cubicBezTo>
                <a:close/>
                <a:moveTo>
                  <a:pt x="195" y="95"/>
                </a:moveTo>
                <a:cubicBezTo>
                  <a:pt x="205" y="93"/>
                  <a:pt x="206" y="94"/>
                  <a:pt x="204" y="104"/>
                </a:cubicBezTo>
                <a:cubicBezTo>
                  <a:pt x="201" y="104"/>
                  <a:pt x="198" y="104"/>
                  <a:pt x="195" y="104"/>
                </a:cubicBezTo>
                <a:cubicBezTo>
                  <a:pt x="195" y="101"/>
                  <a:pt x="195" y="98"/>
                  <a:pt x="195" y="95"/>
                </a:cubicBezTo>
                <a:close/>
                <a:moveTo>
                  <a:pt x="198" y="166"/>
                </a:moveTo>
                <a:cubicBezTo>
                  <a:pt x="198" y="163"/>
                  <a:pt x="198" y="161"/>
                  <a:pt x="198" y="157"/>
                </a:cubicBezTo>
                <a:cubicBezTo>
                  <a:pt x="201" y="157"/>
                  <a:pt x="204" y="157"/>
                  <a:pt x="207" y="157"/>
                </a:cubicBezTo>
                <a:cubicBezTo>
                  <a:pt x="209" y="167"/>
                  <a:pt x="208" y="168"/>
                  <a:pt x="198" y="16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5" name="Freeform 110">
            <a:extLst>
              <a:ext uri="{FF2B5EF4-FFF2-40B4-BE49-F238E27FC236}">
                <a16:creationId xmlns:a16="http://schemas.microsoft.com/office/drawing/2014/main" id="{8F096081-D702-4ACB-970E-C18DBDA28EB0}"/>
              </a:ext>
            </a:extLst>
          </p:cNvPr>
          <p:cNvSpPr>
            <a:spLocks/>
          </p:cNvSpPr>
          <p:nvPr/>
        </p:nvSpPr>
        <p:spPr bwMode="auto">
          <a:xfrm>
            <a:off x="5891213" y="1968501"/>
            <a:ext cx="1939925" cy="1468438"/>
          </a:xfrm>
          <a:custGeom>
            <a:avLst/>
            <a:gdLst>
              <a:gd name="T0" fmla="*/ 848 w 1085"/>
              <a:gd name="T1" fmla="*/ 507 h 821"/>
              <a:gd name="T2" fmla="*/ 852 w 1085"/>
              <a:gd name="T3" fmla="*/ 574 h 821"/>
              <a:gd name="T4" fmla="*/ 1020 w 1085"/>
              <a:gd name="T5" fmla="*/ 701 h 821"/>
              <a:gd name="T6" fmla="*/ 1039 w 1085"/>
              <a:gd name="T7" fmla="*/ 815 h 821"/>
              <a:gd name="T8" fmla="*/ 844 w 1085"/>
              <a:gd name="T9" fmla="*/ 803 h 821"/>
              <a:gd name="T10" fmla="*/ 426 w 1085"/>
              <a:gd name="T11" fmla="*/ 727 h 821"/>
              <a:gd name="T12" fmla="*/ 0 w 1085"/>
              <a:gd name="T13" fmla="*/ 784 h 821"/>
              <a:gd name="T14" fmla="*/ 171 w 1085"/>
              <a:gd name="T15" fmla="*/ 615 h 821"/>
              <a:gd name="T16" fmla="*/ 198 w 1085"/>
              <a:gd name="T17" fmla="*/ 468 h 821"/>
              <a:gd name="T18" fmla="*/ 170 w 1085"/>
              <a:gd name="T19" fmla="*/ 442 h 821"/>
              <a:gd name="T20" fmla="*/ 71 w 1085"/>
              <a:gd name="T21" fmla="*/ 364 h 821"/>
              <a:gd name="T22" fmla="*/ 108 w 1085"/>
              <a:gd name="T23" fmla="*/ 217 h 821"/>
              <a:gd name="T24" fmla="*/ 261 w 1085"/>
              <a:gd name="T25" fmla="*/ 198 h 821"/>
              <a:gd name="T26" fmla="*/ 303 w 1085"/>
              <a:gd name="T27" fmla="*/ 245 h 821"/>
              <a:gd name="T28" fmla="*/ 324 w 1085"/>
              <a:gd name="T29" fmla="*/ 364 h 821"/>
              <a:gd name="T30" fmla="*/ 216 w 1085"/>
              <a:gd name="T31" fmla="*/ 438 h 821"/>
              <a:gd name="T32" fmla="*/ 223 w 1085"/>
              <a:gd name="T33" fmla="*/ 590 h 821"/>
              <a:gd name="T34" fmla="*/ 513 w 1085"/>
              <a:gd name="T35" fmla="*/ 331 h 821"/>
              <a:gd name="T36" fmla="*/ 412 w 1085"/>
              <a:gd name="T37" fmla="*/ 325 h 821"/>
              <a:gd name="T38" fmla="*/ 375 w 1085"/>
              <a:gd name="T39" fmla="*/ 157 h 821"/>
              <a:gd name="T40" fmla="*/ 430 w 1085"/>
              <a:gd name="T41" fmla="*/ 34 h 821"/>
              <a:gd name="T42" fmla="*/ 498 w 1085"/>
              <a:gd name="T43" fmla="*/ 39 h 821"/>
              <a:gd name="T44" fmla="*/ 644 w 1085"/>
              <a:gd name="T45" fmla="*/ 89 h 821"/>
              <a:gd name="T46" fmla="*/ 672 w 1085"/>
              <a:gd name="T47" fmla="*/ 239 h 821"/>
              <a:gd name="T48" fmla="*/ 535 w 1085"/>
              <a:gd name="T49" fmla="*/ 336 h 821"/>
              <a:gd name="T50" fmla="*/ 542 w 1085"/>
              <a:gd name="T51" fmla="*/ 528 h 821"/>
              <a:gd name="T52" fmla="*/ 821 w 1085"/>
              <a:gd name="T53" fmla="*/ 576 h 821"/>
              <a:gd name="T54" fmla="*/ 804 w 1085"/>
              <a:gd name="T55" fmla="*/ 441 h 821"/>
              <a:gd name="T56" fmla="*/ 702 w 1085"/>
              <a:gd name="T57" fmla="*/ 364 h 821"/>
              <a:gd name="T58" fmla="*/ 738 w 1085"/>
              <a:gd name="T59" fmla="*/ 218 h 821"/>
              <a:gd name="T60" fmla="*/ 876 w 1085"/>
              <a:gd name="T61" fmla="*/ 192 h 821"/>
              <a:gd name="T62" fmla="*/ 933 w 1085"/>
              <a:gd name="T63" fmla="*/ 245 h 821"/>
              <a:gd name="T64" fmla="*/ 955 w 1085"/>
              <a:gd name="T65" fmla="*/ 364 h 821"/>
              <a:gd name="T66" fmla="*/ 849 w 1085"/>
              <a:gd name="T67" fmla="*/ 440 h 8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85" h="821">
                <a:moveTo>
                  <a:pt x="844" y="436"/>
                </a:moveTo>
                <a:cubicBezTo>
                  <a:pt x="845" y="461"/>
                  <a:pt x="846" y="484"/>
                  <a:pt x="848" y="507"/>
                </a:cubicBezTo>
                <a:cubicBezTo>
                  <a:pt x="849" y="527"/>
                  <a:pt x="850" y="548"/>
                  <a:pt x="852" y="569"/>
                </a:cubicBezTo>
                <a:cubicBezTo>
                  <a:pt x="852" y="570"/>
                  <a:pt x="852" y="572"/>
                  <a:pt x="852" y="574"/>
                </a:cubicBezTo>
                <a:cubicBezTo>
                  <a:pt x="851" y="585"/>
                  <a:pt x="855" y="590"/>
                  <a:pt x="866" y="595"/>
                </a:cubicBezTo>
                <a:cubicBezTo>
                  <a:pt x="924" y="621"/>
                  <a:pt x="976" y="655"/>
                  <a:pt x="1020" y="701"/>
                </a:cubicBezTo>
                <a:cubicBezTo>
                  <a:pt x="1048" y="729"/>
                  <a:pt x="1076" y="773"/>
                  <a:pt x="1085" y="805"/>
                </a:cubicBezTo>
                <a:cubicBezTo>
                  <a:pt x="1070" y="808"/>
                  <a:pt x="1055" y="812"/>
                  <a:pt x="1039" y="815"/>
                </a:cubicBezTo>
                <a:cubicBezTo>
                  <a:pt x="1008" y="819"/>
                  <a:pt x="976" y="821"/>
                  <a:pt x="945" y="818"/>
                </a:cubicBezTo>
                <a:cubicBezTo>
                  <a:pt x="911" y="814"/>
                  <a:pt x="877" y="809"/>
                  <a:pt x="844" y="803"/>
                </a:cubicBezTo>
                <a:cubicBezTo>
                  <a:pt x="755" y="786"/>
                  <a:pt x="667" y="766"/>
                  <a:pt x="578" y="749"/>
                </a:cubicBezTo>
                <a:cubicBezTo>
                  <a:pt x="528" y="740"/>
                  <a:pt x="477" y="733"/>
                  <a:pt x="426" y="727"/>
                </a:cubicBezTo>
                <a:cubicBezTo>
                  <a:pt x="363" y="720"/>
                  <a:pt x="301" y="719"/>
                  <a:pt x="238" y="724"/>
                </a:cubicBezTo>
                <a:cubicBezTo>
                  <a:pt x="156" y="730"/>
                  <a:pt x="76" y="749"/>
                  <a:pt x="0" y="784"/>
                </a:cubicBezTo>
                <a:cubicBezTo>
                  <a:pt x="7" y="771"/>
                  <a:pt x="14" y="758"/>
                  <a:pt x="22" y="745"/>
                </a:cubicBezTo>
                <a:cubicBezTo>
                  <a:pt x="60" y="688"/>
                  <a:pt x="112" y="647"/>
                  <a:pt x="171" y="615"/>
                </a:cubicBezTo>
                <a:cubicBezTo>
                  <a:pt x="186" y="608"/>
                  <a:pt x="191" y="599"/>
                  <a:pt x="191" y="583"/>
                </a:cubicBezTo>
                <a:cubicBezTo>
                  <a:pt x="192" y="545"/>
                  <a:pt x="195" y="506"/>
                  <a:pt x="198" y="468"/>
                </a:cubicBezTo>
                <a:cubicBezTo>
                  <a:pt x="198" y="457"/>
                  <a:pt x="199" y="446"/>
                  <a:pt x="200" y="435"/>
                </a:cubicBezTo>
                <a:cubicBezTo>
                  <a:pt x="189" y="437"/>
                  <a:pt x="179" y="439"/>
                  <a:pt x="170" y="442"/>
                </a:cubicBezTo>
                <a:cubicBezTo>
                  <a:pt x="156" y="445"/>
                  <a:pt x="144" y="443"/>
                  <a:pt x="132" y="436"/>
                </a:cubicBezTo>
                <a:cubicBezTo>
                  <a:pt x="102" y="421"/>
                  <a:pt x="81" y="397"/>
                  <a:pt x="71" y="364"/>
                </a:cubicBezTo>
                <a:cubicBezTo>
                  <a:pt x="65" y="342"/>
                  <a:pt x="64" y="320"/>
                  <a:pt x="91" y="298"/>
                </a:cubicBezTo>
                <a:cubicBezTo>
                  <a:pt x="79" y="267"/>
                  <a:pt x="83" y="239"/>
                  <a:pt x="108" y="217"/>
                </a:cubicBezTo>
                <a:cubicBezTo>
                  <a:pt x="127" y="199"/>
                  <a:pt x="154" y="193"/>
                  <a:pt x="185" y="208"/>
                </a:cubicBezTo>
                <a:cubicBezTo>
                  <a:pt x="208" y="189"/>
                  <a:pt x="234" y="185"/>
                  <a:pt x="261" y="198"/>
                </a:cubicBezTo>
                <a:cubicBezTo>
                  <a:pt x="277" y="206"/>
                  <a:pt x="289" y="219"/>
                  <a:pt x="294" y="236"/>
                </a:cubicBezTo>
                <a:cubicBezTo>
                  <a:pt x="296" y="241"/>
                  <a:pt x="298" y="243"/>
                  <a:pt x="303" y="245"/>
                </a:cubicBezTo>
                <a:cubicBezTo>
                  <a:pt x="347" y="263"/>
                  <a:pt x="359" y="319"/>
                  <a:pt x="327" y="354"/>
                </a:cubicBezTo>
                <a:cubicBezTo>
                  <a:pt x="324" y="357"/>
                  <a:pt x="323" y="360"/>
                  <a:pt x="324" y="364"/>
                </a:cubicBezTo>
                <a:cubicBezTo>
                  <a:pt x="337" y="396"/>
                  <a:pt x="321" y="427"/>
                  <a:pt x="298" y="443"/>
                </a:cubicBezTo>
                <a:cubicBezTo>
                  <a:pt x="274" y="459"/>
                  <a:pt x="241" y="460"/>
                  <a:pt x="216" y="438"/>
                </a:cubicBezTo>
                <a:cubicBezTo>
                  <a:pt x="216" y="438"/>
                  <a:pt x="215" y="438"/>
                  <a:pt x="213" y="437"/>
                </a:cubicBezTo>
                <a:cubicBezTo>
                  <a:pt x="217" y="488"/>
                  <a:pt x="220" y="539"/>
                  <a:pt x="223" y="590"/>
                </a:cubicBezTo>
                <a:cubicBezTo>
                  <a:pt x="312" y="552"/>
                  <a:pt x="404" y="534"/>
                  <a:pt x="501" y="529"/>
                </a:cubicBezTo>
                <a:cubicBezTo>
                  <a:pt x="505" y="463"/>
                  <a:pt x="509" y="398"/>
                  <a:pt x="513" y="331"/>
                </a:cubicBezTo>
                <a:cubicBezTo>
                  <a:pt x="504" y="333"/>
                  <a:pt x="495" y="335"/>
                  <a:pt x="486" y="338"/>
                </a:cubicBezTo>
                <a:cubicBezTo>
                  <a:pt x="459" y="346"/>
                  <a:pt x="435" y="341"/>
                  <a:pt x="412" y="325"/>
                </a:cubicBezTo>
                <a:cubicBezTo>
                  <a:pt x="387" y="307"/>
                  <a:pt x="367" y="285"/>
                  <a:pt x="355" y="256"/>
                </a:cubicBezTo>
                <a:cubicBezTo>
                  <a:pt x="339" y="221"/>
                  <a:pt x="339" y="183"/>
                  <a:pt x="375" y="157"/>
                </a:cubicBezTo>
                <a:cubicBezTo>
                  <a:pt x="369" y="143"/>
                  <a:pt x="365" y="128"/>
                  <a:pt x="366" y="112"/>
                </a:cubicBezTo>
                <a:cubicBezTo>
                  <a:pt x="368" y="78"/>
                  <a:pt x="391" y="46"/>
                  <a:pt x="430" y="34"/>
                </a:cubicBezTo>
                <a:cubicBezTo>
                  <a:pt x="450" y="28"/>
                  <a:pt x="470" y="30"/>
                  <a:pt x="489" y="40"/>
                </a:cubicBezTo>
                <a:cubicBezTo>
                  <a:pt x="493" y="41"/>
                  <a:pt x="495" y="41"/>
                  <a:pt x="498" y="39"/>
                </a:cubicBezTo>
                <a:cubicBezTo>
                  <a:pt x="546" y="0"/>
                  <a:pt x="615" y="21"/>
                  <a:pt x="634" y="79"/>
                </a:cubicBezTo>
                <a:cubicBezTo>
                  <a:pt x="636" y="84"/>
                  <a:pt x="639" y="87"/>
                  <a:pt x="644" y="89"/>
                </a:cubicBezTo>
                <a:cubicBezTo>
                  <a:pt x="701" y="112"/>
                  <a:pt x="717" y="184"/>
                  <a:pt x="675" y="229"/>
                </a:cubicBezTo>
                <a:cubicBezTo>
                  <a:pt x="672" y="232"/>
                  <a:pt x="670" y="234"/>
                  <a:pt x="672" y="239"/>
                </a:cubicBezTo>
                <a:cubicBezTo>
                  <a:pt x="691" y="289"/>
                  <a:pt x="660" y="344"/>
                  <a:pt x="608" y="355"/>
                </a:cubicBezTo>
                <a:cubicBezTo>
                  <a:pt x="581" y="361"/>
                  <a:pt x="556" y="355"/>
                  <a:pt x="535" y="336"/>
                </a:cubicBezTo>
                <a:cubicBezTo>
                  <a:pt x="534" y="335"/>
                  <a:pt x="533" y="335"/>
                  <a:pt x="530" y="333"/>
                </a:cubicBezTo>
                <a:cubicBezTo>
                  <a:pt x="534" y="399"/>
                  <a:pt x="538" y="463"/>
                  <a:pt x="542" y="528"/>
                </a:cubicBezTo>
                <a:cubicBezTo>
                  <a:pt x="590" y="529"/>
                  <a:pt x="637" y="532"/>
                  <a:pt x="684" y="540"/>
                </a:cubicBezTo>
                <a:cubicBezTo>
                  <a:pt x="730" y="548"/>
                  <a:pt x="776" y="560"/>
                  <a:pt x="821" y="576"/>
                </a:cubicBezTo>
                <a:cubicBezTo>
                  <a:pt x="824" y="529"/>
                  <a:pt x="827" y="482"/>
                  <a:pt x="830" y="435"/>
                </a:cubicBezTo>
                <a:cubicBezTo>
                  <a:pt x="821" y="437"/>
                  <a:pt x="812" y="439"/>
                  <a:pt x="804" y="441"/>
                </a:cubicBezTo>
                <a:cubicBezTo>
                  <a:pt x="785" y="446"/>
                  <a:pt x="768" y="441"/>
                  <a:pt x="752" y="430"/>
                </a:cubicBezTo>
                <a:cubicBezTo>
                  <a:pt x="728" y="414"/>
                  <a:pt x="710" y="392"/>
                  <a:pt x="702" y="364"/>
                </a:cubicBezTo>
                <a:cubicBezTo>
                  <a:pt x="694" y="339"/>
                  <a:pt x="698" y="315"/>
                  <a:pt x="722" y="298"/>
                </a:cubicBezTo>
                <a:cubicBezTo>
                  <a:pt x="709" y="268"/>
                  <a:pt x="713" y="240"/>
                  <a:pt x="738" y="218"/>
                </a:cubicBezTo>
                <a:cubicBezTo>
                  <a:pt x="760" y="196"/>
                  <a:pt x="787" y="195"/>
                  <a:pt x="815" y="208"/>
                </a:cubicBezTo>
                <a:cubicBezTo>
                  <a:pt x="833" y="193"/>
                  <a:pt x="853" y="187"/>
                  <a:pt x="876" y="192"/>
                </a:cubicBezTo>
                <a:cubicBezTo>
                  <a:pt x="900" y="198"/>
                  <a:pt x="917" y="213"/>
                  <a:pt x="925" y="236"/>
                </a:cubicBezTo>
                <a:cubicBezTo>
                  <a:pt x="926" y="241"/>
                  <a:pt x="929" y="243"/>
                  <a:pt x="933" y="245"/>
                </a:cubicBezTo>
                <a:cubicBezTo>
                  <a:pt x="978" y="263"/>
                  <a:pt x="990" y="320"/>
                  <a:pt x="957" y="355"/>
                </a:cubicBezTo>
                <a:cubicBezTo>
                  <a:pt x="954" y="358"/>
                  <a:pt x="954" y="360"/>
                  <a:pt x="955" y="364"/>
                </a:cubicBezTo>
                <a:cubicBezTo>
                  <a:pt x="971" y="407"/>
                  <a:pt x="940" y="448"/>
                  <a:pt x="899" y="454"/>
                </a:cubicBezTo>
                <a:cubicBezTo>
                  <a:pt x="880" y="457"/>
                  <a:pt x="864" y="452"/>
                  <a:pt x="849" y="440"/>
                </a:cubicBezTo>
                <a:cubicBezTo>
                  <a:pt x="848" y="439"/>
                  <a:pt x="846" y="438"/>
                  <a:pt x="844" y="43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6" name="Freeform 111">
            <a:extLst>
              <a:ext uri="{FF2B5EF4-FFF2-40B4-BE49-F238E27FC236}">
                <a16:creationId xmlns:a16="http://schemas.microsoft.com/office/drawing/2014/main" id="{48BBDE71-7550-44A1-929B-45DA098B7C36}"/>
              </a:ext>
            </a:extLst>
          </p:cNvPr>
          <p:cNvSpPr>
            <a:spLocks/>
          </p:cNvSpPr>
          <p:nvPr/>
        </p:nvSpPr>
        <p:spPr bwMode="auto">
          <a:xfrm>
            <a:off x="5711826" y="3421063"/>
            <a:ext cx="1960563" cy="346075"/>
          </a:xfrm>
          <a:custGeom>
            <a:avLst/>
            <a:gdLst>
              <a:gd name="T0" fmla="*/ 1 w 1096"/>
              <a:gd name="T1" fmla="*/ 0 h 193"/>
              <a:gd name="T2" fmla="*/ 34 w 1096"/>
              <a:gd name="T3" fmla="*/ 25 h 193"/>
              <a:gd name="T4" fmla="*/ 227 w 1096"/>
              <a:gd name="T5" fmla="*/ 112 h 193"/>
              <a:gd name="T6" fmla="*/ 423 w 1096"/>
              <a:gd name="T7" fmla="*/ 124 h 193"/>
              <a:gd name="T8" fmla="*/ 539 w 1096"/>
              <a:gd name="T9" fmla="*/ 113 h 193"/>
              <a:gd name="T10" fmla="*/ 702 w 1096"/>
              <a:gd name="T11" fmla="*/ 87 h 193"/>
              <a:gd name="T12" fmla="*/ 893 w 1096"/>
              <a:gd name="T13" fmla="*/ 66 h 193"/>
              <a:gd name="T14" fmla="*/ 1016 w 1096"/>
              <a:gd name="T15" fmla="*/ 85 h 193"/>
              <a:gd name="T16" fmla="*/ 1096 w 1096"/>
              <a:gd name="T17" fmla="*/ 137 h 193"/>
              <a:gd name="T18" fmla="*/ 1045 w 1096"/>
              <a:gd name="T19" fmla="*/ 117 h 193"/>
              <a:gd name="T20" fmla="*/ 939 w 1096"/>
              <a:gd name="T21" fmla="*/ 106 h 193"/>
              <a:gd name="T22" fmla="*/ 745 w 1096"/>
              <a:gd name="T23" fmla="*/ 142 h 193"/>
              <a:gd name="T24" fmla="*/ 568 w 1096"/>
              <a:gd name="T25" fmla="*/ 179 h 193"/>
              <a:gd name="T26" fmla="*/ 382 w 1096"/>
              <a:gd name="T27" fmla="*/ 190 h 193"/>
              <a:gd name="T28" fmla="*/ 159 w 1096"/>
              <a:gd name="T29" fmla="*/ 140 h 193"/>
              <a:gd name="T30" fmla="*/ 4 w 1096"/>
              <a:gd name="T31" fmla="*/ 7 h 193"/>
              <a:gd name="T32" fmla="*/ 0 w 1096"/>
              <a:gd name="T33" fmla="*/ 1 h 193"/>
              <a:gd name="T34" fmla="*/ 1 w 1096"/>
              <a:gd name="T35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96" h="193">
                <a:moveTo>
                  <a:pt x="1" y="0"/>
                </a:moveTo>
                <a:cubicBezTo>
                  <a:pt x="12" y="8"/>
                  <a:pt x="23" y="17"/>
                  <a:pt x="34" y="25"/>
                </a:cubicBezTo>
                <a:cubicBezTo>
                  <a:pt x="92" y="68"/>
                  <a:pt x="157" y="96"/>
                  <a:pt x="227" y="112"/>
                </a:cubicBezTo>
                <a:cubicBezTo>
                  <a:pt x="292" y="126"/>
                  <a:pt x="357" y="129"/>
                  <a:pt x="423" y="124"/>
                </a:cubicBezTo>
                <a:cubicBezTo>
                  <a:pt x="461" y="122"/>
                  <a:pt x="500" y="118"/>
                  <a:pt x="539" y="113"/>
                </a:cubicBezTo>
                <a:cubicBezTo>
                  <a:pt x="594" y="106"/>
                  <a:pt x="648" y="96"/>
                  <a:pt x="702" y="87"/>
                </a:cubicBezTo>
                <a:cubicBezTo>
                  <a:pt x="766" y="77"/>
                  <a:pt x="829" y="67"/>
                  <a:pt x="893" y="66"/>
                </a:cubicBezTo>
                <a:cubicBezTo>
                  <a:pt x="935" y="66"/>
                  <a:pt x="976" y="70"/>
                  <a:pt x="1016" y="85"/>
                </a:cubicBezTo>
                <a:cubicBezTo>
                  <a:pt x="1047" y="96"/>
                  <a:pt x="1074" y="113"/>
                  <a:pt x="1096" y="137"/>
                </a:cubicBezTo>
                <a:cubicBezTo>
                  <a:pt x="1080" y="130"/>
                  <a:pt x="1063" y="123"/>
                  <a:pt x="1045" y="117"/>
                </a:cubicBezTo>
                <a:cubicBezTo>
                  <a:pt x="1011" y="107"/>
                  <a:pt x="975" y="104"/>
                  <a:pt x="939" y="106"/>
                </a:cubicBezTo>
                <a:cubicBezTo>
                  <a:pt x="873" y="110"/>
                  <a:pt x="810" y="128"/>
                  <a:pt x="745" y="142"/>
                </a:cubicBezTo>
                <a:cubicBezTo>
                  <a:pt x="687" y="155"/>
                  <a:pt x="628" y="168"/>
                  <a:pt x="568" y="179"/>
                </a:cubicBezTo>
                <a:cubicBezTo>
                  <a:pt x="507" y="189"/>
                  <a:pt x="444" y="193"/>
                  <a:pt x="382" y="190"/>
                </a:cubicBezTo>
                <a:cubicBezTo>
                  <a:pt x="305" y="187"/>
                  <a:pt x="230" y="173"/>
                  <a:pt x="159" y="140"/>
                </a:cubicBezTo>
                <a:cubicBezTo>
                  <a:pt x="95" y="110"/>
                  <a:pt x="43" y="66"/>
                  <a:pt x="4" y="7"/>
                </a:cubicBezTo>
                <a:cubicBezTo>
                  <a:pt x="3" y="5"/>
                  <a:pt x="1" y="3"/>
                  <a:pt x="0" y="1"/>
                </a:cubicBezTo>
                <a:cubicBezTo>
                  <a:pt x="1" y="1"/>
                  <a:pt x="1" y="0"/>
                  <a:pt x="1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7" name="Freeform 112">
            <a:extLst>
              <a:ext uri="{FF2B5EF4-FFF2-40B4-BE49-F238E27FC236}">
                <a16:creationId xmlns:a16="http://schemas.microsoft.com/office/drawing/2014/main" id="{187FD1C3-2E30-46B6-8DF9-A1FD88412DC8}"/>
              </a:ext>
            </a:extLst>
          </p:cNvPr>
          <p:cNvSpPr>
            <a:spLocks/>
          </p:cNvSpPr>
          <p:nvPr/>
        </p:nvSpPr>
        <p:spPr bwMode="auto">
          <a:xfrm>
            <a:off x="5859463" y="3343276"/>
            <a:ext cx="1546225" cy="136525"/>
          </a:xfrm>
          <a:custGeom>
            <a:avLst/>
            <a:gdLst>
              <a:gd name="T0" fmla="*/ 865 w 865"/>
              <a:gd name="T1" fmla="*/ 77 h 77"/>
              <a:gd name="T2" fmla="*/ 0 w 865"/>
              <a:gd name="T3" fmla="*/ 77 h 77"/>
              <a:gd name="T4" fmla="*/ 4 w 865"/>
              <a:gd name="T5" fmla="*/ 60 h 77"/>
              <a:gd name="T6" fmla="*/ 9 w 865"/>
              <a:gd name="T7" fmla="*/ 55 h 77"/>
              <a:gd name="T8" fmla="*/ 143 w 865"/>
              <a:gd name="T9" fmla="*/ 15 h 77"/>
              <a:gd name="T10" fmla="*/ 350 w 865"/>
              <a:gd name="T11" fmla="*/ 3 h 77"/>
              <a:gd name="T12" fmla="*/ 484 w 865"/>
              <a:gd name="T13" fmla="*/ 15 h 77"/>
              <a:gd name="T14" fmla="*/ 606 w 865"/>
              <a:gd name="T15" fmla="*/ 33 h 77"/>
              <a:gd name="T16" fmla="*/ 743 w 865"/>
              <a:gd name="T17" fmla="*/ 57 h 77"/>
              <a:gd name="T18" fmla="*/ 865 w 865"/>
              <a:gd name="T19" fmla="*/ 7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65" h="77">
                <a:moveTo>
                  <a:pt x="865" y="77"/>
                </a:moveTo>
                <a:cubicBezTo>
                  <a:pt x="578" y="77"/>
                  <a:pt x="290" y="77"/>
                  <a:pt x="0" y="77"/>
                </a:cubicBezTo>
                <a:cubicBezTo>
                  <a:pt x="1" y="71"/>
                  <a:pt x="2" y="65"/>
                  <a:pt x="4" y="60"/>
                </a:cubicBezTo>
                <a:cubicBezTo>
                  <a:pt x="4" y="58"/>
                  <a:pt x="7" y="56"/>
                  <a:pt x="9" y="55"/>
                </a:cubicBezTo>
                <a:cubicBezTo>
                  <a:pt x="52" y="36"/>
                  <a:pt x="97" y="24"/>
                  <a:pt x="143" y="15"/>
                </a:cubicBezTo>
                <a:cubicBezTo>
                  <a:pt x="211" y="3"/>
                  <a:pt x="281" y="0"/>
                  <a:pt x="350" y="3"/>
                </a:cubicBezTo>
                <a:cubicBezTo>
                  <a:pt x="395" y="5"/>
                  <a:pt x="440" y="10"/>
                  <a:pt x="484" y="15"/>
                </a:cubicBezTo>
                <a:cubicBezTo>
                  <a:pt x="525" y="20"/>
                  <a:pt x="566" y="26"/>
                  <a:pt x="606" y="33"/>
                </a:cubicBezTo>
                <a:cubicBezTo>
                  <a:pt x="652" y="40"/>
                  <a:pt x="697" y="49"/>
                  <a:pt x="743" y="57"/>
                </a:cubicBezTo>
                <a:cubicBezTo>
                  <a:pt x="784" y="64"/>
                  <a:pt x="826" y="70"/>
                  <a:pt x="865" y="7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8" name="Freeform 113">
            <a:extLst>
              <a:ext uri="{FF2B5EF4-FFF2-40B4-BE49-F238E27FC236}">
                <a16:creationId xmlns:a16="http://schemas.microsoft.com/office/drawing/2014/main" id="{81AA5F27-4685-4C6A-92A4-29A5D469867E}"/>
              </a:ext>
            </a:extLst>
          </p:cNvPr>
          <p:cNvSpPr>
            <a:spLocks/>
          </p:cNvSpPr>
          <p:nvPr/>
        </p:nvSpPr>
        <p:spPr bwMode="auto">
          <a:xfrm>
            <a:off x="7053263" y="976313"/>
            <a:ext cx="560388" cy="265113"/>
          </a:xfrm>
          <a:custGeom>
            <a:avLst/>
            <a:gdLst>
              <a:gd name="T0" fmla="*/ 0 w 313"/>
              <a:gd name="T1" fmla="*/ 148 h 148"/>
              <a:gd name="T2" fmla="*/ 51 w 313"/>
              <a:gd name="T3" fmla="*/ 45 h 148"/>
              <a:gd name="T4" fmla="*/ 71 w 313"/>
              <a:gd name="T5" fmla="*/ 20 h 148"/>
              <a:gd name="T6" fmla="*/ 137 w 313"/>
              <a:gd name="T7" fmla="*/ 22 h 148"/>
              <a:gd name="T8" fmla="*/ 164 w 313"/>
              <a:gd name="T9" fmla="*/ 70 h 148"/>
              <a:gd name="T10" fmla="*/ 172 w 313"/>
              <a:gd name="T11" fmla="*/ 94 h 148"/>
              <a:gd name="T12" fmla="*/ 179 w 313"/>
              <a:gd name="T13" fmla="*/ 86 h 148"/>
              <a:gd name="T14" fmla="*/ 196 w 313"/>
              <a:gd name="T15" fmla="*/ 87 h 148"/>
              <a:gd name="T16" fmla="*/ 207 w 313"/>
              <a:gd name="T17" fmla="*/ 112 h 148"/>
              <a:gd name="T18" fmla="*/ 227 w 313"/>
              <a:gd name="T19" fmla="*/ 69 h 148"/>
              <a:gd name="T20" fmla="*/ 258 w 313"/>
              <a:gd name="T21" fmla="*/ 33 h 148"/>
              <a:gd name="T22" fmla="*/ 313 w 313"/>
              <a:gd name="T23" fmla="*/ 148 h 148"/>
              <a:gd name="T24" fmla="*/ 0 w 313"/>
              <a:gd name="T25" fmla="*/ 148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3" h="148">
                <a:moveTo>
                  <a:pt x="0" y="148"/>
                </a:moveTo>
                <a:cubicBezTo>
                  <a:pt x="17" y="113"/>
                  <a:pt x="34" y="79"/>
                  <a:pt x="51" y="45"/>
                </a:cubicBezTo>
                <a:cubicBezTo>
                  <a:pt x="56" y="36"/>
                  <a:pt x="63" y="28"/>
                  <a:pt x="71" y="20"/>
                </a:cubicBezTo>
                <a:cubicBezTo>
                  <a:pt x="90" y="0"/>
                  <a:pt x="118" y="1"/>
                  <a:pt x="137" y="22"/>
                </a:cubicBezTo>
                <a:cubicBezTo>
                  <a:pt x="150" y="36"/>
                  <a:pt x="157" y="53"/>
                  <a:pt x="164" y="70"/>
                </a:cubicBezTo>
                <a:cubicBezTo>
                  <a:pt x="167" y="78"/>
                  <a:pt x="169" y="86"/>
                  <a:pt x="172" y="94"/>
                </a:cubicBezTo>
                <a:cubicBezTo>
                  <a:pt x="175" y="91"/>
                  <a:pt x="177" y="88"/>
                  <a:pt x="179" y="86"/>
                </a:cubicBezTo>
                <a:cubicBezTo>
                  <a:pt x="185" y="78"/>
                  <a:pt x="192" y="78"/>
                  <a:pt x="196" y="87"/>
                </a:cubicBezTo>
                <a:cubicBezTo>
                  <a:pt x="201" y="94"/>
                  <a:pt x="203" y="103"/>
                  <a:pt x="207" y="112"/>
                </a:cubicBezTo>
                <a:cubicBezTo>
                  <a:pt x="214" y="97"/>
                  <a:pt x="220" y="83"/>
                  <a:pt x="227" y="69"/>
                </a:cubicBezTo>
                <a:cubicBezTo>
                  <a:pt x="235" y="56"/>
                  <a:pt x="242" y="41"/>
                  <a:pt x="258" y="33"/>
                </a:cubicBezTo>
                <a:cubicBezTo>
                  <a:pt x="286" y="66"/>
                  <a:pt x="300" y="107"/>
                  <a:pt x="313" y="148"/>
                </a:cubicBezTo>
                <a:cubicBezTo>
                  <a:pt x="209" y="148"/>
                  <a:pt x="105" y="148"/>
                  <a:pt x="0" y="14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2999" name="Freeform 114">
            <a:extLst>
              <a:ext uri="{FF2B5EF4-FFF2-40B4-BE49-F238E27FC236}">
                <a16:creationId xmlns:a16="http://schemas.microsoft.com/office/drawing/2014/main" id="{AD7807F9-D9CE-4DE0-923A-427A153BC184}"/>
              </a:ext>
            </a:extLst>
          </p:cNvPr>
          <p:cNvSpPr>
            <a:spLocks noEditPoints="1"/>
          </p:cNvSpPr>
          <p:nvPr/>
        </p:nvSpPr>
        <p:spPr bwMode="auto">
          <a:xfrm>
            <a:off x="8193088" y="3435351"/>
            <a:ext cx="539750" cy="290513"/>
          </a:xfrm>
          <a:custGeom>
            <a:avLst/>
            <a:gdLst>
              <a:gd name="T0" fmla="*/ 55 w 302"/>
              <a:gd name="T1" fmla="*/ 130 h 162"/>
              <a:gd name="T2" fmla="*/ 55 w 302"/>
              <a:gd name="T3" fmla="*/ 153 h 162"/>
              <a:gd name="T4" fmla="*/ 148 w 302"/>
              <a:gd name="T5" fmla="*/ 149 h 162"/>
              <a:gd name="T6" fmla="*/ 148 w 302"/>
              <a:gd name="T7" fmla="*/ 131 h 162"/>
              <a:gd name="T8" fmla="*/ 101 w 302"/>
              <a:gd name="T9" fmla="*/ 131 h 162"/>
              <a:gd name="T10" fmla="*/ 121 w 302"/>
              <a:gd name="T11" fmla="*/ 95 h 162"/>
              <a:gd name="T12" fmla="*/ 109 w 302"/>
              <a:gd name="T13" fmla="*/ 95 h 162"/>
              <a:gd name="T14" fmla="*/ 125 w 302"/>
              <a:gd name="T15" fmla="*/ 65 h 162"/>
              <a:gd name="T16" fmla="*/ 115 w 302"/>
              <a:gd name="T17" fmla="*/ 64 h 162"/>
              <a:gd name="T18" fmla="*/ 152 w 302"/>
              <a:gd name="T19" fmla="*/ 0 h 162"/>
              <a:gd name="T20" fmla="*/ 188 w 302"/>
              <a:gd name="T21" fmla="*/ 64 h 162"/>
              <a:gd name="T22" fmla="*/ 178 w 302"/>
              <a:gd name="T23" fmla="*/ 65 h 162"/>
              <a:gd name="T24" fmla="*/ 195 w 302"/>
              <a:gd name="T25" fmla="*/ 95 h 162"/>
              <a:gd name="T26" fmla="*/ 182 w 302"/>
              <a:gd name="T27" fmla="*/ 96 h 162"/>
              <a:gd name="T28" fmla="*/ 202 w 302"/>
              <a:gd name="T29" fmla="*/ 130 h 162"/>
              <a:gd name="T30" fmla="*/ 222 w 302"/>
              <a:gd name="T31" fmla="*/ 96 h 162"/>
              <a:gd name="T32" fmla="*/ 208 w 302"/>
              <a:gd name="T33" fmla="*/ 96 h 162"/>
              <a:gd name="T34" fmla="*/ 226 w 302"/>
              <a:gd name="T35" fmla="*/ 65 h 162"/>
              <a:gd name="T36" fmla="*/ 215 w 302"/>
              <a:gd name="T37" fmla="*/ 64 h 162"/>
              <a:gd name="T38" fmla="*/ 252 w 302"/>
              <a:gd name="T39" fmla="*/ 0 h 162"/>
              <a:gd name="T40" fmla="*/ 289 w 302"/>
              <a:gd name="T41" fmla="*/ 64 h 162"/>
              <a:gd name="T42" fmla="*/ 278 w 302"/>
              <a:gd name="T43" fmla="*/ 65 h 162"/>
              <a:gd name="T44" fmla="*/ 296 w 302"/>
              <a:gd name="T45" fmla="*/ 95 h 162"/>
              <a:gd name="T46" fmla="*/ 283 w 302"/>
              <a:gd name="T47" fmla="*/ 95 h 162"/>
              <a:gd name="T48" fmla="*/ 302 w 302"/>
              <a:gd name="T49" fmla="*/ 130 h 162"/>
              <a:gd name="T50" fmla="*/ 255 w 302"/>
              <a:gd name="T51" fmla="*/ 130 h 162"/>
              <a:gd name="T52" fmla="*/ 256 w 302"/>
              <a:gd name="T53" fmla="*/ 151 h 162"/>
              <a:gd name="T54" fmla="*/ 262 w 302"/>
              <a:gd name="T55" fmla="*/ 155 h 162"/>
              <a:gd name="T56" fmla="*/ 301 w 302"/>
              <a:gd name="T57" fmla="*/ 162 h 162"/>
              <a:gd name="T58" fmla="*/ 1 w 302"/>
              <a:gd name="T59" fmla="*/ 162 h 162"/>
              <a:gd name="T60" fmla="*/ 1 w 302"/>
              <a:gd name="T61" fmla="*/ 161 h 162"/>
              <a:gd name="T62" fmla="*/ 48 w 302"/>
              <a:gd name="T63" fmla="*/ 155 h 162"/>
              <a:gd name="T64" fmla="*/ 48 w 302"/>
              <a:gd name="T65" fmla="*/ 130 h 162"/>
              <a:gd name="T66" fmla="*/ 0 w 302"/>
              <a:gd name="T67" fmla="*/ 130 h 162"/>
              <a:gd name="T68" fmla="*/ 21 w 302"/>
              <a:gd name="T69" fmla="*/ 95 h 162"/>
              <a:gd name="T70" fmla="*/ 7 w 302"/>
              <a:gd name="T71" fmla="*/ 95 h 162"/>
              <a:gd name="T72" fmla="*/ 25 w 302"/>
              <a:gd name="T73" fmla="*/ 65 h 162"/>
              <a:gd name="T74" fmla="*/ 14 w 302"/>
              <a:gd name="T75" fmla="*/ 64 h 162"/>
              <a:gd name="T76" fmla="*/ 51 w 302"/>
              <a:gd name="T77" fmla="*/ 0 h 162"/>
              <a:gd name="T78" fmla="*/ 88 w 302"/>
              <a:gd name="T79" fmla="*/ 64 h 162"/>
              <a:gd name="T80" fmla="*/ 77 w 302"/>
              <a:gd name="T81" fmla="*/ 64 h 162"/>
              <a:gd name="T82" fmla="*/ 95 w 302"/>
              <a:gd name="T83" fmla="*/ 95 h 162"/>
              <a:gd name="T84" fmla="*/ 81 w 302"/>
              <a:gd name="T85" fmla="*/ 95 h 162"/>
              <a:gd name="T86" fmla="*/ 101 w 302"/>
              <a:gd name="T87" fmla="*/ 130 h 162"/>
              <a:gd name="T88" fmla="*/ 55 w 302"/>
              <a:gd name="T89" fmla="*/ 130 h 162"/>
              <a:gd name="T90" fmla="*/ 156 w 302"/>
              <a:gd name="T91" fmla="*/ 149 h 162"/>
              <a:gd name="T92" fmla="*/ 248 w 302"/>
              <a:gd name="T93" fmla="*/ 153 h 162"/>
              <a:gd name="T94" fmla="*/ 248 w 302"/>
              <a:gd name="T95" fmla="*/ 131 h 162"/>
              <a:gd name="T96" fmla="*/ 156 w 302"/>
              <a:gd name="T97" fmla="*/ 131 h 162"/>
              <a:gd name="T98" fmla="*/ 156 w 302"/>
              <a:gd name="T99" fmla="*/ 149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02" h="162">
                <a:moveTo>
                  <a:pt x="55" y="130"/>
                </a:moveTo>
                <a:cubicBezTo>
                  <a:pt x="55" y="138"/>
                  <a:pt x="55" y="146"/>
                  <a:pt x="55" y="153"/>
                </a:cubicBezTo>
                <a:cubicBezTo>
                  <a:pt x="86" y="152"/>
                  <a:pt x="116" y="151"/>
                  <a:pt x="148" y="149"/>
                </a:cubicBezTo>
                <a:cubicBezTo>
                  <a:pt x="148" y="143"/>
                  <a:pt x="148" y="137"/>
                  <a:pt x="148" y="131"/>
                </a:cubicBezTo>
                <a:cubicBezTo>
                  <a:pt x="133" y="131"/>
                  <a:pt x="118" y="131"/>
                  <a:pt x="101" y="131"/>
                </a:cubicBezTo>
                <a:cubicBezTo>
                  <a:pt x="108" y="118"/>
                  <a:pt x="115" y="107"/>
                  <a:pt x="121" y="95"/>
                </a:cubicBezTo>
                <a:cubicBezTo>
                  <a:pt x="117" y="95"/>
                  <a:pt x="113" y="95"/>
                  <a:pt x="109" y="95"/>
                </a:cubicBezTo>
                <a:cubicBezTo>
                  <a:pt x="114" y="84"/>
                  <a:pt x="119" y="75"/>
                  <a:pt x="125" y="65"/>
                </a:cubicBezTo>
                <a:cubicBezTo>
                  <a:pt x="121" y="64"/>
                  <a:pt x="118" y="64"/>
                  <a:pt x="115" y="64"/>
                </a:cubicBezTo>
                <a:cubicBezTo>
                  <a:pt x="127" y="43"/>
                  <a:pt x="139" y="22"/>
                  <a:pt x="152" y="0"/>
                </a:cubicBezTo>
                <a:cubicBezTo>
                  <a:pt x="164" y="22"/>
                  <a:pt x="176" y="43"/>
                  <a:pt x="188" y="64"/>
                </a:cubicBezTo>
                <a:cubicBezTo>
                  <a:pt x="185" y="64"/>
                  <a:pt x="182" y="64"/>
                  <a:pt x="178" y="65"/>
                </a:cubicBezTo>
                <a:cubicBezTo>
                  <a:pt x="184" y="75"/>
                  <a:pt x="189" y="85"/>
                  <a:pt x="195" y="95"/>
                </a:cubicBezTo>
                <a:cubicBezTo>
                  <a:pt x="191" y="95"/>
                  <a:pt x="187" y="96"/>
                  <a:pt x="182" y="96"/>
                </a:cubicBezTo>
                <a:cubicBezTo>
                  <a:pt x="189" y="107"/>
                  <a:pt x="195" y="118"/>
                  <a:pt x="202" y="130"/>
                </a:cubicBezTo>
                <a:cubicBezTo>
                  <a:pt x="209" y="118"/>
                  <a:pt x="215" y="107"/>
                  <a:pt x="222" y="96"/>
                </a:cubicBezTo>
                <a:cubicBezTo>
                  <a:pt x="217" y="96"/>
                  <a:pt x="213" y="96"/>
                  <a:pt x="208" y="96"/>
                </a:cubicBezTo>
                <a:cubicBezTo>
                  <a:pt x="214" y="85"/>
                  <a:pt x="220" y="75"/>
                  <a:pt x="226" y="65"/>
                </a:cubicBezTo>
                <a:cubicBezTo>
                  <a:pt x="222" y="64"/>
                  <a:pt x="219" y="64"/>
                  <a:pt x="215" y="64"/>
                </a:cubicBezTo>
                <a:cubicBezTo>
                  <a:pt x="227" y="43"/>
                  <a:pt x="239" y="22"/>
                  <a:pt x="252" y="0"/>
                </a:cubicBezTo>
                <a:cubicBezTo>
                  <a:pt x="265" y="22"/>
                  <a:pt x="277" y="42"/>
                  <a:pt x="289" y="64"/>
                </a:cubicBezTo>
                <a:cubicBezTo>
                  <a:pt x="285" y="64"/>
                  <a:pt x="282" y="64"/>
                  <a:pt x="278" y="65"/>
                </a:cubicBezTo>
                <a:cubicBezTo>
                  <a:pt x="284" y="75"/>
                  <a:pt x="290" y="85"/>
                  <a:pt x="296" y="95"/>
                </a:cubicBezTo>
                <a:cubicBezTo>
                  <a:pt x="291" y="95"/>
                  <a:pt x="288" y="95"/>
                  <a:pt x="283" y="95"/>
                </a:cubicBezTo>
                <a:cubicBezTo>
                  <a:pt x="289" y="107"/>
                  <a:pt x="296" y="118"/>
                  <a:pt x="302" y="130"/>
                </a:cubicBezTo>
                <a:cubicBezTo>
                  <a:pt x="286" y="130"/>
                  <a:pt x="271" y="130"/>
                  <a:pt x="255" y="130"/>
                </a:cubicBezTo>
                <a:cubicBezTo>
                  <a:pt x="255" y="137"/>
                  <a:pt x="255" y="144"/>
                  <a:pt x="256" y="151"/>
                </a:cubicBezTo>
                <a:cubicBezTo>
                  <a:pt x="256" y="153"/>
                  <a:pt x="260" y="155"/>
                  <a:pt x="262" y="155"/>
                </a:cubicBezTo>
                <a:cubicBezTo>
                  <a:pt x="275" y="157"/>
                  <a:pt x="288" y="159"/>
                  <a:pt x="301" y="162"/>
                </a:cubicBezTo>
                <a:cubicBezTo>
                  <a:pt x="201" y="162"/>
                  <a:pt x="101" y="162"/>
                  <a:pt x="1" y="162"/>
                </a:cubicBezTo>
                <a:cubicBezTo>
                  <a:pt x="1" y="162"/>
                  <a:pt x="1" y="161"/>
                  <a:pt x="1" y="161"/>
                </a:cubicBezTo>
                <a:cubicBezTo>
                  <a:pt x="16" y="159"/>
                  <a:pt x="32" y="157"/>
                  <a:pt x="48" y="155"/>
                </a:cubicBezTo>
                <a:cubicBezTo>
                  <a:pt x="48" y="147"/>
                  <a:pt x="48" y="139"/>
                  <a:pt x="48" y="130"/>
                </a:cubicBezTo>
                <a:cubicBezTo>
                  <a:pt x="32" y="130"/>
                  <a:pt x="17" y="130"/>
                  <a:pt x="0" y="130"/>
                </a:cubicBezTo>
                <a:cubicBezTo>
                  <a:pt x="7" y="118"/>
                  <a:pt x="14" y="107"/>
                  <a:pt x="21" y="95"/>
                </a:cubicBezTo>
                <a:cubicBezTo>
                  <a:pt x="16" y="95"/>
                  <a:pt x="12" y="95"/>
                  <a:pt x="7" y="95"/>
                </a:cubicBezTo>
                <a:cubicBezTo>
                  <a:pt x="13" y="85"/>
                  <a:pt x="19" y="75"/>
                  <a:pt x="25" y="65"/>
                </a:cubicBezTo>
                <a:cubicBezTo>
                  <a:pt x="21" y="64"/>
                  <a:pt x="18" y="64"/>
                  <a:pt x="14" y="64"/>
                </a:cubicBezTo>
                <a:cubicBezTo>
                  <a:pt x="26" y="43"/>
                  <a:pt x="38" y="22"/>
                  <a:pt x="51" y="0"/>
                </a:cubicBezTo>
                <a:cubicBezTo>
                  <a:pt x="64" y="22"/>
                  <a:pt x="76" y="43"/>
                  <a:pt x="88" y="64"/>
                </a:cubicBezTo>
                <a:cubicBezTo>
                  <a:pt x="84" y="64"/>
                  <a:pt x="81" y="64"/>
                  <a:pt x="77" y="64"/>
                </a:cubicBezTo>
                <a:cubicBezTo>
                  <a:pt x="83" y="75"/>
                  <a:pt x="89" y="85"/>
                  <a:pt x="95" y="95"/>
                </a:cubicBezTo>
                <a:cubicBezTo>
                  <a:pt x="90" y="95"/>
                  <a:pt x="86" y="95"/>
                  <a:pt x="81" y="95"/>
                </a:cubicBezTo>
                <a:cubicBezTo>
                  <a:pt x="88" y="107"/>
                  <a:pt x="94" y="118"/>
                  <a:pt x="101" y="130"/>
                </a:cubicBezTo>
                <a:cubicBezTo>
                  <a:pt x="85" y="130"/>
                  <a:pt x="70" y="130"/>
                  <a:pt x="55" y="130"/>
                </a:cubicBezTo>
                <a:close/>
                <a:moveTo>
                  <a:pt x="156" y="149"/>
                </a:moveTo>
                <a:cubicBezTo>
                  <a:pt x="187" y="151"/>
                  <a:pt x="217" y="152"/>
                  <a:pt x="248" y="153"/>
                </a:cubicBezTo>
                <a:cubicBezTo>
                  <a:pt x="248" y="146"/>
                  <a:pt x="248" y="138"/>
                  <a:pt x="248" y="131"/>
                </a:cubicBezTo>
                <a:cubicBezTo>
                  <a:pt x="217" y="131"/>
                  <a:pt x="186" y="131"/>
                  <a:pt x="156" y="131"/>
                </a:cubicBezTo>
                <a:cubicBezTo>
                  <a:pt x="156" y="137"/>
                  <a:pt x="156" y="143"/>
                  <a:pt x="156" y="14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0" name="Freeform 115">
            <a:extLst>
              <a:ext uri="{FF2B5EF4-FFF2-40B4-BE49-F238E27FC236}">
                <a16:creationId xmlns:a16="http://schemas.microsoft.com/office/drawing/2014/main" id="{B330AADA-21F2-4C2B-9842-E2FC9DC51ABB}"/>
              </a:ext>
            </a:extLst>
          </p:cNvPr>
          <p:cNvSpPr>
            <a:spLocks noEditPoints="1"/>
          </p:cNvSpPr>
          <p:nvPr/>
        </p:nvSpPr>
        <p:spPr bwMode="auto">
          <a:xfrm>
            <a:off x="5918201" y="4424363"/>
            <a:ext cx="377825" cy="312738"/>
          </a:xfrm>
          <a:custGeom>
            <a:avLst/>
            <a:gdLst>
              <a:gd name="T0" fmla="*/ 160 w 211"/>
              <a:gd name="T1" fmla="*/ 174 h 174"/>
              <a:gd name="T2" fmla="*/ 100 w 211"/>
              <a:gd name="T3" fmla="*/ 168 h 174"/>
              <a:gd name="T4" fmla="*/ 32 w 211"/>
              <a:gd name="T5" fmla="*/ 146 h 174"/>
              <a:gd name="T6" fmla="*/ 10 w 211"/>
              <a:gd name="T7" fmla="*/ 127 h 174"/>
              <a:gd name="T8" fmla="*/ 13 w 211"/>
              <a:gd name="T9" fmla="*/ 89 h 174"/>
              <a:gd name="T10" fmla="*/ 49 w 211"/>
              <a:gd name="T11" fmla="*/ 63 h 174"/>
              <a:gd name="T12" fmla="*/ 51 w 211"/>
              <a:gd name="T13" fmla="*/ 65 h 174"/>
              <a:gd name="T14" fmla="*/ 51 w 211"/>
              <a:gd name="T15" fmla="*/ 53 h 174"/>
              <a:gd name="T16" fmla="*/ 36 w 211"/>
              <a:gd name="T17" fmla="*/ 53 h 174"/>
              <a:gd name="T18" fmla="*/ 30 w 211"/>
              <a:gd name="T19" fmla="*/ 46 h 174"/>
              <a:gd name="T20" fmla="*/ 35 w 211"/>
              <a:gd name="T21" fmla="*/ 31 h 174"/>
              <a:gd name="T22" fmla="*/ 37 w 211"/>
              <a:gd name="T23" fmla="*/ 29 h 174"/>
              <a:gd name="T24" fmla="*/ 45 w 211"/>
              <a:gd name="T25" fmla="*/ 2 h 174"/>
              <a:gd name="T26" fmla="*/ 52 w 211"/>
              <a:gd name="T27" fmla="*/ 1 h 174"/>
              <a:gd name="T28" fmla="*/ 57 w 211"/>
              <a:gd name="T29" fmla="*/ 8 h 174"/>
              <a:gd name="T30" fmla="*/ 64 w 211"/>
              <a:gd name="T31" fmla="*/ 27 h 174"/>
              <a:gd name="T32" fmla="*/ 71 w 211"/>
              <a:gd name="T33" fmla="*/ 39 h 174"/>
              <a:gd name="T34" fmla="*/ 73 w 211"/>
              <a:gd name="T35" fmla="*/ 48 h 174"/>
              <a:gd name="T36" fmla="*/ 66 w 211"/>
              <a:gd name="T37" fmla="*/ 51 h 174"/>
              <a:gd name="T38" fmla="*/ 54 w 211"/>
              <a:gd name="T39" fmla="*/ 52 h 174"/>
              <a:gd name="T40" fmla="*/ 55 w 211"/>
              <a:gd name="T41" fmla="*/ 63 h 174"/>
              <a:gd name="T42" fmla="*/ 85 w 211"/>
              <a:gd name="T43" fmla="*/ 55 h 174"/>
              <a:gd name="T44" fmla="*/ 85 w 211"/>
              <a:gd name="T45" fmla="*/ 45 h 174"/>
              <a:gd name="T46" fmla="*/ 73 w 211"/>
              <a:gd name="T47" fmla="*/ 30 h 174"/>
              <a:gd name="T48" fmla="*/ 85 w 211"/>
              <a:gd name="T49" fmla="*/ 20 h 174"/>
              <a:gd name="T50" fmla="*/ 99 w 211"/>
              <a:gd name="T51" fmla="*/ 31 h 174"/>
              <a:gd name="T52" fmla="*/ 89 w 211"/>
              <a:gd name="T53" fmla="*/ 45 h 174"/>
              <a:gd name="T54" fmla="*/ 89 w 211"/>
              <a:gd name="T55" fmla="*/ 54 h 174"/>
              <a:gd name="T56" fmla="*/ 115 w 211"/>
              <a:gd name="T57" fmla="*/ 50 h 174"/>
              <a:gd name="T58" fmla="*/ 115 w 211"/>
              <a:gd name="T59" fmla="*/ 41 h 174"/>
              <a:gd name="T60" fmla="*/ 101 w 211"/>
              <a:gd name="T61" fmla="*/ 24 h 174"/>
              <a:gd name="T62" fmla="*/ 117 w 211"/>
              <a:gd name="T63" fmla="*/ 12 h 174"/>
              <a:gd name="T64" fmla="*/ 133 w 211"/>
              <a:gd name="T65" fmla="*/ 24 h 174"/>
              <a:gd name="T66" fmla="*/ 119 w 211"/>
              <a:gd name="T67" fmla="*/ 41 h 174"/>
              <a:gd name="T68" fmla="*/ 119 w 211"/>
              <a:gd name="T69" fmla="*/ 47 h 174"/>
              <a:gd name="T70" fmla="*/ 202 w 211"/>
              <a:gd name="T71" fmla="*/ 50 h 174"/>
              <a:gd name="T72" fmla="*/ 210 w 211"/>
              <a:gd name="T73" fmla="*/ 58 h 174"/>
              <a:gd name="T74" fmla="*/ 189 w 211"/>
              <a:gd name="T75" fmla="*/ 114 h 174"/>
              <a:gd name="T76" fmla="*/ 175 w 211"/>
              <a:gd name="T77" fmla="*/ 134 h 174"/>
              <a:gd name="T78" fmla="*/ 160 w 211"/>
              <a:gd name="T79" fmla="*/ 174 h 174"/>
              <a:gd name="T80" fmla="*/ 115 w 211"/>
              <a:gd name="T81" fmla="*/ 38 h 174"/>
              <a:gd name="T82" fmla="*/ 118 w 211"/>
              <a:gd name="T83" fmla="*/ 38 h 174"/>
              <a:gd name="T84" fmla="*/ 118 w 211"/>
              <a:gd name="T85" fmla="*/ 21 h 174"/>
              <a:gd name="T86" fmla="*/ 111 w 211"/>
              <a:gd name="T87" fmla="*/ 21 h 174"/>
              <a:gd name="T88" fmla="*/ 115 w 211"/>
              <a:gd name="T89" fmla="*/ 28 h 174"/>
              <a:gd name="T90" fmla="*/ 115 w 211"/>
              <a:gd name="T91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11" h="174">
                <a:moveTo>
                  <a:pt x="160" y="174"/>
                </a:moveTo>
                <a:cubicBezTo>
                  <a:pt x="139" y="172"/>
                  <a:pt x="120" y="170"/>
                  <a:pt x="100" y="168"/>
                </a:cubicBezTo>
                <a:cubicBezTo>
                  <a:pt x="76" y="164"/>
                  <a:pt x="53" y="158"/>
                  <a:pt x="32" y="146"/>
                </a:cubicBezTo>
                <a:cubicBezTo>
                  <a:pt x="24" y="141"/>
                  <a:pt x="16" y="134"/>
                  <a:pt x="10" y="127"/>
                </a:cubicBezTo>
                <a:cubicBezTo>
                  <a:pt x="0" y="115"/>
                  <a:pt x="1" y="100"/>
                  <a:pt x="13" y="89"/>
                </a:cubicBezTo>
                <a:cubicBezTo>
                  <a:pt x="24" y="79"/>
                  <a:pt x="37" y="72"/>
                  <a:pt x="49" y="63"/>
                </a:cubicBezTo>
                <a:cubicBezTo>
                  <a:pt x="50" y="64"/>
                  <a:pt x="50" y="64"/>
                  <a:pt x="51" y="65"/>
                </a:cubicBezTo>
                <a:cubicBezTo>
                  <a:pt x="51" y="61"/>
                  <a:pt x="51" y="58"/>
                  <a:pt x="51" y="53"/>
                </a:cubicBezTo>
                <a:cubicBezTo>
                  <a:pt x="46" y="53"/>
                  <a:pt x="41" y="53"/>
                  <a:pt x="36" y="53"/>
                </a:cubicBezTo>
                <a:cubicBezTo>
                  <a:pt x="31" y="53"/>
                  <a:pt x="29" y="50"/>
                  <a:pt x="30" y="46"/>
                </a:cubicBezTo>
                <a:cubicBezTo>
                  <a:pt x="31" y="41"/>
                  <a:pt x="34" y="36"/>
                  <a:pt x="35" y="31"/>
                </a:cubicBezTo>
                <a:cubicBezTo>
                  <a:pt x="36" y="31"/>
                  <a:pt x="37" y="30"/>
                  <a:pt x="37" y="29"/>
                </a:cubicBezTo>
                <a:cubicBezTo>
                  <a:pt x="34" y="18"/>
                  <a:pt x="40" y="10"/>
                  <a:pt x="45" y="2"/>
                </a:cubicBezTo>
                <a:cubicBezTo>
                  <a:pt x="45" y="1"/>
                  <a:pt x="50" y="0"/>
                  <a:pt x="52" y="1"/>
                </a:cubicBezTo>
                <a:cubicBezTo>
                  <a:pt x="54" y="2"/>
                  <a:pt x="56" y="5"/>
                  <a:pt x="57" y="8"/>
                </a:cubicBezTo>
                <a:cubicBezTo>
                  <a:pt x="59" y="14"/>
                  <a:pt x="66" y="18"/>
                  <a:pt x="64" y="27"/>
                </a:cubicBezTo>
                <a:cubicBezTo>
                  <a:pt x="64" y="31"/>
                  <a:pt x="69" y="35"/>
                  <a:pt x="71" y="39"/>
                </a:cubicBezTo>
                <a:cubicBezTo>
                  <a:pt x="72" y="42"/>
                  <a:pt x="73" y="45"/>
                  <a:pt x="73" y="48"/>
                </a:cubicBezTo>
                <a:cubicBezTo>
                  <a:pt x="72" y="50"/>
                  <a:pt x="68" y="51"/>
                  <a:pt x="66" y="51"/>
                </a:cubicBezTo>
                <a:cubicBezTo>
                  <a:pt x="62" y="52"/>
                  <a:pt x="59" y="52"/>
                  <a:pt x="54" y="52"/>
                </a:cubicBezTo>
                <a:cubicBezTo>
                  <a:pt x="55" y="56"/>
                  <a:pt x="55" y="59"/>
                  <a:pt x="55" y="63"/>
                </a:cubicBezTo>
                <a:cubicBezTo>
                  <a:pt x="66" y="60"/>
                  <a:pt x="75" y="57"/>
                  <a:pt x="85" y="55"/>
                </a:cubicBezTo>
                <a:cubicBezTo>
                  <a:pt x="85" y="51"/>
                  <a:pt x="85" y="48"/>
                  <a:pt x="85" y="45"/>
                </a:cubicBezTo>
                <a:cubicBezTo>
                  <a:pt x="74" y="41"/>
                  <a:pt x="72" y="38"/>
                  <a:pt x="73" y="30"/>
                </a:cubicBezTo>
                <a:cubicBezTo>
                  <a:pt x="74" y="23"/>
                  <a:pt x="79" y="21"/>
                  <a:pt x="85" y="20"/>
                </a:cubicBezTo>
                <a:cubicBezTo>
                  <a:pt x="92" y="20"/>
                  <a:pt x="98" y="24"/>
                  <a:pt x="99" y="31"/>
                </a:cubicBezTo>
                <a:cubicBezTo>
                  <a:pt x="101" y="39"/>
                  <a:pt x="95" y="42"/>
                  <a:pt x="89" y="45"/>
                </a:cubicBezTo>
                <a:cubicBezTo>
                  <a:pt x="89" y="48"/>
                  <a:pt x="89" y="51"/>
                  <a:pt x="89" y="54"/>
                </a:cubicBezTo>
                <a:cubicBezTo>
                  <a:pt x="98" y="53"/>
                  <a:pt x="106" y="51"/>
                  <a:pt x="115" y="50"/>
                </a:cubicBezTo>
                <a:cubicBezTo>
                  <a:pt x="115" y="47"/>
                  <a:pt x="115" y="44"/>
                  <a:pt x="115" y="41"/>
                </a:cubicBezTo>
                <a:cubicBezTo>
                  <a:pt x="104" y="37"/>
                  <a:pt x="100" y="33"/>
                  <a:pt x="101" y="24"/>
                </a:cubicBezTo>
                <a:cubicBezTo>
                  <a:pt x="102" y="17"/>
                  <a:pt x="109" y="12"/>
                  <a:pt x="117" y="12"/>
                </a:cubicBezTo>
                <a:cubicBezTo>
                  <a:pt x="125" y="12"/>
                  <a:pt x="132" y="17"/>
                  <a:pt x="133" y="24"/>
                </a:cubicBezTo>
                <a:cubicBezTo>
                  <a:pt x="134" y="32"/>
                  <a:pt x="129" y="38"/>
                  <a:pt x="119" y="41"/>
                </a:cubicBezTo>
                <a:cubicBezTo>
                  <a:pt x="119" y="44"/>
                  <a:pt x="119" y="46"/>
                  <a:pt x="119" y="47"/>
                </a:cubicBezTo>
                <a:cubicBezTo>
                  <a:pt x="147" y="48"/>
                  <a:pt x="175" y="49"/>
                  <a:pt x="202" y="50"/>
                </a:cubicBezTo>
                <a:cubicBezTo>
                  <a:pt x="208" y="50"/>
                  <a:pt x="211" y="52"/>
                  <a:pt x="210" y="58"/>
                </a:cubicBezTo>
                <a:cubicBezTo>
                  <a:pt x="208" y="79"/>
                  <a:pt x="200" y="97"/>
                  <a:pt x="189" y="114"/>
                </a:cubicBezTo>
                <a:cubicBezTo>
                  <a:pt x="185" y="121"/>
                  <a:pt x="180" y="128"/>
                  <a:pt x="175" y="134"/>
                </a:cubicBezTo>
                <a:cubicBezTo>
                  <a:pt x="166" y="145"/>
                  <a:pt x="157" y="156"/>
                  <a:pt x="160" y="174"/>
                </a:cubicBezTo>
                <a:close/>
                <a:moveTo>
                  <a:pt x="115" y="38"/>
                </a:moveTo>
                <a:cubicBezTo>
                  <a:pt x="116" y="38"/>
                  <a:pt x="117" y="38"/>
                  <a:pt x="118" y="38"/>
                </a:cubicBezTo>
                <a:cubicBezTo>
                  <a:pt x="118" y="32"/>
                  <a:pt x="118" y="26"/>
                  <a:pt x="118" y="21"/>
                </a:cubicBezTo>
                <a:cubicBezTo>
                  <a:pt x="115" y="21"/>
                  <a:pt x="112" y="21"/>
                  <a:pt x="111" y="21"/>
                </a:cubicBezTo>
                <a:cubicBezTo>
                  <a:pt x="112" y="23"/>
                  <a:pt x="114" y="26"/>
                  <a:pt x="115" y="28"/>
                </a:cubicBezTo>
                <a:cubicBezTo>
                  <a:pt x="116" y="32"/>
                  <a:pt x="115" y="35"/>
                  <a:pt x="115" y="3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1" name="Freeform 116">
            <a:extLst>
              <a:ext uri="{FF2B5EF4-FFF2-40B4-BE49-F238E27FC236}">
                <a16:creationId xmlns:a16="http://schemas.microsoft.com/office/drawing/2014/main" id="{04A15095-2415-4983-A1B8-21402B24EAF8}"/>
              </a:ext>
            </a:extLst>
          </p:cNvPr>
          <p:cNvSpPr>
            <a:spLocks/>
          </p:cNvSpPr>
          <p:nvPr/>
        </p:nvSpPr>
        <p:spPr bwMode="auto">
          <a:xfrm>
            <a:off x="7200901" y="1246188"/>
            <a:ext cx="412750" cy="193675"/>
          </a:xfrm>
          <a:custGeom>
            <a:avLst/>
            <a:gdLst>
              <a:gd name="T0" fmla="*/ 231 w 231"/>
              <a:gd name="T1" fmla="*/ 108 h 108"/>
              <a:gd name="T2" fmla="*/ 2 w 231"/>
              <a:gd name="T3" fmla="*/ 108 h 108"/>
              <a:gd name="T4" fmla="*/ 23 w 231"/>
              <a:gd name="T5" fmla="*/ 77 h 108"/>
              <a:gd name="T6" fmla="*/ 59 w 231"/>
              <a:gd name="T7" fmla="*/ 71 h 108"/>
              <a:gd name="T8" fmla="*/ 75 w 231"/>
              <a:gd name="T9" fmla="*/ 35 h 108"/>
              <a:gd name="T10" fmla="*/ 81 w 231"/>
              <a:gd name="T11" fmla="*/ 15 h 108"/>
              <a:gd name="T12" fmla="*/ 133 w 231"/>
              <a:gd name="T13" fmla="*/ 1 h 108"/>
              <a:gd name="T14" fmla="*/ 225 w 231"/>
              <a:gd name="T15" fmla="*/ 1 h 108"/>
              <a:gd name="T16" fmla="*/ 231 w 231"/>
              <a:gd name="T17" fmla="*/ 1 h 108"/>
              <a:gd name="T18" fmla="*/ 231 w 231"/>
              <a:gd name="T19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1" h="108">
                <a:moveTo>
                  <a:pt x="231" y="108"/>
                </a:moveTo>
                <a:cubicBezTo>
                  <a:pt x="154" y="108"/>
                  <a:pt x="78" y="108"/>
                  <a:pt x="2" y="108"/>
                </a:cubicBezTo>
                <a:cubicBezTo>
                  <a:pt x="0" y="92"/>
                  <a:pt x="8" y="81"/>
                  <a:pt x="23" y="77"/>
                </a:cubicBezTo>
                <a:cubicBezTo>
                  <a:pt x="35" y="74"/>
                  <a:pt x="47" y="73"/>
                  <a:pt x="59" y="71"/>
                </a:cubicBezTo>
                <a:cubicBezTo>
                  <a:pt x="79" y="66"/>
                  <a:pt x="85" y="54"/>
                  <a:pt x="75" y="35"/>
                </a:cubicBezTo>
                <a:cubicBezTo>
                  <a:pt x="69" y="24"/>
                  <a:pt x="70" y="21"/>
                  <a:pt x="81" y="15"/>
                </a:cubicBezTo>
                <a:cubicBezTo>
                  <a:pt x="97" y="6"/>
                  <a:pt x="114" y="0"/>
                  <a:pt x="133" y="1"/>
                </a:cubicBezTo>
                <a:cubicBezTo>
                  <a:pt x="164" y="2"/>
                  <a:pt x="194" y="1"/>
                  <a:pt x="225" y="1"/>
                </a:cubicBezTo>
                <a:cubicBezTo>
                  <a:pt x="227" y="1"/>
                  <a:pt x="229" y="1"/>
                  <a:pt x="231" y="1"/>
                </a:cubicBezTo>
                <a:cubicBezTo>
                  <a:pt x="231" y="37"/>
                  <a:pt x="231" y="72"/>
                  <a:pt x="231" y="10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2" name="Freeform 117">
            <a:extLst>
              <a:ext uri="{FF2B5EF4-FFF2-40B4-BE49-F238E27FC236}">
                <a16:creationId xmlns:a16="http://schemas.microsoft.com/office/drawing/2014/main" id="{6B8C94A4-8D86-4961-B704-92080604F6A1}"/>
              </a:ext>
            </a:extLst>
          </p:cNvPr>
          <p:cNvSpPr>
            <a:spLocks/>
          </p:cNvSpPr>
          <p:nvPr/>
        </p:nvSpPr>
        <p:spPr bwMode="auto">
          <a:xfrm>
            <a:off x="5030788" y="908051"/>
            <a:ext cx="92075" cy="560388"/>
          </a:xfrm>
          <a:custGeom>
            <a:avLst/>
            <a:gdLst>
              <a:gd name="T0" fmla="*/ 9 w 52"/>
              <a:gd name="T1" fmla="*/ 0 h 313"/>
              <a:gd name="T2" fmla="*/ 42 w 52"/>
              <a:gd name="T3" fmla="*/ 0 h 313"/>
              <a:gd name="T4" fmla="*/ 52 w 52"/>
              <a:gd name="T5" fmla="*/ 313 h 313"/>
              <a:gd name="T6" fmla="*/ 0 w 52"/>
              <a:gd name="T7" fmla="*/ 313 h 313"/>
              <a:gd name="T8" fmla="*/ 9 w 52"/>
              <a:gd name="T9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313">
                <a:moveTo>
                  <a:pt x="9" y="0"/>
                </a:moveTo>
                <a:cubicBezTo>
                  <a:pt x="21" y="0"/>
                  <a:pt x="31" y="0"/>
                  <a:pt x="42" y="0"/>
                </a:cubicBezTo>
                <a:cubicBezTo>
                  <a:pt x="45" y="104"/>
                  <a:pt x="48" y="208"/>
                  <a:pt x="52" y="313"/>
                </a:cubicBezTo>
                <a:cubicBezTo>
                  <a:pt x="34" y="313"/>
                  <a:pt x="18" y="313"/>
                  <a:pt x="0" y="313"/>
                </a:cubicBezTo>
                <a:cubicBezTo>
                  <a:pt x="3" y="209"/>
                  <a:pt x="6" y="105"/>
                  <a:pt x="9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3" name="Freeform 118">
            <a:extLst>
              <a:ext uri="{FF2B5EF4-FFF2-40B4-BE49-F238E27FC236}">
                <a16:creationId xmlns:a16="http://schemas.microsoft.com/office/drawing/2014/main" id="{DD221E99-AA4C-401F-B449-7DDE032FD77A}"/>
              </a:ext>
            </a:extLst>
          </p:cNvPr>
          <p:cNvSpPr>
            <a:spLocks/>
          </p:cNvSpPr>
          <p:nvPr/>
        </p:nvSpPr>
        <p:spPr bwMode="auto">
          <a:xfrm>
            <a:off x="7088188" y="4449763"/>
            <a:ext cx="436563" cy="228600"/>
          </a:xfrm>
          <a:custGeom>
            <a:avLst/>
            <a:gdLst>
              <a:gd name="T0" fmla="*/ 244 w 244"/>
              <a:gd name="T1" fmla="*/ 128 h 128"/>
              <a:gd name="T2" fmla="*/ 152 w 244"/>
              <a:gd name="T3" fmla="*/ 106 h 128"/>
              <a:gd name="T4" fmla="*/ 75 w 244"/>
              <a:gd name="T5" fmla="*/ 90 h 128"/>
              <a:gd name="T6" fmla="*/ 0 w 244"/>
              <a:gd name="T7" fmla="*/ 107 h 128"/>
              <a:gd name="T8" fmla="*/ 20 w 244"/>
              <a:gd name="T9" fmla="*/ 77 h 128"/>
              <a:gd name="T10" fmla="*/ 22 w 244"/>
              <a:gd name="T11" fmla="*/ 61 h 128"/>
              <a:gd name="T12" fmla="*/ 26 w 244"/>
              <a:gd name="T13" fmla="*/ 37 h 128"/>
              <a:gd name="T14" fmla="*/ 28 w 244"/>
              <a:gd name="T15" fmla="*/ 70 h 128"/>
              <a:gd name="T16" fmla="*/ 35 w 244"/>
              <a:gd name="T17" fmla="*/ 65 h 128"/>
              <a:gd name="T18" fmla="*/ 37 w 244"/>
              <a:gd name="T19" fmla="*/ 50 h 128"/>
              <a:gd name="T20" fmla="*/ 41 w 244"/>
              <a:gd name="T21" fmla="*/ 25 h 128"/>
              <a:gd name="T22" fmla="*/ 41 w 244"/>
              <a:gd name="T23" fmla="*/ 59 h 128"/>
              <a:gd name="T24" fmla="*/ 49 w 244"/>
              <a:gd name="T25" fmla="*/ 56 h 128"/>
              <a:gd name="T26" fmla="*/ 53 w 244"/>
              <a:gd name="T27" fmla="*/ 39 h 128"/>
              <a:gd name="T28" fmla="*/ 57 w 244"/>
              <a:gd name="T29" fmla="*/ 15 h 128"/>
              <a:gd name="T30" fmla="*/ 63 w 244"/>
              <a:gd name="T31" fmla="*/ 31 h 128"/>
              <a:gd name="T32" fmla="*/ 57 w 244"/>
              <a:gd name="T33" fmla="*/ 51 h 128"/>
              <a:gd name="T34" fmla="*/ 71 w 244"/>
              <a:gd name="T35" fmla="*/ 45 h 128"/>
              <a:gd name="T36" fmla="*/ 71 w 244"/>
              <a:gd name="T37" fmla="*/ 34 h 128"/>
              <a:gd name="T38" fmla="*/ 74 w 244"/>
              <a:gd name="T39" fmla="*/ 8 h 128"/>
              <a:gd name="T40" fmla="*/ 81 w 244"/>
              <a:gd name="T41" fmla="*/ 25 h 128"/>
              <a:gd name="T42" fmla="*/ 74 w 244"/>
              <a:gd name="T43" fmla="*/ 44 h 128"/>
              <a:gd name="T44" fmla="*/ 83 w 244"/>
              <a:gd name="T45" fmla="*/ 41 h 128"/>
              <a:gd name="T46" fmla="*/ 88 w 244"/>
              <a:gd name="T47" fmla="*/ 29 h 128"/>
              <a:gd name="T48" fmla="*/ 90 w 244"/>
              <a:gd name="T49" fmla="*/ 3 h 128"/>
              <a:gd name="T50" fmla="*/ 94 w 244"/>
              <a:gd name="T51" fmla="*/ 28 h 128"/>
              <a:gd name="T52" fmla="*/ 90 w 244"/>
              <a:gd name="T53" fmla="*/ 39 h 128"/>
              <a:gd name="T54" fmla="*/ 107 w 244"/>
              <a:gd name="T55" fmla="*/ 36 h 128"/>
              <a:gd name="T56" fmla="*/ 103 w 244"/>
              <a:gd name="T57" fmla="*/ 23 h 128"/>
              <a:gd name="T58" fmla="*/ 107 w 244"/>
              <a:gd name="T59" fmla="*/ 0 h 128"/>
              <a:gd name="T60" fmla="*/ 111 w 244"/>
              <a:gd name="T61" fmla="*/ 24 h 128"/>
              <a:gd name="T62" fmla="*/ 107 w 244"/>
              <a:gd name="T63" fmla="*/ 36 h 128"/>
              <a:gd name="T64" fmla="*/ 218 w 244"/>
              <a:gd name="T65" fmla="*/ 77 h 128"/>
              <a:gd name="T66" fmla="*/ 244 w 244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44" h="128">
                <a:moveTo>
                  <a:pt x="244" y="128"/>
                </a:moveTo>
                <a:cubicBezTo>
                  <a:pt x="213" y="120"/>
                  <a:pt x="183" y="113"/>
                  <a:pt x="152" y="106"/>
                </a:cubicBezTo>
                <a:cubicBezTo>
                  <a:pt x="127" y="100"/>
                  <a:pt x="101" y="94"/>
                  <a:pt x="75" y="90"/>
                </a:cubicBezTo>
                <a:cubicBezTo>
                  <a:pt x="49" y="86"/>
                  <a:pt x="24" y="91"/>
                  <a:pt x="0" y="107"/>
                </a:cubicBezTo>
                <a:cubicBezTo>
                  <a:pt x="4" y="94"/>
                  <a:pt x="12" y="85"/>
                  <a:pt x="20" y="77"/>
                </a:cubicBezTo>
                <a:cubicBezTo>
                  <a:pt x="26" y="72"/>
                  <a:pt x="27" y="67"/>
                  <a:pt x="22" y="61"/>
                </a:cubicBezTo>
                <a:cubicBezTo>
                  <a:pt x="16" y="53"/>
                  <a:pt x="18" y="44"/>
                  <a:pt x="26" y="37"/>
                </a:cubicBezTo>
                <a:cubicBezTo>
                  <a:pt x="39" y="47"/>
                  <a:pt x="31" y="59"/>
                  <a:pt x="28" y="70"/>
                </a:cubicBezTo>
                <a:cubicBezTo>
                  <a:pt x="30" y="68"/>
                  <a:pt x="32" y="66"/>
                  <a:pt x="35" y="65"/>
                </a:cubicBezTo>
                <a:cubicBezTo>
                  <a:pt x="41" y="61"/>
                  <a:pt x="41" y="56"/>
                  <a:pt x="37" y="50"/>
                </a:cubicBezTo>
                <a:cubicBezTo>
                  <a:pt x="32" y="41"/>
                  <a:pt x="33" y="32"/>
                  <a:pt x="41" y="25"/>
                </a:cubicBezTo>
                <a:cubicBezTo>
                  <a:pt x="54" y="35"/>
                  <a:pt x="45" y="47"/>
                  <a:pt x="41" y="59"/>
                </a:cubicBezTo>
                <a:cubicBezTo>
                  <a:pt x="45" y="58"/>
                  <a:pt x="47" y="57"/>
                  <a:pt x="49" y="56"/>
                </a:cubicBezTo>
                <a:cubicBezTo>
                  <a:pt x="58" y="50"/>
                  <a:pt x="59" y="49"/>
                  <a:pt x="53" y="39"/>
                </a:cubicBezTo>
                <a:cubicBezTo>
                  <a:pt x="48" y="31"/>
                  <a:pt x="50" y="22"/>
                  <a:pt x="57" y="15"/>
                </a:cubicBezTo>
                <a:cubicBezTo>
                  <a:pt x="63" y="19"/>
                  <a:pt x="65" y="25"/>
                  <a:pt x="63" y="31"/>
                </a:cubicBezTo>
                <a:cubicBezTo>
                  <a:pt x="62" y="37"/>
                  <a:pt x="60" y="43"/>
                  <a:pt x="57" y="51"/>
                </a:cubicBezTo>
                <a:cubicBezTo>
                  <a:pt x="63" y="48"/>
                  <a:pt x="67" y="47"/>
                  <a:pt x="71" y="45"/>
                </a:cubicBezTo>
                <a:cubicBezTo>
                  <a:pt x="76" y="42"/>
                  <a:pt x="74" y="38"/>
                  <a:pt x="71" y="34"/>
                </a:cubicBezTo>
                <a:cubicBezTo>
                  <a:pt x="65" y="24"/>
                  <a:pt x="66" y="16"/>
                  <a:pt x="74" y="8"/>
                </a:cubicBezTo>
                <a:cubicBezTo>
                  <a:pt x="80" y="13"/>
                  <a:pt x="82" y="19"/>
                  <a:pt x="81" y="25"/>
                </a:cubicBezTo>
                <a:cubicBezTo>
                  <a:pt x="79" y="31"/>
                  <a:pt x="77" y="37"/>
                  <a:pt x="74" y="44"/>
                </a:cubicBezTo>
                <a:cubicBezTo>
                  <a:pt x="79" y="42"/>
                  <a:pt x="81" y="42"/>
                  <a:pt x="83" y="41"/>
                </a:cubicBezTo>
                <a:cubicBezTo>
                  <a:pt x="91" y="39"/>
                  <a:pt x="92" y="35"/>
                  <a:pt x="88" y="29"/>
                </a:cubicBezTo>
                <a:cubicBezTo>
                  <a:pt x="81" y="19"/>
                  <a:pt x="82" y="11"/>
                  <a:pt x="90" y="3"/>
                </a:cubicBezTo>
                <a:cubicBezTo>
                  <a:pt x="99" y="10"/>
                  <a:pt x="100" y="19"/>
                  <a:pt x="94" y="28"/>
                </a:cubicBezTo>
                <a:cubicBezTo>
                  <a:pt x="93" y="31"/>
                  <a:pt x="92" y="35"/>
                  <a:pt x="90" y="39"/>
                </a:cubicBezTo>
                <a:cubicBezTo>
                  <a:pt x="96" y="38"/>
                  <a:pt x="101" y="37"/>
                  <a:pt x="107" y="36"/>
                </a:cubicBezTo>
                <a:cubicBezTo>
                  <a:pt x="105" y="32"/>
                  <a:pt x="105" y="27"/>
                  <a:pt x="103" y="23"/>
                </a:cubicBezTo>
                <a:cubicBezTo>
                  <a:pt x="98" y="15"/>
                  <a:pt x="100" y="6"/>
                  <a:pt x="107" y="0"/>
                </a:cubicBezTo>
                <a:cubicBezTo>
                  <a:pt x="115" y="5"/>
                  <a:pt x="116" y="15"/>
                  <a:pt x="111" y="24"/>
                </a:cubicBezTo>
                <a:cubicBezTo>
                  <a:pt x="109" y="27"/>
                  <a:pt x="108" y="31"/>
                  <a:pt x="107" y="36"/>
                </a:cubicBezTo>
                <a:cubicBezTo>
                  <a:pt x="151" y="33"/>
                  <a:pt x="188" y="47"/>
                  <a:pt x="218" y="77"/>
                </a:cubicBezTo>
                <a:cubicBezTo>
                  <a:pt x="232" y="90"/>
                  <a:pt x="241" y="107"/>
                  <a:pt x="244" y="12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4" name="Freeform 119">
            <a:extLst>
              <a:ext uri="{FF2B5EF4-FFF2-40B4-BE49-F238E27FC236}">
                <a16:creationId xmlns:a16="http://schemas.microsoft.com/office/drawing/2014/main" id="{DB38B0AC-D71C-4435-A1D5-EC1F98D36F6C}"/>
              </a:ext>
            </a:extLst>
          </p:cNvPr>
          <p:cNvSpPr>
            <a:spLocks noEditPoints="1"/>
          </p:cNvSpPr>
          <p:nvPr/>
        </p:nvSpPr>
        <p:spPr bwMode="auto">
          <a:xfrm>
            <a:off x="6232526" y="4416426"/>
            <a:ext cx="255588" cy="315913"/>
          </a:xfrm>
          <a:custGeom>
            <a:avLst/>
            <a:gdLst>
              <a:gd name="T0" fmla="*/ 109 w 143"/>
              <a:gd name="T1" fmla="*/ 54 h 177"/>
              <a:gd name="T2" fmla="*/ 125 w 143"/>
              <a:gd name="T3" fmla="*/ 47 h 177"/>
              <a:gd name="T4" fmla="*/ 141 w 143"/>
              <a:gd name="T5" fmla="*/ 59 h 177"/>
              <a:gd name="T6" fmla="*/ 129 w 143"/>
              <a:gd name="T7" fmla="*/ 74 h 177"/>
              <a:gd name="T8" fmla="*/ 126 w 143"/>
              <a:gd name="T9" fmla="*/ 91 h 177"/>
              <a:gd name="T10" fmla="*/ 125 w 143"/>
              <a:gd name="T11" fmla="*/ 140 h 177"/>
              <a:gd name="T12" fmla="*/ 59 w 143"/>
              <a:gd name="T13" fmla="*/ 169 h 177"/>
              <a:gd name="T14" fmla="*/ 9 w 143"/>
              <a:gd name="T15" fmla="*/ 176 h 177"/>
              <a:gd name="T16" fmla="*/ 1 w 143"/>
              <a:gd name="T17" fmla="*/ 168 h 177"/>
              <a:gd name="T18" fmla="*/ 9 w 143"/>
              <a:gd name="T19" fmla="*/ 147 h 177"/>
              <a:gd name="T20" fmla="*/ 35 w 143"/>
              <a:gd name="T21" fmla="*/ 94 h 177"/>
              <a:gd name="T22" fmla="*/ 41 w 143"/>
              <a:gd name="T23" fmla="*/ 57 h 177"/>
              <a:gd name="T24" fmla="*/ 55 w 143"/>
              <a:gd name="T25" fmla="*/ 59 h 177"/>
              <a:gd name="T26" fmla="*/ 49 w 143"/>
              <a:gd name="T27" fmla="*/ 49 h 177"/>
              <a:gd name="T28" fmla="*/ 42 w 143"/>
              <a:gd name="T29" fmla="*/ 34 h 177"/>
              <a:gd name="T30" fmla="*/ 55 w 143"/>
              <a:gd name="T31" fmla="*/ 25 h 177"/>
              <a:gd name="T32" fmla="*/ 68 w 143"/>
              <a:gd name="T33" fmla="*/ 36 h 177"/>
              <a:gd name="T34" fmla="*/ 68 w 143"/>
              <a:gd name="T35" fmla="*/ 43 h 177"/>
              <a:gd name="T36" fmla="*/ 80 w 143"/>
              <a:gd name="T37" fmla="*/ 26 h 177"/>
              <a:gd name="T38" fmla="*/ 99 w 143"/>
              <a:gd name="T39" fmla="*/ 0 h 177"/>
              <a:gd name="T40" fmla="*/ 104 w 143"/>
              <a:gd name="T41" fmla="*/ 11 h 177"/>
              <a:gd name="T42" fmla="*/ 106 w 143"/>
              <a:gd name="T43" fmla="*/ 35 h 177"/>
              <a:gd name="T44" fmla="*/ 109 w 143"/>
              <a:gd name="T45" fmla="*/ 49 h 177"/>
              <a:gd name="T46" fmla="*/ 109 w 143"/>
              <a:gd name="T47" fmla="*/ 54 h 177"/>
              <a:gd name="T48" fmla="*/ 101 w 143"/>
              <a:gd name="T49" fmla="*/ 58 h 177"/>
              <a:gd name="T50" fmla="*/ 88 w 143"/>
              <a:gd name="T51" fmla="*/ 56 h 177"/>
              <a:gd name="T52" fmla="*/ 86 w 143"/>
              <a:gd name="T53" fmla="*/ 67 h 177"/>
              <a:gd name="T54" fmla="*/ 118 w 143"/>
              <a:gd name="T55" fmla="*/ 83 h 177"/>
              <a:gd name="T56" fmla="*/ 117 w 143"/>
              <a:gd name="T57" fmla="*/ 74 h 177"/>
              <a:gd name="T58" fmla="*/ 109 w 143"/>
              <a:gd name="T59" fmla="*/ 54 h 177"/>
              <a:gd name="T60" fmla="*/ 84 w 143"/>
              <a:gd name="T61" fmla="*/ 57 h 177"/>
              <a:gd name="T62" fmla="*/ 67 w 143"/>
              <a:gd name="T63" fmla="*/ 45 h 177"/>
              <a:gd name="T64" fmla="*/ 58 w 143"/>
              <a:gd name="T65" fmla="*/ 49 h 177"/>
              <a:gd name="T66" fmla="*/ 58 w 143"/>
              <a:gd name="T67" fmla="*/ 60 h 177"/>
              <a:gd name="T68" fmla="*/ 82 w 143"/>
              <a:gd name="T69" fmla="*/ 66 h 177"/>
              <a:gd name="T70" fmla="*/ 84 w 143"/>
              <a:gd name="T71" fmla="*/ 57 h 177"/>
              <a:gd name="T72" fmla="*/ 122 w 143"/>
              <a:gd name="T73" fmla="*/ 55 h 177"/>
              <a:gd name="T74" fmla="*/ 120 w 143"/>
              <a:gd name="T75" fmla="*/ 64 h 177"/>
              <a:gd name="T76" fmla="*/ 121 w 143"/>
              <a:gd name="T77" fmla="*/ 72 h 177"/>
              <a:gd name="T78" fmla="*/ 130 w 143"/>
              <a:gd name="T79" fmla="*/ 61 h 177"/>
              <a:gd name="T80" fmla="*/ 127 w 143"/>
              <a:gd name="T81" fmla="*/ 62 h 177"/>
              <a:gd name="T82" fmla="*/ 122 w 143"/>
              <a:gd name="T83" fmla="*/ 55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3" h="177">
                <a:moveTo>
                  <a:pt x="109" y="54"/>
                </a:moveTo>
                <a:cubicBezTo>
                  <a:pt x="114" y="51"/>
                  <a:pt x="120" y="48"/>
                  <a:pt x="125" y="47"/>
                </a:cubicBezTo>
                <a:cubicBezTo>
                  <a:pt x="133" y="46"/>
                  <a:pt x="140" y="52"/>
                  <a:pt x="141" y="59"/>
                </a:cubicBezTo>
                <a:cubicBezTo>
                  <a:pt x="142" y="65"/>
                  <a:pt x="137" y="72"/>
                  <a:pt x="129" y="74"/>
                </a:cubicBezTo>
                <a:cubicBezTo>
                  <a:pt x="119" y="78"/>
                  <a:pt x="118" y="83"/>
                  <a:pt x="126" y="91"/>
                </a:cubicBezTo>
                <a:cubicBezTo>
                  <a:pt x="143" y="106"/>
                  <a:pt x="143" y="125"/>
                  <a:pt x="125" y="140"/>
                </a:cubicBezTo>
                <a:cubicBezTo>
                  <a:pt x="106" y="157"/>
                  <a:pt x="83" y="164"/>
                  <a:pt x="59" y="169"/>
                </a:cubicBezTo>
                <a:cubicBezTo>
                  <a:pt x="42" y="173"/>
                  <a:pt x="26" y="174"/>
                  <a:pt x="9" y="176"/>
                </a:cubicBezTo>
                <a:cubicBezTo>
                  <a:pt x="2" y="177"/>
                  <a:pt x="0" y="173"/>
                  <a:pt x="1" y="168"/>
                </a:cubicBezTo>
                <a:cubicBezTo>
                  <a:pt x="3" y="160"/>
                  <a:pt x="6" y="153"/>
                  <a:pt x="9" y="147"/>
                </a:cubicBezTo>
                <a:cubicBezTo>
                  <a:pt x="18" y="129"/>
                  <a:pt x="28" y="112"/>
                  <a:pt x="35" y="94"/>
                </a:cubicBezTo>
                <a:cubicBezTo>
                  <a:pt x="39" y="83"/>
                  <a:pt x="39" y="70"/>
                  <a:pt x="41" y="57"/>
                </a:cubicBezTo>
                <a:cubicBezTo>
                  <a:pt x="44" y="57"/>
                  <a:pt x="48" y="58"/>
                  <a:pt x="55" y="59"/>
                </a:cubicBezTo>
                <a:cubicBezTo>
                  <a:pt x="52" y="54"/>
                  <a:pt x="51" y="50"/>
                  <a:pt x="49" y="49"/>
                </a:cubicBezTo>
                <a:cubicBezTo>
                  <a:pt x="43" y="45"/>
                  <a:pt x="40" y="41"/>
                  <a:pt x="42" y="34"/>
                </a:cubicBezTo>
                <a:cubicBezTo>
                  <a:pt x="43" y="27"/>
                  <a:pt x="49" y="25"/>
                  <a:pt x="55" y="25"/>
                </a:cubicBezTo>
                <a:cubicBezTo>
                  <a:pt x="62" y="26"/>
                  <a:pt x="67" y="29"/>
                  <a:pt x="68" y="36"/>
                </a:cubicBezTo>
                <a:cubicBezTo>
                  <a:pt x="68" y="38"/>
                  <a:pt x="68" y="40"/>
                  <a:pt x="68" y="43"/>
                </a:cubicBezTo>
                <a:cubicBezTo>
                  <a:pt x="72" y="36"/>
                  <a:pt x="77" y="32"/>
                  <a:pt x="80" y="26"/>
                </a:cubicBezTo>
                <a:cubicBezTo>
                  <a:pt x="84" y="17"/>
                  <a:pt x="91" y="10"/>
                  <a:pt x="99" y="0"/>
                </a:cubicBezTo>
                <a:cubicBezTo>
                  <a:pt x="102" y="5"/>
                  <a:pt x="104" y="8"/>
                  <a:pt x="104" y="11"/>
                </a:cubicBezTo>
                <a:cubicBezTo>
                  <a:pt x="105" y="19"/>
                  <a:pt x="110" y="26"/>
                  <a:pt x="106" y="35"/>
                </a:cubicBezTo>
                <a:cubicBezTo>
                  <a:pt x="104" y="38"/>
                  <a:pt x="108" y="44"/>
                  <a:pt x="109" y="49"/>
                </a:cubicBezTo>
                <a:cubicBezTo>
                  <a:pt x="109" y="50"/>
                  <a:pt x="109" y="52"/>
                  <a:pt x="109" y="54"/>
                </a:cubicBezTo>
                <a:cubicBezTo>
                  <a:pt x="108" y="58"/>
                  <a:pt x="106" y="60"/>
                  <a:pt x="101" y="58"/>
                </a:cubicBezTo>
                <a:cubicBezTo>
                  <a:pt x="97" y="57"/>
                  <a:pt x="93" y="57"/>
                  <a:pt x="88" y="56"/>
                </a:cubicBezTo>
                <a:cubicBezTo>
                  <a:pt x="87" y="61"/>
                  <a:pt x="87" y="64"/>
                  <a:pt x="86" y="67"/>
                </a:cubicBezTo>
                <a:cubicBezTo>
                  <a:pt x="97" y="73"/>
                  <a:pt x="107" y="77"/>
                  <a:pt x="118" y="83"/>
                </a:cubicBezTo>
                <a:cubicBezTo>
                  <a:pt x="118" y="80"/>
                  <a:pt x="119" y="75"/>
                  <a:pt x="117" y="74"/>
                </a:cubicBezTo>
                <a:cubicBezTo>
                  <a:pt x="109" y="69"/>
                  <a:pt x="108" y="62"/>
                  <a:pt x="109" y="54"/>
                </a:cubicBezTo>
                <a:close/>
                <a:moveTo>
                  <a:pt x="84" y="57"/>
                </a:moveTo>
                <a:cubicBezTo>
                  <a:pt x="79" y="51"/>
                  <a:pt x="66" y="57"/>
                  <a:pt x="67" y="45"/>
                </a:cubicBezTo>
                <a:cubicBezTo>
                  <a:pt x="64" y="46"/>
                  <a:pt x="61" y="47"/>
                  <a:pt x="58" y="49"/>
                </a:cubicBezTo>
                <a:cubicBezTo>
                  <a:pt x="55" y="51"/>
                  <a:pt x="54" y="59"/>
                  <a:pt x="58" y="60"/>
                </a:cubicBezTo>
                <a:cubicBezTo>
                  <a:pt x="66" y="62"/>
                  <a:pt x="74" y="64"/>
                  <a:pt x="82" y="66"/>
                </a:cubicBezTo>
                <a:cubicBezTo>
                  <a:pt x="83" y="62"/>
                  <a:pt x="84" y="59"/>
                  <a:pt x="84" y="57"/>
                </a:cubicBezTo>
                <a:close/>
                <a:moveTo>
                  <a:pt x="122" y="55"/>
                </a:moveTo>
                <a:cubicBezTo>
                  <a:pt x="122" y="59"/>
                  <a:pt x="127" y="63"/>
                  <a:pt x="120" y="64"/>
                </a:cubicBezTo>
                <a:cubicBezTo>
                  <a:pt x="120" y="67"/>
                  <a:pt x="121" y="70"/>
                  <a:pt x="121" y="72"/>
                </a:cubicBezTo>
                <a:cubicBezTo>
                  <a:pt x="124" y="68"/>
                  <a:pt x="127" y="65"/>
                  <a:pt x="130" y="61"/>
                </a:cubicBezTo>
                <a:cubicBezTo>
                  <a:pt x="129" y="61"/>
                  <a:pt x="128" y="62"/>
                  <a:pt x="127" y="62"/>
                </a:cubicBezTo>
                <a:cubicBezTo>
                  <a:pt x="125" y="59"/>
                  <a:pt x="124" y="57"/>
                  <a:pt x="122" y="55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5" name="Freeform 120">
            <a:extLst>
              <a:ext uri="{FF2B5EF4-FFF2-40B4-BE49-F238E27FC236}">
                <a16:creationId xmlns:a16="http://schemas.microsoft.com/office/drawing/2014/main" id="{F28A4787-C032-401D-9CD1-686AB4B226D1}"/>
              </a:ext>
            </a:extLst>
          </p:cNvPr>
          <p:cNvSpPr>
            <a:spLocks/>
          </p:cNvSpPr>
          <p:nvPr/>
        </p:nvSpPr>
        <p:spPr bwMode="auto">
          <a:xfrm>
            <a:off x="8399463" y="4692651"/>
            <a:ext cx="325438" cy="165100"/>
          </a:xfrm>
          <a:custGeom>
            <a:avLst/>
            <a:gdLst>
              <a:gd name="T0" fmla="*/ 182 w 182"/>
              <a:gd name="T1" fmla="*/ 92 h 92"/>
              <a:gd name="T2" fmla="*/ 0 w 182"/>
              <a:gd name="T3" fmla="*/ 92 h 92"/>
              <a:gd name="T4" fmla="*/ 36 w 182"/>
              <a:gd name="T5" fmla="*/ 24 h 92"/>
              <a:gd name="T6" fmla="*/ 142 w 182"/>
              <a:gd name="T7" fmla="*/ 21 h 92"/>
              <a:gd name="T8" fmla="*/ 182 w 182"/>
              <a:gd name="T9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2" h="92">
                <a:moveTo>
                  <a:pt x="182" y="92"/>
                </a:moveTo>
                <a:cubicBezTo>
                  <a:pt x="121" y="92"/>
                  <a:pt x="61" y="92"/>
                  <a:pt x="0" y="92"/>
                </a:cubicBezTo>
                <a:cubicBezTo>
                  <a:pt x="1" y="63"/>
                  <a:pt x="12" y="40"/>
                  <a:pt x="36" y="24"/>
                </a:cubicBezTo>
                <a:cubicBezTo>
                  <a:pt x="70" y="1"/>
                  <a:pt x="106" y="0"/>
                  <a:pt x="142" y="21"/>
                </a:cubicBezTo>
                <a:cubicBezTo>
                  <a:pt x="168" y="37"/>
                  <a:pt x="181" y="61"/>
                  <a:pt x="182" y="9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6" name="Freeform 121">
            <a:extLst>
              <a:ext uri="{FF2B5EF4-FFF2-40B4-BE49-F238E27FC236}">
                <a16:creationId xmlns:a16="http://schemas.microsoft.com/office/drawing/2014/main" id="{5FA2210E-4769-440A-B98B-89FADE06204E}"/>
              </a:ext>
            </a:extLst>
          </p:cNvPr>
          <p:cNvSpPr>
            <a:spLocks/>
          </p:cNvSpPr>
          <p:nvPr/>
        </p:nvSpPr>
        <p:spPr bwMode="auto">
          <a:xfrm>
            <a:off x="8202613" y="4649788"/>
            <a:ext cx="300038" cy="206375"/>
          </a:xfrm>
          <a:custGeom>
            <a:avLst/>
            <a:gdLst>
              <a:gd name="T0" fmla="*/ 168 w 168"/>
              <a:gd name="T1" fmla="*/ 32 h 115"/>
              <a:gd name="T2" fmla="*/ 102 w 168"/>
              <a:gd name="T3" fmla="*/ 115 h 115"/>
              <a:gd name="T4" fmla="*/ 1 w 168"/>
              <a:gd name="T5" fmla="*/ 115 h 115"/>
              <a:gd name="T6" fmla="*/ 12 w 168"/>
              <a:gd name="T7" fmla="*/ 67 h 115"/>
              <a:gd name="T8" fmla="*/ 107 w 168"/>
              <a:gd name="T9" fmla="*/ 2 h 115"/>
              <a:gd name="T10" fmla="*/ 161 w 168"/>
              <a:gd name="T11" fmla="*/ 7 h 115"/>
              <a:gd name="T12" fmla="*/ 168 w 168"/>
              <a:gd name="T13" fmla="*/ 16 h 115"/>
              <a:gd name="T14" fmla="*/ 168 w 168"/>
              <a:gd name="T15" fmla="*/ 32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8" h="115">
                <a:moveTo>
                  <a:pt x="168" y="32"/>
                </a:moveTo>
                <a:cubicBezTo>
                  <a:pt x="129" y="46"/>
                  <a:pt x="105" y="73"/>
                  <a:pt x="102" y="115"/>
                </a:cubicBezTo>
                <a:cubicBezTo>
                  <a:pt x="69" y="115"/>
                  <a:pt x="35" y="115"/>
                  <a:pt x="1" y="115"/>
                </a:cubicBezTo>
                <a:cubicBezTo>
                  <a:pt x="0" y="98"/>
                  <a:pt x="4" y="82"/>
                  <a:pt x="12" y="67"/>
                </a:cubicBezTo>
                <a:cubicBezTo>
                  <a:pt x="32" y="29"/>
                  <a:pt x="64" y="9"/>
                  <a:pt x="107" y="2"/>
                </a:cubicBezTo>
                <a:cubicBezTo>
                  <a:pt x="125" y="0"/>
                  <a:pt x="143" y="2"/>
                  <a:pt x="161" y="7"/>
                </a:cubicBezTo>
                <a:cubicBezTo>
                  <a:pt x="166" y="8"/>
                  <a:pt x="168" y="11"/>
                  <a:pt x="168" y="16"/>
                </a:cubicBezTo>
                <a:cubicBezTo>
                  <a:pt x="167" y="21"/>
                  <a:pt x="168" y="26"/>
                  <a:pt x="168" y="3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7" name="Freeform 122">
            <a:extLst>
              <a:ext uri="{FF2B5EF4-FFF2-40B4-BE49-F238E27FC236}">
                <a16:creationId xmlns:a16="http://schemas.microsoft.com/office/drawing/2014/main" id="{F0E05D99-8A38-4DAA-AC71-291439293386}"/>
              </a:ext>
            </a:extLst>
          </p:cNvPr>
          <p:cNvSpPr>
            <a:spLocks/>
          </p:cNvSpPr>
          <p:nvPr/>
        </p:nvSpPr>
        <p:spPr bwMode="auto">
          <a:xfrm>
            <a:off x="7054851" y="1247776"/>
            <a:ext cx="341313" cy="192088"/>
          </a:xfrm>
          <a:custGeom>
            <a:avLst/>
            <a:gdLst>
              <a:gd name="T0" fmla="*/ 0 w 190"/>
              <a:gd name="T1" fmla="*/ 107 h 107"/>
              <a:gd name="T2" fmla="*/ 0 w 190"/>
              <a:gd name="T3" fmla="*/ 0 h 107"/>
              <a:gd name="T4" fmla="*/ 190 w 190"/>
              <a:gd name="T5" fmla="*/ 0 h 107"/>
              <a:gd name="T6" fmla="*/ 173 w 190"/>
              <a:gd name="T7" fmla="*/ 5 h 107"/>
              <a:gd name="T8" fmla="*/ 154 w 190"/>
              <a:gd name="T9" fmla="*/ 13 h 107"/>
              <a:gd name="T10" fmla="*/ 145 w 190"/>
              <a:gd name="T11" fmla="*/ 34 h 107"/>
              <a:gd name="T12" fmla="*/ 129 w 190"/>
              <a:gd name="T13" fmla="*/ 58 h 107"/>
              <a:gd name="T14" fmla="*/ 95 w 190"/>
              <a:gd name="T15" fmla="*/ 61 h 107"/>
              <a:gd name="T16" fmla="*/ 53 w 190"/>
              <a:gd name="T17" fmla="*/ 102 h 107"/>
              <a:gd name="T18" fmla="*/ 51 w 190"/>
              <a:gd name="T19" fmla="*/ 107 h 107"/>
              <a:gd name="T20" fmla="*/ 0 w 190"/>
              <a:gd name="T21" fmla="*/ 107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0" h="107">
                <a:moveTo>
                  <a:pt x="0" y="107"/>
                </a:moveTo>
                <a:cubicBezTo>
                  <a:pt x="0" y="71"/>
                  <a:pt x="0" y="36"/>
                  <a:pt x="0" y="0"/>
                </a:cubicBezTo>
                <a:cubicBezTo>
                  <a:pt x="63" y="0"/>
                  <a:pt x="125" y="0"/>
                  <a:pt x="190" y="0"/>
                </a:cubicBezTo>
                <a:cubicBezTo>
                  <a:pt x="183" y="2"/>
                  <a:pt x="178" y="3"/>
                  <a:pt x="173" y="5"/>
                </a:cubicBezTo>
                <a:cubicBezTo>
                  <a:pt x="166" y="7"/>
                  <a:pt x="160" y="10"/>
                  <a:pt x="154" y="13"/>
                </a:cubicBezTo>
                <a:cubicBezTo>
                  <a:pt x="143" y="18"/>
                  <a:pt x="142" y="23"/>
                  <a:pt x="145" y="34"/>
                </a:cubicBezTo>
                <a:cubicBezTo>
                  <a:pt x="150" y="53"/>
                  <a:pt x="148" y="57"/>
                  <a:pt x="129" y="58"/>
                </a:cubicBezTo>
                <a:cubicBezTo>
                  <a:pt x="118" y="59"/>
                  <a:pt x="106" y="59"/>
                  <a:pt x="95" y="61"/>
                </a:cubicBezTo>
                <a:cubicBezTo>
                  <a:pt x="73" y="65"/>
                  <a:pt x="58" y="79"/>
                  <a:pt x="53" y="102"/>
                </a:cubicBezTo>
                <a:cubicBezTo>
                  <a:pt x="52" y="103"/>
                  <a:pt x="52" y="105"/>
                  <a:pt x="51" y="107"/>
                </a:cubicBezTo>
                <a:cubicBezTo>
                  <a:pt x="34" y="107"/>
                  <a:pt x="17" y="107"/>
                  <a:pt x="0" y="10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8" name="Freeform 123">
            <a:extLst>
              <a:ext uri="{FF2B5EF4-FFF2-40B4-BE49-F238E27FC236}">
                <a16:creationId xmlns:a16="http://schemas.microsoft.com/office/drawing/2014/main" id="{2445AC39-0D01-4F80-93E1-C8779F7873A9}"/>
              </a:ext>
            </a:extLst>
          </p:cNvPr>
          <p:cNvSpPr>
            <a:spLocks/>
          </p:cNvSpPr>
          <p:nvPr/>
        </p:nvSpPr>
        <p:spPr bwMode="auto">
          <a:xfrm>
            <a:off x="5108576" y="908051"/>
            <a:ext cx="106363" cy="560388"/>
          </a:xfrm>
          <a:custGeom>
            <a:avLst/>
            <a:gdLst>
              <a:gd name="T0" fmla="*/ 0 w 59"/>
              <a:gd name="T1" fmla="*/ 0 h 313"/>
              <a:gd name="T2" fmla="*/ 32 w 59"/>
              <a:gd name="T3" fmla="*/ 0 h 313"/>
              <a:gd name="T4" fmla="*/ 59 w 59"/>
              <a:gd name="T5" fmla="*/ 313 h 313"/>
              <a:gd name="T6" fmla="*/ 22 w 59"/>
              <a:gd name="T7" fmla="*/ 313 h 313"/>
              <a:gd name="T8" fmla="*/ 0 w 59"/>
              <a:gd name="T9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313">
                <a:moveTo>
                  <a:pt x="0" y="0"/>
                </a:moveTo>
                <a:cubicBezTo>
                  <a:pt x="11" y="0"/>
                  <a:pt x="21" y="0"/>
                  <a:pt x="32" y="0"/>
                </a:cubicBezTo>
                <a:cubicBezTo>
                  <a:pt x="41" y="104"/>
                  <a:pt x="50" y="208"/>
                  <a:pt x="59" y="313"/>
                </a:cubicBezTo>
                <a:cubicBezTo>
                  <a:pt x="47" y="313"/>
                  <a:pt x="35" y="313"/>
                  <a:pt x="22" y="313"/>
                </a:cubicBezTo>
                <a:cubicBezTo>
                  <a:pt x="15" y="209"/>
                  <a:pt x="8" y="105"/>
                  <a:pt x="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09" name="Freeform 124">
            <a:extLst>
              <a:ext uri="{FF2B5EF4-FFF2-40B4-BE49-F238E27FC236}">
                <a16:creationId xmlns:a16="http://schemas.microsoft.com/office/drawing/2014/main" id="{8220E9B9-1049-45BD-8831-AFCA0594DEA1}"/>
              </a:ext>
            </a:extLst>
          </p:cNvPr>
          <p:cNvSpPr>
            <a:spLocks/>
          </p:cNvSpPr>
          <p:nvPr/>
        </p:nvSpPr>
        <p:spPr bwMode="auto">
          <a:xfrm>
            <a:off x="4868863" y="4403726"/>
            <a:ext cx="414338" cy="215900"/>
          </a:xfrm>
          <a:custGeom>
            <a:avLst/>
            <a:gdLst>
              <a:gd name="T0" fmla="*/ 177 w 231"/>
              <a:gd name="T1" fmla="*/ 44 h 121"/>
              <a:gd name="T2" fmla="*/ 195 w 231"/>
              <a:gd name="T3" fmla="*/ 63 h 121"/>
              <a:gd name="T4" fmla="*/ 231 w 231"/>
              <a:gd name="T5" fmla="*/ 108 h 121"/>
              <a:gd name="T6" fmla="*/ 196 w 231"/>
              <a:gd name="T7" fmla="*/ 117 h 121"/>
              <a:gd name="T8" fmla="*/ 131 w 231"/>
              <a:gd name="T9" fmla="*/ 112 h 121"/>
              <a:gd name="T10" fmla="*/ 4 w 231"/>
              <a:gd name="T11" fmla="*/ 116 h 121"/>
              <a:gd name="T12" fmla="*/ 0 w 231"/>
              <a:gd name="T13" fmla="*/ 115 h 121"/>
              <a:gd name="T14" fmla="*/ 42 w 231"/>
              <a:gd name="T15" fmla="*/ 71 h 121"/>
              <a:gd name="T16" fmla="*/ 42 w 231"/>
              <a:gd name="T17" fmla="*/ 80 h 121"/>
              <a:gd name="T18" fmla="*/ 49 w 231"/>
              <a:gd name="T19" fmla="*/ 79 h 121"/>
              <a:gd name="T20" fmla="*/ 63 w 231"/>
              <a:gd name="T21" fmla="*/ 79 h 121"/>
              <a:gd name="T22" fmla="*/ 68 w 231"/>
              <a:gd name="T23" fmla="*/ 67 h 121"/>
              <a:gd name="T24" fmla="*/ 80 w 231"/>
              <a:gd name="T25" fmla="*/ 70 h 121"/>
              <a:gd name="T26" fmla="*/ 76 w 231"/>
              <a:gd name="T27" fmla="*/ 58 h 121"/>
              <a:gd name="T28" fmla="*/ 82 w 231"/>
              <a:gd name="T29" fmla="*/ 56 h 121"/>
              <a:gd name="T30" fmla="*/ 102 w 231"/>
              <a:gd name="T31" fmla="*/ 30 h 121"/>
              <a:gd name="T32" fmla="*/ 100 w 231"/>
              <a:gd name="T33" fmla="*/ 37 h 121"/>
              <a:gd name="T34" fmla="*/ 104 w 231"/>
              <a:gd name="T35" fmla="*/ 36 h 121"/>
              <a:gd name="T36" fmla="*/ 116 w 231"/>
              <a:gd name="T37" fmla="*/ 39 h 121"/>
              <a:gd name="T38" fmla="*/ 122 w 231"/>
              <a:gd name="T39" fmla="*/ 38 h 121"/>
              <a:gd name="T40" fmla="*/ 125 w 231"/>
              <a:gd name="T41" fmla="*/ 33 h 121"/>
              <a:gd name="T42" fmla="*/ 135 w 231"/>
              <a:gd name="T43" fmla="*/ 39 h 121"/>
              <a:gd name="T44" fmla="*/ 137 w 231"/>
              <a:gd name="T45" fmla="*/ 37 h 121"/>
              <a:gd name="T46" fmla="*/ 121 w 231"/>
              <a:gd name="T47" fmla="*/ 5 h 121"/>
              <a:gd name="T48" fmla="*/ 115 w 231"/>
              <a:gd name="T49" fmla="*/ 13 h 121"/>
              <a:gd name="T50" fmla="*/ 109 w 231"/>
              <a:gd name="T51" fmla="*/ 20 h 121"/>
              <a:gd name="T52" fmla="*/ 121 w 231"/>
              <a:gd name="T53" fmla="*/ 0 h 121"/>
              <a:gd name="T54" fmla="*/ 147 w 231"/>
              <a:gd name="T55" fmla="*/ 53 h 121"/>
              <a:gd name="T56" fmla="*/ 163 w 231"/>
              <a:gd name="T57" fmla="*/ 38 h 121"/>
              <a:gd name="T58" fmla="*/ 155 w 231"/>
              <a:gd name="T59" fmla="*/ 49 h 121"/>
              <a:gd name="T60" fmla="*/ 152 w 231"/>
              <a:gd name="T61" fmla="*/ 55 h 121"/>
              <a:gd name="T62" fmla="*/ 159 w 231"/>
              <a:gd name="T63" fmla="*/ 57 h 121"/>
              <a:gd name="T64" fmla="*/ 167 w 231"/>
              <a:gd name="T65" fmla="*/ 58 h 121"/>
              <a:gd name="T66" fmla="*/ 177 w 231"/>
              <a:gd name="T67" fmla="*/ 56 h 121"/>
              <a:gd name="T68" fmla="*/ 185 w 231"/>
              <a:gd name="T69" fmla="*/ 61 h 121"/>
              <a:gd name="T70" fmla="*/ 187 w 231"/>
              <a:gd name="T71" fmla="*/ 59 h 121"/>
              <a:gd name="T72" fmla="*/ 177 w 231"/>
              <a:gd name="T73" fmla="*/ 44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31" h="121">
                <a:moveTo>
                  <a:pt x="177" y="44"/>
                </a:moveTo>
                <a:cubicBezTo>
                  <a:pt x="183" y="50"/>
                  <a:pt x="189" y="56"/>
                  <a:pt x="195" y="63"/>
                </a:cubicBezTo>
                <a:cubicBezTo>
                  <a:pt x="206" y="77"/>
                  <a:pt x="218" y="92"/>
                  <a:pt x="231" y="108"/>
                </a:cubicBezTo>
                <a:cubicBezTo>
                  <a:pt x="219" y="111"/>
                  <a:pt x="208" y="115"/>
                  <a:pt x="196" y="117"/>
                </a:cubicBezTo>
                <a:cubicBezTo>
                  <a:pt x="174" y="121"/>
                  <a:pt x="152" y="119"/>
                  <a:pt x="131" y="112"/>
                </a:cubicBezTo>
                <a:cubicBezTo>
                  <a:pt x="88" y="96"/>
                  <a:pt x="46" y="102"/>
                  <a:pt x="4" y="116"/>
                </a:cubicBezTo>
                <a:cubicBezTo>
                  <a:pt x="3" y="116"/>
                  <a:pt x="2" y="116"/>
                  <a:pt x="0" y="115"/>
                </a:cubicBezTo>
                <a:cubicBezTo>
                  <a:pt x="14" y="101"/>
                  <a:pt x="28" y="86"/>
                  <a:pt x="42" y="71"/>
                </a:cubicBezTo>
                <a:cubicBezTo>
                  <a:pt x="42" y="74"/>
                  <a:pt x="42" y="77"/>
                  <a:pt x="42" y="80"/>
                </a:cubicBezTo>
                <a:cubicBezTo>
                  <a:pt x="44" y="80"/>
                  <a:pt x="48" y="80"/>
                  <a:pt x="49" y="79"/>
                </a:cubicBezTo>
                <a:cubicBezTo>
                  <a:pt x="53" y="70"/>
                  <a:pt x="58" y="73"/>
                  <a:pt x="63" y="79"/>
                </a:cubicBezTo>
                <a:cubicBezTo>
                  <a:pt x="65" y="74"/>
                  <a:pt x="66" y="70"/>
                  <a:pt x="68" y="67"/>
                </a:cubicBezTo>
                <a:cubicBezTo>
                  <a:pt x="71" y="68"/>
                  <a:pt x="75" y="69"/>
                  <a:pt x="80" y="70"/>
                </a:cubicBezTo>
                <a:cubicBezTo>
                  <a:pt x="78" y="65"/>
                  <a:pt x="77" y="61"/>
                  <a:pt x="76" y="58"/>
                </a:cubicBezTo>
                <a:cubicBezTo>
                  <a:pt x="79" y="62"/>
                  <a:pt x="81" y="58"/>
                  <a:pt x="82" y="56"/>
                </a:cubicBezTo>
                <a:cubicBezTo>
                  <a:pt x="89" y="47"/>
                  <a:pt x="95" y="39"/>
                  <a:pt x="102" y="30"/>
                </a:cubicBezTo>
                <a:cubicBezTo>
                  <a:pt x="101" y="32"/>
                  <a:pt x="101" y="34"/>
                  <a:pt x="100" y="37"/>
                </a:cubicBezTo>
                <a:cubicBezTo>
                  <a:pt x="102" y="37"/>
                  <a:pt x="103" y="37"/>
                  <a:pt x="104" y="36"/>
                </a:cubicBezTo>
                <a:cubicBezTo>
                  <a:pt x="109" y="35"/>
                  <a:pt x="114" y="30"/>
                  <a:pt x="116" y="39"/>
                </a:cubicBezTo>
                <a:cubicBezTo>
                  <a:pt x="116" y="39"/>
                  <a:pt x="121" y="39"/>
                  <a:pt x="122" y="38"/>
                </a:cubicBezTo>
                <a:cubicBezTo>
                  <a:pt x="124" y="37"/>
                  <a:pt x="124" y="34"/>
                  <a:pt x="125" y="33"/>
                </a:cubicBezTo>
                <a:cubicBezTo>
                  <a:pt x="129" y="35"/>
                  <a:pt x="132" y="37"/>
                  <a:pt x="135" y="39"/>
                </a:cubicBezTo>
                <a:cubicBezTo>
                  <a:pt x="135" y="38"/>
                  <a:pt x="136" y="38"/>
                  <a:pt x="137" y="37"/>
                </a:cubicBezTo>
                <a:cubicBezTo>
                  <a:pt x="131" y="27"/>
                  <a:pt x="126" y="16"/>
                  <a:pt x="121" y="5"/>
                </a:cubicBezTo>
                <a:cubicBezTo>
                  <a:pt x="119" y="8"/>
                  <a:pt x="117" y="11"/>
                  <a:pt x="115" y="13"/>
                </a:cubicBezTo>
                <a:cubicBezTo>
                  <a:pt x="113" y="16"/>
                  <a:pt x="111" y="18"/>
                  <a:pt x="109" y="20"/>
                </a:cubicBezTo>
                <a:cubicBezTo>
                  <a:pt x="113" y="14"/>
                  <a:pt x="116" y="8"/>
                  <a:pt x="121" y="0"/>
                </a:cubicBezTo>
                <a:cubicBezTo>
                  <a:pt x="130" y="19"/>
                  <a:pt x="139" y="36"/>
                  <a:pt x="147" y="53"/>
                </a:cubicBezTo>
                <a:cubicBezTo>
                  <a:pt x="152" y="48"/>
                  <a:pt x="158" y="43"/>
                  <a:pt x="163" y="38"/>
                </a:cubicBezTo>
                <a:cubicBezTo>
                  <a:pt x="160" y="42"/>
                  <a:pt x="157" y="45"/>
                  <a:pt x="155" y="49"/>
                </a:cubicBezTo>
                <a:cubicBezTo>
                  <a:pt x="154" y="50"/>
                  <a:pt x="153" y="53"/>
                  <a:pt x="152" y="55"/>
                </a:cubicBezTo>
                <a:cubicBezTo>
                  <a:pt x="154" y="56"/>
                  <a:pt x="157" y="57"/>
                  <a:pt x="159" y="57"/>
                </a:cubicBezTo>
                <a:cubicBezTo>
                  <a:pt x="162" y="57"/>
                  <a:pt x="166" y="56"/>
                  <a:pt x="167" y="58"/>
                </a:cubicBezTo>
                <a:cubicBezTo>
                  <a:pt x="172" y="65"/>
                  <a:pt x="175" y="61"/>
                  <a:pt x="177" y="56"/>
                </a:cubicBezTo>
                <a:cubicBezTo>
                  <a:pt x="180" y="58"/>
                  <a:pt x="183" y="59"/>
                  <a:pt x="185" y="61"/>
                </a:cubicBezTo>
                <a:cubicBezTo>
                  <a:pt x="186" y="60"/>
                  <a:pt x="187" y="59"/>
                  <a:pt x="187" y="59"/>
                </a:cubicBezTo>
                <a:cubicBezTo>
                  <a:pt x="184" y="54"/>
                  <a:pt x="181" y="49"/>
                  <a:pt x="177" y="4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0" name="Freeform 125">
            <a:extLst>
              <a:ext uri="{FF2B5EF4-FFF2-40B4-BE49-F238E27FC236}">
                <a16:creationId xmlns:a16="http://schemas.microsoft.com/office/drawing/2014/main" id="{A39A08D7-1680-43C6-A193-DC68C5604404}"/>
              </a:ext>
            </a:extLst>
          </p:cNvPr>
          <p:cNvSpPr>
            <a:spLocks/>
          </p:cNvSpPr>
          <p:nvPr/>
        </p:nvSpPr>
        <p:spPr bwMode="auto">
          <a:xfrm>
            <a:off x="4938713" y="908051"/>
            <a:ext cx="104775" cy="560388"/>
          </a:xfrm>
          <a:custGeom>
            <a:avLst/>
            <a:gdLst>
              <a:gd name="T0" fmla="*/ 36 w 58"/>
              <a:gd name="T1" fmla="*/ 313 h 313"/>
              <a:gd name="T2" fmla="*/ 0 w 58"/>
              <a:gd name="T3" fmla="*/ 313 h 313"/>
              <a:gd name="T4" fmla="*/ 27 w 58"/>
              <a:gd name="T5" fmla="*/ 0 h 313"/>
              <a:gd name="T6" fmla="*/ 58 w 58"/>
              <a:gd name="T7" fmla="*/ 0 h 313"/>
              <a:gd name="T8" fmla="*/ 36 w 58"/>
              <a:gd name="T9" fmla="*/ 31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313">
                <a:moveTo>
                  <a:pt x="36" y="313"/>
                </a:moveTo>
                <a:cubicBezTo>
                  <a:pt x="24" y="313"/>
                  <a:pt x="13" y="313"/>
                  <a:pt x="0" y="313"/>
                </a:cubicBezTo>
                <a:cubicBezTo>
                  <a:pt x="9" y="209"/>
                  <a:pt x="18" y="105"/>
                  <a:pt x="27" y="0"/>
                </a:cubicBezTo>
                <a:cubicBezTo>
                  <a:pt x="37" y="0"/>
                  <a:pt x="47" y="0"/>
                  <a:pt x="58" y="0"/>
                </a:cubicBezTo>
                <a:cubicBezTo>
                  <a:pt x="50" y="104"/>
                  <a:pt x="43" y="208"/>
                  <a:pt x="36" y="31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1" name="Freeform 126">
            <a:extLst>
              <a:ext uri="{FF2B5EF4-FFF2-40B4-BE49-F238E27FC236}">
                <a16:creationId xmlns:a16="http://schemas.microsoft.com/office/drawing/2014/main" id="{3FE58C19-3DFE-43BE-84F5-C5606CA1BA1D}"/>
              </a:ext>
            </a:extLst>
          </p:cNvPr>
          <p:cNvSpPr>
            <a:spLocks/>
          </p:cNvSpPr>
          <p:nvPr/>
        </p:nvSpPr>
        <p:spPr bwMode="auto">
          <a:xfrm>
            <a:off x="8145463" y="4275138"/>
            <a:ext cx="598488" cy="430213"/>
          </a:xfrm>
          <a:custGeom>
            <a:avLst/>
            <a:gdLst>
              <a:gd name="T0" fmla="*/ 59 w 335"/>
              <a:gd name="T1" fmla="*/ 236 h 241"/>
              <a:gd name="T2" fmla="*/ 36 w 335"/>
              <a:gd name="T3" fmla="*/ 222 h 241"/>
              <a:gd name="T4" fmla="*/ 150 w 335"/>
              <a:gd name="T5" fmla="*/ 15 h 241"/>
              <a:gd name="T6" fmla="*/ 330 w 335"/>
              <a:gd name="T7" fmla="*/ 145 h 241"/>
              <a:gd name="T8" fmla="*/ 317 w 335"/>
              <a:gd name="T9" fmla="*/ 231 h 241"/>
              <a:gd name="T10" fmla="*/ 297 w 335"/>
              <a:gd name="T11" fmla="*/ 237 h 241"/>
              <a:gd name="T12" fmla="*/ 310 w 335"/>
              <a:gd name="T13" fmla="*/ 123 h 241"/>
              <a:gd name="T14" fmla="*/ 257 w 335"/>
              <a:gd name="T15" fmla="*/ 52 h 241"/>
              <a:gd name="T16" fmla="*/ 94 w 335"/>
              <a:gd name="T17" fmla="*/ 56 h 241"/>
              <a:gd name="T18" fmla="*/ 59 w 335"/>
              <a:gd name="T19" fmla="*/ 236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5" h="241">
                <a:moveTo>
                  <a:pt x="59" y="236"/>
                </a:moveTo>
                <a:cubicBezTo>
                  <a:pt x="42" y="237"/>
                  <a:pt x="42" y="237"/>
                  <a:pt x="36" y="222"/>
                </a:cubicBezTo>
                <a:cubicBezTo>
                  <a:pt x="0" y="134"/>
                  <a:pt x="57" y="33"/>
                  <a:pt x="150" y="15"/>
                </a:cubicBezTo>
                <a:cubicBezTo>
                  <a:pt x="233" y="0"/>
                  <a:pt x="316" y="55"/>
                  <a:pt x="330" y="145"/>
                </a:cubicBezTo>
                <a:cubicBezTo>
                  <a:pt x="335" y="175"/>
                  <a:pt x="330" y="203"/>
                  <a:pt x="317" y="231"/>
                </a:cubicBezTo>
                <a:cubicBezTo>
                  <a:pt x="313" y="241"/>
                  <a:pt x="305" y="234"/>
                  <a:pt x="297" y="237"/>
                </a:cubicBezTo>
                <a:cubicBezTo>
                  <a:pt x="318" y="200"/>
                  <a:pt x="322" y="162"/>
                  <a:pt x="310" y="123"/>
                </a:cubicBezTo>
                <a:cubicBezTo>
                  <a:pt x="300" y="94"/>
                  <a:pt x="283" y="70"/>
                  <a:pt x="257" y="52"/>
                </a:cubicBezTo>
                <a:cubicBezTo>
                  <a:pt x="207" y="17"/>
                  <a:pt x="141" y="20"/>
                  <a:pt x="94" y="56"/>
                </a:cubicBezTo>
                <a:cubicBezTo>
                  <a:pt x="50" y="90"/>
                  <a:pt x="18" y="162"/>
                  <a:pt x="59" y="23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2" name="Freeform 127">
            <a:extLst>
              <a:ext uri="{FF2B5EF4-FFF2-40B4-BE49-F238E27FC236}">
                <a16:creationId xmlns:a16="http://schemas.microsoft.com/office/drawing/2014/main" id="{E2D16F22-9F83-4DDC-A37A-7BBD10371DB1}"/>
              </a:ext>
            </a:extLst>
          </p:cNvPr>
          <p:cNvSpPr>
            <a:spLocks noEditPoints="1"/>
          </p:cNvSpPr>
          <p:nvPr/>
        </p:nvSpPr>
        <p:spPr bwMode="auto">
          <a:xfrm>
            <a:off x="4932363" y="3416301"/>
            <a:ext cx="225425" cy="180975"/>
          </a:xfrm>
          <a:custGeom>
            <a:avLst/>
            <a:gdLst>
              <a:gd name="T0" fmla="*/ 78 w 126"/>
              <a:gd name="T1" fmla="*/ 52 h 101"/>
              <a:gd name="T2" fmla="*/ 47 w 126"/>
              <a:gd name="T3" fmla="*/ 99 h 101"/>
              <a:gd name="T4" fmla="*/ 68 w 126"/>
              <a:gd name="T5" fmla="*/ 101 h 101"/>
              <a:gd name="T6" fmla="*/ 36 w 126"/>
              <a:gd name="T7" fmla="*/ 89 h 101"/>
              <a:gd name="T8" fmla="*/ 33 w 126"/>
              <a:gd name="T9" fmla="*/ 80 h 101"/>
              <a:gd name="T10" fmla="*/ 0 w 126"/>
              <a:gd name="T11" fmla="*/ 61 h 101"/>
              <a:gd name="T12" fmla="*/ 0 w 126"/>
              <a:gd name="T13" fmla="*/ 0 h 101"/>
              <a:gd name="T14" fmla="*/ 126 w 126"/>
              <a:gd name="T15" fmla="*/ 0 h 101"/>
              <a:gd name="T16" fmla="*/ 126 w 126"/>
              <a:gd name="T17" fmla="*/ 78 h 101"/>
              <a:gd name="T18" fmla="*/ 118 w 126"/>
              <a:gd name="T19" fmla="*/ 80 h 101"/>
              <a:gd name="T20" fmla="*/ 99 w 126"/>
              <a:gd name="T21" fmla="*/ 82 h 101"/>
              <a:gd name="T22" fmla="*/ 89 w 126"/>
              <a:gd name="T23" fmla="*/ 82 h 101"/>
              <a:gd name="T24" fmla="*/ 87 w 126"/>
              <a:gd name="T25" fmla="*/ 24 h 101"/>
              <a:gd name="T26" fmla="*/ 99 w 126"/>
              <a:gd name="T27" fmla="*/ 35 h 101"/>
              <a:gd name="T28" fmla="*/ 87 w 126"/>
              <a:gd name="T29" fmla="*/ 24 h 101"/>
              <a:gd name="T30" fmla="*/ 99 w 126"/>
              <a:gd name="T31" fmla="*/ 21 h 101"/>
              <a:gd name="T32" fmla="*/ 87 w 126"/>
              <a:gd name="T33" fmla="*/ 10 h 101"/>
              <a:gd name="T34" fmla="*/ 101 w 126"/>
              <a:gd name="T35" fmla="*/ 24 h 101"/>
              <a:gd name="T36" fmla="*/ 113 w 126"/>
              <a:gd name="T37" fmla="*/ 35 h 101"/>
              <a:gd name="T38" fmla="*/ 101 w 126"/>
              <a:gd name="T39" fmla="*/ 24 h 101"/>
              <a:gd name="T40" fmla="*/ 102 w 126"/>
              <a:gd name="T41" fmla="*/ 10 h 101"/>
              <a:gd name="T42" fmla="*/ 113 w 126"/>
              <a:gd name="T43" fmla="*/ 21 h 101"/>
              <a:gd name="T44" fmla="*/ 28 w 126"/>
              <a:gd name="T45" fmla="*/ 9 h 101"/>
              <a:gd name="T46" fmla="*/ 38 w 126"/>
              <a:gd name="T47" fmla="*/ 21 h 101"/>
              <a:gd name="T48" fmla="*/ 28 w 126"/>
              <a:gd name="T49" fmla="*/ 9 h 101"/>
              <a:gd name="T50" fmla="*/ 38 w 126"/>
              <a:gd name="T51" fmla="*/ 24 h 101"/>
              <a:gd name="T52" fmla="*/ 28 w 126"/>
              <a:gd name="T53" fmla="*/ 35 h 101"/>
              <a:gd name="T54" fmla="*/ 24 w 126"/>
              <a:gd name="T55" fmla="*/ 35 h 101"/>
              <a:gd name="T56" fmla="*/ 13 w 126"/>
              <a:gd name="T57" fmla="*/ 24 h 101"/>
              <a:gd name="T58" fmla="*/ 24 w 126"/>
              <a:gd name="T59" fmla="*/ 35 h 101"/>
              <a:gd name="T60" fmla="*/ 23 w 126"/>
              <a:gd name="T61" fmla="*/ 10 h 101"/>
              <a:gd name="T62" fmla="*/ 13 w 126"/>
              <a:gd name="T63" fmla="*/ 2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6" h="101">
                <a:moveTo>
                  <a:pt x="81" y="72"/>
                </a:moveTo>
                <a:cubicBezTo>
                  <a:pt x="80" y="66"/>
                  <a:pt x="79" y="59"/>
                  <a:pt x="78" y="52"/>
                </a:cubicBezTo>
                <a:cubicBezTo>
                  <a:pt x="68" y="52"/>
                  <a:pt x="58" y="52"/>
                  <a:pt x="47" y="52"/>
                </a:cubicBezTo>
                <a:cubicBezTo>
                  <a:pt x="47" y="67"/>
                  <a:pt x="47" y="83"/>
                  <a:pt x="47" y="99"/>
                </a:cubicBezTo>
                <a:cubicBezTo>
                  <a:pt x="54" y="99"/>
                  <a:pt x="61" y="99"/>
                  <a:pt x="68" y="99"/>
                </a:cubicBezTo>
                <a:cubicBezTo>
                  <a:pt x="68" y="100"/>
                  <a:pt x="68" y="100"/>
                  <a:pt x="68" y="101"/>
                </a:cubicBezTo>
                <a:cubicBezTo>
                  <a:pt x="59" y="101"/>
                  <a:pt x="51" y="101"/>
                  <a:pt x="44" y="101"/>
                </a:cubicBezTo>
                <a:cubicBezTo>
                  <a:pt x="41" y="97"/>
                  <a:pt x="38" y="93"/>
                  <a:pt x="36" y="89"/>
                </a:cubicBezTo>
                <a:cubicBezTo>
                  <a:pt x="35" y="88"/>
                  <a:pt x="35" y="87"/>
                  <a:pt x="35" y="86"/>
                </a:cubicBezTo>
                <a:cubicBezTo>
                  <a:pt x="34" y="84"/>
                  <a:pt x="34" y="81"/>
                  <a:pt x="33" y="80"/>
                </a:cubicBezTo>
                <a:cubicBezTo>
                  <a:pt x="26" y="74"/>
                  <a:pt x="19" y="69"/>
                  <a:pt x="11" y="64"/>
                </a:cubicBezTo>
                <a:cubicBezTo>
                  <a:pt x="8" y="62"/>
                  <a:pt x="4" y="62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41"/>
                  <a:pt x="0" y="21"/>
                  <a:pt x="0" y="0"/>
                </a:cubicBezTo>
                <a:cubicBezTo>
                  <a:pt x="2" y="0"/>
                  <a:pt x="3" y="0"/>
                  <a:pt x="4" y="0"/>
                </a:cubicBezTo>
                <a:cubicBezTo>
                  <a:pt x="44" y="0"/>
                  <a:pt x="84" y="0"/>
                  <a:pt x="126" y="0"/>
                </a:cubicBezTo>
                <a:cubicBezTo>
                  <a:pt x="126" y="7"/>
                  <a:pt x="126" y="14"/>
                  <a:pt x="126" y="20"/>
                </a:cubicBezTo>
                <a:cubicBezTo>
                  <a:pt x="126" y="39"/>
                  <a:pt x="126" y="59"/>
                  <a:pt x="126" y="78"/>
                </a:cubicBezTo>
                <a:cubicBezTo>
                  <a:pt x="126" y="81"/>
                  <a:pt x="124" y="83"/>
                  <a:pt x="124" y="86"/>
                </a:cubicBezTo>
                <a:cubicBezTo>
                  <a:pt x="122" y="84"/>
                  <a:pt x="120" y="82"/>
                  <a:pt x="118" y="80"/>
                </a:cubicBezTo>
                <a:cubicBezTo>
                  <a:pt x="118" y="80"/>
                  <a:pt x="117" y="80"/>
                  <a:pt x="117" y="80"/>
                </a:cubicBezTo>
                <a:cubicBezTo>
                  <a:pt x="108" y="71"/>
                  <a:pt x="106" y="71"/>
                  <a:pt x="99" y="82"/>
                </a:cubicBezTo>
                <a:cubicBezTo>
                  <a:pt x="98" y="82"/>
                  <a:pt x="98" y="83"/>
                  <a:pt x="98" y="83"/>
                </a:cubicBezTo>
                <a:cubicBezTo>
                  <a:pt x="95" y="87"/>
                  <a:pt x="92" y="88"/>
                  <a:pt x="89" y="82"/>
                </a:cubicBezTo>
                <a:cubicBezTo>
                  <a:pt x="87" y="79"/>
                  <a:pt x="84" y="76"/>
                  <a:pt x="81" y="72"/>
                </a:cubicBezTo>
                <a:close/>
                <a:moveTo>
                  <a:pt x="87" y="24"/>
                </a:moveTo>
                <a:cubicBezTo>
                  <a:pt x="87" y="28"/>
                  <a:pt x="87" y="31"/>
                  <a:pt x="87" y="35"/>
                </a:cubicBezTo>
                <a:cubicBezTo>
                  <a:pt x="91" y="35"/>
                  <a:pt x="95" y="35"/>
                  <a:pt x="99" y="35"/>
                </a:cubicBezTo>
                <a:cubicBezTo>
                  <a:pt x="99" y="31"/>
                  <a:pt x="99" y="27"/>
                  <a:pt x="99" y="24"/>
                </a:cubicBezTo>
                <a:cubicBezTo>
                  <a:pt x="95" y="24"/>
                  <a:pt x="91" y="24"/>
                  <a:pt x="87" y="24"/>
                </a:cubicBezTo>
                <a:close/>
                <a:moveTo>
                  <a:pt x="87" y="21"/>
                </a:moveTo>
                <a:cubicBezTo>
                  <a:pt x="92" y="21"/>
                  <a:pt x="95" y="21"/>
                  <a:pt x="99" y="21"/>
                </a:cubicBezTo>
                <a:cubicBezTo>
                  <a:pt x="99" y="17"/>
                  <a:pt x="99" y="13"/>
                  <a:pt x="99" y="10"/>
                </a:cubicBezTo>
                <a:cubicBezTo>
                  <a:pt x="95" y="10"/>
                  <a:pt x="91" y="10"/>
                  <a:pt x="87" y="10"/>
                </a:cubicBezTo>
                <a:cubicBezTo>
                  <a:pt x="87" y="13"/>
                  <a:pt x="87" y="17"/>
                  <a:pt x="87" y="21"/>
                </a:cubicBezTo>
                <a:close/>
                <a:moveTo>
                  <a:pt x="101" y="24"/>
                </a:moveTo>
                <a:cubicBezTo>
                  <a:pt x="102" y="28"/>
                  <a:pt x="102" y="32"/>
                  <a:pt x="102" y="35"/>
                </a:cubicBezTo>
                <a:cubicBezTo>
                  <a:pt x="106" y="35"/>
                  <a:pt x="110" y="35"/>
                  <a:pt x="113" y="35"/>
                </a:cubicBezTo>
                <a:cubicBezTo>
                  <a:pt x="113" y="31"/>
                  <a:pt x="113" y="27"/>
                  <a:pt x="113" y="24"/>
                </a:cubicBezTo>
                <a:cubicBezTo>
                  <a:pt x="109" y="24"/>
                  <a:pt x="106" y="24"/>
                  <a:pt x="101" y="24"/>
                </a:cubicBezTo>
                <a:close/>
                <a:moveTo>
                  <a:pt x="113" y="10"/>
                </a:moveTo>
                <a:cubicBezTo>
                  <a:pt x="109" y="10"/>
                  <a:pt x="106" y="10"/>
                  <a:pt x="102" y="10"/>
                </a:cubicBezTo>
                <a:cubicBezTo>
                  <a:pt x="102" y="14"/>
                  <a:pt x="102" y="17"/>
                  <a:pt x="102" y="21"/>
                </a:cubicBezTo>
                <a:cubicBezTo>
                  <a:pt x="106" y="21"/>
                  <a:pt x="110" y="21"/>
                  <a:pt x="113" y="21"/>
                </a:cubicBezTo>
                <a:cubicBezTo>
                  <a:pt x="113" y="17"/>
                  <a:pt x="113" y="14"/>
                  <a:pt x="113" y="10"/>
                </a:cubicBezTo>
                <a:close/>
                <a:moveTo>
                  <a:pt x="28" y="9"/>
                </a:moveTo>
                <a:cubicBezTo>
                  <a:pt x="28" y="14"/>
                  <a:pt x="28" y="17"/>
                  <a:pt x="28" y="21"/>
                </a:cubicBezTo>
                <a:cubicBezTo>
                  <a:pt x="31" y="21"/>
                  <a:pt x="35" y="21"/>
                  <a:pt x="38" y="21"/>
                </a:cubicBezTo>
                <a:cubicBezTo>
                  <a:pt x="38" y="17"/>
                  <a:pt x="38" y="13"/>
                  <a:pt x="38" y="9"/>
                </a:cubicBezTo>
                <a:cubicBezTo>
                  <a:pt x="34" y="9"/>
                  <a:pt x="31" y="9"/>
                  <a:pt x="28" y="9"/>
                </a:cubicBezTo>
                <a:close/>
                <a:moveTo>
                  <a:pt x="38" y="35"/>
                </a:moveTo>
                <a:cubicBezTo>
                  <a:pt x="38" y="31"/>
                  <a:pt x="38" y="28"/>
                  <a:pt x="38" y="24"/>
                </a:cubicBezTo>
                <a:cubicBezTo>
                  <a:pt x="34" y="24"/>
                  <a:pt x="31" y="24"/>
                  <a:pt x="28" y="24"/>
                </a:cubicBezTo>
                <a:cubicBezTo>
                  <a:pt x="28" y="28"/>
                  <a:pt x="28" y="32"/>
                  <a:pt x="28" y="35"/>
                </a:cubicBezTo>
                <a:cubicBezTo>
                  <a:pt x="31" y="35"/>
                  <a:pt x="35" y="35"/>
                  <a:pt x="38" y="35"/>
                </a:cubicBezTo>
                <a:close/>
                <a:moveTo>
                  <a:pt x="24" y="35"/>
                </a:moveTo>
                <a:cubicBezTo>
                  <a:pt x="24" y="31"/>
                  <a:pt x="24" y="28"/>
                  <a:pt x="24" y="24"/>
                </a:cubicBezTo>
                <a:cubicBezTo>
                  <a:pt x="20" y="24"/>
                  <a:pt x="17" y="24"/>
                  <a:pt x="13" y="24"/>
                </a:cubicBezTo>
                <a:cubicBezTo>
                  <a:pt x="13" y="28"/>
                  <a:pt x="13" y="31"/>
                  <a:pt x="13" y="35"/>
                </a:cubicBezTo>
                <a:cubicBezTo>
                  <a:pt x="17" y="35"/>
                  <a:pt x="20" y="35"/>
                  <a:pt x="24" y="35"/>
                </a:cubicBezTo>
                <a:close/>
                <a:moveTo>
                  <a:pt x="23" y="21"/>
                </a:moveTo>
                <a:cubicBezTo>
                  <a:pt x="23" y="17"/>
                  <a:pt x="23" y="13"/>
                  <a:pt x="23" y="10"/>
                </a:cubicBezTo>
                <a:cubicBezTo>
                  <a:pt x="19" y="10"/>
                  <a:pt x="16" y="10"/>
                  <a:pt x="13" y="10"/>
                </a:cubicBezTo>
                <a:cubicBezTo>
                  <a:pt x="13" y="14"/>
                  <a:pt x="13" y="17"/>
                  <a:pt x="13" y="21"/>
                </a:cubicBezTo>
                <a:cubicBezTo>
                  <a:pt x="17" y="21"/>
                  <a:pt x="20" y="21"/>
                  <a:pt x="23" y="2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3" name="Freeform 128">
            <a:extLst>
              <a:ext uri="{FF2B5EF4-FFF2-40B4-BE49-F238E27FC236}">
                <a16:creationId xmlns:a16="http://schemas.microsoft.com/office/drawing/2014/main" id="{7EFA9F21-435A-471F-9D01-157F5F1AD3A8}"/>
              </a:ext>
            </a:extLst>
          </p:cNvPr>
          <p:cNvSpPr>
            <a:spLocks/>
          </p:cNvSpPr>
          <p:nvPr/>
        </p:nvSpPr>
        <p:spPr bwMode="auto">
          <a:xfrm>
            <a:off x="8208963" y="4318001"/>
            <a:ext cx="501650" cy="365125"/>
          </a:xfrm>
          <a:custGeom>
            <a:avLst/>
            <a:gdLst>
              <a:gd name="T0" fmla="*/ 48 w 280"/>
              <a:gd name="T1" fmla="*/ 201 h 204"/>
              <a:gd name="T2" fmla="*/ 25 w 280"/>
              <a:gd name="T3" fmla="*/ 188 h 204"/>
              <a:gd name="T4" fmla="*/ 77 w 280"/>
              <a:gd name="T5" fmla="*/ 29 h 204"/>
              <a:gd name="T6" fmla="*/ 235 w 280"/>
              <a:gd name="T7" fmla="*/ 51 h 204"/>
              <a:gd name="T8" fmla="*/ 261 w 280"/>
              <a:gd name="T9" fmla="*/ 193 h 204"/>
              <a:gd name="T10" fmla="*/ 247 w 280"/>
              <a:gd name="T11" fmla="*/ 202 h 204"/>
              <a:gd name="T12" fmla="*/ 240 w 280"/>
              <a:gd name="T13" fmla="*/ 202 h 204"/>
              <a:gd name="T14" fmla="*/ 243 w 280"/>
              <a:gd name="T15" fmla="*/ 88 h 204"/>
              <a:gd name="T16" fmla="*/ 191 w 280"/>
              <a:gd name="T17" fmla="*/ 37 h 204"/>
              <a:gd name="T18" fmla="*/ 62 w 280"/>
              <a:gd name="T19" fmla="*/ 60 h 204"/>
              <a:gd name="T20" fmla="*/ 48 w 280"/>
              <a:gd name="T21" fmla="*/ 201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0" h="204">
                <a:moveTo>
                  <a:pt x="48" y="201"/>
                </a:moveTo>
                <a:cubicBezTo>
                  <a:pt x="32" y="204"/>
                  <a:pt x="31" y="203"/>
                  <a:pt x="25" y="188"/>
                </a:cubicBezTo>
                <a:cubicBezTo>
                  <a:pt x="0" y="131"/>
                  <a:pt x="23" y="62"/>
                  <a:pt x="77" y="29"/>
                </a:cubicBezTo>
                <a:cubicBezTo>
                  <a:pt x="126" y="0"/>
                  <a:pt x="195" y="7"/>
                  <a:pt x="235" y="51"/>
                </a:cubicBezTo>
                <a:cubicBezTo>
                  <a:pt x="272" y="93"/>
                  <a:pt x="280" y="141"/>
                  <a:pt x="261" y="193"/>
                </a:cubicBezTo>
                <a:cubicBezTo>
                  <a:pt x="259" y="200"/>
                  <a:pt x="255" y="204"/>
                  <a:pt x="247" y="202"/>
                </a:cubicBezTo>
                <a:cubicBezTo>
                  <a:pt x="245" y="201"/>
                  <a:pt x="243" y="202"/>
                  <a:pt x="240" y="202"/>
                </a:cubicBezTo>
                <a:cubicBezTo>
                  <a:pt x="259" y="164"/>
                  <a:pt x="262" y="126"/>
                  <a:pt x="243" y="88"/>
                </a:cubicBezTo>
                <a:cubicBezTo>
                  <a:pt x="231" y="65"/>
                  <a:pt x="214" y="48"/>
                  <a:pt x="191" y="37"/>
                </a:cubicBezTo>
                <a:cubicBezTo>
                  <a:pt x="148" y="16"/>
                  <a:pt x="94" y="26"/>
                  <a:pt x="62" y="60"/>
                </a:cubicBezTo>
                <a:cubicBezTo>
                  <a:pt x="27" y="97"/>
                  <a:pt x="17" y="152"/>
                  <a:pt x="48" y="20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4" name="Freeform 129">
            <a:extLst>
              <a:ext uri="{FF2B5EF4-FFF2-40B4-BE49-F238E27FC236}">
                <a16:creationId xmlns:a16="http://schemas.microsoft.com/office/drawing/2014/main" id="{84A02B92-5BEB-4EDA-8EBE-F6C90AD2B43A}"/>
              </a:ext>
            </a:extLst>
          </p:cNvPr>
          <p:cNvSpPr>
            <a:spLocks/>
          </p:cNvSpPr>
          <p:nvPr/>
        </p:nvSpPr>
        <p:spPr bwMode="auto">
          <a:xfrm>
            <a:off x="4883151" y="3278188"/>
            <a:ext cx="322263" cy="133350"/>
          </a:xfrm>
          <a:custGeom>
            <a:avLst/>
            <a:gdLst>
              <a:gd name="T0" fmla="*/ 90 w 180"/>
              <a:gd name="T1" fmla="*/ 0 h 74"/>
              <a:gd name="T2" fmla="*/ 134 w 180"/>
              <a:gd name="T3" fmla="*/ 36 h 74"/>
              <a:gd name="T4" fmla="*/ 134 w 180"/>
              <a:gd name="T5" fmla="*/ 20 h 74"/>
              <a:gd name="T6" fmla="*/ 129 w 180"/>
              <a:gd name="T7" fmla="*/ 14 h 74"/>
              <a:gd name="T8" fmla="*/ 137 w 180"/>
              <a:gd name="T9" fmla="*/ 11 h 74"/>
              <a:gd name="T10" fmla="*/ 154 w 180"/>
              <a:gd name="T11" fmla="*/ 11 h 74"/>
              <a:gd name="T12" fmla="*/ 161 w 180"/>
              <a:gd name="T13" fmla="*/ 14 h 74"/>
              <a:gd name="T14" fmla="*/ 156 w 180"/>
              <a:gd name="T15" fmla="*/ 20 h 74"/>
              <a:gd name="T16" fmla="*/ 156 w 180"/>
              <a:gd name="T17" fmla="*/ 48 h 74"/>
              <a:gd name="T18" fmla="*/ 161 w 180"/>
              <a:gd name="T19" fmla="*/ 58 h 74"/>
              <a:gd name="T20" fmla="*/ 180 w 180"/>
              <a:gd name="T21" fmla="*/ 74 h 74"/>
              <a:gd name="T22" fmla="*/ 89 w 180"/>
              <a:gd name="T23" fmla="*/ 74 h 74"/>
              <a:gd name="T24" fmla="*/ 0 w 180"/>
              <a:gd name="T25" fmla="*/ 74 h 74"/>
              <a:gd name="T26" fmla="*/ 90 w 180"/>
              <a:gd name="T27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0" h="74">
                <a:moveTo>
                  <a:pt x="90" y="0"/>
                </a:moveTo>
                <a:cubicBezTo>
                  <a:pt x="105" y="12"/>
                  <a:pt x="119" y="24"/>
                  <a:pt x="134" y="36"/>
                </a:cubicBezTo>
                <a:cubicBezTo>
                  <a:pt x="134" y="30"/>
                  <a:pt x="134" y="25"/>
                  <a:pt x="134" y="20"/>
                </a:cubicBezTo>
                <a:cubicBezTo>
                  <a:pt x="133" y="18"/>
                  <a:pt x="131" y="16"/>
                  <a:pt x="129" y="14"/>
                </a:cubicBezTo>
                <a:cubicBezTo>
                  <a:pt x="132" y="13"/>
                  <a:pt x="134" y="11"/>
                  <a:pt x="137" y="11"/>
                </a:cubicBezTo>
                <a:cubicBezTo>
                  <a:pt x="143" y="11"/>
                  <a:pt x="148" y="11"/>
                  <a:pt x="154" y="11"/>
                </a:cubicBezTo>
                <a:cubicBezTo>
                  <a:pt x="156" y="11"/>
                  <a:pt x="159" y="13"/>
                  <a:pt x="161" y="14"/>
                </a:cubicBezTo>
                <a:cubicBezTo>
                  <a:pt x="160" y="16"/>
                  <a:pt x="158" y="18"/>
                  <a:pt x="156" y="20"/>
                </a:cubicBezTo>
                <a:cubicBezTo>
                  <a:pt x="156" y="29"/>
                  <a:pt x="156" y="38"/>
                  <a:pt x="156" y="48"/>
                </a:cubicBezTo>
                <a:cubicBezTo>
                  <a:pt x="157" y="51"/>
                  <a:pt x="159" y="55"/>
                  <a:pt x="161" y="58"/>
                </a:cubicBezTo>
                <a:cubicBezTo>
                  <a:pt x="166" y="63"/>
                  <a:pt x="172" y="67"/>
                  <a:pt x="180" y="74"/>
                </a:cubicBezTo>
                <a:cubicBezTo>
                  <a:pt x="148" y="74"/>
                  <a:pt x="119" y="74"/>
                  <a:pt x="89" y="74"/>
                </a:cubicBezTo>
                <a:cubicBezTo>
                  <a:pt x="60" y="74"/>
                  <a:pt x="31" y="74"/>
                  <a:pt x="0" y="74"/>
                </a:cubicBezTo>
                <a:cubicBezTo>
                  <a:pt x="30" y="49"/>
                  <a:pt x="60" y="25"/>
                  <a:pt x="9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5" name="Freeform 130">
            <a:extLst>
              <a:ext uri="{FF2B5EF4-FFF2-40B4-BE49-F238E27FC236}">
                <a16:creationId xmlns:a16="http://schemas.microsoft.com/office/drawing/2014/main" id="{D27362F0-61E4-4452-A5A2-284B92C38C24}"/>
              </a:ext>
            </a:extLst>
          </p:cNvPr>
          <p:cNvSpPr>
            <a:spLocks noEditPoints="1"/>
          </p:cNvSpPr>
          <p:nvPr/>
        </p:nvSpPr>
        <p:spPr bwMode="auto">
          <a:xfrm>
            <a:off x="4794251" y="2284413"/>
            <a:ext cx="560388" cy="158750"/>
          </a:xfrm>
          <a:custGeom>
            <a:avLst/>
            <a:gdLst>
              <a:gd name="T0" fmla="*/ 258 w 313"/>
              <a:gd name="T1" fmla="*/ 54 h 89"/>
              <a:gd name="T2" fmla="*/ 274 w 313"/>
              <a:gd name="T3" fmla="*/ 50 h 89"/>
              <a:gd name="T4" fmla="*/ 275 w 313"/>
              <a:gd name="T5" fmla="*/ 32 h 89"/>
              <a:gd name="T6" fmla="*/ 273 w 313"/>
              <a:gd name="T7" fmla="*/ 27 h 89"/>
              <a:gd name="T8" fmla="*/ 270 w 313"/>
              <a:gd name="T9" fmla="*/ 4 h 89"/>
              <a:gd name="T10" fmla="*/ 276 w 313"/>
              <a:gd name="T11" fmla="*/ 0 h 89"/>
              <a:gd name="T12" fmla="*/ 283 w 313"/>
              <a:gd name="T13" fmla="*/ 5 h 89"/>
              <a:gd name="T14" fmla="*/ 282 w 313"/>
              <a:gd name="T15" fmla="*/ 24 h 89"/>
              <a:gd name="T16" fmla="*/ 279 w 313"/>
              <a:gd name="T17" fmla="*/ 40 h 89"/>
              <a:gd name="T18" fmla="*/ 279 w 313"/>
              <a:gd name="T19" fmla="*/ 48 h 89"/>
              <a:gd name="T20" fmla="*/ 296 w 313"/>
              <a:gd name="T21" fmla="*/ 41 h 89"/>
              <a:gd name="T22" fmla="*/ 313 w 313"/>
              <a:gd name="T23" fmla="*/ 32 h 89"/>
              <a:gd name="T24" fmla="*/ 275 w 313"/>
              <a:gd name="T25" fmla="*/ 72 h 89"/>
              <a:gd name="T26" fmla="*/ 189 w 313"/>
              <a:gd name="T27" fmla="*/ 87 h 89"/>
              <a:gd name="T28" fmla="*/ 79 w 313"/>
              <a:gd name="T29" fmla="*/ 59 h 89"/>
              <a:gd name="T30" fmla="*/ 45 w 313"/>
              <a:gd name="T31" fmla="*/ 49 h 89"/>
              <a:gd name="T32" fmla="*/ 0 w 313"/>
              <a:gd name="T33" fmla="*/ 54 h 89"/>
              <a:gd name="T34" fmla="*/ 46 w 313"/>
              <a:gd name="T35" fmla="*/ 29 h 89"/>
              <a:gd name="T36" fmla="*/ 138 w 313"/>
              <a:gd name="T37" fmla="*/ 43 h 89"/>
              <a:gd name="T38" fmla="*/ 235 w 313"/>
              <a:gd name="T39" fmla="*/ 56 h 89"/>
              <a:gd name="T40" fmla="*/ 253 w 313"/>
              <a:gd name="T41" fmla="*/ 54 h 89"/>
              <a:gd name="T42" fmla="*/ 255 w 313"/>
              <a:gd name="T43" fmla="*/ 39 h 89"/>
              <a:gd name="T44" fmla="*/ 252 w 313"/>
              <a:gd name="T45" fmla="*/ 32 h 89"/>
              <a:gd name="T46" fmla="*/ 251 w 313"/>
              <a:gd name="T47" fmla="*/ 8 h 89"/>
              <a:gd name="T48" fmla="*/ 262 w 313"/>
              <a:gd name="T49" fmla="*/ 9 h 89"/>
              <a:gd name="T50" fmla="*/ 262 w 313"/>
              <a:gd name="T51" fmla="*/ 29 h 89"/>
              <a:gd name="T52" fmla="*/ 258 w 313"/>
              <a:gd name="T53" fmla="*/ 54 h 89"/>
              <a:gd name="T54" fmla="*/ 284 w 313"/>
              <a:gd name="T55" fmla="*/ 56 h 89"/>
              <a:gd name="T56" fmla="*/ 265 w 313"/>
              <a:gd name="T57" fmla="*/ 62 h 89"/>
              <a:gd name="T58" fmla="*/ 163 w 313"/>
              <a:gd name="T59" fmla="*/ 58 h 89"/>
              <a:gd name="T60" fmla="*/ 64 w 313"/>
              <a:gd name="T61" fmla="*/ 37 h 89"/>
              <a:gd name="T62" fmla="*/ 29 w 313"/>
              <a:gd name="T63" fmla="*/ 38 h 89"/>
              <a:gd name="T64" fmla="*/ 29 w 313"/>
              <a:gd name="T65" fmla="*/ 40 h 89"/>
              <a:gd name="T66" fmla="*/ 55 w 313"/>
              <a:gd name="T67" fmla="*/ 41 h 89"/>
              <a:gd name="T68" fmla="*/ 130 w 313"/>
              <a:gd name="T69" fmla="*/ 62 h 89"/>
              <a:gd name="T70" fmla="*/ 241 w 313"/>
              <a:gd name="T71" fmla="*/ 73 h 89"/>
              <a:gd name="T72" fmla="*/ 284 w 313"/>
              <a:gd name="T73" fmla="*/ 56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13" h="89">
                <a:moveTo>
                  <a:pt x="258" y="54"/>
                </a:moveTo>
                <a:cubicBezTo>
                  <a:pt x="265" y="52"/>
                  <a:pt x="269" y="51"/>
                  <a:pt x="274" y="50"/>
                </a:cubicBezTo>
                <a:cubicBezTo>
                  <a:pt x="274" y="43"/>
                  <a:pt x="275" y="38"/>
                  <a:pt x="275" y="32"/>
                </a:cubicBezTo>
                <a:cubicBezTo>
                  <a:pt x="275" y="30"/>
                  <a:pt x="274" y="28"/>
                  <a:pt x="273" y="27"/>
                </a:cubicBezTo>
                <a:cubicBezTo>
                  <a:pt x="268" y="21"/>
                  <a:pt x="266" y="11"/>
                  <a:pt x="270" y="4"/>
                </a:cubicBezTo>
                <a:cubicBezTo>
                  <a:pt x="271" y="2"/>
                  <a:pt x="274" y="0"/>
                  <a:pt x="276" y="0"/>
                </a:cubicBezTo>
                <a:cubicBezTo>
                  <a:pt x="278" y="0"/>
                  <a:pt x="281" y="2"/>
                  <a:pt x="283" y="5"/>
                </a:cubicBezTo>
                <a:cubicBezTo>
                  <a:pt x="286" y="11"/>
                  <a:pt x="287" y="19"/>
                  <a:pt x="282" y="24"/>
                </a:cubicBezTo>
                <a:cubicBezTo>
                  <a:pt x="277" y="29"/>
                  <a:pt x="278" y="34"/>
                  <a:pt x="279" y="40"/>
                </a:cubicBezTo>
                <a:cubicBezTo>
                  <a:pt x="279" y="42"/>
                  <a:pt x="279" y="45"/>
                  <a:pt x="279" y="48"/>
                </a:cubicBezTo>
                <a:cubicBezTo>
                  <a:pt x="285" y="46"/>
                  <a:pt x="290" y="44"/>
                  <a:pt x="296" y="41"/>
                </a:cubicBezTo>
                <a:cubicBezTo>
                  <a:pt x="301" y="39"/>
                  <a:pt x="306" y="36"/>
                  <a:pt x="313" y="32"/>
                </a:cubicBezTo>
                <a:cubicBezTo>
                  <a:pt x="304" y="50"/>
                  <a:pt x="291" y="63"/>
                  <a:pt x="275" y="72"/>
                </a:cubicBezTo>
                <a:cubicBezTo>
                  <a:pt x="248" y="86"/>
                  <a:pt x="219" y="89"/>
                  <a:pt x="189" y="87"/>
                </a:cubicBezTo>
                <a:cubicBezTo>
                  <a:pt x="151" y="85"/>
                  <a:pt x="115" y="72"/>
                  <a:pt x="79" y="59"/>
                </a:cubicBezTo>
                <a:cubicBezTo>
                  <a:pt x="68" y="55"/>
                  <a:pt x="57" y="51"/>
                  <a:pt x="45" y="49"/>
                </a:cubicBezTo>
                <a:cubicBezTo>
                  <a:pt x="30" y="45"/>
                  <a:pt x="16" y="46"/>
                  <a:pt x="0" y="54"/>
                </a:cubicBezTo>
                <a:cubicBezTo>
                  <a:pt x="12" y="37"/>
                  <a:pt x="28" y="31"/>
                  <a:pt x="46" y="29"/>
                </a:cubicBezTo>
                <a:cubicBezTo>
                  <a:pt x="77" y="27"/>
                  <a:pt x="108" y="36"/>
                  <a:pt x="138" y="43"/>
                </a:cubicBezTo>
                <a:cubicBezTo>
                  <a:pt x="170" y="50"/>
                  <a:pt x="202" y="57"/>
                  <a:pt x="235" y="56"/>
                </a:cubicBezTo>
                <a:cubicBezTo>
                  <a:pt x="241" y="56"/>
                  <a:pt x="247" y="55"/>
                  <a:pt x="253" y="54"/>
                </a:cubicBezTo>
                <a:cubicBezTo>
                  <a:pt x="254" y="49"/>
                  <a:pt x="255" y="44"/>
                  <a:pt x="255" y="39"/>
                </a:cubicBezTo>
                <a:cubicBezTo>
                  <a:pt x="255" y="37"/>
                  <a:pt x="254" y="34"/>
                  <a:pt x="252" y="32"/>
                </a:cubicBezTo>
                <a:cubicBezTo>
                  <a:pt x="248" y="26"/>
                  <a:pt x="247" y="14"/>
                  <a:pt x="251" y="8"/>
                </a:cubicBezTo>
                <a:cubicBezTo>
                  <a:pt x="254" y="4"/>
                  <a:pt x="260" y="3"/>
                  <a:pt x="262" y="9"/>
                </a:cubicBezTo>
                <a:cubicBezTo>
                  <a:pt x="264" y="15"/>
                  <a:pt x="265" y="24"/>
                  <a:pt x="262" y="29"/>
                </a:cubicBezTo>
                <a:cubicBezTo>
                  <a:pt x="256" y="37"/>
                  <a:pt x="260" y="44"/>
                  <a:pt x="258" y="54"/>
                </a:cubicBezTo>
                <a:close/>
                <a:moveTo>
                  <a:pt x="284" y="56"/>
                </a:moveTo>
                <a:cubicBezTo>
                  <a:pt x="278" y="58"/>
                  <a:pt x="272" y="61"/>
                  <a:pt x="265" y="62"/>
                </a:cubicBezTo>
                <a:cubicBezTo>
                  <a:pt x="231" y="71"/>
                  <a:pt x="197" y="66"/>
                  <a:pt x="163" y="58"/>
                </a:cubicBezTo>
                <a:cubicBezTo>
                  <a:pt x="130" y="51"/>
                  <a:pt x="97" y="43"/>
                  <a:pt x="64" y="37"/>
                </a:cubicBezTo>
                <a:cubicBezTo>
                  <a:pt x="53" y="35"/>
                  <a:pt x="41" y="37"/>
                  <a:pt x="29" y="38"/>
                </a:cubicBezTo>
                <a:cubicBezTo>
                  <a:pt x="29" y="38"/>
                  <a:pt x="29" y="39"/>
                  <a:pt x="29" y="40"/>
                </a:cubicBezTo>
                <a:cubicBezTo>
                  <a:pt x="38" y="40"/>
                  <a:pt x="47" y="39"/>
                  <a:pt x="55" y="41"/>
                </a:cubicBezTo>
                <a:cubicBezTo>
                  <a:pt x="80" y="48"/>
                  <a:pt x="105" y="54"/>
                  <a:pt x="130" y="62"/>
                </a:cubicBezTo>
                <a:cubicBezTo>
                  <a:pt x="167" y="72"/>
                  <a:pt x="203" y="81"/>
                  <a:pt x="241" y="73"/>
                </a:cubicBezTo>
                <a:cubicBezTo>
                  <a:pt x="257" y="71"/>
                  <a:pt x="272" y="66"/>
                  <a:pt x="284" y="5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6" name="Freeform 131">
            <a:extLst>
              <a:ext uri="{FF2B5EF4-FFF2-40B4-BE49-F238E27FC236}">
                <a16:creationId xmlns:a16="http://schemas.microsoft.com/office/drawing/2014/main" id="{E2C3E379-1264-4266-BA1B-BC5B0CC962BB}"/>
              </a:ext>
            </a:extLst>
          </p:cNvPr>
          <p:cNvSpPr>
            <a:spLocks noEditPoints="1"/>
          </p:cNvSpPr>
          <p:nvPr/>
        </p:nvSpPr>
        <p:spPr bwMode="auto">
          <a:xfrm>
            <a:off x="5056188" y="3543301"/>
            <a:ext cx="292100" cy="101600"/>
          </a:xfrm>
          <a:custGeom>
            <a:avLst/>
            <a:gdLst>
              <a:gd name="T0" fmla="*/ 20 w 164"/>
              <a:gd name="T1" fmla="*/ 11 h 57"/>
              <a:gd name="T2" fmla="*/ 30 w 164"/>
              <a:gd name="T3" fmla="*/ 11 h 57"/>
              <a:gd name="T4" fmla="*/ 48 w 164"/>
              <a:gd name="T5" fmla="*/ 17 h 57"/>
              <a:gd name="T6" fmla="*/ 67 w 164"/>
              <a:gd name="T7" fmla="*/ 0 h 57"/>
              <a:gd name="T8" fmla="*/ 84 w 164"/>
              <a:gd name="T9" fmla="*/ 17 h 57"/>
              <a:gd name="T10" fmla="*/ 109 w 164"/>
              <a:gd name="T11" fmla="*/ 17 h 57"/>
              <a:gd name="T12" fmla="*/ 124 w 164"/>
              <a:gd name="T13" fmla="*/ 0 h 57"/>
              <a:gd name="T14" fmla="*/ 141 w 164"/>
              <a:gd name="T15" fmla="*/ 17 h 57"/>
              <a:gd name="T16" fmla="*/ 163 w 164"/>
              <a:gd name="T17" fmla="*/ 22 h 57"/>
              <a:gd name="T18" fmla="*/ 144 w 164"/>
              <a:gd name="T19" fmla="*/ 57 h 57"/>
              <a:gd name="T20" fmla="*/ 135 w 164"/>
              <a:gd name="T21" fmla="*/ 49 h 57"/>
              <a:gd name="T22" fmla="*/ 116 w 164"/>
              <a:gd name="T23" fmla="*/ 57 h 57"/>
              <a:gd name="T24" fmla="*/ 106 w 164"/>
              <a:gd name="T25" fmla="*/ 48 h 57"/>
              <a:gd name="T26" fmla="*/ 87 w 164"/>
              <a:gd name="T27" fmla="*/ 57 h 57"/>
              <a:gd name="T28" fmla="*/ 78 w 164"/>
              <a:gd name="T29" fmla="*/ 48 h 57"/>
              <a:gd name="T30" fmla="*/ 58 w 164"/>
              <a:gd name="T31" fmla="*/ 57 h 57"/>
              <a:gd name="T32" fmla="*/ 49 w 164"/>
              <a:gd name="T33" fmla="*/ 48 h 57"/>
              <a:gd name="T34" fmla="*/ 29 w 164"/>
              <a:gd name="T35" fmla="*/ 57 h 57"/>
              <a:gd name="T36" fmla="*/ 20 w 164"/>
              <a:gd name="T37" fmla="*/ 48 h 57"/>
              <a:gd name="T38" fmla="*/ 1 w 164"/>
              <a:gd name="T39" fmla="*/ 57 h 57"/>
              <a:gd name="T40" fmla="*/ 12 w 164"/>
              <a:gd name="T41" fmla="*/ 1 h 57"/>
              <a:gd name="T42" fmla="*/ 86 w 164"/>
              <a:gd name="T43" fmla="*/ 25 h 57"/>
              <a:gd name="T44" fmla="*/ 77 w 164"/>
              <a:gd name="T45" fmla="*/ 40 h 57"/>
              <a:gd name="T46" fmla="*/ 144 w 164"/>
              <a:gd name="T47" fmla="*/ 25 h 57"/>
              <a:gd name="T48" fmla="*/ 135 w 164"/>
              <a:gd name="T49" fmla="*/ 41 h 57"/>
              <a:gd name="T50" fmla="*/ 144 w 164"/>
              <a:gd name="T51" fmla="*/ 25 h 57"/>
              <a:gd name="T52" fmla="*/ 20 w 164"/>
              <a:gd name="T53" fmla="*/ 41 h 57"/>
              <a:gd name="T54" fmla="*/ 29 w 164"/>
              <a:gd name="T55" fmla="*/ 24 h 57"/>
              <a:gd name="T56" fmla="*/ 49 w 164"/>
              <a:gd name="T57" fmla="*/ 24 h 57"/>
              <a:gd name="T58" fmla="*/ 57 w 164"/>
              <a:gd name="T59" fmla="*/ 40 h 57"/>
              <a:gd name="T60" fmla="*/ 49 w 164"/>
              <a:gd name="T61" fmla="*/ 24 h 57"/>
              <a:gd name="T62" fmla="*/ 106 w 164"/>
              <a:gd name="T63" fmla="*/ 41 h 57"/>
              <a:gd name="T64" fmla="*/ 115 w 164"/>
              <a:gd name="T65" fmla="*/ 24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4" h="57">
                <a:moveTo>
                  <a:pt x="12" y="1"/>
                </a:moveTo>
                <a:cubicBezTo>
                  <a:pt x="15" y="5"/>
                  <a:pt x="18" y="8"/>
                  <a:pt x="20" y="11"/>
                </a:cubicBezTo>
                <a:cubicBezTo>
                  <a:pt x="23" y="17"/>
                  <a:pt x="26" y="16"/>
                  <a:pt x="29" y="12"/>
                </a:cubicBezTo>
                <a:cubicBezTo>
                  <a:pt x="29" y="12"/>
                  <a:pt x="29" y="11"/>
                  <a:pt x="30" y="11"/>
                </a:cubicBezTo>
                <a:cubicBezTo>
                  <a:pt x="37" y="0"/>
                  <a:pt x="39" y="0"/>
                  <a:pt x="48" y="9"/>
                </a:cubicBezTo>
                <a:cubicBezTo>
                  <a:pt x="48" y="11"/>
                  <a:pt x="48" y="13"/>
                  <a:pt x="48" y="17"/>
                </a:cubicBezTo>
                <a:cubicBezTo>
                  <a:pt x="51" y="17"/>
                  <a:pt x="54" y="17"/>
                  <a:pt x="56" y="17"/>
                </a:cubicBezTo>
                <a:cubicBezTo>
                  <a:pt x="59" y="11"/>
                  <a:pt x="63" y="6"/>
                  <a:pt x="67" y="0"/>
                </a:cubicBezTo>
                <a:cubicBezTo>
                  <a:pt x="72" y="6"/>
                  <a:pt x="75" y="11"/>
                  <a:pt x="80" y="17"/>
                </a:cubicBezTo>
                <a:cubicBezTo>
                  <a:pt x="80" y="17"/>
                  <a:pt x="83" y="17"/>
                  <a:pt x="84" y="17"/>
                </a:cubicBezTo>
                <a:cubicBezTo>
                  <a:pt x="88" y="11"/>
                  <a:pt x="91" y="6"/>
                  <a:pt x="96" y="0"/>
                </a:cubicBezTo>
                <a:cubicBezTo>
                  <a:pt x="100" y="6"/>
                  <a:pt x="104" y="11"/>
                  <a:pt x="109" y="17"/>
                </a:cubicBezTo>
                <a:cubicBezTo>
                  <a:pt x="109" y="17"/>
                  <a:pt x="112" y="17"/>
                  <a:pt x="113" y="17"/>
                </a:cubicBezTo>
                <a:cubicBezTo>
                  <a:pt x="117" y="11"/>
                  <a:pt x="120" y="6"/>
                  <a:pt x="124" y="0"/>
                </a:cubicBezTo>
                <a:cubicBezTo>
                  <a:pt x="129" y="6"/>
                  <a:pt x="133" y="11"/>
                  <a:pt x="137" y="17"/>
                </a:cubicBezTo>
                <a:cubicBezTo>
                  <a:pt x="138" y="17"/>
                  <a:pt x="140" y="17"/>
                  <a:pt x="141" y="17"/>
                </a:cubicBezTo>
                <a:cubicBezTo>
                  <a:pt x="145" y="11"/>
                  <a:pt x="149" y="6"/>
                  <a:pt x="152" y="1"/>
                </a:cubicBezTo>
                <a:cubicBezTo>
                  <a:pt x="160" y="7"/>
                  <a:pt x="164" y="13"/>
                  <a:pt x="163" y="22"/>
                </a:cubicBezTo>
                <a:cubicBezTo>
                  <a:pt x="162" y="34"/>
                  <a:pt x="163" y="45"/>
                  <a:pt x="163" y="57"/>
                </a:cubicBezTo>
                <a:cubicBezTo>
                  <a:pt x="156" y="57"/>
                  <a:pt x="151" y="57"/>
                  <a:pt x="144" y="57"/>
                </a:cubicBezTo>
                <a:cubicBezTo>
                  <a:pt x="144" y="55"/>
                  <a:pt x="144" y="52"/>
                  <a:pt x="143" y="49"/>
                </a:cubicBezTo>
                <a:cubicBezTo>
                  <a:pt x="141" y="49"/>
                  <a:pt x="138" y="49"/>
                  <a:pt x="135" y="49"/>
                </a:cubicBezTo>
                <a:cubicBezTo>
                  <a:pt x="135" y="51"/>
                  <a:pt x="134" y="54"/>
                  <a:pt x="134" y="57"/>
                </a:cubicBezTo>
                <a:cubicBezTo>
                  <a:pt x="128" y="57"/>
                  <a:pt x="122" y="57"/>
                  <a:pt x="116" y="57"/>
                </a:cubicBezTo>
                <a:cubicBezTo>
                  <a:pt x="115" y="55"/>
                  <a:pt x="115" y="52"/>
                  <a:pt x="115" y="48"/>
                </a:cubicBezTo>
                <a:cubicBezTo>
                  <a:pt x="112" y="48"/>
                  <a:pt x="109" y="48"/>
                  <a:pt x="106" y="48"/>
                </a:cubicBezTo>
                <a:cubicBezTo>
                  <a:pt x="106" y="51"/>
                  <a:pt x="106" y="54"/>
                  <a:pt x="105" y="57"/>
                </a:cubicBezTo>
                <a:cubicBezTo>
                  <a:pt x="99" y="57"/>
                  <a:pt x="93" y="57"/>
                  <a:pt x="87" y="57"/>
                </a:cubicBezTo>
                <a:cubicBezTo>
                  <a:pt x="87" y="54"/>
                  <a:pt x="86" y="51"/>
                  <a:pt x="86" y="48"/>
                </a:cubicBezTo>
                <a:cubicBezTo>
                  <a:pt x="83" y="48"/>
                  <a:pt x="81" y="48"/>
                  <a:pt x="78" y="48"/>
                </a:cubicBezTo>
                <a:cubicBezTo>
                  <a:pt x="77" y="51"/>
                  <a:pt x="77" y="54"/>
                  <a:pt x="77" y="57"/>
                </a:cubicBezTo>
                <a:cubicBezTo>
                  <a:pt x="70" y="57"/>
                  <a:pt x="65" y="57"/>
                  <a:pt x="58" y="57"/>
                </a:cubicBezTo>
                <a:cubicBezTo>
                  <a:pt x="58" y="54"/>
                  <a:pt x="58" y="52"/>
                  <a:pt x="57" y="48"/>
                </a:cubicBezTo>
                <a:cubicBezTo>
                  <a:pt x="54" y="48"/>
                  <a:pt x="52" y="48"/>
                  <a:pt x="49" y="48"/>
                </a:cubicBezTo>
                <a:cubicBezTo>
                  <a:pt x="48" y="52"/>
                  <a:pt x="48" y="54"/>
                  <a:pt x="48" y="57"/>
                </a:cubicBezTo>
                <a:cubicBezTo>
                  <a:pt x="42" y="57"/>
                  <a:pt x="36" y="57"/>
                  <a:pt x="29" y="57"/>
                </a:cubicBezTo>
                <a:cubicBezTo>
                  <a:pt x="29" y="54"/>
                  <a:pt x="29" y="52"/>
                  <a:pt x="29" y="48"/>
                </a:cubicBezTo>
                <a:cubicBezTo>
                  <a:pt x="26" y="48"/>
                  <a:pt x="23" y="48"/>
                  <a:pt x="20" y="48"/>
                </a:cubicBezTo>
                <a:cubicBezTo>
                  <a:pt x="20" y="51"/>
                  <a:pt x="20" y="54"/>
                  <a:pt x="19" y="57"/>
                </a:cubicBezTo>
                <a:cubicBezTo>
                  <a:pt x="13" y="57"/>
                  <a:pt x="8" y="57"/>
                  <a:pt x="1" y="57"/>
                </a:cubicBezTo>
                <a:cubicBezTo>
                  <a:pt x="1" y="42"/>
                  <a:pt x="0" y="27"/>
                  <a:pt x="1" y="12"/>
                </a:cubicBezTo>
                <a:cubicBezTo>
                  <a:pt x="2" y="8"/>
                  <a:pt x="8" y="5"/>
                  <a:pt x="12" y="1"/>
                </a:cubicBezTo>
                <a:close/>
                <a:moveTo>
                  <a:pt x="86" y="40"/>
                </a:moveTo>
                <a:cubicBezTo>
                  <a:pt x="86" y="35"/>
                  <a:pt x="86" y="30"/>
                  <a:pt x="86" y="25"/>
                </a:cubicBezTo>
                <a:cubicBezTo>
                  <a:pt x="83" y="25"/>
                  <a:pt x="80" y="25"/>
                  <a:pt x="77" y="25"/>
                </a:cubicBezTo>
                <a:cubicBezTo>
                  <a:pt x="77" y="30"/>
                  <a:pt x="77" y="35"/>
                  <a:pt x="77" y="40"/>
                </a:cubicBezTo>
                <a:cubicBezTo>
                  <a:pt x="80" y="40"/>
                  <a:pt x="83" y="40"/>
                  <a:pt x="86" y="40"/>
                </a:cubicBezTo>
                <a:close/>
                <a:moveTo>
                  <a:pt x="144" y="25"/>
                </a:moveTo>
                <a:cubicBezTo>
                  <a:pt x="140" y="25"/>
                  <a:pt x="138" y="25"/>
                  <a:pt x="135" y="25"/>
                </a:cubicBezTo>
                <a:cubicBezTo>
                  <a:pt x="135" y="30"/>
                  <a:pt x="135" y="35"/>
                  <a:pt x="135" y="41"/>
                </a:cubicBezTo>
                <a:cubicBezTo>
                  <a:pt x="138" y="41"/>
                  <a:pt x="141" y="40"/>
                  <a:pt x="144" y="40"/>
                </a:cubicBezTo>
                <a:cubicBezTo>
                  <a:pt x="144" y="35"/>
                  <a:pt x="144" y="30"/>
                  <a:pt x="144" y="25"/>
                </a:cubicBezTo>
                <a:close/>
                <a:moveTo>
                  <a:pt x="20" y="24"/>
                </a:moveTo>
                <a:cubicBezTo>
                  <a:pt x="20" y="30"/>
                  <a:pt x="20" y="35"/>
                  <a:pt x="20" y="41"/>
                </a:cubicBezTo>
                <a:cubicBezTo>
                  <a:pt x="24" y="41"/>
                  <a:pt x="26" y="41"/>
                  <a:pt x="29" y="40"/>
                </a:cubicBezTo>
                <a:cubicBezTo>
                  <a:pt x="29" y="35"/>
                  <a:pt x="29" y="30"/>
                  <a:pt x="29" y="24"/>
                </a:cubicBezTo>
                <a:cubicBezTo>
                  <a:pt x="26" y="24"/>
                  <a:pt x="23" y="24"/>
                  <a:pt x="20" y="24"/>
                </a:cubicBezTo>
                <a:close/>
                <a:moveTo>
                  <a:pt x="49" y="24"/>
                </a:moveTo>
                <a:cubicBezTo>
                  <a:pt x="49" y="30"/>
                  <a:pt x="49" y="35"/>
                  <a:pt x="49" y="40"/>
                </a:cubicBezTo>
                <a:cubicBezTo>
                  <a:pt x="52" y="40"/>
                  <a:pt x="54" y="40"/>
                  <a:pt x="57" y="40"/>
                </a:cubicBezTo>
                <a:cubicBezTo>
                  <a:pt x="57" y="35"/>
                  <a:pt x="57" y="30"/>
                  <a:pt x="57" y="24"/>
                </a:cubicBezTo>
                <a:cubicBezTo>
                  <a:pt x="54" y="24"/>
                  <a:pt x="52" y="24"/>
                  <a:pt x="49" y="24"/>
                </a:cubicBezTo>
                <a:close/>
                <a:moveTo>
                  <a:pt x="106" y="24"/>
                </a:moveTo>
                <a:cubicBezTo>
                  <a:pt x="106" y="30"/>
                  <a:pt x="106" y="35"/>
                  <a:pt x="106" y="41"/>
                </a:cubicBezTo>
                <a:cubicBezTo>
                  <a:pt x="110" y="41"/>
                  <a:pt x="112" y="40"/>
                  <a:pt x="115" y="40"/>
                </a:cubicBezTo>
                <a:cubicBezTo>
                  <a:pt x="115" y="35"/>
                  <a:pt x="115" y="30"/>
                  <a:pt x="115" y="24"/>
                </a:cubicBezTo>
                <a:cubicBezTo>
                  <a:pt x="112" y="24"/>
                  <a:pt x="109" y="24"/>
                  <a:pt x="106" y="2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7" name="Freeform 132">
            <a:extLst>
              <a:ext uri="{FF2B5EF4-FFF2-40B4-BE49-F238E27FC236}">
                <a16:creationId xmlns:a16="http://schemas.microsoft.com/office/drawing/2014/main" id="{B8022B57-4A87-4DD5-809C-1D97F4B1BA65}"/>
              </a:ext>
            </a:extLst>
          </p:cNvPr>
          <p:cNvSpPr>
            <a:spLocks/>
          </p:cNvSpPr>
          <p:nvPr/>
        </p:nvSpPr>
        <p:spPr bwMode="auto">
          <a:xfrm>
            <a:off x="8315326" y="1035051"/>
            <a:ext cx="309563" cy="166688"/>
          </a:xfrm>
          <a:custGeom>
            <a:avLst/>
            <a:gdLst>
              <a:gd name="T0" fmla="*/ 93 w 173"/>
              <a:gd name="T1" fmla="*/ 35 h 93"/>
              <a:gd name="T2" fmla="*/ 106 w 173"/>
              <a:gd name="T3" fmla="*/ 1 h 93"/>
              <a:gd name="T4" fmla="*/ 105 w 173"/>
              <a:gd name="T5" fmla="*/ 38 h 93"/>
              <a:gd name="T6" fmla="*/ 121 w 173"/>
              <a:gd name="T7" fmla="*/ 12 h 93"/>
              <a:gd name="T8" fmla="*/ 114 w 173"/>
              <a:gd name="T9" fmla="*/ 41 h 93"/>
              <a:gd name="T10" fmla="*/ 133 w 173"/>
              <a:gd name="T11" fmla="*/ 21 h 93"/>
              <a:gd name="T12" fmla="*/ 122 w 173"/>
              <a:gd name="T13" fmla="*/ 47 h 93"/>
              <a:gd name="T14" fmla="*/ 151 w 173"/>
              <a:gd name="T15" fmla="*/ 24 h 93"/>
              <a:gd name="T16" fmla="*/ 129 w 173"/>
              <a:gd name="T17" fmla="*/ 54 h 93"/>
              <a:gd name="T18" fmla="*/ 155 w 173"/>
              <a:gd name="T19" fmla="*/ 41 h 93"/>
              <a:gd name="T20" fmla="*/ 134 w 173"/>
              <a:gd name="T21" fmla="*/ 62 h 93"/>
              <a:gd name="T22" fmla="*/ 164 w 173"/>
              <a:gd name="T23" fmla="*/ 54 h 93"/>
              <a:gd name="T24" fmla="*/ 138 w 173"/>
              <a:gd name="T25" fmla="*/ 71 h 93"/>
              <a:gd name="T26" fmla="*/ 173 w 173"/>
              <a:gd name="T27" fmla="*/ 68 h 93"/>
              <a:gd name="T28" fmla="*/ 140 w 173"/>
              <a:gd name="T29" fmla="*/ 81 h 93"/>
              <a:gd name="T30" fmla="*/ 79 w 173"/>
              <a:gd name="T31" fmla="*/ 80 h 93"/>
              <a:gd name="T32" fmla="*/ 24 w 173"/>
              <a:gd name="T33" fmla="*/ 88 h 93"/>
              <a:gd name="T34" fmla="*/ 39 w 173"/>
              <a:gd name="T35" fmla="*/ 82 h 93"/>
              <a:gd name="T36" fmla="*/ 4 w 173"/>
              <a:gd name="T37" fmla="*/ 68 h 93"/>
              <a:gd name="T38" fmla="*/ 42 w 173"/>
              <a:gd name="T39" fmla="*/ 69 h 93"/>
              <a:gd name="T40" fmla="*/ 11 w 173"/>
              <a:gd name="T41" fmla="*/ 52 h 93"/>
              <a:gd name="T42" fmla="*/ 45 w 173"/>
              <a:gd name="T43" fmla="*/ 60 h 93"/>
              <a:gd name="T44" fmla="*/ 22 w 173"/>
              <a:gd name="T45" fmla="*/ 39 h 93"/>
              <a:gd name="T46" fmla="*/ 51 w 173"/>
              <a:gd name="T47" fmla="*/ 52 h 93"/>
              <a:gd name="T48" fmla="*/ 36 w 173"/>
              <a:gd name="T49" fmla="*/ 31 h 93"/>
              <a:gd name="T50" fmla="*/ 58 w 173"/>
              <a:gd name="T51" fmla="*/ 46 h 93"/>
              <a:gd name="T52" fmla="*/ 47 w 173"/>
              <a:gd name="T53" fmla="*/ 22 h 93"/>
              <a:gd name="T54" fmla="*/ 66 w 173"/>
              <a:gd name="T55" fmla="*/ 40 h 93"/>
              <a:gd name="T56" fmla="*/ 57 w 173"/>
              <a:gd name="T57" fmla="*/ 7 h 93"/>
              <a:gd name="T58" fmla="*/ 76 w 173"/>
              <a:gd name="T59" fmla="*/ 36 h 93"/>
              <a:gd name="T60" fmla="*/ 82 w 173"/>
              <a:gd name="T61" fmla="*/ 35 h 93"/>
              <a:gd name="T62" fmla="*/ 89 w 173"/>
              <a:gd name="T63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3" h="93">
                <a:moveTo>
                  <a:pt x="90" y="0"/>
                </a:moveTo>
                <a:cubicBezTo>
                  <a:pt x="91" y="12"/>
                  <a:pt x="92" y="23"/>
                  <a:pt x="93" y="35"/>
                </a:cubicBezTo>
                <a:cubicBezTo>
                  <a:pt x="94" y="35"/>
                  <a:pt x="95" y="35"/>
                  <a:pt x="96" y="35"/>
                </a:cubicBezTo>
                <a:cubicBezTo>
                  <a:pt x="99" y="25"/>
                  <a:pt x="103" y="14"/>
                  <a:pt x="106" y="1"/>
                </a:cubicBezTo>
                <a:cubicBezTo>
                  <a:pt x="105" y="14"/>
                  <a:pt x="104" y="25"/>
                  <a:pt x="103" y="37"/>
                </a:cubicBezTo>
                <a:cubicBezTo>
                  <a:pt x="104" y="37"/>
                  <a:pt x="105" y="37"/>
                  <a:pt x="105" y="38"/>
                </a:cubicBezTo>
                <a:cubicBezTo>
                  <a:pt x="110" y="29"/>
                  <a:pt x="115" y="20"/>
                  <a:pt x="120" y="12"/>
                </a:cubicBezTo>
                <a:cubicBezTo>
                  <a:pt x="120" y="12"/>
                  <a:pt x="120" y="12"/>
                  <a:pt x="121" y="12"/>
                </a:cubicBezTo>
                <a:cubicBezTo>
                  <a:pt x="118" y="21"/>
                  <a:pt x="115" y="31"/>
                  <a:pt x="112" y="40"/>
                </a:cubicBezTo>
                <a:cubicBezTo>
                  <a:pt x="113" y="40"/>
                  <a:pt x="114" y="41"/>
                  <a:pt x="114" y="41"/>
                </a:cubicBezTo>
                <a:cubicBezTo>
                  <a:pt x="120" y="34"/>
                  <a:pt x="126" y="28"/>
                  <a:pt x="132" y="21"/>
                </a:cubicBezTo>
                <a:cubicBezTo>
                  <a:pt x="132" y="21"/>
                  <a:pt x="133" y="21"/>
                  <a:pt x="133" y="21"/>
                </a:cubicBezTo>
                <a:cubicBezTo>
                  <a:pt x="129" y="29"/>
                  <a:pt x="124" y="37"/>
                  <a:pt x="120" y="45"/>
                </a:cubicBezTo>
                <a:cubicBezTo>
                  <a:pt x="121" y="46"/>
                  <a:pt x="121" y="47"/>
                  <a:pt x="122" y="47"/>
                </a:cubicBezTo>
                <a:cubicBezTo>
                  <a:pt x="132" y="39"/>
                  <a:pt x="141" y="31"/>
                  <a:pt x="151" y="23"/>
                </a:cubicBezTo>
                <a:cubicBezTo>
                  <a:pt x="151" y="23"/>
                  <a:pt x="151" y="24"/>
                  <a:pt x="151" y="24"/>
                </a:cubicBezTo>
                <a:cubicBezTo>
                  <a:pt x="143" y="33"/>
                  <a:pt x="135" y="42"/>
                  <a:pt x="127" y="52"/>
                </a:cubicBezTo>
                <a:cubicBezTo>
                  <a:pt x="128" y="52"/>
                  <a:pt x="129" y="53"/>
                  <a:pt x="129" y="54"/>
                </a:cubicBezTo>
                <a:cubicBezTo>
                  <a:pt x="138" y="50"/>
                  <a:pt x="146" y="45"/>
                  <a:pt x="154" y="41"/>
                </a:cubicBezTo>
                <a:cubicBezTo>
                  <a:pt x="154" y="41"/>
                  <a:pt x="154" y="41"/>
                  <a:pt x="155" y="41"/>
                </a:cubicBezTo>
                <a:cubicBezTo>
                  <a:pt x="147" y="48"/>
                  <a:pt x="140" y="54"/>
                  <a:pt x="133" y="60"/>
                </a:cubicBezTo>
                <a:cubicBezTo>
                  <a:pt x="133" y="61"/>
                  <a:pt x="134" y="62"/>
                  <a:pt x="134" y="62"/>
                </a:cubicBezTo>
                <a:cubicBezTo>
                  <a:pt x="144" y="59"/>
                  <a:pt x="154" y="56"/>
                  <a:pt x="163" y="53"/>
                </a:cubicBezTo>
                <a:cubicBezTo>
                  <a:pt x="164" y="54"/>
                  <a:pt x="164" y="54"/>
                  <a:pt x="164" y="54"/>
                </a:cubicBezTo>
                <a:cubicBezTo>
                  <a:pt x="155" y="59"/>
                  <a:pt x="146" y="64"/>
                  <a:pt x="137" y="68"/>
                </a:cubicBezTo>
                <a:cubicBezTo>
                  <a:pt x="137" y="69"/>
                  <a:pt x="138" y="70"/>
                  <a:pt x="138" y="71"/>
                </a:cubicBezTo>
                <a:cubicBezTo>
                  <a:pt x="149" y="70"/>
                  <a:pt x="161" y="69"/>
                  <a:pt x="172" y="68"/>
                </a:cubicBezTo>
                <a:cubicBezTo>
                  <a:pt x="172" y="68"/>
                  <a:pt x="173" y="68"/>
                  <a:pt x="173" y="68"/>
                </a:cubicBezTo>
                <a:cubicBezTo>
                  <a:pt x="167" y="70"/>
                  <a:pt x="161" y="72"/>
                  <a:pt x="155" y="74"/>
                </a:cubicBezTo>
                <a:cubicBezTo>
                  <a:pt x="150" y="76"/>
                  <a:pt x="144" y="78"/>
                  <a:pt x="140" y="81"/>
                </a:cubicBezTo>
                <a:cubicBezTo>
                  <a:pt x="126" y="93"/>
                  <a:pt x="111" y="92"/>
                  <a:pt x="96" y="87"/>
                </a:cubicBezTo>
                <a:cubicBezTo>
                  <a:pt x="90" y="85"/>
                  <a:pt x="85" y="83"/>
                  <a:pt x="79" y="80"/>
                </a:cubicBezTo>
                <a:cubicBezTo>
                  <a:pt x="65" y="72"/>
                  <a:pt x="52" y="75"/>
                  <a:pt x="39" y="84"/>
                </a:cubicBezTo>
                <a:cubicBezTo>
                  <a:pt x="34" y="88"/>
                  <a:pt x="30" y="89"/>
                  <a:pt x="24" y="88"/>
                </a:cubicBezTo>
                <a:cubicBezTo>
                  <a:pt x="17" y="87"/>
                  <a:pt x="9" y="86"/>
                  <a:pt x="0" y="85"/>
                </a:cubicBezTo>
                <a:cubicBezTo>
                  <a:pt x="14" y="84"/>
                  <a:pt x="26" y="83"/>
                  <a:pt x="39" y="82"/>
                </a:cubicBezTo>
                <a:cubicBezTo>
                  <a:pt x="39" y="81"/>
                  <a:pt x="39" y="80"/>
                  <a:pt x="39" y="79"/>
                </a:cubicBezTo>
                <a:cubicBezTo>
                  <a:pt x="29" y="72"/>
                  <a:pt x="17" y="73"/>
                  <a:pt x="4" y="68"/>
                </a:cubicBezTo>
                <a:cubicBezTo>
                  <a:pt x="18" y="69"/>
                  <a:pt x="29" y="70"/>
                  <a:pt x="41" y="72"/>
                </a:cubicBezTo>
                <a:cubicBezTo>
                  <a:pt x="41" y="71"/>
                  <a:pt x="42" y="70"/>
                  <a:pt x="42" y="69"/>
                </a:cubicBezTo>
                <a:cubicBezTo>
                  <a:pt x="32" y="63"/>
                  <a:pt x="21" y="58"/>
                  <a:pt x="11" y="52"/>
                </a:cubicBezTo>
                <a:cubicBezTo>
                  <a:pt x="11" y="52"/>
                  <a:pt x="11" y="52"/>
                  <a:pt x="11" y="52"/>
                </a:cubicBezTo>
                <a:cubicBezTo>
                  <a:pt x="22" y="55"/>
                  <a:pt x="33" y="59"/>
                  <a:pt x="44" y="62"/>
                </a:cubicBezTo>
                <a:cubicBezTo>
                  <a:pt x="44" y="61"/>
                  <a:pt x="45" y="61"/>
                  <a:pt x="45" y="60"/>
                </a:cubicBezTo>
                <a:cubicBezTo>
                  <a:pt x="37" y="53"/>
                  <a:pt x="30" y="47"/>
                  <a:pt x="22" y="40"/>
                </a:cubicBezTo>
                <a:cubicBezTo>
                  <a:pt x="22" y="40"/>
                  <a:pt x="22" y="40"/>
                  <a:pt x="22" y="39"/>
                </a:cubicBezTo>
                <a:cubicBezTo>
                  <a:pt x="31" y="44"/>
                  <a:pt x="40" y="49"/>
                  <a:pt x="50" y="54"/>
                </a:cubicBezTo>
                <a:cubicBezTo>
                  <a:pt x="50" y="54"/>
                  <a:pt x="51" y="53"/>
                  <a:pt x="51" y="52"/>
                </a:cubicBezTo>
                <a:cubicBezTo>
                  <a:pt x="46" y="46"/>
                  <a:pt x="41" y="39"/>
                  <a:pt x="36" y="32"/>
                </a:cubicBezTo>
                <a:cubicBezTo>
                  <a:pt x="36" y="32"/>
                  <a:pt x="36" y="32"/>
                  <a:pt x="36" y="31"/>
                </a:cubicBezTo>
                <a:cubicBezTo>
                  <a:pt x="43" y="37"/>
                  <a:pt x="50" y="42"/>
                  <a:pt x="56" y="47"/>
                </a:cubicBezTo>
                <a:cubicBezTo>
                  <a:pt x="57" y="47"/>
                  <a:pt x="58" y="46"/>
                  <a:pt x="58" y="46"/>
                </a:cubicBezTo>
                <a:cubicBezTo>
                  <a:pt x="54" y="38"/>
                  <a:pt x="50" y="30"/>
                  <a:pt x="47" y="23"/>
                </a:cubicBezTo>
                <a:cubicBezTo>
                  <a:pt x="47" y="22"/>
                  <a:pt x="47" y="22"/>
                  <a:pt x="47" y="22"/>
                </a:cubicBezTo>
                <a:cubicBezTo>
                  <a:pt x="53" y="28"/>
                  <a:pt x="58" y="35"/>
                  <a:pt x="64" y="41"/>
                </a:cubicBezTo>
                <a:cubicBezTo>
                  <a:pt x="65" y="41"/>
                  <a:pt x="66" y="40"/>
                  <a:pt x="66" y="40"/>
                </a:cubicBezTo>
                <a:cubicBezTo>
                  <a:pt x="63" y="29"/>
                  <a:pt x="60" y="18"/>
                  <a:pt x="56" y="8"/>
                </a:cubicBezTo>
                <a:cubicBezTo>
                  <a:pt x="56" y="8"/>
                  <a:pt x="57" y="7"/>
                  <a:pt x="57" y="7"/>
                </a:cubicBezTo>
                <a:cubicBezTo>
                  <a:pt x="62" y="17"/>
                  <a:pt x="67" y="27"/>
                  <a:pt x="73" y="37"/>
                </a:cubicBezTo>
                <a:cubicBezTo>
                  <a:pt x="74" y="37"/>
                  <a:pt x="75" y="37"/>
                  <a:pt x="76" y="36"/>
                </a:cubicBezTo>
                <a:cubicBezTo>
                  <a:pt x="74" y="25"/>
                  <a:pt x="73" y="13"/>
                  <a:pt x="72" y="0"/>
                </a:cubicBezTo>
                <a:cubicBezTo>
                  <a:pt x="76" y="13"/>
                  <a:pt x="79" y="24"/>
                  <a:pt x="82" y="35"/>
                </a:cubicBezTo>
                <a:cubicBezTo>
                  <a:pt x="83" y="35"/>
                  <a:pt x="85" y="35"/>
                  <a:pt x="86" y="35"/>
                </a:cubicBezTo>
                <a:cubicBezTo>
                  <a:pt x="87" y="23"/>
                  <a:pt x="88" y="12"/>
                  <a:pt x="89" y="0"/>
                </a:cubicBezTo>
                <a:cubicBezTo>
                  <a:pt x="89" y="0"/>
                  <a:pt x="90" y="0"/>
                  <a:pt x="9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8" name="Freeform 133">
            <a:extLst>
              <a:ext uri="{FF2B5EF4-FFF2-40B4-BE49-F238E27FC236}">
                <a16:creationId xmlns:a16="http://schemas.microsoft.com/office/drawing/2014/main" id="{897C1472-088C-4F3A-898F-7072ADCC9C7D}"/>
              </a:ext>
            </a:extLst>
          </p:cNvPr>
          <p:cNvSpPr>
            <a:spLocks noEditPoints="1"/>
          </p:cNvSpPr>
          <p:nvPr/>
        </p:nvSpPr>
        <p:spPr bwMode="auto">
          <a:xfrm>
            <a:off x="4791076" y="3525838"/>
            <a:ext cx="217488" cy="128588"/>
          </a:xfrm>
          <a:custGeom>
            <a:avLst/>
            <a:gdLst>
              <a:gd name="T0" fmla="*/ 79 w 122"/>
              <a:gd name="T1" fmla="*/ 0 h 72"/>
              <a:gd name="T2" fmla="*/ 80 w 122"/>
              <a:gd name="T3" fmla="*/ 2 h 72"/>
              <a:gd name="T4" fmla="*/ 103 w 122"/>
              <a:gd name="T5" fmla="*/ 14 h 72"/>
              <a:gd name="T6" fmla="*/ 109 w 122"/>
              <a:gd name="T7" fmla="*/ 29 h 72"/>
              <a:gd name="T8" fmla="*/ 117 w 122"/>
              <a:gd name="T9" fmla="*/ 41 h 72"/>
              <a:gd name="T10" fmla="*/ 119 w 122"/>
              <a:gd name="T11" fmla="*/ 44 h 72"/>
              <a:gd name="T12" fmla="*/ 121 w 122"/>
              <a:gd name="T13" fmla="*/ 49 h 72"/>
              <a:gd name="T14" fmla="*/ 103 w 122"/>
              <a:gd name="T15" fmla="*/ 68 h 72"/>
              <a:gd name="T16" fmla="*/ 41 w 122"/>
              <a:gd name="T17" fmla="*/ 68 h 72"/>
              <a:gd name="T18" fmla="*/ 34 w 122"/>
              <a:gd name="T19" fmla="*/ 68 h 72"/>
              <a:gd name="T20" fmla="*/ 5 w 122"/>
              <a:gd name="T21" fmla="*/ 52 h 72"/>
              <a:gd name="T22" fmla="*/ 11 w 122"/>
              <a:gd name="T23" fmla="*/ 39 h 72"/>
              <a:gd name="T24" fmla="*/ 19 w 122"/>
              <a:gd name="T25" fmla="*/ 28 h 72"/>
              <a:gd name="T26" fmla="*/ 27 w 122"/>
              <a:gd name="T27" fmla="*/ 15 h 72"/>
              <a:gd name="T28" fmla="*/ 28 w 122"/>
              <a:gd name="T29" fmla="*/ 15 h 72"/>
              <a:gd name="T30" fmla="*/ 48 w 122"/>
              <a:gd name="T31" fmla="*/ 3 h 72"/>
              <a:gd name="T32" fmla="*/ 54 w 122"/>
              <a:gd name="T33" fmla="*/ 0 h 72"/>
              <a:gd name="T34" fmla="*/ 79 w 122"/>
              <a:gd name="T35" fmla="*/ 0 h 72"/>
              <a:gd name="T36" fmla="*/ 79 w 122"/>
              <a:gd name="T37" fmla="*/ 0 h 72"/>
              <a:gd name="T38" fmla="*/ 51 w 122"/>
              <a:gd name="T39" fmla="*/ 26 h 72"/>
              <a:gd name="T40" fmla="*/ 69 w 122"/>
              <a:gd name="T41" fmla="*/ 31 h 72"/>
              <a:gd name="T42" fmla="*/ 72 w 122"/>
              <a:gd name="T43" fmla="*/ 22 h 72"/>
              <a:gd name="T44" fmla="*/ 65 w 122"/>
              <a:gd name="T45" fmla="*/ 15 h 72"/>
              <a:gd name="T46" fmla="*/ 55 w 122"/>
              <a:gd name="T47" fmla="*/ 17 h 72"/>
              <a:gd name="T48" fmla="*/ 51 w 122"/>
              <a:gd name="T49" fmla="*/ 26 h 72"/>
              <a:gd name="T50" fmla="*/ 22 w 122"/>
              <a:gd name="T51" fmla="*/ 47 h 72"/>
              <a:gd name="T52" fmla="*/ 27 w 122"/>
              <a:gd name="T53" fmla="*/ 55 h 72"/>
              <a:gd name="T54" fmla="*/ 34 w 122"/>
              <a:gd name="T55" fmla="*/ 39 h 72"/>
              <a:gd name="T56" fmla="*/ 25 w 122"/>
              <a:gd name="T57" fmla="*/ 40 h 72"/>
              <a:gd name="T58" fmla="*/ 22 w 122"/>
              <a:gd name="T59" fmla="*/ 47 h 72"/>
              <a:gd name="T60" fmla="*/ 89 w 122"/>
              <a:gd name="T61" fmla="*/ 41 h 72"/>
              <a:gd name="T62" fmla="*/ 92 w 122"/>
              <a:gd name="T63" fmla="*/ 42 h 72"/>
              <a:gd name="T64" fmla="*/ 99 w 122"/>
              <a:gd name="T65" fmla="*/ 31 h 72"/>
              <a:gd name="T66" fmla="*/ 88 w 122"/>
              <a:gd name="T67" fmla="*/ 26 h 72"/>
              <a:gd name="T68" fmla="*/ 86 w 122"/>
              <a:gd name="T69" fmla="*/ 28 h 72"/>
              <a:gd name="T70" fmla="*/ 89 w 122"/>
              <a:gd name="T71" fmla="*/ 4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2" h="72">
                <a:moveTo>
                  <a:pt x="79" y="0"/>
                </a:moveTo>
                <a:cubicBezTo>
                  <a:pt x="79" y="0"/>
                  <a:pt x="79" y="1"/>
                  <a:pt x="80" y="2"/>
                </a:cubicBezTo>
                <a:cubicBezTo>
                  <a:pt x="88" y="5"/>
                  <a:pt x="95" y="9"/>
                  <a:pt x="103" y="14"/>
                </a:cubicBezTo>
                <a:cubicBezTo>
                  <a:pt x="110" y="19"/>
                  <a:pt x="112" y="20"/>
                  <a:pt x="109" y="29"/>
                </a:cubicBezTo>
                <a:cubicBezTo>
                  <a:pt x="114" y="32"/>
                  <a:pt x="121" y="32"/>
                  <a:pt x="117" y="41"/>
                </a:cubicBezTo>
                <a:cubicBezTo>
                  <a:pt x="117" y="41"/>
                  <a:pt x="118" y="43"/>
                  <a:pt x="119" y="44"/>
                </a:cubicBezTo>
                <a:cubicBezTo>
                  <a:pt x="120" y="46"/>
                  <a:pt x="121" y="47"/>
                  <a:pt x="121" y="49"/>
                </a:cubicBezTo>
                <a:cubicBezTo>
                  <a:pt x="122" y="54"/>
                  <a:pt x="109" y="68"/>
                  <a:pt x="103" y="68"/>
                </a:cubicBezTo>
                <a:cubicBezTo>
                  <a:pt x="83" y="68"/>
                  <a:pt x="62" y="68"/>
                  <a:pt x="41" y="68"/>
                </a:cubicBezTo>
                <a:cubicBezTo>
                  <a:pt x="39" y="68"/>
                  <a:pt x="36" y="67"/>
                  <a:pt x="34" y="68"/>
                </a:cubicBezTo>
                <a:cubicBezTo>
                  <a:pt x="19" y="72"/>
                  <a:pt x="12" y="62"/>
                  <a:pt x="5" y="52"/>
                </a:cubicBezTo>
                <a:cubicBezTo>
                  <a:pt x="0" y="46"/>
                  <a:pt x="2" y="42"/>
                  <a:pt x="11" y="39"/>
                </a:cubicBezTo>
                <a:cubicBezTo>
                  <a:pt x="8" y="32"/>
                  <a:pt x="11" y="28"/>
                  <a:pt x="19" y="28"/>
                </a:cubicBezTo>
                <a:cubicBezTo>
                  <a:pt x="18" y="21"/>
                  <a:pt x="19" y="16"/>
                  <a:pt x="27" y="15"/>
                </a:cubicBezTo>
                <a:cubicBezTo>
                  <a:pt x="27" y="15"/>
                  <a:pt x="28" y="15"/>
                  <a:pt x="28" y="15"/>
                </a:cubicBezTo>
                <a:cubicBezTo>
                  <a:pt x="32" y="7"/>
                  <a:pt x="40" y="5"/>
                  <a:pt x="48" y="3"/>
                </a:cubicBezTo>
                <a:cubicBezTo>
                  <a:pt x="50" y="2"/>
                  <a:pt x="52" y="0"/>
                  <a:pt x="54" y="0"/>
                </a:cubicBezTo>
                <a:cubicBezTo>
                  <a:pt x="63" y="0"/>
                  <a:pt x="71" y="0"/>
                  <a:pt x="79" y="0"/>
                </a:cubicBezTo>
                <a:cubicBezTo>
                  <a:pt x="79" y="0"/>
                  <a:pt x="79" y="0"/>
                  <a:pt x="79" y="0"/>
                </a:cubicBezTo>
                <a:close/>
                <a:moveTo>
                  <a:pt x="51" y="26"/>
                </a:moveTo>
                <a:cubicBezTo>
                  <a:pt x="56" y="32"/>
                  <a:pt x="62" y="34"/>
                  <a:pt x="69" y="31"/>
                </a:cubicBezTo>
                <a:cubicBezTo>
                  <a:pt x="70" y="28"/>
                  <a:pt x="71" y="25"/>
                  <a:pt x="72" y="22"/>
                </a:cubicBezTo>
                <a:cubicBezTo>
                  <a:pt x="70" y="19"/>
                  <a:pt x="68" y="15"/>
                  <a:pt x="65" y="15"/>
                </a:cubicBezTo>
                <a:cubicBezTo>
                  <a:pt x="62" y="14"/>
                  <a:pt x="58" y="16"/>
                  <a:pt x="55" y="17"/>
                </a:cubicBezTo>
                <a:cubicBezTo>
                  <a:pt x="54" y="19"/>
                  <a:pt x="53" y="22"/>
                  <a:pt x="51" y="26"/>
                </a:cubicBezTo>
                <a:close/>
                <a:moveTo>
                  <a:pt x="22" y="47"/>
                </a:moveTo>
                <a:cubicBezTo>
                  <a:pt x="24" y="49"/>
                  <a:pt x="25" y="52"/>
                  <a:pt x="27" y="55"/>
                </a:cubicBezTo>
                <a:cubicBezTo>
                  <a:pt x="40" y="49"/>
                  <a:pt x="40" y="48"/>
                  <a:pt x="34" y="39"/>
                </a:cubicBezTo>
                <a:cubicBezTo>
                  <a:pt x="31" y="39"/>
                  <a:pt x="28" y="40"/>
                  <a:pt x="25" y="40"/>
                </a:cubicBezTo>
                <a:cubicBezTo>
                  <a:pt x="24" y="42"/>
                  <a:pt x="23" y="45"/>
                  <a:pt x="22" y="47"/>
                </a:cubicBezTo>
                <a:close/>
                <a:moveTo>
                  <a:pt x="89" y="41"/>
                </a:moveTo>
                <a:cubicBezTo>
                  <a:pt x="90" y="41"/>
                  <a:pt x="91" y="41"/>
                  <a:pt x="92" y="42"/>
                </a:cubicBezTo>
                <a:cubicBezTo>
                  <a:pt x="94" y="38"/>
                  <a:pt x="97" y="35"/>
                  <a:pt x="99" y="31"/>
                </a:cubicBezTo>
                <a:cubicBezTo>
                  <a:pt x="95" y="30"/>
                  <a:pt x="92" y="28"/>
                  <a:pt x="88" y="26"/>
                </a:cubicBezTo>
                <a:cubicBezTo>
                  <a:pt x="88" y="27"/>
                  <a:pt x="87" y="27"/>
                  <a:pt x="86" y="28"/>
                </a:cubicBezTo>
                <a:cubicBezTo>
                  <a:pt x="87" y="32"/>
                  <a:pt x="88" y="36"/>
                  <a:pt x="89" y="4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19" name="Freeform 134">
            <a:extLst>
              <a:ext uri="{FF2B5EF4-FFF2-40B4-BE49-F238E27FC236}">
                <a16:creationId xmlns:a16="http://schemas.microsoft.com/office/drawing/2014/main" id="{A0968573-D4B5-4237-8FD6-172693AAD5AE}"/>
              </a:ext>
            </a:extLst>
          </p:cNvPr>
          <p:cNvSpPr>
            <a:spLocks/>
          </p:cNvSpPr>
          <p:nvPr/>
        </p:nvSpPr>
        <p:spPr bwMode="auto">
          <a:xfrm>
            <a:off x="5959476" y="993776"/>
            <a:ext cx="493713" cy="227013"/>
          </a:xfrm>
          <a:custGeom>
            <a:avLst/>
            <a:gdLst>
              <a:gd name="T0" fmla="*/ 276 w 276"/>
              <a:gd name="T1" fmla="*/ 120 h 127"/>
              <a:gd name="T2" fmla="*/ 263 w 276"/>
              <a:gd name="T3" fmla="*/ 127 h 127"/>
              <a:gd name="T4" fmla="*/ 197 w 276"/>
              <a:gd name="T5" fmla="*/ 33 h 127"/>
              <a:gd name="T6" fmla="*/ 80 w 276"/>
              <a:gd name="T7" fmla="*/ 32 h 127"/>
              <a:gd name="T8" fmla="*/ 12 w 276"/>
              <a:gd name="T9" fmla="*/ 127 h 127"/>
              <a:gd name="T10" fmla="*/ 5 w 276"/>
              <a:gd name="T11" fmla="*/ 119 h 127"/>
              <a:gd name="T12" fmla="*/ 0 w 276"/>
              <a:gd name="T13" fmla="*/ 117 h 127"/>
              <a:gd name="T14" fmla="*/ 129 w 276"/>
              <a:gd name="T15" fmla="*/ 3 h 127"/>
              <a:gd name="T16" fmla="*/ 276 w 276"/>
              <a:gd name="T17" fmla="*/ 12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6" h="127">
                <a:moveTo>
                  <a:pt x="276" y="120"/>
                </a:moveTo>
                <a:cubicBezTo>
                  <a:pt x="272" y="122"/>
                  <a:pt x="267" y="124"/>
                  <a:pt x="263" y="127"/>
                </a:cubicBezTo>
                <a:cubicBezTo>
                  <a:pt x="256" y="85"/>
                  <a:pt x="235" y="53"/>
                  <a:pt x="197" y="33"/>
                </a:cubicBezTo>
                <a:cubicBezTo>
                  <a:pt x="158" y="12"/>
                  <a:pt x="119" y="12"/>
                  <a:pt x="80" y="32"/>
                </a:cubicBezTo>
                <a:cubicBezTo>
                  <a:pt x="42" y="51"/>
                  <a:pt x="21" y="84"/>
                  <a:pt x="12" y="127"/>
                </a:cubicBezTo>
                <a:cubicBezTo>
                  <a:pt x="8" y="123"/>
                  <a:pt x="7" y="121"/>
                  <a:pt x="5" y="119"/>
                </a:cubicBezTo>
                <a:cubicBezTo>
                  <a:pt x="4" y="118"/>
                  <a:pt x="2" y="117"/>
                  <a:pt x="0" y="117"/>
                </a:cubicBezTo>
                <a:cubicBezTo>
                  <a:pt x="11" y="55"/>
                  <a:pt x="68" y="6"/>
                  <a:pt x="129" y="3"/>
                </a:cubicBezTo>
                <a:cubicBezTo>
                  <a:pt x="205" y="0"/>
                  <a:pt x="265" y="54"/>
                  <a:pt x="276" y="12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0" name="Freeform 135">
            <a:extLst>
              <a:ext uri="{FF2B5EF4-FFF2-40B4-BE49-F238E27FC236}">
                <a16:creationId xmlns:a16="http://schemas.microsoft.com/office/drawing/2014/main" id="{790A94D6-CB1D-42DC-B871-C6AE031621D0}"/>
              </a:ext>
            </a:extLst>
          </p:cNvPr>
          <p:cNvSpPr>
            <a:spLocks/>
          </p:cNvSpPr>
          <p:nvPr/>
        </p:nvSpPr>
        <p:spPr bwMode="auto">
          <a:xfrm>
            <a:off x="4808538" y="1233488"/>
            <a:ext cx="120650" cy="234950"/>
          </a:xfrm>
          <a:custGeom>
            <a:avLst/>
            <a:gdLst>
              <a:gd name="T0" fmla="*/ 36 w 67"/>
              <a:gd name="T1" fmla="*/ 111 h 131"/>
              <a:gd name="T2" fmla="*/ 36 w 67"/>
              <a:gd name="T3" fmla="*/ 131 h 131"/>
              <a:gd name="T4" fmla="*/ 30 w 67"/>
              <a:gd name="T5" fmla="*/ 131 h 131"/>
              <a:gd name="T6" fmla="*/ 29 w 67"/>
              <a:gd name="T7" fmla="*/ 128 h 131"/>
              <a:gd name="T8" fmla="*/ 15 w 67"/>
              <a:gd name="T9" fmla="*/ 106 h 131"/>
              <a:gd name="T10" fmla="*/ 0 w 67"/>
              <a:gd name="T11" fmla="*/ 83 h 131"/>
              <a:gd name="T12" fmla="*/ 26 w 67"/>
              <a:gd name="T13" fmla="*/ 7 h 131"/>
              <a:gd name="T14" fmla="*/ 33 w 67"/>
              <a:gd name="T15" fmla="*/ 0 h 131"/>
              <a:gd name="T16" fmla="*/ 56 w 67"/>
              <a:gd name="T17" fmla="*/ 37 h 131"/>
              <a:gd name="T18" fmla="*/ 65 w 67"/>
              <a:gd name="T19" fmla="*/ 79 h 131"/>
              <a:gd name="T20" fmla="*/ 43 w 67"/>
              <a:gd name="T21" fmla="*/ 109 h 131"/>
              <a:gd name="T22" fmla="*/ 36 w 67"/>
              <a:gd name="T23" fmla="*/ 11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7" h="131">
                <a:moveTo>
                  <a:pt x="36" y="111"/>
                </a:moveTo>
                <a:cubicBezTo>
                  <a:pt x="36" y="117"/>
                  <a:pt x="36" y="124"/>
                  <a:pt x="36" y="131"/>
                </a:cubicBezTo>
                <a:cubicBezTo>
                  <a:pt x="34" y="131"/>
                  <a:pt x="32" y="131"/>
                  <a:pt x="30" y="131"/>
                </a:cubicBezTo>
                <a:cubicBezTo>
                  <a:pt x="29" y="130"/>
                  <a:pt x="29" y="129"/>
                  <a:pt x="29" y="128"/>
                </a:cubicBezTo>
                <a:cubicBezTo>
                  <a:pt x="30" y="118"/>
                  <a:pt x="29" y="109"/>
                  <a:pt x="15" y="106"/>
                </a:cubicBezTo>
                <a:cubicBezTo>
                  <a:pt x="5" y="103"/>
                  <a:pt x="0" y="93"/>
                  <a:pt x="0" y="83"/>
                </a:cubicBezTo>
                <a:cubicBezTo>
                  <a:pt x="0" y="55"/>
                  <a:pt x="8" y="29"/>
                  <a:pt x="26" y="7"/>
                </a:cubicBezTo>
                <a:cubicBezTo>
                  <a:pt x="28" y="4"/>
                  <a:pt x="30" y="2"/>
                  <a:pt x="33" y="0"/>
                </a:cubicBezTo>
                <a:cubicBezTo>
                  <a:pt x="45" y="10"/>
                  <a:pt x="52" y="23"/>
                  <a:pt x="56" y="37"/>
                </a:cubicBezTo>
                <a:cubicBezTo>
                  <a:pt x="61" y="50"/>
                  <a:pt x="64" y="64"/>
                  <a:pt x="65" y="79"/>
                </a:cubicBezTo>
                <a:cubicBezTo>
                  <a:pt x="67" y="93"/>
                  <a:pt x="57" y="106"/>
                  <a:pt x="43" y="109"/>
                </a:cubicBezTo>
                <a:cubicBezTo>
                  <a:pt x="41" y="110"/>
                  <a:pt x="39" y="110"/>
                  <a:pt x="36" y="11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1" name="Freeform 136">
            <a:extLst>
              <a:ext uri="{FF2B5EF4-FFF2-40B4-BE49-F238E27FC236}">
                <a16:creationId xmlns:a16="http://schemas.microsoft.com/office/drawing/2014/main" id="{E801DA92-22DB-4EF0-B5F5-39EF60FC6C60}"/>
              </a:ext>
            </a:extLst>
          </p:cNvPr>
          <p:cNvSpPr>
            <a:spLocks/>
          </p:cNvSpPr>
          <p:nvPr/>
        </p:nvSpPr>
        <p:spPr bwMode="auto">
          <a:xfrm>
            <a:off x="5224463" y="1231901"/>
            <a:ext cx="119063" cy="236538"/>
          </a:xfrm>
          <a:custGeom>
            <a:avLst/>
            <a:gdLst>
              <a:gd name="T0" fmla="*/ 38 w 67"/>
              <a:gd name="T1" fmla="*/ 132 h 132"/>
              <a:gd name="T2" fmla="*/ 30 w 67"/>
              <a:gd name="T3" fmla="*/ 132 h 132"/>
              <a:gd name="T4" fmla="*/ 30 w 67"/>
              <a:gd name="T5" fmla="*/ 112 h 132"/>
              <a:gd name="T6" fmla="*/ 24 w 67"/>
              <a:gd name="T7" fmla="*/ 110 h 132"/>
              <a:gd name="T8" fmla="*/ 0 w 67"/>
              <a:gd name="T9" fmla="*/ 80 h 132"/>
              <a:gd name="T10" fmla="*/ 23 w 67"/>
              <a:gd name="T11" fmla="*/ 11 h 132"/>
              <a:gd name="T12" fmla="*/ 33 w 67"/>
              <a:gd name="T13" fmla="*/ 0 h 132"/>
              <a:gd name="T14" fmla="*/ 48 w 67"/>
              <a:gd name="T15" fmla="*/ 19 h 132"/>
              <a:gd name="T16" fmla="*/ 65 w 67"/>
              <a:gd name="T17" fmla="*/ 75 h 132"/>
              <a:gd name="T18" fmla="*/ 38 w 67"/>
              <a:gd name="T19" fmla="*/ 112 h 132"/>
              <a:gd name="T20" fmla="*/ 38 w 67"/>
              <a:gd name="T21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7" h="132">
                <a:moveTo>
                  <a:pt x="38" y="132"/>
                </a:moveTo>
                <a:cubicBezTo>
                  <a:pt x="34" y="132"/>
                  <a:pt x="32" y="132"/>
                  <a:pt x="30" y="132"/>
                </a:cubicBezTo>
                <a:cubicBezTo>
                  <a:pt x="30" y="125"/>
                  <a:pt x="30" y="119"/>
                  <a:pt x="30" y="112"/>
                </a:cubicBezTo>
                <a:cubicBezTo>
                  <a:pt x="27" y="112"/>
                  <a:pt x="26" y="111"/>
                  <a:pt x="24" y="110"/>
                </a:cubicBezTo>
                <a:cubicBezTo>
                  <a:pt x="8" y="106"/>
                  <a:pt x="0" y="97"/>
                  <a:pt x="0" y="80"/>
                </a:cubicBezTo>
                <a:cubicBezTo>
                  <a:pt x="1" y="55"/>
                  <a:pt x="8" y="32"/>
                  <a:pt x="23" y="11"/>
                </a:cubicBezTo>
                <a:cubicBezTo>
                  <a:pt x="26" y="8"/>
                  <a:pt x="29" y="5"/>
                  <a:pt x="33" y="0"/>
                </a:cubicBezTo>
                <a:cubicBezTo>
                  <a:pt x="39" y="7"/>
                  <a:pt x="44" y="13"/>
                  <a:pt x="48" y="19"/>
                </a:cubicBezTo>
                <a:cubicBezTo>
                  <a:pt x="58" y="36"/>
                  <a:pt x="64" y="55"/>
                  <a:pt x="65" y="75"/>
                </a:cubicBezTo>
                <a:cubicBezTo>
                  <a:pt x="67" y="96"/>
                  <a:pt x="60" y="105"/>
                  <a:pt x="38" y="112"/>
                </a:cubicBezTo>
                <a:cubicBezTo>
                  <a:pt x="38" y="118"/>
                  <a:pt x="38" y="124"/>
                  <a:pt x="38" y="13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2" name="Freeform 137">
            <a:extLst>
              <a:ext uri="{FF2B5EF4-FFF2-40B4-BE49-F238E27FC236}">
                <a16:creationId xmlns:a16="http://schemas.microsoft.com/office/drawing/2014/main" id="{6B2E0E72-C4A5-4D86-BD04-B3CD5BE6593B}"/>
              </a:ext>
            </a:extLst>
          </p:cNvPr>
          <p:cNvSpPr>
            <a:spLocks noEditPoints="1"/>
          </p:cNvSpPr>
          <p:nvPr/>
        </p:nvSpPr>
        <p:spPr bwMode="auto">
          <a:xfrm>
            <a:off x="5219701" y="3335338"/>
            <a:ext cx="134938" cy="220663"/>
          </a:xfrm>
          <a:custGeom>
            <a:avLst/>
            <a:gdLst>
              <a:gd name="T0" fmla="*/ 41 w 75"/>
              <a:gd name="T1" fmla="*/ 91 h 123"/>
              <a:gd name="T2" fmla="*/ 41 w 75"/>
              <a:gd name="T3" fmla="*/ 123 h 123"/>
              <a:gd name="T4" fmla="*/ 33 w 75"/>
              <a:gd name="T5" fmla="*/ 90 h 123"/>
              <a:gd name="T6" fmla="*/ 4 w 75"/>
              <a:gd name="T7" fmla="*/ 72 h 123"/>
              <a:gd name="T8" fmla="*/ 1 w 75"/>
              <a:gd name="T9" fmla="*/ 63 h 123"/>
              <a:gd name="T10" fmla="*/ 8 w 75"/>
              <a:gd name="T11" fmla="*/ 31 h 123"/>
              <a:gd name="T12" fmla="*/ 24 w 75"/>
              <a:gd name="T13" fmla="*/ 8 h 123"/>
              <a:gd name="T14" fmla="*/ 41 w 75"/>
              <a:gd name="T15" fmla="*/ 3 h 123"/>
              <a:gd name="T16" fmla="*/ 66 w 75"/>
              <a:gd name="T17" fmla="*/ 25 h 123"/>
              <a:gd name="T18" fmla="*/ 74 w 75"/>
              <a:gd name="T19" fmla="*/ 52 h 123"/>
              <a:gd name="T20" fmla="*/ 72 w 75"/>
              <a:gd name="T21" fmla="*/ 69 h 123"/>
              <a:gd name="T22" fmla="*/ 47 w 75"/>
              <a:gd name="T23" fmla="*/ 91 h 123"/>
              <a:gd name="T24" fmla="*/ 43 w 75"/>
              <a:gd name="T25" fmla="*/ 91 h 123"/>
              <a:gd name="T26" fmla="*/ 41 w 75"/>
              <a:gd name="T27" fmla="*/ 91 h 123"/>
              <a:gd name="T28" fmla="*/ 39 w 75"/>
              <a:gd name="T29" fmla="*/ 84 h 123"/>
              <a:gd name="T30" fmla="*/ 51 w 75"/>
              <a:gd name="T31" fmla="*/ 64 h 123"/>
              <a:gd name="T32" fmla="*/ 42 w 75"/>
              <a:gd name="T33" fmla="*/ 71 h 123"/>
              <a:gd name="T34" fmla="*/ 42 w 75"/>
              <a:gd name="T35" fmla="*/ 49 h 123"/>
              <a:gd name="T36" fmla="*/ 41 w 75"/>
              <a:gd name="T37" fmla="*/ 49 h 123"/>
              <a:gd name="T38" fmla="*/ 40 w 75"/>
              <a:gd name="T39" fmla="*/ 77 h 123"/>
              <a:gd name="T40" fmla="*/ 32 w 75"/>
              <a:gd name="T41" fmla="*/ 62 h 123"/>
              <a:gd name="T42" fmla="*/ 31 w 75"/>
              <a:gd name="T43" fmla="*/ 62 h 123"/>
              <a:gd name="T44" fmla="*/ 39 w 75"/>
              <a:gd name="T45" fmla="*/ 84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5" h="123">
                <a:moveTo>
                  <a:pt x="41" y="91"/>
                </a:moveTo>
                <a:cubicBezTo>
                  <a:pt x="41" y="101"/>
                  <a:pt x="41" y="111"/>
                  <a:pt x="41" y="123"/>
                </a:cubicBezTo>
                <a:cubicBezTo>
                  <a:pt x="29" y="113"/>
                  <a:pt x="38" y="100"/>
                  <a:pt x="33" y="90"/>
                </a:cubicBezTo>
                <a:cubicBezTo>
                  <a:pt x="19" y="93"/>
                  <a:pt x="12" y="81"/>
                  <a:pt x="4" y="72"/>
                </a:cubicBezTo>
                <a:cubicBezTo>
                  <a:pt x="2" y="70"/>
                  <a:pt x="0" y="66"/>
                  <a:pt x="1" y="63"/>
                </a:cubicBezTo>
                <a:cubicBezTo>
                  <a:pt x="2" y="52"/>
                  <a:pt x="6" y="42"/>
                  <a:pt x="8" y="31"/>
                </a:cubicBezTo>
                <a:cubicBezTo>
                  <a:pt x="9" y="21"/>
                  <a:pt x="18" y="16"/>
                  <a:pt x="24" y="8"/>
                </a:cubicBezTo>
                <a:cubicBezTo>
                  <a:pt x="29" y="3"/>
                  <a:pt x="35" y="0"/>
                  <a:pt x="41" y="3"/>
                </a:cubicBezTo>
                <a:cubicBezTo>
                  <a:pt x="52" y="7"/>
                  <a:pt x="62" y="13"/>
                  <a:pt x="66" y="25"/>
                </a:cubicBezTo>
                <a:cubicBezTo>
                  <a:pt x="69" y="34"/>
                  <a:pt x="72" y="43"/>
                  <a:pt x="74" y="52"/>
                </a:cubicBezTo>
                <a:cubicBezTo>
                  <a:pt x="75" y="57"/>
                  <a:pt x="75" y="65"/>
                  <a:pt x="72" y="69"/>
                </a:cubicBezTo>
                <a:cubicBezTo>
                  <a:pt x="65" y="77"/>
                  <a:pt x="63" y="92"/>
                  <a:pt x="47" y="91"/>
                </a:cubicBezTo>
                <a:cubicBezTo>
                  <a:pt x="46" y="91"/>
                  <a:pt x="44" y="91"/>
                  <a:pt x="43" y="91"/>
                </a:cubicBezTo>
                <a:cubicBezTo>
                  <a:pt x="42" y="91"/>
                  <a:pt x="42" y="91"/>
                  <a:pt x="41" y="91"/>
                </a:cubicBezTo>
                <a:close/>
                <a:moveTo>
                  <a:pt x="39" y="84"/>
                </a:moveTo>
                <a:cubicBezTo>
                  <a:pt x="42" y="78"/>
                  <a:pt x="47" y="71"/>
                  <a:pt x="51" y="64"/>
                </a:cubicBezTo>
                <a:cubicBezTo>
                  <a:pt x="49" y="66"/>
                  <a:pt x="46" y="68"/>
                  <a:pt x="42" y="71"/>
                </a:cubicBezTo>
                <a:cubicBezTo>
                  <a:pt x="42" y="63"/>
                  <a:pt x="42" y="56"/>
                  <a:pt x="42" y="49"/>
                </a:cubicBezTo>
                <a:cubicBezTo>
                  <a:pt x="42" y="49"/>
                  <a:pt x="42" y="49"/>
                  <a:pt x="41" y="49"/>
                </a:cubicBezTo>
                <a:cubicBezTo>
                  <a:pt x="41" y="58"/>
                  <a:pt x="40" y="66"/>
                  <a:pt x="40" y="77"/>
                </a:cubicBezTo>
                <a:cubicBezTo>
                  <a:pt x="36" y="71"/>
                  <a:pt x="34" y="66"/>
                  <a:pt x="32" y="62"/>
                </a:cubicBezTo>
                <a:cubicBezTo>
                  <a:pt x="31" y="62"/>
                  <a:pt x="31" y="62"/>
                  <a:pt x="31" y="62"/>
                </a:cubicBezTo>
                <a:cubicBezTo>
                  <a:pt x="34" y="70"/>
                  <a:pt x="36" y="78"/>
                  <a:pt x="39" y="8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3" name="Freeform 138">
            <a:extLst>
              <a:ext uri="{FF2B5EF4-FFF2-40B4-BE49-F238E27FC236}">
                <a16:creationId xmlns:a16="http://schemas.microsoft.com/office/drawing/2014/main" id="{852ABCA5-01AC-49BE-9755-9953B144EF99}"/>
              </a:ext>
            </a:extLst>
          </p:cNvPr>
          <p:cNvSpPr>
            <a:spLocks noEditPoints="1"/>
          </p:cNvSpPr>
          <p:nvPr/>
        </p:nvSpPr>
        <p:spPr bwMode="auto">
          <a:xfrm>
            <a:off x="8183563" y="2036763"/>
            <a:ext cx="560388" cy="561975"/>
          </a:xfrm>
          <a:custGeom>
            <a:avLst/>
            <a:gdLst>
              <a:gd name="T0" fmla="*/ 0 w 313"/>
              <a:gd name="T1" fmla="*/ 158 h 314"/>
              <a:gd name="T2" fmla="*/ 154 w 313"/>
              <a:gd name="T3" fmla="*/ 1 h 314"/>
              <a:gd name="T4" fmla="*/ 313 w 313"/>
              <a:gd name="T5" fmla="*/ 157 h 314"/>
              <a:gd name="T6" fmla="*/ 156 w 313"/>
              <a:gd name="T7" fmla="*/ 314 h 314"/>
              <a:gd name="T8" fmla="*/ 0 w 313"/>
              <a:gd name="T9" fmla="*/ 158 h 314"/>
              <a:gd name="T10" fmla="*/ 156 w 313"/>
              <a:gd name="T11" fmla="*/ 309 h 314"/>
              <a:gd name="T12" fmla="*/ 308 w 313"/>
              <a:gd name="T13" fmla="*/ 157 h 314"/>
              <a:gd name="T14" fmla="*/ 157 w 313"/>
              <a:gd name="T15" fmla="*/ 6 h 314"/>
              <a:gd name="T16" fmla="*/ 5 w 313"/>
              <a:gd name="T17" fmla="*/ 157 h 314"/>
              <a:gd name="T18" fmla="*/ 156 w 313"/>
              <a:gd name="T19" fmla="*/ 309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3" h="314">
                <a:moveTo>
                  <a:pt x="0" y="158"/>
                </a:moveTo>
                <a:cubicBezTo>
                  <a:pt x="0" y="70"/>
                  <a:pt x="69" y="2"/>
                  <a:pt x="154" y="1"/>
                </a:cubicBezTo>
                <a:cubicBezTo>
                  <a:pt x="243" y="0"/>
                  <a:pt x="313" y="70"/>
                  <a:pt x="313" y="157"/>
                </a:cubicBezTo>
                <a:cubicBezTo>
                  <a:pt x="313" y="244"/>
                  <a:pt x="243" y="314"/>
                  <a:pt x="156" y="314"/>
                </a:cubicBezTo>
                <a:cubicBezTo>
                  <a:pt x="71" y="314"/>
                  <a:pt x="0" y="243"/>
                  <a:pt x="0" y="158"/>
                </a:cubicBezTo>
                <a:close/>
                <a:moveTo>
                  <a:pt x="156" y="309"/>
                </a:moveTo>
                <a:cubicBezTo>
                  <a:pt x="239" y="308"/>
                  <a:pt x="308" y="243"/>
                  <a:pt x="308" y="157"/>
                </a:cubicBezTo>
                <a:cubicBezTo>
                  <a:pt x="308" y="71"/>
                  <a:pt x="239" y="6"/>
                  <a:pt x="157" y="6"/>
                </a:cubicBezTo>
                <a:cubicBezTo>
                  <a:pt x="74" y="5"/>
                  <a:pt x="5" y="74"/>
                  <a:pt x="5" y="157"/>
                </a:cubicBezTo>
                <a:cubicBezTo>
                  <a:pt x="5" y="240"/>
                  <a:pt x="74" y="309"/>
                  <a:pt x="156" y="30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4" name="Freeform 139">
            <a:extLst>
              <a:ext uri="{FF2B5EF4-FFF2-40B4-BE49-F238E27FC236}">
                <a16:creationId xmlns:a16="http://schemas.microsoft.com/office/drawing/2014/main" id="{70FE68EB-D49C-4EE0-96BA-4A897CD012D9}"/>
              </a:ext>
            </a:extLst>
          </p:cNvPr>
          <p:cNvSpPr>
            <a:spLocks/>
          </p:cNvSpPr>
          <p:nvPr/>
        </p:nvSpPr>
        <p:spPr bwMode="auto">
          <a:xfrm>
            <a:off x="7058026" y="4673601"/>
            <a:ext cx="519113" cy="92075"/>
          </a:xfrm>
          <a:custGeom>
            <a:avLst/>
            <a:gdLst>
              <a:gd name="T0" fmla="*/ 291 w 291"/>
              <a:gd name="T1" fmla="*/ 47 h 51"/>
              <a:gd name="T2" fmla="*/ 269 w 291"/>
              <a:gd name="T3" fmla="*/ 49 h 51"/>
              <a:gd name="T4" fmla="*/ 151 w 291"/>
              <a:gd name="T5" fmla="*/ 36 h 51"/>
              <a:gd name="T6" fmla="*/ 77 w 291"/>
              <a:gd name="T7" fmla="*/ 20 h 51"/>
              <a:gd name="T8" fmla="*/ 1 w 291"/>
              <a:gd name="T9" fmla="*/ 41 h 51"/>
              <a:gd name="T10" fmla="*/ 0 w 291"/>
              <a:gd name="T11" fmla="*/ 40 h 51"/>
              <a:gd name="T12" fmla="*/ 5 w 291"/>
              <a:gd name="T13" fmla="*/ 31 h 51"/>
              <a:gd name="T14" fmla="*/ 72 w 291"/>
              <a:gd name="T15" fmla="*/ 1 h 51"/>
              <a:gd name="T16" fmla="*/ 155 w 291"/>
              <a:gd name="T17" fmla="*/ 14 h 51"/>
              <a:gd name="T18" fmla="*/ 284 w 291"/>
              <a:gd name="T19" fmla="*/ 43 h 51"/>
              <a:gd name="T20" fmla="*/ 291 w 291"/>
              <a:gd name="T21" fmla="*/ 45 h 51"/>
              <a:gd name="T22" fmla="*/ 291 w 291"/>
              <a:gd name="T23" fmla="*/ 4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1" h="51">
                <a:moveTo>
                  <a:pt x="291" y="47"/>
                </a:moveTo>
                <a:cubicBezTo>
                  <a:pt x="284" y="48"/>
                  <a:pt x="277" y="49"/>
                  <a:pt x="269" y="49"/>
                </a:cubicBezTo>
                <a:cubicBezTo>
                  <a:pt x="229" y="51"/>
                  <a:pt x="190" y="45"/>
                  <a:pt x="151" y="36"/>
                </a:cubicBezTo>
                <a:cubicBezTo>
                  <a:pt x="127" y="30"/>
                  <a:pt x="102" y="24"/>
                  <a:pt x="77" y="20"/>
                </a:cubicBezTo>
                <a:cubicBezTo>
                  <a:pt x="49" y="16"/>
                  <a:pt x="22" y="20"/>
                  <a:pt x="1" y="41"/>
                </a:cubicBezTo>
                <a:cubicBezTo>
                  <a:pt x="1" y="41"/>
                  <a:pt x="0" y="40"/>
                  <a:pt x="0" y="40"/>
                </a:cubicBezTo>
                <a:cubicBezTo>
                  <a:pt x="1" y="37"/>
                  <a:pt x="3" y="34"/>
                  <a:pt x="5" y="31"/>
                </a:cubicBezTo>
                <a:cubicBezTo>
                  <a:pt x="22" y="10"/>
                  <a:pt x="46" y="2"/>
                  <a:pt x="72" y="1"/>
                </a:cubicBezTo>
                <a:cubicBezTo>
                  <a:pt x="100" y="0"/>
                  <a:pt x="127" y="8"/>
                  <a:pt x="155" y="14"/>
                </a:cubicBezTo>
                <a:cubicBezTo>
                  <a:pt x="198" y="24"/>
                  <a:pt x="241" y="34"/>
                  <a:pt x="284" y="43"/>
                </a:cubicBezTo>
                <a:cubicBezTo>
                  <a:pt x="287" y="44"/>
                  <a:pt x="289" y="45"/>
                  <a:pt x="291" y="45"/>
                </a:cubicBezTo>
                <a:cubicBezTo>
                  <a:pt x="291" y="46"/>
                  <a:pt x="291" y="47"/>
                  <a:pt x="291" y="4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5" name="Freeform 140">
            <a:extLst>
              <a:ext uri="{FF2B5EF4-FFF2-40B4-BE49-F238E27FC236}">
                <a16:creationId xmlns:a16="http://schemas.microsoft.com/office/drawing/2014/main" id="{8526BD44-7B19-4CE4-B82B-BBA76F3278B5}"/>
              </a:ext>
            </a:extLst>
          </p:cNvPr>
          <p:cNvSpPr>
            <a:spLocks/>
          </p:cNvSpPr>
          <p:nvPr/>
        </p:nvSpPr>
        <p:spPr bwMode="auto">
          <a:xfrm>
            <a:off x="7053263" y="4614863"/>
            <a:ext cx="522288" cy="96838"/>
          </a:xfrm>
          <a:custGeom>
            <a:avLst/>
            <a:gdLst>
              <a:gd name="T0" fmla="*/ 292 w 292"/>
              <a:gd name="T1" fmla="*/ 50 h 54"/>
              <a:gd name="T2" fmla="*/ 267 w 292"/>
              <a:gd name="T3" fmla="*/ 52 h 54"/>
              <a:gd name="T4" fmla="*/ 146 w 292"/>
              <a:gd name="T5" fmla="*/ 38 h 54"/>
              <a:gd name="T6" fmla="*/ 75 w 292"/>
              <a:gd name="T7" fmla="*/ 23 h 54"/>
              <a:gd name="T8" fmla="*/ 5 w 292"/>
              <a:gd name="T9" fmla="*/ 41 h 54"/>
              <a:gd name="T10" fmla="*/ 0 w 292"/>
              <a:gd name="T11" fmla="*/ 44 h 54"/>
              <a:gd name="T12" fmla="*/ 20 w 292"/>
              <a:gd name="T13" fmla="*/ 20 h 54"/>
              <a:gd name="T14" fmla="*/ 95 w 292"/>
              <a:gd name="T15" fmla="*/ 5 h 54"/>
              <a:gd name="T16" fmla="*/ 221 w 292"/>
              <a:gd name="T17" fmla="*/ 33 h 54"/>
              <a:gd name="T18" fmla="*/ 285 w 292"/>
              <a:gd name="T19" fmla="*/ 46 h 54"/>
              <a:gd name="T20" fmla="*/ 292 w 292"/>
              <a:gd name="T21" fmla="*/ 48 h 54"/>
              <a:gd name="T22" fmla="*/ 292 w 292"/>
              <a:gd name="T23" fmla="*/ 5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2" h="54">
                <a:moveTo>
                  <a:pt x="292" y="50"/>
                </a:moveTo>
                <a:cubicBezTo>
                  <a:pt x="284" y="51"/>
                  <a:pt x="275" y="52"/>
                  <a:pt x="267" y="52"/>
                </a:cubicBezTo>
                <a:cubicBezTo>
                  <a:pt x="226" y="54"/>
                  <a:pt x="186" y="47"/>
                  <a:pt x="146" y="38"/>
                </a:cubicBezTo>
                <a:cubicBezTo>
                  <a:pt x="123" y="32"/>
                  <a:pt x="99" y="26"/>
                  <a:pt x="75" y="23"/>
                </a:cubicBezTo>
                <a:cubicBezTo>
                  <a:pt x="50" y="19"/>
                  <a:pt x="26" y="25"/>
                  <a:pt x="5" y="41"/>
                </a:cubicBezTo>
                <a:cubicBezTo>
                  <a:pt x="4" y="42"/>
                  <a:pt x="3" y="43"/>
                  <a:pt x="0" y="44"/>
                </a:cubicBezTo>
                <a:cubicBezTo>
                  <a:pt x="5" y="33"/>
                  <a:pt x="12" y="26"/>
                  <a:pt x="20" y="20"/>
                </a:cubicBezTo>
                <a:cubicBezTo>
                  <a:pt x="43" y="5"/>
                  <a:pt x="69" y="0"/>
                  <a:pt x="95" y="5"/>
                </a:cubicBezTo>
                <a:cubicBezTo>
                  <a:pt x="137" y="13"/>
                  <a:pt x="179" y="23"/>
                  <a:pt x="221" y="33"/>
                </a:cubicBezTo>
                <a:cubicBezTo>
                  <a:pt x="243" y="37"/>
                  <a:pt x="264" y="42"/>
                  <a:pt x="285" y="46"/>
                </a:cubicBezTo>
                <a:cubicBezTo>
                  <a:pt x="287" y="47"/>
                  <a:pt x="290" y="47"/>
                  <a:pt x="292" y="48"/>
                </a:cubicBezTo>
                <a:cubicBezTo>
                  <a:pt x="292" y="49"/>
                  <a:pt x="292" y="49"/>
                  <a:pt x="292" y="5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6" name="Freeform 141">
            <a:extLst>
              <a:ext uri="{FF2B5EF4-FFF2-40B4-BE49-F238E27FC236}">
                <a16:creationId xmlns:a16="http://schemas.microsoft.com/office/drawing/2014/main" id="{569526EE-D6E3-47FD-B6DC-D0066360E141}"/>
              </a:ext>
            </a:extLst>
          </p:cNvPr>
          <p:cNvSpPr>
            <a:spLocks/>
          </p:cNvSpPr>
          <p:nvPr/>
        </p:nvSpPr>
        <p:spPr bwMode="auto">
          <a:xfrm>
            <a:off x="8186738" y="1289051"/>
            <a:ext cx="550863" cy="73025"/>
          </a:xfrm>
          <a:custGeom>
            <a:avLst/>
            <a:gdLst>
              <a:gd name="T0" fmla="*/ 0 w 308"/>
              <a:gd name="T1" fmla="*/ 37 h 41"/>
              <a:gd name="T2" fmla="*/ 63 w 308"/>
              <a:gd name="T3" fmla="*/ 14 h 41"/>
              <a:gd name="T4" fmla="*/ 113 w 308"/>
              <a:gd name="T5" fmla="*/ 9 h 41"/>
              <a:gd name="T6" fmla="*/ 154 w 308"/>
              <a:gd name="T7" fmla="*/ 8 h 41"/>
              <a:gd name="T8" fmla="*/ 183 w 308"/>
              <a:gd name="T9" fmla="*/ 17 h 41"/>
              <a:gd name="T10" fmla="*/ 209 w 308"/>
              <a:gd name="T11" fmla="*/ 10 h 41"/>
              <a:gd name="T12" fmla="*/ 234 w 308"/>
              <a:gd name="T13" fmla="*/ 6 h 41"/>
              <a:gd name="T14" fmla="*/ 255 w 308"/>
              <a:gd name="T15" fmla="*/ 17 h 41"/>
              <a:gd name="T16" fmla="*/ 308 w 308"/>
              <a:gd name="T17" fmla="*/ 35 h 41"/>
              <a:gd name="T18" fmla="*/ 274 w 308"/>
              <a:gd name="T19" fmla="*/ 36 h 41"/>
              <a:gd name="T20" fmla="*/ 238 w 308"/>
              <a:gd name="T21" fmla="*/ 23 h 41"/>
              <a:gd name="T22" fmla="*/ 216 w 308"/>
              <a:gd name="T23" fmla="*/ 25 h 41"/>
              <a:gd name="T24" fmla="*/ 156 w 308"/>
              <a:gd name="T25" fmla="*/ 30 h 41"/>
              <a:gd name="T26" fmla="*/ 110 w 308"/>
              <a:gd name="T27" fmla="*/ 30 h 41"/>
              <a:gd name="T28" fmla="*/ 67 w 308"/>
              <a:gd name="T29" fmla="*/ 30 h 41"/>
              <a:gd name="T30" fmla="*/ 0 w 308"/>
              <a:gd name="T31" fmla="*/ 37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8" h="41">
                <a:moveTo>
                  <a:pt x="0" y="37"/>
                </a:moveTo>
                <a:cubicBezTo>
                  <a:pt x="13" y="18"/>
                  <a:pt x="43" y="7"/>
                  <a:pt x="63" y="14"/>
                </a:cubicBezTo>
                <a:cubicBezTo>
                  <a:pt x="81" y="21"/>
                  <a:pt x="97" y="20"/>
                  <a:pt x="113" y="9"/>
                </a:cubicBezTo>
                <a:cubicBezTo>
                  <a:pt x="126" y="0"/>
                  <a:pt x="140" y="1"/>
                  <a:pt x="154" y="8"/>
                </a:cubicBezTo>
                <a:cubicBezTo>
                  <a:pt x="163" y="12"/>
                  <a:pt x="173" y="15"/>
                  <a:pt x="183" y="17"/>
                </a:cubicBezTo>
                <a:cubicBezTo>
                  <a:pt x="193" y="20"/>
                  <a:pt x="201" y="17"/>
                  <a:pt x="209" y="10"/>
                </a:cubicBezTo>
                <a:cubicBezTo>
                  <a:pt x="216" y="3"/>
                  <a:pt x="225" y="3"/>
                  <a:pt x="234" y="6"/>
                </a:cubicBezTo>
                <a:cubicBezTo>
                  <a:pt x="241" y="9"/>
                  <a:pt x="248" y="13"/>
                  <a:pt x="255" y="17"/>
                </a:cubicBezTo>
                <a:cubicBezTo>
                  <a:pt x="272" y="26"/>
                  <a:pt x="288" y="36"/>
                  <a:pt x="308" y="35"/>
                </a:cubicBezTo>
                <a:cubicBezTo>
                  <a:pt x="297" y="40"/>
                  <a:pt x="285" y="40"/>
                  <a:pt x="274" y="36"/>
                </a:cubicBezTo>
                <a:cubicBezTo>
                  <a:pt x="262" y="33"/>
                  <a:pt x="250" y="28"/>
                  <a:pt x="238" y="23"/>
                </a:cubicBezTo>
                <a:cubicBezTo>
                  <a:pt x="230" y="19"/>
                  <a:pt x="223" y="20"/>
                  <a:pt x="216" y="25"/>
                </a:cubicBezTo>
                <a:cubicBezTo>
                  <a:pt x="197" y="41"/>
                  <a:pt x="176" y="39"/>
                  <a:pt x="156" y="30"/>
                </a:cubicBezTo>
                <a:cubicBezTo>
                  <a:pt x="140" y="22"/>
                  <a:pt x="126" y="20"/>
                  <a:pt x="110" y="30"/>
                </a:cubicBezTo>
                <a:cubicBezTo>
                  <a:pt x="97" y="38"/>
                  <a:pt x="81" y="37"/>
                  <a:pt x="67" y="30"/>
                </a:cubicBezTo>
                <a:cubicBezTo>
                  <a:pt x="44" y="18"/>
                  <a:pt x="22" y="23"/>
                  <a:pt x="0" y="3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7" name="Freeform 142">
            <a:extLst>
              <a:ext uri="{FF2B5EF4-FFF2-40B4-BE49-F238E27FC236}">
                <a16:creationId xmlns:a16="http://schemas.microsoft.com/office/drawing/2014/main" id="{90AA0CCF-6FD2-4F2B-ADE5-12A020B5EC12}"/>
              </a:ext>
            </a:extLst>
          </p:cNvPr>
          <p:cNvSpPr>
            <a:spLocks/>
          </p:cNvSpPr>
          <p:nvPr/>
        </p:nvSpPr>
        <p:spPr bwMode="auto">
          <a:xfrm>
            <a:off x="8186738" y="1236663"/>
            <a:ext cx="552450" cy="73025"/>
          </a:xfrm>
          <a:custGeom>
            <a:avLst/>
            <a:gdLst>
              <a:gd name="T0" fmla="*/ 309 w 309"/>
              <a:gd name="T1" fmla="*/ 33 h 40"/>
              <a:gd name="T2" fmla="*/ 260 w 309"/>
              <a:gd name="T3" fmla="*/ 31 h 40"/>
              <a:gd name="T4" fmla="*/ 233 w 309"/>
              <a:gd name="T5" fmla="*/ 20 h 40"/>
              <a:gd name="T6" fmla="*/ 221 w 309"/>
              <a:gd name="T7" fmla="*/ 21 h 40"/>
              <a:gd name="T8" fmla="*/ 154 w 309"/>
              <a:gd name="T9" fmla="*/ 28 h 40"/>
              <a:gd name="T10" fmla="*/ 112 w 309"/>
              <a:gd name="T11" fmla="*/ 28 h 40"/>
              <a:gd name="T12" fmla="*/ 64 w 309"/>
              <a:gd name="T13" fmla="*/ 28 h 40"/>
              <a:gd name="T14" fmla="*/ 0 w 309"/>
              <a:gd name="T15" fmla="*/ 34 h 40"/>
              <a:gd name="T16" fmla="*/ 11 w 309"/>
              <a:gd name="T17" fmla="*/ 25 h 40"/>
              <a:gd name="T18" fmla="*/ 69 w 309"/>
              <a:gd name="T19" fmla="*/ 15 h 40"/>
              <a:gd name="T20" fmla="*/ 111 w 309"/>
              <a:gd name="T21" fmla="*/ 9 h 40"/>
              <a:gd name="T22" fmla="*/ 154 w 309"/>
              <a:gd name="T23" fmla="*/ 7 h 40"/>
              <a:gd name="T24" fmla="*/ 188 w 309"/>
              <a:gd name="T25" fmla="*/ 16 h 40"/>
              <a:gd name="T26" fmla="*/ 207 w 309"/>
              <a:gd name="T27" fmla="*/ 10 h 40"/>
              <a:gd name="T28" fmla="*/ 240 w 309"/>
              <a:gd name="T29" fmla="*/ 7 h 40"/>
              <a:gd name="T30" fmla="*/ 267 w 309"/>
              <a:gd name="T31" fmla="*/ 22 h 40"/>
              <a:gd name="T32" fmla="*/ 309 w 309"/>
              <a:gd name="T33" fmla="*/ 3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09" h="40">
                <a:moveTo>
                  <a:pt x="309" y="33"/>
                </a:moveTo>
                <a:cubicBezTo>
                  <a:pt x="292" y="40"/>
                  <a:pt x="276" y="37"/>
                  <a:pt x="260" y="31"/>
                </a:cubicBezTo>
                <a:cubicBezTo>
                  <a:pt x="251" y="27"/>
                  <a:pt x="242" y="23"/>
                  <a:pt x="233" y="20"/>
                </a:cubicBezTo>
                <a:cubicBezTo>
                  <a:pt x="229" y="19"/>
                  <a:pt x="224" y="19"/>
                  <a:pt x="221" y="21"/>
                </a:cubicBezTo>
                <a:cubicBezTo>
                  <a:pt x="200" y="39"/>
                  <a:pt x="177" y="38"/>
                  <a:pt x="154" y="28"/>
                </a:cubicBezTo>
                <a:cubicBezTo>
                  <a:pt x="139" y="20"/>
                  <a:pt x="127" y="19"/>
                  <a:pt x="112" y="28"/>
                </a:cubicBezTo>
                <a:cubicBezTo>
                  <a:pt x="97" y="37"/>
                  <a:pt x="80" y="36"/>
                  <a:pt x="64" y="28"/>
                </a:cubicBezTo>
                <a:cubicBezTo>
                  <a:pt x="41" y="16"/>
                  <a:pt x="21" y="24"/>
                  <a:pt x="0" y="34"/>
                </a:cubicBezTo>
                <a:cubicBezTo>
                  <a:pt x="3" y="31"/>
                  <a:pt x="7" y="27"/>
                  <a:pt x="11" y="25"/>
                </a:cubicBezTo>
                <a:cubicBezTo>
                  <a:pt x="28" y="12"/>
                  <a:pt x="47" y="6"/>
                  <a:pt x="69" y="15"/>
                </a:cubicBezTo>
                <a:cubicBezTo>
                  <a:pt x="84" y="20"/>
                  <a:pt x="98" y="18"/>
                  <a:pt x="111" y="9"/>
                </a:cubicBezTo>
                <a:cubicBezTo>
                  <a:pt x="125" y="0"/>
                  <a:pt x="138" y="0"/>
                  <a:pt x="154" y="7"/>
                </a:cubicBezTo>
                <a:cubicBezTo>
                  <a:pt x="164" y="12"/>
                  <a:pt x="176" y="14"/>
                  <a:pt x="188" y="16"/>
                </a:cubicBezTo>
                <a:cubicBezTo>
                  <a:pt x="194" y="17"/>
                  <a:pt x="202" y="14"/>
                  <a:pt x="207" y="10"/>
                </a:cubicBezTo>
                <a:cubicBezTo>
                  <a:pt x="217" y="2"/>
                  <a:pt x="228" y="1"/>
                  <a:pt x="240" y="7"/>
                </a:cubicBezTo>
                <a:cubicBezTo>
                  <a:pt x="249" y="12"/>
                  <a:pt x="258" y="17"/>
                  <a:pt x="267" y="22"/>
                </a:cubicBezTo>
                <a:cubicBezTo>
                  <a:pt x="280" y="29"/>
                  <a:pt x="293" y="34"/>
                  <a:pt x="309" y="3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8" name="Freeform 143">
            <a:extLst>
              <a:ext uri="{FF2B5EF4-FFF2-40B4-BE49-F238E27FC236}">
                <a16:creationId xmlns:a16="http://schemas.microsoft.com/office/drawing/2014/main" id="{5A0DB191-0B5A-42DD-8D54-709CB14B1CE5}"/>
              </a:ext>
            </a:extLst>
          </p:cNvPr>
          <p:cNvSpPr>
            <a:spLocks/>
          </p:cNvSpPr>
          <p:nvPr/>
        </p:nvSpPr>
        <p:spPr bwMode="auto">
          <a:xfrm>
            <a:off x="8193088" y="1179513"/>
            <a:ext cx="546100" cy="71438"/>
          </a:xfrm>
          <a:custGeom>
            <a:avLst/>
            <a:gdLst>
              <a:gd name="T0" fmla="*/ 305 w 305"/>
              <a:gd name="T1" fmla="*/ 35 h 40"/>
              <a:gd name="T2" fmla="*/ 266 w 305"/>
              <a:gd name="T3" fmla="*/ 36 h 40"/>
              <a:gd name="T4" fmla="*/ 235 w 305"/>
              <a:gd name="T5" fmla="*/ 24 h 40"/>
              <a:gd name="T6" fmla="*/ 211 w 305"/>
              <a:gd name="T7" fmla="*/ 27 h 40"/>
              <a:gd name="T8" fmla="*/ 165 w 305"/>
              <a:gd name="T9" fmla="*/ 34 h 40"/>
              <a:gd name="T10" fmla="*/ 140 w 305"/>
              <a:gd name="T11" fmla="*/ 25 h 40"/>
              <a:gd name="T12" fmla="*/ 117 w 305"/>
              <a:gd name="T13" fmla="*/ 26 h 40"/>
              <a:gd name="T14" fmla="*/ 84 w 305"/>
              <a:gd name="T15" fmla="*/ 35 h 40"/>
              <a:gd name="T16" fmla="*/ 63 w 305"/>
              <a:gd name="T17" fmla="*/ 30 h 40"/>
              <a:gd name="T18" fmla="*/ 6 w 305"/>
              <a:gd name="T19" fmla="*/ 31 h 40"/>
              <a:gd name="T20" fmla="*/ 0 w 305"/>
              <a:gd name="T21" fmla="*/ 34 h 40"/>
              <a:gd name="T22" fmla="*/ 23 w 305"/>
              <a:gd name="T23" fmla="*/ 17 h 40"/>
              <a:gd name="T24" fmla="*/ 64 w 305"/>
              <a:gd name="T25" fmla="*/ 16 h 40"/>
              <a:gd name="T26" fmla="*/ 106 w 305"/>
              <a:gd name="T27" fmla="*/ 11 h 40"/>
              <a:gd name="T28" fmla="*/ 149 w 305"/>
              <a:gd name="T29" fmla="*/ 9 h 40"/>
              <a:gd name="T30" fmla="*/ 187 w 305"/>
              <a:gd name="T31" fmla="*/ 18 h 40"/>
              <a:gd name="T32" fmla="*/ 202 w 305"/>
              <a:gd name="T33" fmla="*/ 13 h 40"/>
              <a:gd name="T34" fmla="*/ 238 w 305"/>
              <a:gd name="T35" fmla="*/ 10 h 40"/>
              <a:gd name="T36" fmla="*/ 267 w 305"/>
              <a:gd name="T37" fmla="*/ 26 h 40"/>
              <a:gd name="T38" fmla="*/ 305 w 305"/>
              <a:gd name="T39" fmla="*/ 35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05" h="40">
                <a:moveTo>
                  <a:pt x="305" y="35"/>
                </a:moveTo>
                <a:cubicBezTo>
                  <a:pt x="292" y="40"/>
                  <a:pt x="279" y="40"/>
                  <a:pt x="266" y="36"/>
                </a:cubicBezTo>
                <a:cubicBezTo>
                  <a:pt x="256" y="32"/>
                  <a:pt x="245" y="28"/>
                  <a:pt x="235" y="24"/>
                </a:cubicBezTo>
                <a:cubicBezTo>
                  <a:pt x="226" y="20"/>
                  <a:pt x="219" y="20"/>
                  <a:pt x="211" y="27"/>
                </a:cubicBezTo>
                <a:cubicBezTo>
                  <a:pt x="198" y="39"/>
                  <a:pt x="181" y="38"/>
                  <a:pt x="165" y="34"/>
                </a:cubicBezTo>
                <a:cubicBezTo>
                  <a:pt x="157" y="32"/>
                  <a:pt x="148" y="29"/>
                  <a:pt x="140" y="25"/>
                </a:cubicBezTo>
                <a:cubicBezTo>
                  <a:pt x="132" y="21"/>
                  <a:pt x="125" y="21"/>
                  <a:pt x="117" y="26"/>
                </a:cubicBezTo>
                <a:cubicBezTo>
                  <a:pt x="107" y="32"/>
                  <a:pt x="96" y="36"/>
                  <a:pt x="84" y="35"/>
                </a:cubicBezTo>
                <a:cubicBezTo>
                  <a:pt x="76" y="34"/>
                  <a:pt x="69" y="34"/>
                  <a:pt x="63" y="30"/>
                </a:cubicBezTo>
                <a:cubicBezTo>
                  <a:pt x="43" y="19"/>
                  <a:pt x="25" y="23"/>
                  <a:pt x="6" y="31"/>
                </a:cubicBezTo>
                <a:cubicBezTo>
                  <a:pt x="4" y="32"/>
                  <a:pt x="3" y="33"/>
                  <a:pt x="0" y="34"/>
                </a:cubicBezTo>
                <a:cubicBezTo>
                  <a:pt x="5" y="27"/>
                  <a:pt x="12" y="22"/>
                  <a:pt x="23" y="17"/>
                </a:cubicBezTo>
                <a:cubicBezTo>
                  <a:pt x="37" y="12"/>
                  <a:pt x="50" y="10"/>
                  <a:pt x="64" y="16"/>
                </a:cubicBezTo>
                <a:cubicBezTo>
                  <a:pt x="79" y="22"/>
                  <a:pt x="93" y="20"/>
                  <a:pt x="106" y="11"/>
                </a:cubicBezTo>
                <a:cubicBezTo>
                  <a:pt x="120" y="2"/>
                  <a:pt x="134" y="0"/>
                  <a:pt x="149" y="9"/>
                </a:cubicBezTo>
                <a:cubicBezTo>
                  <a:pt x="161" y="15"/>
                  <a:pt x="174" y="19"/>
                  <a:pt x="187" y="18"/>
                </a:cubicBezTo>
                <a:cubicBezTo>
                  <a:pt x="192" y="17"/>
                  <a:pt x="198" y="16"/>
                  <a:pt x="202" y="13"/>
                </a:cubicBezTo>
                <a:cubicBezTo>
                  <a:pt x="214" y="3"/>
                  <a:pt x="226" y="3"/>
                  <a:pt x="238" y="10"/>
                </a:cubicBezTo>
                <a:cubicBezTo>
                  <a:pt x="248" y="15"/>
                  <a:pt x="257" y="21"/>
                  <a:pt x="267" y="26"/>
                </a:cubicBezTo>
                <a:cubicBezTo>
                  <a:pt x="279" y="32"/>
                  <a:pt x="291" y="36"/>
                  <a:pt x="305" y="35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29" name="Freeform 144">
            <a:extLst>
              <a:ext uri="{FF2B5EF4-FFF2-40B4-BE49-F238E27FC236}">
                <a16:creationId xmlns:a16="http://schemas.microsoft.com/office/drawing/2014/main" id="{EE2206E6-862B-4A98-A933-E2733F215165}"/>
              </a:ext>
            </a:extLst>
          </p:cNvPr>
          <p:cNvSpPr>
            <a:spLocks/>
          </p:cNvSpPr>
          <p:nvPr/>
        </p:nvSpPr>
        <p:spPr bwMode="auto">
          <a:xfrm>
            <a:off x="6003926" y="1036638"/>
            <a:ext cx="404813" cy="198438"/>
          </a:xfrm>
          <a:custGeom>
            <a:avLst/>
            <a:gdLst>
              <a:gd name="T0" fmla="*/ 226 w 226"/>
              <a:gd name="T1" fmla="*/ 110 h 111"/>
              <a:gd name="T2" fmla="*/ 221 w 226"/>
              <a:gd name="T3" fmla="*/ 111 h 111"/>
              <a:gd name="T4" fmla="*/ 214 w 226"/>
              <a:gd name="T5" fmla="*/ 111 h 111"/>
              <a:gd name="T6" fmla="*/ 175 w 226"/>
              <a:gd name="T7" fmla="*/ 38 h 111"/>
              <a:gd name="T8" fmla="*/ 114 w 226"/>
              <a:gd name="T9" fmla="*/ 17 h 111"/>
              <a:gd name="T10" fmla="*/ 44 w 226"/>
              <a:gd name="T11" fmla="*/ 44 h 111"/>
              <a:gd name="T12" fmla="*/ 11 w 226"/>
              <a:gd name="T13" fmla="*/ 110 h 111"/>
              <a:gd name="T14" fmla="*/ 0 w 226"/>
              <a:gd name="T15" fmla="*/ 110 h 111"/>
              <a:gd name="T16" fmla="*/ 103 w 226"/>
              <a:gd name="T17" fmla="*/ 5 h 111"/>
              <a:gd name="T18" fmla="*/ 226 w 226"/>
              <a:gd name="T19" fmla="*/ 11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6" h="111">
                <a:moveTo>
                  <a:pt x="226" y="110"/>
                </a:moveTo>
                <a:cubicBezTo>
                  <a:pt x="224" y="110"/>
                  <a:pt x="223" y="111"/>
                  <a:pt x="221" y="111"/>
                </a:cubicBezTo>
                <a:cubicBezTo>
                  <a:pt x="219" y="111"/>
                  <a:pt x="217" y="111"/>
                  <a:pt x="214" y="111"/>
                </a:cubicBezTo>
                <a:cubicBezTo>
                  <a:pt x="211" y="81"/>
                  <a:pt x="198" y="57"/>
                  <a:pt x="175" y="38"/>
                </a:cubicBezTo>
                <a:cubicBezTo>
                  <a:pt x="157" y="24"/>
                  <a:pt x="137" y="17"/>
                  <a:pt x="114" y="17"/>
                </a:cubicBezTo>
                <a:cubicBezTo>
                  <a:pt x="87" y="16"/>
                  <a:pt x="64" y="25"/>
                  <a:pt x="44" y="44"/>
                </a:cubicBezTo>
                <a:cubicBezTo>
                  <a:pt x="24" y="61"/>
                  <a:pt x="14" y="84"/>
                  <a:pt x="11" y="110"/>
                </a:cubicBezTo>
                <a:cubicBezTo>
                  <a:pt x="7" y="110"/>
                  <a:pt x="4" y="110"/>
                  <a:pt x="0" y="110"/>
                </a:cubicBezTo>
                <a:cubicBezTo>
                  <a:pt x="1" y="66"/>
                  <a:pt x="39" y="11"/>
                  <a:pt x="103" y="5"/>
                </a:cubicBezTo>
                <a:cubicBezTo>
                  <a:pt x="168" y="0"/>
                  <a:pt x="222" y="49"/>
                  <a:pt x="226" y="11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0" name="Freeform 145">
            <a:extLst>
              <a:ext uri="{FF2B5EF4-FFF2-40B4-BE49-F238E27FC236}">
                <a16:creationId xmlns:a16="http://schemas.microsoft.com/office/drawing/2014/main" id="{B94B480A-940B-477C-868F-B592923C4947}"/>
              </a:ext>
            </a:extLst>
          </p:cNvPr>
          <p:cNvSpPr>
            <a:spLocks/>
          </p:cNvSpPr>
          <p:nvPr/>
        </p:nvSpPr>
        <p:spPr bwMode="auto">
          <a:xfrm>
            <a:off x="8258176" y="4343401"/>
            <a:ext cx="400050" cy="323850"/>
          </a:xfrm>
          <a:custGeom>
            <a:avLst/>
            <a:gdLst>
              <a:gd name="T0" fmla="*/ 202 w 224"/>
              <a:gd name="T1" fmla="*/ 181 h 181"/>
              <a:gd name="T2" fmla="*/ 211 w 224"/>
              <a:gd name="T3" fmla="*/ 144 h 181"/>
              <a:gd name="T4" fmla="*/ 137 w 224"/>
              <a:gd name="T5" fmla="*/ 34 h 181"/>
              <a:gd name="T6" fmla="*/ 28 w 224"/>
              <a:gd name="T7" fmla="*/ 91 h 181"/>
              <a:gd name="T8" fmla="*/ 30 w 224"/>
              <a:gd name="T9" fmla="*/ 169 h 181"/>
              <a:gd name="T10" fmla="*/ 34 w 224"/>
              <a:gd name="T11" fmla="*/ 178 h 181"/>
              <a:gd name="T12" fmla="*/ 22 w 224"/>
              <a:gd name="T13" fmla="*/ 172 h 181"/>
              <a:gd name="T14" fmla="*/ 57 w 224"/>
              <a:gd name="T15" fmla="*/ 42 h 181"/>
              <a:gd name="T16" fmla="*/ 218 w 224"/>
              <a:gd name="T17" fmla="*/ 101 h 181"/>
              <a:gd name="T18" fmla="*/ 210 w 224"/>
              <a:gd name="T19" fmla="*/ 176 h 181"/>
              <a:gd name="T20" fmla="*/ 202 w 224"/>
              <a:gd name="T21" fmla="*/ 181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24" h="181">
                <a:moveTo>
                  <a:pt x="202" y="181"/>
                </a:moveTo>
                <a:cubicBezTo>
                  <a:pt x="206" y="167"/>
                  <a:pt x="209" y="155"/>
                  <a:pt x="211" y="144"/>
                </a:cubicBezTo>
                <a:cubicBezTo>
                  <a:pt x="221" y="95"/>
                  <a:pt x="186" y="44"/>
                  <a:pt x="137" y="34"/>
                </a:cubicBezTo>
                <a:cubicBezTo>
                  <a:pt x="90" y="25"/>
                  <a:pt x="47" y="48"/>
                  <a:pt x="28" y="91"/>
                </a:cubicBezTo>
                <a:cubicBezTo>
                  <a:pt x="17" y="117"/>
                  <a:pt x="18" y="143"/>
                  <a:pt x="30" y="169"/>
                </a:cubicBezTo>
                <a:cubicBezTo>
                  <a:pt x="31" y="172"/>
                  <a:pt x="33" y="175"/>
                  <a:pt x="34" y="178"/>
                </a:cubicBezTo>
                <a:cubicBezTo>
                  <a:pt x="26" y="180"/>
                  <a:pt x="26" y="180"/>
                  <a:pt x="22" y="172"/>
                </a:cubicBezTo>
                <a:cubicBezTo>
                  <a:pt x="0" y="128"/>
                  <a:pt x="16" y="70"/>
                  <a:pt x="57" y="42"/>
                </a:cubicBezTo>
                <a:cubicBezTo>
                  <a:pt x="118" y="0"/>
                  <a:pt x="200" y="33"/>
                  <a:pt x="218" y="101"/>
                </a:cubicBezTo>
                <a:cubicBezTo>
                  <a:pt x="224" y="127"/>
                  <a:pt x="220" y="152"/>
                  <a:pt x="210" y="176"/>
                </a:cubicBezTo>
                <a:cubicBezTo>
                  <a:pt x="210" y="178"/>
                  <a:pt x="206" y="179"/>
                  <a:pt x="202" y="18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1" name="Freeform 146">
            <a:extLst>
              <a:ext uri="{FF2B5EF4-FFF2-40B4-BE49-F238E27FC236}">
                <a16:creationId xmlns:a16="http://schemas.microsoft.com/office/drawing/2014/main" id="{2592A045-676D-4960-ADC2-E96C0E6AA3BD}"/>
              </a:ext>
            </a:extLst>
          </p:cNvPr>
          <p:cNvSpPr>
            <a:spLocks/>
          </p:cNvSpPr>
          <p:nvPr/>
        </p:nvSpPr>
        <p:spPr bwMode="auto">
          <a:xfrm>
            <a:off x="7345363" y="954088"/>
            <a:ext cx="119063" cy="120650"/>
          </a:xfrm>
          <a:custGeom>
            <a:avLst/>
            <a:gdLst>
              <a:gd name="T0" fmla="*/ 33 w 67"/>
              <a:gd name="T1" fmla="*/ 67 h 67"/>
              <a:gd name="T2" fmla="*/ 0 w 67"/>
              <a:gd name="T3" fmla="*/ 33 h 67"/>
              <a:gd name="T4" fmla="*/ 34 w 67"/>
              <a:gd name="T5" fmla="*/ 1 h 67"/>
              <a:gd name="T6" fmla="*/ 66 w 67"/>
              <a:gd name="T7" fmla="*/ 34 h 67"/>
              <a:gd name="T8" fmla="*/ 33 w 67"/>
              <a:gd name="T9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67">
                <a:moveTo>
                  <a:pt x="33" y="67"/>
                </a:moveTo>
                <a:cubicBezTo>
                  <a:pt x="12" y="66"/>
                  <a:pt x="0" y="51"/>
                  <a:pt x="0" y="33"/>
                </a:cubicBezTo>
                <a:cubicBezTo>
                  <a:pt x="0" y="15"/>
                  <a:pt x="17" y="0"/>
                  <a:pt x="34" y="1"/>
                </a:cubicBezTo>
                <a:cubicBezTo>
                  <a:pt x="52" y="1"/>
                  <a:pt x="67" y="17"/>
                  <a:pt x="66" y="34"/>
                </a:cubicBezTo>
                <a:cubicBezTo>
                  <a:pt x="65" y="54"/>
                  <a:pt x="52" y="67"/>
                  <a:pt x="33" y="6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2" name="Freeform 147">
            <a:extLst>
              <a:ext uri="{FF2B5EF4-FFF2-40B4-BE49-F238E27FC236}">
                <a16:creationId xmlns:a16="http://schemas.microsoft.com/office/drawing/2014/main" id="{5E4CF0B1-4ADB-4750-9CDC-F008414182B7}"/>
              </a:ext>
            </a:extLst>
          </p:cNvPr>
          <p:cNvSpPr>
            <a:spLocks/>
          </p:cNvSpPr>
          <p:nvPr/>
        </p:nvSpPr>
        <p:spPr bwMode="auto">
          <a:xfrm>
            <a:off x="5192713" y="1065213"/>
            <a:ext cx="92075" cy="176213"/>
          </a:xfrm>
          <a:custGeom>
            <a:avLst/>
            <a:gdLst>
              <a:gd name="T0" fmla="*/ 25 w 51"/>
              <a:gd name="T1" fmla="*/ 0 h 98"/>
              <a:gd name="T2" fmla="*/ 49 w 51"/>
              <a:gd name="T3" fmla="*/ 65 h 98"/>
              <a:gd name="T4" fmla="*/ 29 w 51"/>
              <a:gd name="T5" fmla="*/ 83 h 98"/>
              <a:gd name="T6" fmla="*/ 29 w 51"/>
              <a:gd name="T7" fmla="*/ 98 h 98"/>
              <a:gd name="T8" fmla="*/ 22 w 51"/>
              <a:gd name="T9" fmla="*/ 83 h 98"/>
              <a:gd name="T10" fmla="*/ 3 w 51"/>
              <a:gd name="T11" fmla="*/ 48 h 98"/>
              <a:gd name="T12" fmla="*/ 19 w 51"/>
              <a:gd name="T13" fmla="*/ 9 h 98"/>
              <a:gd name="T14" fmla="*/ 25 w 51"/>
              <a:gd name="T15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" h="98">
                <a:moveTo>
                  <a:pt x="25" y="0"/>
                </a:moveTo>
                <a:cubicBezTo>
                  <a:pt x="44" y="20"/>
                  <a:pt x="51" y="41"/>
                  <a:pt x="49" y="65"/>
                </a:cubicBezTo>
                <a:cubicBezTo>
                  <a:pt x="49" y="74"/>
                  <a:pt x="43" y="79"/>
                  <a:pt x="29" y="83"/>
                </a:cubicBezTo>
                <a:cubicBezTo>
                  <a:pt x="29" y="87"/>
                  <a:pt x="29" y="92"/>
                  <a:pt x="29" y="98"/>
                </a:cubicBezTo>
                <a:cubicBezTo>
                  <a:pt x="19" y="95"/>
                  <a:pt x="26" y="87"/>
                  <a:pt x="22" y="83"/>
                </a:cubicBezTo>
                <a:cubicBezTo>
                  <a:pt x="4" y="76"/>
                  <a:pt x="0" y="69"/>
                  <a:pt x="3" y="48"/>
                </a:cubicBezTo>
                <a:cubicBezTo>
                  <a:pt x="6" y="34"/>
                  <a:pt x="10" y="21"/>
                  <a:pt x="19" y="9"/>
                </a:cubicBezTo>
                <a:cubicBezTo>
                  <a:pt x="21" y="6"/>
                  <a:pt x="23" y="4"/>
                  <a:pt x="25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3" name="Freeform 148">
            <a:extLst>
              <a:ext uri="{FF2B5EF4-FFF2-40B4-BE49-F238E27FC236}">
                <a16:creationId xmlns:a16="http://schemas.microsoft.com/office/drawing/2014/main" id="{A00F9346-865F-4166-BD56-E1576C6980D2}"/>
              </a:ext>
            </a:extLst>
          </p:cNvPr>
          <p:cNvSpPr>
            <a:spLocks/>
          </p:cNvSpPr>
          <p:nvPr/>
        </p:nvSpPr>
        <p:spPr bwMode="auto">
          <a:xfrm>
            <a:off x="4864101" y="1066801"/>
            <a:ext cx="93663" cy="174625"/>
          </a:xfrm>
          <a:custGeom>
            <a:avLst/>
            <a:gdLst>
              <a:gd name="T0" fmla="*/ 25 w 52"/>
              <a:gd name="T1" fmla="*/ 0 h 97"/>
              <a:gd name="T2" fmla="*/ 48 w 52"/>
              <a:gd name="T3" fmla="*/ 44 h 97"/>
              <a:gd name="T4" fmla="*/ 49 w 52"/>
              <a:gd name="T5" fmla="*/ 50 h 97"/>
              <a:gd name="T6" fmla="*/ 29 w 52"/>
              <a:gd name="T7" fmla="*/ 82 h 97"/>
              <a:gd name="T8" fmla="*/ 29 w 52"/>
              <a:gd name="T9" fmla="*/ 97 h 97"/>
              <a:gd name="T10" fmla="*/ 21 w 52"/>
              <a:gd name="T11" fmla="*/ 82 h 97"/>
              <a:gd name="T12" fmla="*/ 3 w 52"/>
              <a:gd name="T13" fmla="*/ 48 h 97"/>
              <a:gd name="T14" fmla="*/ 18 w 52"/>
              <a:gd name="T15" fmla="*/ 9 h 97"/>
              <a:gd name="T16" fmla="*/ 25 w 52"/>
              <a:gd name="T17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97">
                <a:moveTo>
                  <a:pt x="25" y="0"/>
                </a:moveTo>
                <a:cubicBezTo>
                  <a:pt x="39" y="13"/>
                  <a:pt x="44" y="28"/>
                  <a:pt x="48" y="44"/>
                </a:cubicBezTo>
                <a:cubicBezTo>
                  <a:pt x="48" y="46"/>
                  <a:pt x="48" y="48"/>
                  <a:pt x="49" y="50"/>
                </a:cubicBezTo>
                <a:cubicBezTo>
                  <a:pt x="52" y="68"/>
                  <a:pt x="46" y="77"/>
                  <a:pt x="29" y="82"/>
                </a:cubicBezTo>
                <a:cubicBezTo>
                  <a:pt x="29" y="86"/>
                  <a:pt x="29" y="91"/>
                  <a:pt x="29" y="97"/>
                </a:cubicBezTo>
                <a:cubicBezTo>
                  <a:pt x="18" y="95"/>
                  <a:pt x="25" y="86"/>
                  <a:pt x="21" y="82"/>
                </a:cubicBezTo>
                <a:cubicBezTo>
                  <a:pt x="3" y="75"/>
                  <a:pt x="0" y="69"/>
                  <a:pt x="3" y="48"/>
                </a:cubicBezTo>
                <a:cubicBezTo>
                  <a:pt x="5" y="34"/>
                  <a:pt x="9" y="21"/>
                  <a:pt x="18" y="9"/>
                </a:cubicBezTo>
                <a:cubicBezTo>
                  <a:pt x="20" y="6"/>
                  <a:pt x="22" y="4"/>
                  <a:pt x="25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4" name="Freeform 149">
            <a:extLst>
              <a:ext uri="{FF2B5EF4-FFF2-40B4-BE49-F238E27FC236}">
                <a16:creationId xmlns:a16="http://schemas.microsoft.com/office/drawing/2014/main" id="{A6D068AA-691B-45E3-84A9-D1E7ABB14334}"/>
              </a:ext>
            </a:extLst>
          </p:cNvPr>
          <p:cNvSpPr>
            <a:spLocks/>
          </p:cNvSpPr>
          <p:nvPr/>
        </p:nvSpPr>
        <p:spPr bwMode="auto">
          <a:xfrm>
            <a:off x="4803776" y="4621213"/>
            <a:ext cx="539750" cy="76200"/>
          </a:xfrm>
          <a:custGeom>
            <a:avLst/>
            <a:gdLst>
              <a:gd name="T0" fmla="*/ 302 w 302"/>
              <a:gd name="T1" fmla="*/ 0 h 42"/>
              <a:gd name="T2" fmla="*/ 191 w 302"/>
              <a:gd name="T3" fmla="*/ 36 h 42"/>
              <a:gd name="T4" fmla="*/ 155 w 302"/>
              <a:gd name="T5" fmla="*/ 29 h 42"/>
              <a:gd name="T6" fmla="*/ 67 w 302"/>
              <a:gd name="T7" fmla="*/ 26 h 42"/>
              <a:gd name="T8" fmla="*/ 0 w 302"/>
              <a:gd name="T9" fmla="*/ 42 h 42"/>
              <a:gd name="T10" fmla="*/ 9 w 302"/>
              <a:gd name="T11" fmla="*/ 37 h 42"/>
              <a:gd name="T12" fmla="*/ 116 w 302"/>
              <a:gd name="T13" fmla="*/ 10 h 42"/>
              <a:gd name="T14" fmla="*/ 157 w 302"/>
              <a:gd name="T15" fmla="*/ 16 h 42"/>
              <a:gd name="T16" fmla="*/ 211 w 302"/>
              <a:gd name="T17" fmla="*/ 26 h 42"/>
              <a:gd name="T18" fmla="*/ 300 w 302"/>
              <a:gd name="T19" fmla="*/ 1 h 42"/>
              <a:gd name="T20" fmla="*/ 302 w 302"/>
              <a:gd name="T2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2" h="42">
                <a:moveTo>
                  <a:pt x="302" y="0"/>
                </a:moveTo>
                <a:cubicBezTo>
                  <a:pt x="270" y="26"/>
                  <a:pt x="234" y="42"/>
                  <a:pt x="191" y="36"/>
                </a:cubicBezTo>
                <a:cubicBezTo>
                  <a:pt x="179" y="35"/>
                  <a:pt x="167" y="32"/>
                  <a:pt x="155" y="29"/>
                </a:cubicBezTo>
                <a:cubicBezTo>
                  <a:pt x="126" y="19"/>
                  <a:pt x="97" y="20"/>
                  <a:pt x="67" y="26"/>
                </a:cubicBezTo>
                <a:cubicBezTo>
                  <a:pt x="45" y="30"/>
                  <a:pt x="22" y="37"/>
                  <a:pt x="0" y="42"/>
                </a:cubicBezTo>
                <a:cubicBezTo>
                  <a:pt x="2" y="41"/>
                  <a:pt x="6" y="39"/>
                  <a:pt x="9" y="37"/>
                </a:cubicBezTo>
                <a:cubicBezTo>
                  <a:pt x="43" y="21"/>
                  <a:pt x="78" y="10"/>
                  <a:pt x="116" y="10"/>
                </a:cubicBezTo>
                <a:cubicBezTo>
                  <a:pt x="130" y="10"/>
                  <a:pt x="143" y="14"/>
                  <a:pt x="157" y="16"/>
                </a:cubicBezTo>
                <a:cubicBezTo>
                  <a:pt x="175" y="20"/>
                  <a:pt x="193" y="25"/>
                  <a:pt x="211" y="26"/>
                </a:cubicBezTo>
                <a:cubicBezTo>
                  <a:pt x="243" y="28"/>
                  <a:pt x="272" y="16"/>
                  <a:pt x="300" y="1"/>
                </a:cubicBezTo>
                <a:cubicBezTo>
                  <a:pt x="301" y="1"/>
                  <a:pt x="302" y="0"/>
                  <a:pt x="302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5" name="Freeform 150">
            <a:extLst>
              <a:ext uri="{FF2B5EF4-FFF2-40B4-BE49-F238E27FC236}">
                <a16:creationId xmlns:a16="http://schemas.microsoft.com/office/drawing/2014/main" id="{6A890977-A5C9-498C-857F-D89B03165EE2}"/>
              </a:ext>
            </a:extLst>
          </p:cNvPr>
          <p:cNvSpPr>
            <a:spLocks/>
          </p:cNvSpPr>
          <p:nvPr/>
        </p:nvSpPr>
        <p:spPr bwMode="auto">
          <a:xfrm>
            <a:off x="8310563" y="3367088"/>
            <a:ext cx="104775" cy="182563"/>
          </a:xfrm>
          <a:custGeom>
            <a:avLst/>
            <a:gdLst>
              <a:gd name="T0" fmla="*/ 9 w 58"/>
              <a:gd name="T1" fmla="*/ 60 h 102"/>
              <a:gd name="T2" fmla="*/ 0 w 58"/>
              <a:gd name="T3" fmla="*/ 59 h 102"/>
              <a:gd name="T4" fmla="*/ 10 w 58"/>
              <a:gd name="T5" fmla="*/ 41 h 102"/>
              <a:gd name="T6" fmla="*/ 4 w 58"/>
              <a:gd name="T7" fmla="*/ 40 h 102"/>
              <a:gd name="T8" fmla="*/ 27 w 58"/>
              <a:gd name="T9" fmla="*/ 0 h 102"/>
              <a:gd name="T10" fmla="*/ 50 w 58"/>
              <a:gd name="T11" fmla="*/ 40 h 102"/>
              <a:gd name="T12" fmla="*/ 44 w 58"/>
              <a:gd name="T13" fmla="*/ 41 h 102"/>
              <a:gd name="T14" fmla="*/ 54 w 58"/>
              <a:gd name="T15" fmla="*/ 59 h 102"/>
              <a:gd name="T16" fmla="*/ 47 w 58"/>
              <a:gd name="T17" fmla="*/ 60 h 102"/>
              <a:gd name="T18" fmla="*/ 58 w 58"/>
              <a:gd name="T19" fmla="*/ 81 h 102"/>
              <a:gd name="T20" fmla="*/ 29 w 58"/>
              <a:gd name="T21" fmla="*/ 81 h 102"/>
              <a:gd name="T22" fmla="*/ 29 w 58"/>
              <a:gd name="T23" fmla="*/ 101 h 102"/>
              <a:gd name="T24" fmla="*/ 26 w 58"/>
              <a:gd name="T25" fmla="*/ 102 h 102"/>
              <a:gd name="T26" fmla="*/ 24 w 58"/>
              <a:gd name="T27" fmla="*/ 82 h 102"/>
              <a:gd name="T28" fmla="*/ 10 w 58"/>
              <a:gd name="T29" fmla="*/ 76 h 102"/>
              <a:gd name="T30" fmla="*/ 9 w 58"/>
              <a:gd name="T3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8" h="102">
                <a:moveTo>
                  <a:pt x="9" y="60"/>
                </a:moveTo>
                <a:cubicBezTo>
                  <a:pt x="5" y="60"/>
                  <a:pt x="3" y="60"/>
                  <a:pt x="0" y="59"/>
                </a:cubicBezTo>
                <a:cubicBezTo>
                  <a:pt x="4" y="53"/>
                  <a:pt x="7" y="47"/>
                  <a:pt x="10" y="41"/>
                </a:cubicBezTo>
                <a:cubicBezTo>
                  <a:pt x="8" y="41"/>
                  <a:pt x="6" y="41"/>
                  <a:pt x="4" y="40"/>
                </a:cubicBezTo>
                <a:cubicBezTo>
                  <a:pt x="12" y="27"/>
                  <a:pt x="19" y="14"/>
                  <a:pt x="27" y="0"/>
                </a:cubicBezTo>
                <a:cubicBezTo>
                  <a:pt x="35" y="14"/>
                  <a:pt x="43" y="27"/>
                  <a:pt x="50" y="40"/>
                </a:cubicBezTo>
                <a:cubicBezTo>
                  <a:pt x="48" y="41"/>
                  <a:pt x="46" y="41"/>
                  <a:pt x="44" y="41"/>
                </a:cubicBezTo>
                <a:cubicBezTo>
                  <a:pt x="47" y="47"/>
                  <a:pt x="51" y="53"/>
                  <a:pt x="54" y="59"/>
                </a:cubicBezTo>
                <a:cubicBezTo>
                  <a:pt x="52" y="60"/>
                  <a:pt x="49" y="60"/>
                  <a:pt x="47" y="60"/>
                </a:cubicBezTo>
                <a:cubicBezTo>
                  <a:pt x="51" y="67"/>
                  <a:pt x="54" y="74"/>
                  <a:pt x="58" y="81"/>
                </a:cubicBezTo>
                <a:cubicBezTo>
                  <a:pt x="49" y="81"/>
                  <a:pt x="40" y="81"/>
                  <a:pt x="29" y="81"/>
                </a:cubicBezTo>
                <a:cubicBezTo>
                  <a:pt x="29" y="88"/>
                  <a:pt x="29" y="95"/>
                  <a:pt x="29" y="101"/>
                </a:cubicBezTo>
                <a:cubicBezTo>
                  <a:pt x="28" y="102"/>
                  <a:pt x="27" y="102"/>
                  <a:pt x="26" y="102"/>
                </a:cubicBezTo>
                <a:cubicBezTo>
                  <a:pt x="25" y="95"/>
                  <a:pt x="25" y="89"/>
                  <a:pt x="24" y="82"/>
                </a:cubicBezTo>
                <a:cubicBezTo>
                  <a:pt x="19" y="81"/>
                  <a:pt x="12" y="84"/>
                  <a:pt x="10" y="76"/>
                </a:cubicBezTo>
                <a:cubicBezTo>
                  <a:pt x="9" y="71"/>
                  <a:pt x="2" y="67"/>
                  <a:pt x="9" y="6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6" name="Freeform 151">
            <a:extLst>
              <a:ext uri="{FF2B5EF4-FFF2-40B4-BE49-F238E27FC236}">
                <a16:creationId xmlns:a16="http://schemas.microsoft.com/office/drawing/2014/main" id="{ACEE2F2A-5DC5-416C-9B89-1CCA916EAEBC}"/>
              </a:ext>
            </a:extLst>
          </p:cNvPr>
          <p:cNvSpPr>
            <a:spLocks/>
          </p:cNvSpPr>
          <p:nvPr/>
        </p:nvSpPr>
        <p:spPr bwMode="auto">
          <a:xfrm>
            <a:off x="8512176" y="3367088"/>
            <a:ext cx="104775" cy="182563"/>
          </a:xfrm>
          <a:custGeom>
            <a:avLst/>
            <a:gdLst>
              <a:gd name="T0" fmla="*/ 0 w 59"/>
              <a:gd name="T1" fmla="*/ 82 h 102"/>
              <a:gd name="T2" fmla="*/ 13 w 59"/>
              <a:gd name="T3" fmla="*/ 60 h 102"/>
              <a:gd name="T4" fmla="*/ 5 w 59"/>
              <a:gd name="T5" fmla="*/ 59 h 102"/>
              <a:gd name="T6" fmla="*/ 15 w 59"/>
              <a:gd name="T7" fmla="*/ 41 h 102"/>
              <a:gd name="T8" fmla="*/ 9 w 59"/>
              <a:gd name="T9" fmla="*/ 40 h 102"/>
              <a:gd name="T10" fmla="*/ 32 w 59"/>
              <a:gd name="T11" fmla="*/ 0 h 102"/>
              <a:gd name="T12" fmla="*/ 55 w 59"/>
              <a:gd name="T13" fmla="*/ 40 h 102"/>
              <a:gd name="T14" fmla="*/ 49 w 59"/>
              <a:gd name="T15" fmla="*/ 41 h 102"/>
              <a:gd name="T16" fmla="*/ 59 w 59"/>
              <a:gd name="T17" fmla="*/ 59 h 102"/>
              <a:gd name="T18" fmla="*/ 52 w 59"/>
              <a:gd name="T19" fmla="*/ 60 h 102"/>
              <a:gd name="T20" fmla="*/ 34 w 59"/>
              <a:gd name="T21" fmla="*/ 82 h 102"/>
              <a:gd name="T22" fmla="*/ 34 w 59"/>
              <a:gd name="T23" fmla="*/ 92 h 102"/>
              <a:gd name="T24" fmla="*/ 34 w 59"/>
              <a:gd name="T25" fmla="*/ 101 h 102"/>
              <a:gd name="T26" fmla="*/ 30 w 59"/>
              <a:gd name="T27" fmla="*/ 102 h 102"/>
              <a:gd name="T28" fmla="*/ 29 w 59"/>
              <a:gd name="T29" fmla="*/ 82 h 102"/>
              <a:gd name="T30" fmla="*/ 0 w 59"/>
              <a:gd name="T31" fmla="*/ 8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9" h="102">
                <a:moveTo>
                  <a:pt x="0" y="82"/>
                </a:moveTo>
                <a:cubicBezTo>
                  <a:pt x="5" y="74"/>
                  <a:pt x="9" y="67"/>
                  <a:pt x="13" y="60"/>
                </a:cubicBezTo>
                <a:cubicBezTo>
                  <a:pt x="10" y="60"/>
                  <a:pt x="8" y="60"/>
                  <a:pt x="5" y="59"/>
                </a:cubicBezTo>
                <a:cubicBezTo>
                  <a:pt x="8" y="53"/>
                  <a:pt x="11" y="47"/>
                  <a:pt x="15" y="41"/>
                </a:cubicBezTo>
                <a:cubicBezTo>
                  <a:pt x="13" y="41"/>
                  <a:pt x="11" y="41"/>
                  <a:pt x="9" y="40"/>
                </a:cubicBezTo>
                <a:cubicBezTo>
                  <a:pt x="16" y="27"/>
                  <a:pt x="24" y="14"/>
                  <a:pt x="32" y="0"/>
                </a:cubicBezTo>
                <a:cubicBezTo>
                  <a:pt x="40" y="14"/>
                  <a:pt x="47" y="27"/>
                  <a:pt x="55" y="40"/>
                </a:cubicBezTo>
                <a:cubicBezTo>
                  <a:pt x="53" y="40"/>
                  <a:pt x="51" y="41"/>
                  <a:pt x="49" y="41"/>
                </a:cubicBezTo>
                <a:cubicBezTo>
                  <a:pt x="52" y="47"/>
                  <a:pt x="55" y="53"/>
                  <a:pt x="59" y="59"/>
                </a:cubicBezTo>
                <a:cubicBezTo>
                  <a:pt x="56" y="60"/>
                  <a:pt x="54" y="60"/>
                  <a:pt x="52" y="60"/>
                </a:cubicBezTo>
                <a:cubicBezTo>
                  <a:pt x="56" y="71"/>
                  <a:pt x="48" y="81"/>
                  <a:pt x="34" y="82"/>
                </a:cubicBezTo>
                <a:cubicBezTo>
                  <a:pt x="34" y="85"/>
                  <a:pt x="34" y="88"/>
                  <a:pt x="34" y="92"/>
                </a:cubicBezTo>
                <a:cubicBezTo>
                  <a:pt x="34" y="95"/>
                  <a:pt x="34" y="98"/>
                  <a:pt x="34" y="101"/>
                </a:cubicBezTo>
                <a:cubicBezTo>
                  <a:pt x="33" y="102"/>
                  <a:pt x="32" y="102"/>
                  <a:pt x="30" y="102"/>
                </a:cubicBezTo>
                <a:cubicBezTo>
                  <a:pt x="30" y="95"/>
                  <a:pt x="29" y="89"/>
                  <a:pt x="29" y="82"/>
                </a:cubicBezTo>
                <a:cubicBezTo>
                  <a:pt x="20" y="82"/>
                  <a:pt x="11" y="82"/>
                  <a:pt x="0" y="8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7" name="Freeform 152">
            <a:extLst>
              <a:ext uri="{FF2B5EF4-FFF2-40B4-BE49-F238E27FC236}">
                <a16:creationId xmlns:a16="http://schemas.microsoft.com/office/drawing/2014/main" id="{3742B880-BE94-4BB5-B115-EA6DF1403155}"/>
              </a:ext>
            </a:extLst>
          </p:cNvPr>
          <p:cNvSpPr>
            <a:spLocks/>
          </p:cNvSpPr>
          <p:nvPr/>
        </p:nvSpPr>
        <p:spPr bwMode="auto">
          <a:xfrm>
            <a:off x="4832351" y="2216151"/>
            <a:ext cx="357188" cy="109538"/>
          </a:xfrm>
          <a:custGeom>
            <a:avLst/>
            <a:gdLst>
              <a:gd name="T0" fmla="*/ 55 w 200"/>
              <a:gd name="T1" fmla="*/ 25 h 61"/>
              <a:gd name="T2" fmla="*/ 96 w 200"/>
              <a:gd name="T3" fmla="*/ 1 h 61"/>
              <a:gd name="T4" fmla="*/ 104 w 200"/>
              <a:gd name="T5" fmla="*/ 1 h 61"/>
              <a:gd name="T6" fmla="*/ 200 w 200"/>
              <a:gd name="T7" fmla="*/ 57 h 61"/>
              <a:gd name="T8" fmla="*/ 200 w 200"/>
              <a:gd name="T9" fmla="*/ 59 h 61"/>
              <a:gd name="T10" fmla="*/ 178 w 200"/>
              <a:gd name="T11" fmla="*/ 55 h 61"/>
              <a:gd name="T12" fmla="*/ 108 w 200"/>
              <a:gd name="T13" fmla="*/ 12 h 61"/>
              <a:gd name="T14" fmla="*/ 94 w 200"/>
              <a:gd name="T15" fmla="*/ 12 h 61"/>
              <a:gd name="T16" fmla="*/ 21 w 200"/>
              <a:gd name="T17" fmla="*/ 55 h 61"/>
              <a:gd name="T18" fmla="*/ 1 w 200"/>
              <a:gd name="T19" fmla="*/ 61 h 61"/>
              <a:gd name="T20" fmla="*/ 0 w 200"/>
              <a:gd name="T21" fmla="*/ 58 h 61"/>
              <a:gd name="T22" fmla="*/ 27 w 200"/>
              <a:gd name="T23" fmla="*/ 42 h 61"/>
              <a:gd name="T24" fmla="*/ 32 w 200"/>
              <a:gd name="T25" fmla="*/ 33 h 61"/>
              <a:gd name="T26" fmla="*/ 32 w 200"/>
              <a:gd name="T27" fmla="*/ 10 h 61"/>
              <a:gd name="T28" fmla="*/ 55 w 200"/>
              <a:gd name="T29" fmla="*/ 10 h 61"/>
              <a:gd name="T30" fmla="*/ 55 w 200"/>
              <a:gd name="T31" fmla="*/ 25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0" h="61">
                <a:moveTo>
                  <a:pt x="55" y="25"/>
                </a:moveTo>
                <a:cubicBezTo>
                  <a:pt x="70" y="17"/>
                  <a:pt x="83" y="9"/>
                  <a:pt x="96" y="1"/>
                </a:cubicBezTo>
                <a:cubicBezTo>
                  <a:pt x="98" y="0"/>
                  <a:pt x="102" y="0"/>
                  <a:pt x="104" y="1"/>
                </a:cubicBezTo>
                <a:cubicBezTo>
                  <a:pt x="136" y="20"/>
                  <a:pt x="168" y="38"/>
                  <a:pt x="200" y="57"/>
                </a:cubicBezTo>
                <a:cubicBezTo>
                  <a:pt x="200" y="57"/>
                  <a:pt x="200" y="58"/>
                  <a:pt x="200" y="59"/>
                </a:cubicBezTo>
                <a:cubicBezTo>
                  <a:pt x="192" y="60"/>
                  <a:pt x="185" y="59"/>
                  <a:pt x="178" y="55"/>
                </a:cubicBezTo>
                <a:cubicBezTo>
                  <a:pt x="155" y="40"/>
                  <a:pt x="131" y="27"/>
                  <a:pt x="108" y="12"/>
                </a:cubicBezTo>
                <a:cubicBezTo>
                  <a:pt x="103" y="9"/>
                  <a:pt x="99" y="9"/>
                  <a:pt x="94" y="12"/>
                </a:cubicBezTo>
                <a:cubicBezTo>
                  <a:pt x="70" y="27"/>
                  <a:pt x="46" y="41"/>
                  <a:pt x="21" y="55"/>
                </a:cubicBezTo>
                <a:cubicBezTo>
                  <a:pt x="16" y="58"/>
                  <a:pt x="8" y="59"/>
                  <a:pt x="1" y="61"/>
                </a:cubicBezTo>
                <a:cubicBezTo>
                  <a:pt x="1" y="60"/>
                  <a:pt x="1" y="59"/>
                  <a:pt x="0" y="58"/>
                </a:cubicBezTo>
                <a:cubicBezTo>
                  <a:pt x="9" y="53"/>
                  <a:pt x="18" y="47"/>
                  <a:pt x="27" y="42"/>
                </a:cubicBezTo>
                <a:cubicBezTo>
                  <a:pt x="30" y="40"/>
                  <a:pt x="32" y="38"/>
                  <a:pt x="32" y="33"/>
                </a:cubicBezTo>
                <a:cubicBezTo>
                  <a:pt x="31" y="26"/>
                  <a:pt x="32" y="18"/>
                  <a:pt x="32" y="10"/>
                </a:cubicBezTo>
                <a:cubicBezTo>
                  <a:pt x="40" y="10"/>
                  <a:pt x="47" y="10"/>
                  <a:pt x="55" y="10"/>
                </a:cubicBezTo>
                <a:cubicBezTo>
                  <a:pt x="55" y="15"/>
                  <a:pt x="55" y="19"/>
                  <a:pt x="55" y="25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8" name="Freeform 153">
            <a:extLst>
              <a:ext uri="{FF2B5EF4-FFF2-40B4-BE49-F238E27FC236}">
                <a16:creationId xmlns:a16="http://schemas.microsoft.com/office/drawing/2014/main" id="{74CD137D-10E6-492E-A11E-50A9EAD883F4}"/>
              </a:ext>
            </a:extLst>
          </p:cNvPr>
          <p:cNvSpPr>
            <a:spLocks/>
          </p:cNvSpPr>
          <p:nvPr/>
        </p:nvSpPr>
        <p:spPr bwMode="auto">
          <a:xfrm>
            <a:off x="7397751" y="4462463"/>
            <a:ext cx="153988" cy="127000"/>
          </a:xfrm>
          <a:custGeom>
            <a:avLst/>
            <a:gdLst>
              <a:gd name="T0" fmla="*/ 10 w 86"/>
              <a:gd name="T1" fmla="*/ 26 h 71"/>
              <a:gd name="T2" fmla="*/ 23 w 86"/>
              <a:gd name="T3" fmla="*/ 21 h 71"/>
              <a:gd name="T4" fmla="*/ 24 w 86"/>
              <a:gd name="T5" fmla="*/ 5 h 71"/>
              <a:gd name="T6" fmla="*/ 29 w 86"/>
              <a:gd name="T7" fmla="*/ 16 h 71"/>
              <a:gd name="T8" fmla="*/ 31 w 86"/>
              <a:gd name="T9" fmla="*/ 16 h 71"/>
              <a:gd name="T10" fmla="*/ 32 w 86"/>
              <a:gd name="T11" fmla="*/ 0 h 71"/>
              <a:gd name="T12" fmla="*/ 35 w 86"/>
              <a:gd name="T13" fmla="*/ 15 h 71"/>
              <a:gd name="T14" fmla="*/ 37 w 86"/>
              <a:gd name="T15" fmla="*/ 15 h 71"/>
              <a:gd name="T16" fmla="*/ 41 w 86"/>
              <a:gd name="T17" fmla="*/ 3 h 71"/>
              <a:gd name="T18" fmla="*/ 42 w 86"/>
              <a:gd name="T19" fmla="*/ 4 h 71"/>
              <a:gd name="T20" fmla="*/ 42 w 86"/>
              <a:gd name="T21" fmla="*/ 15 h 71"/>
              <a:gd name="T22" fmla="*/ 44 w 86"/>
              <a:gd name="T23" fmla="*/ 16 h 71"/>
              <a:gd name="T24" fmla="*/ 50 w 86"/>
              <a:gd name="T25" fmla="*/ 2 h 71"/>
              <a:gd name="T26" fmla="*/ 51 w 86"/>
              <a:gd name="T27" fmla="*/ 3 h 71"/>
              <a:gd name="T28" fmla="*/ 49 w 86"/>
              <a:gd name="T29" fmla="*/ 11 h 71"/>
              <a:gd name="T30" fmla="*/ 49 w 86"/>
              <a:gd name="T31" fmla="*/ 16 h 71"/>
              <a:gd name="T32" fmla="*/ 53 w 86"/>
              <a:gd name="T33" fmla="*/ 13 h 71"/>
              <a:gd name="T34" fmla="*/ 58 w 86"/>
              <a:gd name="T35" fmla="*/ 5 h 71"/>
              <a:gd name="T36" fmla="*/ 55 w 86"/>
              <a:gd name="T37" fmla="*/ 21 h 71"/>
              <a:gd name="T38" fmla="*/ 68 w 86"/>
              <a:gd name="T39" fmla="*/ 19 h 71"/>
              <a:gd name="T40" fmla="*/ 62 w 86"/>
              <a:gd name="T41" fmla="*/ 28 h 71"/>
              <a:gd name="T42" fmla="*/ 64 w 86"/>
              <a:gd name="T43" fmla="*/ 40 h 71"/>
              <a:gd name="T44" fmla="*/ 71 w 86"/>
              <a:gd name="T45" fmla="*/ 42 h 71"/>
              <a:gd name="T46" fmla="*/ 64 w 86"/>
              <a:gd name="T47" fmla="*/ 45 h 71"/>
              <a:gd name="T48" fmla="*/ 65 w 86"/>
              <a:gd name="T49" fmla="*/ 47 h 71"/>
              <a:gd name="T50" fmla="*/ 86 w 86"/>
              <a:gd name="T51" fmla="*/ 50 h 71"/>
              <a:gd name="T52" fmla="*/ 86 w 86"/>
              <a:gd name="T53" fmla="*/ 51 h 71"/>
              <a:gd name="T54" fmla="*/ 65 w 86"/>
              <a:gd name="T55" fmla="*/ 49 h 71"/>
              <a:gd name="T56" fmla="*/ 79 w 86"/>
              <a:gd name="T57" fmla="*/ 68 h 71"/>
              <a:gd name="T58" fmla="*/ 64 w 86"/>
              <a:gd name="T59" fmla="*/ 63 h 71"/>
              <a:gd name="T60" fmla="*/ 63 w 86"/>
              <a:gd name="T61" fmla="*/ 65 h 71"/>
              <a:gd name="T62" fmla="*/ 67 w 86"/>
              <a:gd name="T63" fmla="*/ 70 h 71"/>
              <a:gd name="T64" fmla="*/ 58 w 86"/>
              <a:gd name="T65" fmla="*/ 67 h 71"/>
              <a:gd name="T66" fmla="*/ 57 w 86"/>
              <a:gd name="T67" fmla="*/ 71 h 71"/>
              <a:gd name="T68" fmla="*/ 1 w 86"/>
              <a:gd name="T69" fmla="*/ 32 h 71"/>
              <a:gd name="T70" fmla="*/ 0 w 86"/>
              <a:gd name="T71" fmla="*/ 34 h 71"/>
              <a:gd name="T72" fmla="*/ 9 w 86"/>
              <a:gd name="T73" fmla="*/ 35 h 71"/>
              <a:gd name="T74" fmla="*/ 8 w 86"/>
              <a:gd name="T75" fmla="*/ 27 h 71"/>
              <a:gd name="T76" fmla="*/ 10 w 86"/>
              <a:gd name="T77" fmla="*/ 26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6" h="71">
                <a:moveTo>
                  <a:pt x="10" y="26"/>
                </a:moveTo>
                <a:cubicBezTo>
                  <a:pt x="14" y="24"/>
                  <a:pt x="19" y="23"/>
                  <a:pt x="23" y="21"/>
                </a:cubicBezTo>
                <a:cubicBezTo>
                  <a:pt x="26" y="19"/>
                  <a:pt x="26" y="15"/>
                  <a:pt x="24" y="5"/>
                </a:cubicBezTo>
                <a:cubicBezTo>
                  <a:pt x="26" y="9"/>
                  <a:pt x="28" y="12"/>
                  <a:pt x="29" y="16"/>
                </a:cubicBezTo>
                <a:cubicBezTo>
                  <a:pt x="30" y="16"/>
                  <a:pt x="30" y="16"/>
                  <a:pt x="31" y="16"/>
                </a:cubicBezTo>
                <a:cubicBezTo>
                  <a:pt x="31" y="11"/>
                  <a:pt x="32" y="6"/>
                  <a:pt x="32" y="0"/>
                </a:cubicBezTo>
                <a:cubicBezTo>
                  <a:pt x="33" y="5"/>
                  <a:pt x="34" y="10"/>
                  <a:pt x="35" y="15"/>
                </a:cubicBezTo>
                <a:cubicBezTo>
                  <a:pt x="36" y="15"/>
                  <a:pt x="37" y="15"/>
                  <a:pt x="37" y="15"/>
                </a:cubicBezTo>
                <a:cubicBezTo>
                  <a:pt x="39" y="11"/>
                  <a:pt x="40" y="7"/>
                  <a:pt x="41" y="3"/>
                </a:cubicBezTo>
                <a:cubicBezTo>
                  <a:pt x="41" y="3"/>
                  <a:pt x="42" y="4"/>
                  <a:pt x="42" y="4"/>
                </a:cubicBezTo>
                <a:cubicBezTo>
                  <a:pt x="42" y="7"/>
                  <a:pt x="42" y="11"/>
                  <a:pt x="42" y="15"/>
                </a:cubicBezTo>
                <a:cubicBezTo>
                  <a:pt x="43" y="16"/>
                  <a:pt x="43" y="16"/>
                  <a:pt x="44" y="16"/>
                </a:cubicBezTo>
                <a:cubicBezTo>
                  <a:pt x="46" y="11"/>
                  <a:pt x="48" y="7"/>
                  <a:pt x="50" y="2"/>
                </a:cubicBezTo>
                <a:cubicBezTo>
                  <a:pt x="50" y="3"/>
                  <a:pt x="50" y="3"/>
                  <a:pt x="51" y="3"/>
                </a:cubicBezTo>
                <a:cubicBezTo>
                  <a:pt x="50" y="6"/>
                  <a:pt x="49" y="8"/>
                  <a:pt x="49" y="11"/>
                </a:cubicBezTo>
                <a:cubicBezTo>
                  <a:pt x="48" y="13"/>
                  <a:pt x="49" y="14"/>
                  <a:pt x="49" y="16"/>
                </a:cubicBezTo>
                <a:cubicBezTo>
                  <a:pt x="50" y="15"/>
                  <a:pt x="52" y="14"/>
                  <a:pt x="53" y="13"/>
                </a:cubicBezTo>
                <a:cubicBezTo>
                  <a:pt x="55" y="11"/>
                  <a:pt x="56" y="8"/>
                  <a:pt x="58" y="5"/>
                </a:cubicBezTo>
                <a:cubicBezTo>
                  <a:pt x="57" y="11"/>
                  <a:pt x="56" y="17"/>
                  <a:pt x="55" y="21"/>
                </a:cubicBezTo>
                <a:cubicBezTo>
                  <a:pt x="60" y="21"/>
                  <a:pt x="63" y="20"/>
                  <a:pt x="68" y="19"/>
                </a:cubicBezTo>
                <a:cubicBezTo>
                  <a:pt x="65" y="23"/>
                  <a:pt x="64" y="25"/>
                  <a:pt x="62" y="28"/>
                </a:cubicBezTo>
                <a:cubicBezTo>
                  <a:pt x="66" y="30"/>
                  <a:pt x="67" y="36"/>
                  <a:pt x="64" y="40"/>
                </a:cubicBezTo>
                <a:cubicBezTo>
                  <a:pt x="66" y="41"/>
                  <a:pt x="69" y="41"/>
                  <a:pt x="71" y="42"/>
                </a:cubicBezTo>
                <a:cubicBezTo>
                  <a:pt x="69" y="43"/>
                  <a:pt x="66" y="44"/>
                  <a:pt x="64" y="45"/>
                </a:cubicBezTo>
                <a:cubicBezTo>
                  <a:pt x="64" y="46"/>
                  <a:pt x="65" y="46"/>
                  <a:pt x="65" y="47"/>
                </a:cubicBezTo>
                <a:cubicBezTo>
                  <a:pt x="72" y="48"/>
                  <a:pt x="79" y="49"/>
                  <a:pt x="86" y="50"/>
                </a:cubicBezTo>
                <a:cubicBezTo>
                  <a:pt x="86" y="50"/>
                  <a:pt x="86" y="50"/>
                  <a:pt x="86" y="51"/>
                </a:cubicBezTo>
                <a:cubicBezTo>
                  <a:pt x="79" y="50"/>
                  <a:pt x="72" y="50"/>
                  <a:pt x="65" y="49"/>
                </a:cubicBezTo>
                <a:cubicBezTo>
                  <a:pt x="61" y="63"/>
                  <a:pt x="74" y="62"/>
                  <a:pt x="79" y="68"/>
                </a:cubicBezTo>
                <a:cubicBezTo>
                  <a:pt x="74" y="66"/>
                  <a:pt x="69" y="65"/>
                  <a:pt x="64" y="63"/>
                </a:cubicBezTo>
                <a:cubicBezTo>
                  <a:pt x="64" y="64"/>
                  <a:pt x="64" y="64"/>
                  <a:pt x="63" y="65"/>
                </a:cubicBezTo>
                <a:cubicBezTo>
                  <a:pt x="64" y="66"/>
                  <a:pt x="65" y="68"/>
                  <a:pt x="67" y="70"/>
                </a:cubicBezTo>
                <a:cubicBezTo>
                  <a:pt x="63" y="69"/>
                  <a:pt x="61" y="68"/>
                  <a:pt x="58" y="67"/>
                </a:cubicBezTo>
                <a:cubicBezTo>
                  <a:pt x="58" y="69"/>
                  <a:pt x="57" y="71"/>
                  <a:pt x="57" y="71"/>
                </a:cubicBezTo>
                <a:cubicBezTo>
                  <a:pt x="39" y="58"/>
                  <a:pt x="20" y="45"/>
                  <a:pt x="1" y="32"/>
                </a:cubicBezTo>
                <a:cubicBezTo>
                  <a:pt x="1" y="33"/>
                  <a:pt x="1" y="33"/>
                  <a:pt x="0" y="34"/>
                </a:cubicBezTo>
                <a:cubicBezTo>
                  <a:pt x="3" y="34"/>
                  <a:pt x="6" y="34"/>
                  <a:pt x="9" y="35"/>
                </a:cubicBezTo>
                <a:cubicBezTo>
                  <a:pt x="9" y="32"/>
                  <a:pt x="8" y="30"/>
                  <a:pt x="8" y="27"/>
                </a:cubicBezTo>
                <a:cubicBezTo>
                  <a:pt x="9" y="27"/>
                  <a:pt x="9" y="26"/>
                  <a:pt x="10" y="2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39" name="Freeform 154">
            <a:extLst>
              <a:ext uri="{FF2B5EF4-FFF2-40B4-BE49-F238E27FC236}">
                <a16:creationId xmlns:a16="http://schemas.microsoft.com/office/drawing/2014/main" id="{949F1B9B-C8A1-45BF-BCC1-33AE17DC5321}"/>
              </a:ext>
            </a:extLst>
          </p:cNvPr>
          <p:cNvSpPr>
            <a:spLocks/>
          </p:cNvSpPr>
          <p:nvPr/>
        </p:nvSpPr>
        <p:spPr bwMode="auto">
          <a:xfrm>
            <a:off x="6046788" y="1077913"/>
            <a:ext cx="320675" cy="157163"/>
          </a:xfrm>
          <a:custGeom>
            <a:avLst/>
            <a:gdLst>
              <a:gd name="T0" fmla="*/ 6 w 179"/>
              <a:gd name="T1" fmla="*/ 76 h 88"/>
              <a:gd name="T2" fmla="*/ 0 w 179"/>
              <a:gd name="T3" fmla="*/ 80 h 88"/>
              <a:gd name="T4" fmla="*/ 81 w 179"/>
              <a:gd name="T5" fmla="*/ 4 h 88"/>
              <a:gd name="T6" fmla="*/ 179 w 179"/>
              <a:gd name="T7" fmla="*/ 87 h 88"/>
              <a:gd name="T8" fmla="*/ 170 w 179"/>
              <a:gd name="T9" fmla="*/ 88 h 88"/>
              <a:gd name="T10" fmla="*/ 151 w 179"/>
              <a:gd name="T11" fmla="*/ 43 h 88"/>
              <a:gd name="T12" fmla="*/ 76 w 179"/>
              <a:gd name="T13" fmla="*/ 14 h 88"/>
              <a:gd name="T14" fmla="*/ 14 w 179"/>
              <a:gd name="T15" fmla="*/ 64 h 88"/>
              <a:gd name="T16" fmla="*/ 6 w 179"/>
              <a:gd name="T17" fmla="*/ 76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9" h="88">
                <a:moveTo>
                  <a:pt x="6" y="76"/>
                </a:moveTo>
                <a:cubicBezTo>
                  <a:pt x="4" y="77"/>
                  <a:pt x="2" y="78"/>
                  <a:pt x="0" y="80"/>
                </a:cubicBezTo>
                <a:cubicBezTo>
                  <a:pt x="3" y="45"/>
                  <a:pt x="37" y="7"/>
                  <a:pt x="81" y="4"/>
                </a:cubicBezTo>
                <a:cubicBezTo>
                  <a:pt x="135" y="0"/>
                  <a:pt x="175" y="41"/>
                  <a:pt x="179" y="87"/>
                </a:cubicBezTo>
                <a:cubicBezTo>
                  <a:pt x="176" y="87"/>
                  <a:pt x="173" y="87"/>
                  <a:pt x="170" y="88"/>
                </a:cubicBezTo>
                <a:cubicBezTo>
                  <a:pt x="167" y="71"/>
                  <a:pt x="162" y="56"/>
                  <a:pt x="151" y="43"/>
                </a:cubicBezTo>
                <a:cubicBezTo>
                  <a:pt x="131" y="19"/>
                  <a:pt x="106" y="9"/>
                  <a:pt x="76" y="14"/>
                </a:cubicBezTo>
                <a:cubicBezTo>
                  <a:pt x="46" y="19"/>
                  <a:pt x="26" y="36"/>
                  <a:pt x="14" y="64"/>
                </a:cubicBezTo>
                <a:cubicBezTo>
                  <a:pt x="12" y="68"/>
                  <a:pt x="9" y="72"/>
                  <a:pt x="6" y="7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40" name="Freeform 155">
            <a:extLst>
              <a:ext uri="{FF2B5EF4-FFF2-40B4-BE49-F238E27FC236}">
                <a16:creationId xmlns:a16="http://schemas.microsoft.com/office/drawing/2014/main" id="{98437D60-7DAD-4F55-BF32-C588DD5AC4E3}"/>
              </a:ext>
            </a:extLst>
          </p:cNvPr>
          <p:cNvSpPr>
            <a:spLocks/>
          </p:cNvSpPr>
          <p:nvPr/>
        </p:nvSpPr>
        <p:spPr bwMode="auto">
          <a:xfrm>
            <a:off x="8220076" y="3201988"/>
            <a:ext cx="136525" cy="73025"/>
          </a:xfrm>
          <a:custGeom>
            <a:avLst/>
            <a:gdLst>
              <a:gd name="T0" fmla="*/ 37 w 76"/>
              <a:gd name="T1" fmla="*/ 41 h 41"/>
              <a:gd name="T2" fmla="*/ 16 w 76"/>
              <a:gd name="T3" fmla="*/ 41 h 41"/>
              <a:gd name="T4" fmla="*/ 5 w 76"/>
              <a:gd name="T5" fmla="*/ 22 h 41"/>
              <a:gd name="T6" fmla="*/ 7 w 76"/>
              <a:gd name="T7" fmla="*/ 16 h 41"/>
              <a:gd name="T8" fmla="*/ 14 w 76"/>
              <a:gd name="T9" fmla="*/ 7 h 41"/>
              <a:gd name="T10" fmla="*/ 35 w 76"/>
              <a:gd name="T11" fmla="*/ 2 h 41"/>
              <a:gd name="T12" fmla="*/ 52 w 76"/>
              <a:gd name="T13" fmla="*/ 9 h 41"/>
              <a:gd name="T14" fmla="*/ 56 w 76"/>
              <a:gd name="T15" fmla="*/ 11 h 41"/>
              <a:gd name="T16" fmla="*/ 72 w 76"/>
              <a:gd name="T17" fmla="*/ 24 h 41"/>
              <a:gd name="T18" fmla="*/ 60 w 76"/>
              <a:gd name="T19" fmla="*/ 41 h 41"/>
              <a:gd name="T20" fmla="*/ 37 w 76"/>
              <a:gd name="T21" fmla="*/ 4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" h="41">
                <a:moveTo>
                  <a:pt x="37" y="41"/>
                </a:moveTo>
                <a:cubicBezTo>
                  <a:pt x="30" y="41"/>
                  <a:pt x="23" y="41"/>
                  <a:pt x="16" y="41"/>
                </a:cubicBezTo>
                <a:cubicBezTo>
                  <a:pt x="5" y="40"/>
                  <a:pt x="0" y="32"/>
                  <a:pt x="5" y="22"/>
                </a:cubicBezTo>
                <a:cubicBezTo>
                  <a:pt x="6" y="20"/>
                  <a:pt x="5" y="18"/>
                  <a:pt x="7" y="16"/>
                </a:cubicBezTo>
                <a:cubicBezTo>
                  <a:pt x="9" y="12"/>
                  <a:pt x="11" y="8"/>
                  <a:pt x="14" y="7"/>
                </a:cubicBezTo>
                <a:cubicBezTo>
                  <a:pt x="21" y="4"/>
                  <a:pt x="28" y="3"/>
                  <a:pt x="35" y="2"/>
                </a:cubicBezTo>
                <a:cubicBezTo>
                  <a:pt x="42" y="0"/>
                  <a:pt x="49" y="2"/>
                  <a:pt x="52" y="9"/>
                </a:cubicBezTo>
                <a:cubicBezTo>
                  <a:pt x="53" y="10"/>
                  <a:pt x="55" y="11"/>
                  <a:pt x="56" y="11"/>
                </a:cubicBezTo>
                <a:cubicBezTo>
                  <a:pt x="65" y="11"/>
                  <a:pt x="69" y="18"/>
                  <a:pt x="72" y="24"/>
                </a:cubicBezTo>
                <a:cubicBezTo>
                  <a:pt x="76" y="32"/>
                  <a:pt x="70" y="40"/>
                  <a:pt x="60" y="41"/>
                </a:cubicBezTo>
                <a:cubicBezTo>
                  <a:pt x="53" y="41"/>
                  <a:pt x="45" y="41"/>
                  <a:pt x="37" y="4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41" name="Freeform 156">
            <a:extLst>
              <a:ext uri="{FF2B5EF4-FFF2-40B4-BE49-F238E27FC236}">
                <a16:creationId xmlns:a16="http://schemas.microsoft.com/office/drawing/2014/main" id="{AF518B74-2A5F-45BF-8DC8-EB4320609273}"/>
              </a:ext>
            </a:extLst>
          </p:cNvPr>
          <p:cNvSpPr>
            <a:spLocks/>
          </p:cNvSpPr>
          <p:nvPr/>
        </p:nvSpPr>
        <p:spPr bwMode="auto">
          <a:xfrm>
            <a:off x="8397876" y="3167063"/>
            <a:ext cx="133350" cy="71438"/>
          </a:xfrm>
          <a:custGeom>
            <a:avLst/>
            <a:gdLst>
              <a:gd name="T0" fmla="*/ 37 w 75"/>
              <a:gd name="T1" fmla="*/ 40 h 40"/>
              <a:gd name="T2" fmla="*/ 14 w 75"/>
              <a:gd name="T3" fmla="*/ 40 h 40"/>
              <a:gd name="T4" fmla="*/ 4 w 75"/>
              <a:gd name="T5" fmla="*/ 23 h 40"/>
              <a:gd name="T6" fmla="*/ 7 w 75"/>
              <a:gd name="T7" fmla="*/ 14 h 40"/>
              <a:gd name="T8" fmla="*/ 16 w 75"/>
              <a:gd name="T9" fmla="*/ 5 h 40"/>
              <a:gd name="T10" fmla="*/ 32 w 75"/>
              <a:gd name="T11" fmla="*/ 1 h 40"/>
              <a:gd name="T12" fmla="*/ 39 w 75"/>
              <a:gd name="T13" fmla="*/ 0 h 40"/>
              <a:gd name="T14" fmla="*/ 47 w 75"/>
              <a:gd name="T15" fmla="*/ 3 h 40"/>
              <a:gd name="T16" fmla="*/ 70 w 75"/>
              <a:gd name="T17" fmla="*/ 20 h 40"/>
              <a:gd name="T18" fmla="*/ 60 w 75"/>
              <a:gd name="T19" fmla="*/ 40 h 40"/>
              <a:gd name="T20" fmla="*/ 58 w 75"/>
              <a:gd name="T21" fmla="*/ 40 h 40"/>
              <a:gd name="T22" fmla="*/ 37 w 75"/>
              <a:gd name="T23" fmla="*/ 40 h 40"/>
              <a:gd name="T24" fmla="*/ 37 w 75"/>
              <a:gd name="T2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5" h="40">
                <a:moveTo>
                  <a:pt x="37" y="40"/>
                </a:moveTo>
                <a:cubicBezTo>
                  <a:pt x="30" y="40"/>
                  <a:pt x="22" y="40"/>
                  <a:pt x="14" y="40"/>
                </a:cubicBezTo>
                <a:cubicBezTo>
                  <a:pt x="5" y="39"/>
                  <a:pt x="0" y="32"/>
                  <a:pt x="4" y="23"/>
                </a:cubicBezTo>
                <a:cubicBezTo>
                  <a:pt x="5" y="20"/>
                  <a:pt x="5" y="16"/>
                  <a:pt x="7" y="14"/>
                </a:cubicBezTo>
                <a:cubicBezTo>
                  <a:pt x="9" y="10"/>
                  <a:pt x="13" y="7"/>
                  <a:pt x="16" y="5"/>
                </a:cubicBezTo>
                <a:cubicBezTo>
                  <a:pt x="21" y="3"/>
                  <a:pt x="27" y="2"/>
                  <a:pt x="32" y="1"/>
                </a:cubicBezTo>
                <a:cubicBezTo>
                  <a:pt x="34" y="1"/>
                  <a:pt x="37" y="0"/>
                  <a:pt x="39" y="0"/>
                </a:cubicBezTo>
                <a:cubicBezTo>
                  <a:pt x="42" y="1"/>
                  <a:pt x="46" y="1"/>
                  <a:pt x="47" y="3"/>
                </a:cubicBezTo>
                <a:cubicBezTo>
                  <a:pt x="52" y="13"/>
                  <a:pt x="66" y="10"/>
                  <a:pt x="70" y="20"/>
                </a:cubicBezTo>
                <a:cubicBezTo>
                  <a:pt x="75" y="31"/>
                  <a:pt x="71" y="39"/>
                  <a:pt x="60" y="40"/>
                </a:cubicBezTo>
                <a:cubicBezTo>
                  <a:pt x="59" y="40"/>
                  <a:pt x="59" y="40"/>
                  <a:pt x="58" y="40"/>
                </a:cubicBezTo>
                <a:cubicBezTo>
                  <a:pt x="51" y="40"/>
                  <a:pt x="44" y="40"/>
                  <a:pt x="37" y="40"/>
                </a:cubicBezTo>
                <a:cubicBezTo>
                  <a:pt x="37" y="40"/>
                  <a:pt x="37" y="40"/>
                  <a:pt x="37" y="4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42" name="Freeform 157">
            <a:extLst>
              <a:ext uri="{FF2B5EF4-FFF2-40B4-BE49-F238E27FC236}">
                <a16:creationId xmlns:a16="http://schemas.microsoft.com/office/drawing/2014/main" id="{CD30209F-3EFC-4337-9E0D-7DCF2D7780CC}"/>
              </a:ext>
            </a:extLst>
          </p:cNvPr>
          <p:cNvSpPr>
            <a:spLocks/>
          </p:cNvSpPr>
          <p:nvPr/>
        </p:nvSpPr>
        <p:spPr bwMode="auto">
          <a:xfrm>
            <a:off x="8604251" y="3216276"/>
            <a:ext cx="136525" cy="73025"/>
          </a:xfrm>
          <a:custGeom>
            <a:avLst/>
            <a:gdLst>
              <a:gd name="T0" fmla="*/ 38 w 76"/>
              <a:gd name="T1" fmla="*/ 41 h 41"/>
              <a:gd name="T2" fmla="*/ 16 w 76"/>
              <a:gd name="T3" fmla="*/ 41 h 41"/>
              <a:gd name="T4" fmla="*/ 4 w 76"/>
              <a:gd name="T5" fmla="*/ 24 h 41"/>
              <a:gd name="T6" fmla="*/ 7 w 76"/>
              <a:gd name="T7" fmla="*/ 16 h 41"/>
              <a:gd name="T8" fmla="*/ 17 w 76"/>
              <a:gd name="T9" fmla="*/ 6 h 41"/>
              <a:gd name="T10" fmla="*/ 33 w 76"/>
              <a:gd name="T11" fmla="*/ 2 h 41"/>
              <a:gd name="T12" fmla="*/ 52 w 76"/>
              <a:gd name="T13" fmla="*/ 8 h 41"/>
              <a:gd name="T14" fmla="*/ 56 w 76"/>
              <a:gd name="T15" fmla="*/ 12 h 41"/>
              <a:gd name="T16" fmla="*/ 72 w 76"/>
              <a:gd name="T17" fmla="*/ 24 h 41"/>
              <a:gd name="T18" fmla="*/ 62 w 76"/>
              <a:gd name="T19" fmla="*/ 41 h 41"/>
              <a:gd name="T20" fmla="*/ 50 w 76"/>
              <a:gd name="T21" fmla="*/ 41 h 41"/>
              <a:gd name="T22" fmla="*/ 38 w 76"/>
              <a:gd name="T23" fmla="*/ 4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6" h="41">
                <a:moveTo>
                  <a:pt x="38" y="41"/>
                </a:moveTo>
                <a:cubicBezTo>
                  <a:pt x="30" y="41"/>
                  <a:pt x="23" y="41"/>
                  <a:pt x="16" y="41"/>
                </a:cubicBezTo>
                <a:cubicBezTo>
                  <a:pt x="5" y="41"/>
                  <a:pt x="0" y="33"/>
                  <a:pt x="4" y="24"/>
                </a:cubicBezTo>
                <a:cubicBezTo>
                  <a:pt x="5" y="21"/>
                  <a:pt x="5" y="18"/>
                  <a:pt x="7" y="16"/>
                </a:cubicBezTo>
                <a:cubicBezTo>
                  <a:pt x="9" y="13"/>
                  <a:pt x="13" y="8"/>
                  <a:pt x="17" y="6"/>
                </a:cubicBezTo>
                <a:cubicBezTo>
                  <a:pt x="22" y="4"/>
                  <a:pt x="28" y="4"/>
                  <a:pt x="33" y="2"/>
                </a:cubicBezTo>
                <a:cubicBezTo>
                  <a:pt x="41" y="0"/>
                  <a:pt x="47" y="3"/>
                  <a:pt x="52" y="8"/>
                </a:cubicBezTo>
                <a:cubicBezTo>
                  <a:pt x="53" y="10"/>
                  <a:pt x="54" y="12"/>
                  <a:pt x="56" y="12"/>
                </a:cubicBezTo>
                <a:cubicBezTo>
                  <a:pt x="65" y="11"/>
                  <a:pt x="68" y="18"/>
                  <a:pt x="72" y="24"/>
                </a:cubicBezTo>
                <a:cubicBezTo>
                  <a:pt x="76" y="31"/>
                  <a:pt x="71" y="40"/>
                  <a:pt x="62" y="41"/>
                </a:cubicBezTo>
                <a:cubicBezTo>
                  <a:pt x="58" y="41"/>
                  <a:pt x="54" y="41"/>
                  <a:pt x="50" y="41"/>
                </a:cubicBezTo>
                <a:cubicBezTo>
                  <a:pt x="46" y="41"/>
                  <a:pt x="42" y="41"/>
                  <a:pt x="38" y="4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43" name="Freeform 158">
            <a:extLst>
              <a:ext uri="{FF2B5EF4-FFF2-40B4-BE49-F238E27FC236}">
                <a16:creationId xmlns:a16="http://schemas.microsoft.com/office/drawing/2014/main" id="{E70220E4-F06B-4957-96BB-DA8CDE43EF5E}"/>
              </a:ext>
            </a:extLst>
          </p:cNvPr>
          <p:cNvSpPr>
            <a:spLocks noEditPoints="1"/>
          </p:cNvSpPr>
          <p:nvPr/>
        </p:nvSpPr>
        <p:spPr bwMode="auto">
          <a:xfrm>
            <a:off x="8507413" y="4625976"/>
            <a:ext cx="107950" cy="77788"/>
          </a:xfrm>
          <a:custGeom>
            <a:avLst/>
            <a:gdLst>
              <a:gd name="T0" fmla="*/ 60 w 60"/>
              <a:gd name="T1" fmla="*/ 0 h 44"/>
              <a:gd name="T2" fmla="*/ 60 w 60"/>
              <a:gd name="T3" fmla="*/ 44 h 44"/>
              <a:gd name="T4" fmla="*/ 35 w 60"/>
              <a:gd name="T5" fmla="*/ 39 h 44"/>
              <a:gd name="T6" fmla="*/ 35 w 60"/>
              <a:gd name="T7" fmla="*/ 22 h 44"/>
              <a:gd name="T8" fmla="*/ 25 w 60"/>
              <a:gd name="T9" fmla="*/ 22 h 44"/>
              <a:gd name="T10" fmla="*/ 25 w 60"/>
              <a:gd name="T11" fmla="*/ 39 h 44"/>
              <a:gd name="T12" fmla="*/ 0 w 60"/>
              <a:gd name="T13" fmla="*/ 44 h 44"/>
              <a:gd name="T14" fmla="*/ 0 w 60"/>
              <a:gd name="T15" fmla="*/ 0 h 44"/>
              <a:gd name="T16" fmla="*/ 60 w 60"/>
              <a:gd name="T17" fmla="*/ 0 h 44"/>
              <a:gd name="T18" fmla="*/ 18 w 60"/>
              <a:gd name="T19" fmla="*/ 19 h 44"/>
              <a:gd name="T20" fmla="*/ 14 w 60"/>
              <a:gd name="T21" fmla="*/ 8 h 44"/>
              <a:gd name="T22" fmla="*/ 8 w 60"/>
              <a:gd name="T23" fmla="*/ 8 h 44"/>
              <a:gd name="T24" fmla="*/ 6 w 60"/>
              <a:gd name="T25" fmla="*/ 19 h 44"/>
              <a:gd name="T26" fmla="*/ 18 w 60"/>
              <a:gd name="T27" fmla="*/ 19 h 44"/>
              <a:gd name="T28" fmla="*/ 55 w 60"/>
              <a:gd name="T29" fmla="*/ 19 h 44"/>
              <a:gd name="T30" fmla="*/ 51 w 60"/>
              <a:gd name="T31" fmla="*/ 8 h 44"/>
              <a:gd name="T32" fmla="*/ 46 w 60"/>
              <a:gd name="T33" fmla="*/ 8 h 44"/>
              <a:gd name="T34" fmla="*/ 42 w 60"/>
              <a:gd name="T35" fmla="*/ 19 h 44"/>
              <a:gd name="T36" fmla="*/ 55 w 60"/>
              <a:gd name="T37" fmla="*/ 19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0" h="44">
                <a:moveTo>
                  <a:pt x="60" y="0"/>
                </a:moveTo>
                <a:cubicBezTo>
                  <a:pt x="60" y="15"/>
                  <a:pt x="60" y="30"/>
                  <a:pt x="60" y="44"/>
                </a:cubicBezTo>
                <a:cubicBezTo>
                  <a:pt x="51" y="43"/>
                  <a:pt x="43" y="41"/>
                  <a:pt x="35" y="39"/>
                </a:cubicBezTo>
                <a:cubicBezTo>
                  <a:pt x="35" y="34"/>
                  <a:pt x="35" y="28"/>
                  <a:pt x="35" y="22"/>
                </a:cubicBezTo>
                <a:cubicBezTo>
                  <a:pt x="32" y="22"/>
                  <a:pt x="29" y="22"/>
                  <a:pt x="25" y="22"/>
                </a:cubicBezTo>
                <a:cubicBezTo>
                  <a:pt x="25" y="28"/>
                  <a:pt x="25" y="33"/>
                  <a:pt x="25" y="39"/>
                </a:cubicBezTo>
                <a:cubicBezTo>
                  <a:pt x="17" y="41"/>
                  <a:pt x="9" y="42"/>
                  <a:pt x="0" y="44"/>
                </a:cubicBezTo>
                <a:cubicBezTo>
                  <a:pt x="0" y="30"/>
                  <a:pt x="0" y="15"/>
                  <a:pt x="0" y="0"/>
                </a:cubicBezTo>
                <a:cubicBezTo>
                  <a:pt x="20" y="0"/>
                  <a:pt x="39" y="0"/>
                  <a:pt x="60" y="0"/>
                </a:cubicBezTo>
                <a:close/>
                <a:moveTo>
                  <a:pt x="18" y="19"/>
                </a:moveTo>
                <a:cubicBezTo>
                  <a:pt x="17" y="15"/>
                  <a:pt x="16" y="11"/>
                  <a:pt x="14" y="8"/>
                </a:cubicBezTo>
                <a:cubicBezTo>
                  <a:pt x="14" y="7"/>
                  <a:pt x="9" y="7"/>
                  <a:pt x="8" y="8"/>
                </a:cubicBezTo>
                <a:cubicBezTo>
                  <a:pt x="7" y="11"/>
                  <a:pt x="7" y="15"/>
                  <a:pt x="6" y="19"/>
                </a:cubicBezTo>
                <a:cubicBezTo>
                  <a:pt x="10" y="19"/>
                  <a:pt x="13" y="19"/>
                  <a:pt x="18" y="19"/>
                </a:cubicBezTo>
                <a:close/>
                <a:moveTo>
                  <a:pt x="55" y="19"/>
                </a:moveTo>
                <a:cubicBezTo>
                  <a:pt x="53" y="15"/>
                  <a:pt x="53" y="11"/>
                  <a:pt x="51" y="8"/>
                </a:cubicBezTo>
                <a:cubicBezTo>
                  <a:pt x="51" y="7"/>
                  <a:pt x="46" y="7"/>
                  <a:pt x="46" y="8"/>
                </a:cubicBezTo>
                <a:cubicBezTo>
                  <a:pt x="44" y="11"/>
                  <a:pt x="43" y="15"/>
                  <a:pt x="42" y="19"/>
                </a:cubicBezTo>
                <a:cubicBezTo>
                  <a:pt x="47" y="19"/>
                  <a:pt x="50" y="19"/>
                  <a:pt x="55" y="1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44" name="Freeform 159">
            <a:extLst>
              <a:ext uri="{FF2B5EF4-FFF2-40B4-BE49-F238E27FC236}">
                <a16:creationId xmlns:a16="http://schemas.microsoft.com/office/drawing/2014/main" id="{41EFF620-4AF3-46B2-8C93-C626F03470C6}"/>
              </a:ext>
            </a:extLst>
          </p:cNvPr>
          <p:cNvSpPr>
            <a:spLocks/>
          </p:cNvSpPr>
          <p:nvPr/>
        </p:nvSpPr>
        <p:spPr bwMode="auto">
          <a:xfrm>
            <a:off x="8399463" y="3348038"/>
            <a:ext cx="128588" cy="103188"/>
          </a:xfrm>
          <a:custGeom>
            <a:avLst/>
            <a:gdLst>
              <a:gd name="T0" fmla="*/ 56 w 72"/>
              <a:gd name="T1" fmla="*/ 47 h 58"/>
              <a:gd name="T2" fmla="*/ 55 w 72"/>
              <a:gd name="T3" fmla="*/ 58 h 58"/>
              <a:gd name="T4" fmla="*/ 54 w 72"/>
              <a:gd name="T5" fmla="*/ 58 h 58"/>
              <a:gd name="T6" fmla="*/ 53 w 72"/>
              <a:gd name="T7" fmla="*/ 48 h 58"/>
              <a:gd name="T8" fmla="*/ 20 w 72"/>
              <a:gd name="T9" fmla="*/ 48 h 58"/>
              <a:gd name="T10" fmla="*/ 19 w 72"/>
              <a:gd name="T11" fmla="*/ 58 h 58"/>
              <a:gd name="T12" fmla="*/ 17 w 72"/>
              <a:gd name="T13" fmla="*/ 58 h 58"/>
              <a:gd name="T14" fmla="*/ 16 w 72"/>
              <a:gd name="T15" fmla="*/ 47 h 58"/>
              <a:gd name="T16" fmla="*/ 0 w 72"/>
              <a:gd name="T17" fmla="*/ 47 h 58"/>
              <a:gd name="T18" fmla="*/ 7 w 72"/>
              <a:gd name="T19" fmla="*/ 35 h 58"/>
              <a:gd name="T20" fmla="*/ 3 w 72"/>
              <a:gd name="T21" fmla="*/ 33 h 58"/>
              <a:gd name="T22" fmla="*/ 17 w 72"/>
              <a:gd name="T23" fmla="*/ 1 h 58"/>
              <a:gd name="T24" fmla="*/ 20 w 72"/>
              <a:gd name="T25" fmla="*/ 0 h 58"/>
              <a:gd name="T26" fmla="*/ 34 w 72"/>
              <a:gd name="T27" fmla="*/ 33 h 58"/>
              <a:gd name="T28" fmla="*/ 30 w 72"/>
              <a:gd name="T29" fmla="*/ 35 h 58"/>
              <a:gd name="T30" fmla="*/ 36 w 72"/>
              <a:gd name="T31" fmla="*/ 46 h 58"/>
              <a:gd name="T32" fmla="*/ 41 w 72"/>
              <a:gd name="T33" fmla="*/ 33 h 58"/>
              <a:gd name="T34" fmla="*/ 52 w 72"/>
              <a:gd name="T35" fmla="*/ 1 h 58"/>
              <a:gd name="T36" fmla="*/ 55 w 72"/>
              <a:gd name="T37" fmla="*/ 1 h 58"/>
              <a:gd name="T38" fmla="*/ 66 w 72"/>
              <a:gd name="T39" fmla="*/ 21 h 58"/>
              <a:gd name="T40" fmla="*/ 68 w 72"/>
              <a:gd name="T41" fmla="*/ 34 h 58"/>
              <a:gd name="T42" fmla="*/ 66 w 72"/>
              <a:gd name="T43" fmla="*/ 35 h 58"/>
              <a:gd name="T44" fmla="*/ 72 w 72"/>
              <a:gd name="T45" fmla="*/ 47 h 58"/>
              <a:gd name="T46" fmla="*/ 56 w 72"/>
              <a:gd name="T47" fmla="*/ 47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2" h="58">
                <a:moveTo>
                  <a:pt x="56" y="47"/>
                </a:moveTo>
                <a:cubicBezTo>
                  <a:pt x="56" y="51"/>
                  <a:pt x="56" y="54"/>
                  <a:pt x="55" y="58"/>
                </a:cubicBezTo>
                <a:cubicBezTo>
                  <a:pt x="55" y="58"/>
                  <a:pt x="54" y="58"/>
                  <a:pt x="54" y="58"/>
                </a:cubicBezTo>
                <a:cubicBezTo>
                  <a:pt x="53" y="55"/>
                  <a:pt x="53" y="51"/>
                  <a:pt x="53" y="48"/>
                </a:cubicBezTo>
                <a:cubicBezTo>
                  <a:pt x="42" y="48"/>
                  <a:pt x="31" y="48"/>
                  <a:pt x="20" y="48"/>
                </a:cubicBezTo>
                <a:cubicBezTo>
                  <a:pt x="20" y="51"/>
                  <a:pt x="20" y="54"/>
                  <a:pt x="19" y="58"/>
                </a:cubicBezTo>
                <a:cubicBezTo>
                  <a:pt x="19" y="58"/>
                  <a:pt x="18" y="58"/>
                  <a:pt x="17" y="58"/>
                </a:cubicBezTo>
                <a:cubicBezTo>
                  <a:pt x="17" y="55"/>
                  <a:pt x="17" y="51"/>
                  <a:pt x="16" y="47"/>
                </a:cubicBezTo>
                <a:cubicBezTo>
                  <a:pt x="12" y="47"/>
                  <a:pt x="6" y="47"/>
                  <a:pt x="0" y="47"/>
                </a:cubicBezTo>
                <a:cubicBezTo>
                  <a:pt x="3" y="42"/>
                  <a:pt x="5" y="39"/>
                  <a:pt x="7" y="35"/>
                </a:cubicBezTo>
                <a:cubicBezTo>
                  <a:pt x="5" y="35"/>
                  <a:pt x="4" y="34"/>
                  <a:pt x="3" y="33"/>
                </a:cubicBezTo>
                <a:cubicBezTo>
                  <a:pt x="7" y="23"/>
                  <a:pt x="12" y="12"/>
                  <a:pt x="17" y="1"/>
                </a:cubicBezTo>
                <a:cubicBezTo>
                  <a:pt x="18" y="1"/>
                  <a:pt x="19" y="1"/>
                  <a:pt x="20" y="0"/>
                </a:cubicBezTo>
                <a:cubicBezTo>
                  <a:pt x="24" y="11"/>
                  <a:pt x="29" y="22"/>
                  <a:pt x="34" y="33"/>
                </a:cubicBezTo>
                <a:cubicBezTo>
                  <a:pt x="32" y="34"/>
                  <a:pt x="31" y="35"/>
                  <a:pt x="30" y="35"/>
                </a:cubicBezTo>
                <a:cubicBezTo>
                  <a:pt x="32" y="39"/>
                  <a:pt x="34" y="42"/>
                  <a:pt x="36" y="46"/>
                </a:cubicBezTo>
                <a:cubicBezTo>
                  <a:pt x="39" y="41"/>
                  <a:pt x="40" y="37"/>
                  <a:pt x="41" y="33"/>
                </a:cubicBezTo>
                <a:cubicBezTo>
                  <a:pt x="42" y="22"/>
                  <a:pt x="48" y="11"/>
                  <a:pt x="52" y="1"/>
                </a:cubicBezTo>
                <a:cubicBezTo>
                  <a:pt x="53" y="1"/>
                  <a:pt x="54" y="1"/>
                  <a:pt x="55" y="1"/>
                </a:cubicBezTo>
                <a:cubicBezTo>
                  <a:pt x="59" y="8"/>
                  <a:pt x="63" y="14"/>
                  <a:pt x="66" y="21"/>
                </a:cubicBezTo>
                <a:cubicBezTo>
                  <a:pt x="68" y="25"/>
                  <a:pt x="67" y="29"/>
                  <a:pt x="68" y="34"/>
                </a:cubicBezTo>
                <a:cubicBezTo>
                  <a:pt x="69" y="34"/>
                  <a:pt x="67" y="34"/>
                  <a:pt x="66" y="35"/>
                </a:cubicBezTo>
                <a:cubicBezTo>
                  <a:pt x="68" y="39"/>
                  <a:pt x="70" y="42"/>
                  <a:pt x="72" y="47"/>
                </a:cubicBezTo>
                <a:cubicBezTo>
                  <a:pt x="67" y="47"/>
                  <a:pt x="62" y="47"/>
                  <a:pt x="56" y="4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45" name="Freeform 160">
            <a:extLst>
              <a:ext uri="{FF2B5EF4-FFF2-40B4-BE49-F238E27FC236}">
                <a16:creationId xmlns:a16="http://schemas.microsoft.com/office/drawing/2014/main" id="{93DE1A9A-C981-439E-AA63-378263A493FA}"/>
              </a:ext>
            </a:extLst>
          </p:cNvPr>
          <p:cNvSpPr>
            <a:spLocks/>
          </p:cNvSpPr>
          <p:nvPr/>
        </p:nvSpPr>
        <p:spPr bwMode="auto">
          <a:xfrm>
            <a:off x="4900613" y="917576"/>
            <a:ext cx="69850" cy="133350"/>
          </a:xfrm>
          <a:custGeom>
            <a:avLst/>
            <a:gdLst>
              <a:gd name="T0" fmla="*/ 23 w 39"/>
              <a:gd name="T1" fmla="*/ 63 h 75"/>
              <a:gd name="T2" fmla="*/ 21 w 39"/>
              <a:gd name="T3" fmla="*/ 75 h 75"/>
              <a:gd name="T4" fmla="*/ 19 w 39"/>
              <a:gd name="T5" fmla="*/ 75 h 75"/>
              <a:gd name="T6" fmla="*/ 18 w 39"/>
              <a:gd name="T7" fmla="*/ 64 h 75"/>
              <a:gd name="T8" fmla="*/ 3 w 39"/>
              <a:gd name="T9" fmla="*/ 35 h 75"/>
              <a:gd name="T10" fmla="*/ 20 w 39"/>
              <a:gd name="T11" fmla="*/ 0 h 75"/>
              <a:gd name="T12" fmla="*/ 37 w 39"/>
              <a:gd name="T13" fmla="*/ 33 h 75"/>
              <a:gd name="T14" fmla="*/ 38 w 39"/>
              <a:gd name="T15" fmla="*/ 41 h 75"/>
              <a:gd name="T16" fmla="*/ 23 w 39"/>
              <a:gd name="T17" fmla="*/ 6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" h="75">
                <a:moveTo>
                  <a:pt x="23" y="63"/>
                </a:moveTo>
                <a:cubicBezTo>
                  <a:pt x="22" y="68"/>
                  <a:pt x="22" y="71"/>
                  <a:pt x="21" y="75"/>
                </a:cubicBezTo>
                <a:cubicBezTo>
                  <a:pt x="20" y="75"/>
                  <a:pt x="19" y="75"/>
                  <a:pt x="19" y="75"/>
                </a:cubicBezTo>
                <a:cubicBezTo>
                  <a:pt x="18" y="71"/>
                  <a:pt x="18" y="68"/>
                  <a:pt x="18" y="64"/>
                </a:cubicBezTo>
                <a:cubicBezTo>
                  <a:pt x="1" y="57"/>
                  <a:pt x="0" y="54"/>
                  <a:pt x="3" y="35"/>
                </a:cubicBezTo>
                <a:cubicBezTo>
                  <a:pt x="5" y="22"/>
                  <a:pt x="9" y="10"/>
                  <a:pt x="20" y="0"/>
                </a:cubicBezTo>
                <a:cubicBezTo>
                  <a:pt x="31" y="9"/>
                  <a:pt x="34" y="21"/>
                  <a:pt x="37" y="33"/>
                </a:cubicBezTo>
                <a:cubicBezTo>
                  <a:pt x="38" y="35"/>
                  <a:pt x="38" y="38"/>
                  <a:pt x="38" y="41"/>
                </a:cubicBezTo>
                <a:cubicBezTo>
                  <a:pt x="39" y="54"/>
                  <a:pt x="36" y="59"/>
                  <a:pt x="23" y="6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46" name="Freeform 161">
            <a:extLst>
              <a:ext uri="{FF2B5EF4-FFF2-40B4-BE49-F238E27FC236}">
                <a16:creationId xmlns:a16="http://schemas.microsoft.com/office/drawing/2014/main" id="{A90D3703-9AF7-4387-9B02-AF01E0407B26}"/>
              </a:ext>
            </a:extLst>
          </p:cNvPr>
          <p:cNvSpPr>
            <a:spLocks/>
          </p:cNvSpPr>
          <p:nvPr/>
        </p:nvSpPr>
        <p:spPr bwMode="auto">
          <a:xfrm>
            <a:off x="5176838" y="919163"/>
            <a:ext cx="71438" cy="131763"/>
          </a:xfrm>
          <a:custGeom>
            <a:avLst/>
            <a:gdLst>
              <a:gd name="T0" fmla="*/ 23 w 40"/>
              <a:gd name="T1" fmla="*/ 62 h 74"/>
              <a:gd name="T2" fmla="*/ 22 w 40"/>
              <a:gd name="T3" fmla="*/ 74 h 74"/>
              <a:gd name="T4" fmla="*/ 20 w 40"/>
              <a:gd name="T5" fmla="*/ 74 h 74"/>
              <a:gd name="T6" fmla="*/ 18 w 40"/>
              <a:gd name="T7" fmla="*/ 63 h 74"/>
              <a:gd name="T8" fmla="*/ 3 w 40"/>
              <a:gd name="T9" fmla="*/ 35 h 74"/>
              <a:gd name="T10" fmla="*/ 21 w 40"/>
              <a:gd name="T11" fmla="*/ 0 h 74"/>
              <a:gd name="T12" fmla="*/ 38 w 40"/>
              <a:gd name="T13" fmla="*/ 34 h 74"/>
              <a:gd name="T14" fmla="*/ 39 w 40"/>
              <a:gd name="T15" fmla="*/ 47 h 74"/>
              <a:gd name="T16" fmla="*/ 23 w 40"/>
              <a:gd name="T17" fmla="*/ 62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74">
                <a:moveTo>
                  <a:pt x="23" y="62"/>
                </a:moveTo>
                <a:cubicBezTo>
                  <a:pt x="23" y="67"/>
                  <a:pt x="23" y="70"/>
                  <a:pt x="22" y="74"/>
                </a:cubicBezTo>
                <a:cubicBezTo>
                  <a:pt x="21" y="74"/>
                  <a:pt x="20" y="74"/>
                  <a:pt x="20" y="74"/>
                </a:cubicBezTo>
                <a:cubicBezTo>
                  <a:pt x="19" y="70"/>
                  <a:pt x="19" y="67"/>
                  <a:pt x="18" y="63"/>
                </a:cubicBezTo>
                <a:cubicBezTo>
                  <a:pt x="2" y="56"/>
                  <a:pt x="0" y="52"/>
                  <a:pt x="3" y="35"/>
                </a:cubicBezTo>
                <a:cubicBezTo>
                  <a:pt x="7" y="16"/>
                  <a:pt x="11" y="7"/>
                  <a:pt x="21" y="0"/>
                </a:cubicBezTo>
                <a:cubicBezTo>
                  <a:pt x="31" y="9"/>
                  <a:pt x="35" y="21"/>
                  <a:pt x="38" y="34"/>
                </a:cubicBezTo>
                <a:cubicBezTo>
                  <a:pt x="39" y="38"/>
                  <a:pt x="40" y="42"/>
                  <a:pt x="39" y="47"/>
                </a:cubicBezTo>
                <a:cubicBezTo>
                  <a:pt x="38" y="56"/>
                  <a:pt x="32" y="61"/>
                  <a:pt x="23" y="6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47" name="Freeform 162">
            <a:extLst>
              <a:ext uri="{FF2B5EF4-FFF2-40B4-BE49-F238E27FC236}">
                <a16:creationId xmlns:a16="http://schemas.microsoft.com/office/drawing/2014/main" id="{54B5559B-CCCE-46B7-B987-59B8C896F39D}"/>
              </a:ext>
            </a:extLst>
          </p:cNvPr>
          <p:cNvSpPr>
            <a:spLocks/>
          </p:cNvSpPr>
          <p:nvPr/>
        </p:nvSpPr>
        <p:spPr bwMode="auto">
          <a:xfrm>
            <a:off x="5019676" y="4692651"/>
            <a:ext cx="331788" cy="65088"/>
          </a:xfrm>
          <a:custGeom>
            <a:avLst/>
            <a:gdLst>
              <a:gd name="T0" fmla="*/ 0 w 185"/>
              <a:gd name="T1" fmla="*/ 31 h 36"/>
              <a:gd name="T2" fmla="*/ 100 w 185"/>
              <a:gd name="T3" fmla="*/ 13 h 36"/>
              <a:gd name="T4" fmla="*/ 181 w 185"/>
              <a:gd name="T5" fmla="*/ 4 h 36"/>
              <a:gd name="T6" fmla="*/ 185 w 185"/>
              <a:gd name="T7" fmla="*/ 3 h 36"/>
              <a:gd name="T8" fmla="*/ 106 w 185"/>
              <a:gd name="T9" fmla="*/ 27 h 36"/>
              <a:gd name="T10" fmla="*/ 0 w 185"/>
              <a:gd name="T11" fmla="*/ 3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5" h="36">
                <a:moveTo>
                  <a:pt x="0" y="31"/>
                </a:moveTo>
                <a:cubicBezTo>
                  <a:pt x="31" y="13"/>
                  <a:pt x="63" y="0"/>
                  <a:pt x="100" y="13"/>
                </a:cubicBezTo>
                <a:cubicBezTo>
                  <a:pt x="128" y="23"/>
                  <a:pt x="155" y="18"/>
                  <a:pt x="181" y="4"/>
                </a:cubicBezTo>
                <a:cubicBezTo>
                  <a:pt x="182" y="3"/>
                  <a:pt x="184" y="3"/>
                  <a:pt x="185" y="3"/>
                </a:cubicBezTo>
                <a:cubicBezTo>
                  <a:pt x="163" y="25"/>
                  <a:pt x="136" y="36"/>
                  <a:pt x="106" y="27"/>
                </a:cubicBezTo>
                <a:cubicBezTo>
                  <a:pt x="69" y="15"/>
                  <a:pt x="35" y="21"/>
                  <a:pt x="0" y="3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48" name="Freeform 163">
            <a:extLst>
              <a:ext uri="{FF2B5EF4-FFF2-40B4-BE49-F238E27FC236}">
                <a16:creationId xmlns:a16="http://schemas.microsoft.com/office/drawing/2014/main" id="{7FA90ECF-D390-4F09-946D-BA165D509A6E}"/>
              </a:ext>
            </a:extLst>
          </p:cNvPr>
          <p:cNvSpPr>
            <a:spLocks/>
          </p:cNvSpPr>
          <p:nvPr/>
        </p:nvSpPr>
        <p:spPr bwMode="auto">
          <a:xfrm>
            <a:off x="4802188" y="4683126"/>
            <a:ext cx="260350" cy="61913"/>
          </a:xfrm>
          <a:custGeom>
            <a:avLst/>
            <a:gdLst>
              <a:gd name="T0" fmla="*/ 146 w 146"/>
              <a:gd name="T1" fmla="*/ 0 h 35"/>
              <a:gd name="T2" fmla="*/ 84 w 146"/>
              <a:gd name="T3" fmla="*/ 25 h 35"/>
              <a:gd name="T4" fmla="*/ 3 w 146"/>
              <a:gd name="T5" fmla="*/ 34 h 35"/>
              <a:gd name="T6" fmla="*/ 0 w 146"/>
              <a:gd name="T7" fmla="*/ 35 h 35"/>
              <a:gd name="T8" fmla="*/ 50 w 146"/>
              <a:gd name="T9" fmla="*/ 12 h 35"/>
              <a:gd name="T10" fmla="*/ 76 w 146"/>
              <a:gd name="T11" fmla="*/ 12 h 35"/>
              <a:gd name="T12" fmla="*/ 146 w 146"/>
              <a:gd name="T13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6" h="35">
                <a:moveTo>
                  <a:pt x="146" y="0"/>
                </a:moveTo>
                <a:cubicBezTo>
                  <a:pt x="130" y="18"/>
                  <a:pt x="109" y="29"/>
                  <a:pt x="84" y="25"/>
                </a:cubicBezTo>
                <a:cubicBezTo>
                  <a:pt x="56" y="20"/>
                  <a:pt x="29" y="26"/>
                  <a:pt x="3" y="34"/>
                </a:cubicBezTo>
                <a:cubicBezTo>
                  <a:pt x="2" y="34"/>
                  <a:pt x="1" y="35"/>
                  <a:pt x="0" y="35"/>
                </a:cubicBezTo>
                <a:cubicBezTo>
                  <a:pt x="9" y="25"/>
                  <a:pt x="34" y="13"/>
                  <a:pt x="50" y="12"/>
                </a:cubicBezTo>
                <a:cubicBezTo>
                  <a:pt x="59" y="11"/>
                  <a:pt x="68" y="10"/>
                  <a:pt x="76" y="12"/>
                </a:cubicBezTo>
                <a:cubicBezTo>
                  <a:pt x="107" y="16"/>
                  <a:pt x="122" y="11"/>
                  <a:pt x="146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49" name="Freeform 164">
            <a:extLst>
              <a:ext uri="{FF2B5EF4-FFF2-40B4-BE49-F238E27FC236}">
                <a16:creationId xmlns:a16="http://schemas.microsoft.com/office/drawing/2014/main" id="{5B38249A-CC28-4BD0-AFAA-6D7CAC460867}"/>
              </a:ext>
            </a:extLst>
          </p:cNvPr>
          <p:cNvSpPr>
            <a:spLocks noEditPoints="1"/>
          </p:cNvSpPr>
          <p:nvPr/>
        </p:nvSpPr>
        <p:spPr bwMode="auto">
          <a:xfrm>
            <a:off x="6242051" y="1227138"/>
            <a:ext cx="111125" cy="79375"/>
          </a:xfrm>
          <a:custGeom>
            <a:avLst/>
            <a:gdLst>
              <a:gd name="T0" fmla="*/ 27 w 62"/>
              <a:gd name="T1" fmla="*/ 20 h 45"/>
              <a:gd name="T2" fmla="*/ 15 w 62"/>
              <a:gd name="T3" fmla="*/ 27 h 45"/>
              <a:gd name="T4" fmla="*/ 11 w 62"/>
              <a:gd name="T5" fmla="*/ 27 h 45"/>
              <a:gd name="T6" fmla="*/ 1 w 62"/>
              <a:gd name="T7" fmla="*/ 18 h 45"/>
              <a:gd name="T8" fmla="*/ 1 w 62"/>
              <a:gd name="T9" fmla="*/ 9 h 45"/>
              <a:gd name="T10" fmla="*/ 1 w 62"/>
              <a:gd name="T11" fmla="*/ 8 h 45"/>
              <a:gd name="T12" fmla="*/ 15 w 62"/>
              <a:gd name="T13" fmla="*/ 0 h 45"/>
              <a:gd name="T14" fmla="*/ 24 w 62"/>
              <a:gd name="T15" fmla="*/ 6 h 45"/>
              <a:gd name="T16" fmla="*/ 25 w 62"/>
              <a:gd name="T17" fmla="*/ 11 h 45"/>
              <a:gd name="T18" fmla="*/ 26 w 62"/>
              <a:gd name="T19" fmla="*/ 18 h 45"/>
              <a:gd name="T20" fmla="*/ 50 w 62"/>
              <a:gd name="T21" fmla="*/ 9 h 45"/>
              <a:gd name="T22" fmla="*/ 59 w 62"/>
              <a:gd name="T23" fmla="*/ 19 h 45"/>
              <a:gd name="T24" fmla="*/ 50 w 62"/>
              <a:gd name="T25" fmla="*/ 41 h 45"/>
              <a:gd name="T26" fmla="*/ 32 w 62"/>
              <a:gd name="T27" fmla="*/ 38 h 45"/>
              <a:gd name="T28" fmla="*/ 27 w 62"/>
              <a:gd name="T29" fmla="*/ 20 h 45"/>
              <a:gd name="T30" fmla="*/ 50 w 62"/>
              <a:gd name="T31" fmla="*/ 26 h 45"/>
              <a:gd name="T32" fmla="*/ 43 w 62"/>
              <a:gd name="T33" fmla="*/ 21 h 45"/>
              <a:gd name="T34" fmla="*/ 39 w 62"/>
              <a:gd name="T35" fmla="*/ 26 h 45"/>
              <a:gd name="T36" fmla="*/ 43 w 62"/>
              <a:gd name="T37" fmla="*/ 30 h 45"/>
              <a:gd name="T38" fmla="*/ 50 w 62"/>
              <a:gd name="T39" fmla="*/ 26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2" h="45">
                <a:moveTo>
                  <a:pt x="27" y="20"/>
                </a:moveTo>
                <a:cubicBezTo>
                  <a:pt x="22" y="23"/>
                  <a:pt x="19" y="25"/>
                  <a:pt x="15" y="27"/>
                </a:cubicBezTo>
                <a:cubicBezTo>
                  <a:pt x="14" y="28"/>
                  <a:pt x="12" y="28"/>
                  <a:pt x="11" y="27"/>
                </a:cubicBezTo>
                <a:cubicBezTo>
                  <a:pt x="7" y="24"/>
                  <a:pt x="3" y="22"/>
                  <a:pt x="1" y="18"/>
                </a:cubicBezTo>
                <a:cubicBezTo>
                  <a:pt x="0" y="17"/>
                  <a:pt x="3" y="12"/>
                  <a:pt x="1" y="9"/>
                </a:cubicBezTo>
                <a:cubicBezTo>
                  <a:pt x="0" y="9"/>
                  <a:pt x="0" y="8"/>
                  <a:pt x="1" y="8"/>
                </a:cubicBezTo>
                <a:cubicBezTo>
                  <a:pt x="5" y="5"/>
                  <a:pt x="10" y="1"/>
                  <a:pt x="15" y="0"/>
                </a:cubicBezTo>
                <a:cubicBezTo>
                  <a:pt x="18" y="0"/>
                  <a:pt x="21" y="3"/>
                  <a:pt x="24" y="6"/>
                </a:cubicBezTo>
                <a:cubicBezTo>
                  <a:pt x="25" y="6"/>
                  <a:pt x="25" y="9"/>
                  <a:pt x="25" y="11"/>
                </a:cubicBezTo>
                <a:cubicBezTo>
                  <a:pt x="25" y="13"/>
                  <a:pt x="25" y="15"/>
                  <a:pt x="26" y="18"/>
                </a:cubicBezTo>
                <a:cubicBezTo>
                  <a:pt x="33" y="11"/>
                  <a:pt x="41" y="7"/>
                  <a:pt x="50" y="9"/>
                </a:cubicBezTo>
                <a:cubicBezTo>
                  <a:pt x="53" y="10"/>
                  <a:pt x="57" y="15"/>
                  <a:pt x="59" y="19"/>
                </a:cubicBezTo>
                <a:cubicBezTo>
                  <a:pt x="62" y="23"/>
                  <a:pt x="55" y="42"/>
                  <a:pt x="50" y="41"/>
                </a:cubicBezTo>
                <a:cubicBezTo>
                  <a:pt x="44" y="40"/>
                  <a:pt x="39" y="45"/>
                  <a:pt x="32" y="38"/>
                </a:cubicBezTo>
                <a:cubicBezTo>
                  <a:pt x="27" y="32"/>
                  <a:pt x="29" y="26"/>
                  <a:pt x="27" y="20"/>
                </a:cubicBezTo>
                <a:close/>
                <a:moveTo>
                  <a:pt x="50" y="26"/>
                </a:moveTo>
                <a:cubicBezTo>
                  <a:pt x="47" y="23"/>
                  <a:pt x="45" y="20"/>
                  <a:pt x="43" y="21"/>
                </a:cubicBezTo>
                <a:cubicBezTo>
                  <a:pt x="41" y="21"/>
                  <a:pt x="39" y="24"/>
                  <a:pt x="39" y="26"/>
                </a:cubicBezTo>
                <a:cubicBezTo>
                  <a:pt x="38" y="27"/>
                  <a:pt x="41" y="30"/>
                  <a:pt x="43" y="30"/>
                </a:cubicBezTo>
                <a:cubicBezTo>
                  <a:pt x="45" y="30"/>
                  <a:pt x="47" y="28"/>
                  <a:pt x="50" y="2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50" name="Freeform 165">
            <a:extLst>
              <a:ext uri="{FF2B5EF4-FFF2-40B4-BE49-F238E27FC236}">
                <a16:creationId xmlns:a16="http://schemas.microsoft.com/office/drawing/2014/main" id="{35A93C5C-96F5-4885-A927-ACBA2C35B842}"/>
              </a:ext>
            </a:extLst>
          </p:cNvPr>
          <p:cNvSpPr>
            <a:spLocks/>
          </p:cNvSpPr>
          <p:nvPr/>
        </p:nvSpPr>
        <p:spPr bwMode="auto">
          <a:xfrm>
            <a:off x="8493126" y="4562476"/>
            <a:ext cx="136525" cy="57150"/>
          </a:xfrm>
          <a:custGeom>
            <a:avLst/>
            <a:gdLst>
              <a:gd name="T0" fmla="*/ 0 w 76"/>
              <a:gd name="T1" fmla="*/ 32 h 32"/>
              <a:gd name="T2" fmla="*/ 38 w 76"/>
              <a:gd name="T3" fmla="*/ 0 h 32"/>
              <a:gd name="T4" fmla="*/ 76 w 76"/>
              <a:gd name="T5" fmla="*/ 32 h 32"/>
              <a:gd name="T6" fmla="*/ 0 w 76"/>
              <a:gd name="T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32">
                <a:moveTo>
                  <a:pt x="0" y="32"/>
                </a:moveTo>
                <a:cubicBezTo>
                  <a:pt x="13" y="21"/>
                  <a:pt x="25" y="10"/>
                  <a:pt x="38" y="0"/>
                </a:cubicBezTo>
                <a:cubicBezTo>
                  <a:pt x="50" y="10"/>
                  <a:pt x="62" y="20"/>
                  <a:pt x="76" y="32"/>
                </a:cubicBezTo>
                <a:cubicBezTo>
                  <a:pt x="50" y="32"/>
                  <a:pt x="26" y="32"/>
                  <a:pt x="0" y="3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51" name="Freeform 166">
            <a:extLst>
              <a:ext uri="{FF2B5EF4-FFF2-40B4-BE49-F238E27FC236}">
                <a16:creationId xmlns:a16="http://schemas.microsoft.com/office/drawing/2014/main" id="{245234B8-6E4F-415E-B92F-83C64D8C32E4}"/>
              </a:ext>
            </a:extLst>
          </p:cNvPr>
          <p:cNvSpPr>
            <a:spLocks/>
          </p:cNvSpPr>
          <p:nvPr/>
        </p:nvSpPr>
        <p:spPr bwMode="auto">
          <a:xfrm>
            <a:off x="5930901" y="1208088"/>
            <a:ext cx="60325" cy="66675"/>
          </a:xfrm>
          <a:custGeom>
            <a:avLst/>
            <a:gdLst>
              <a:gd name="T0" fmla="*/ 2 w 34"/>
              <a:gd name="T1" fmla="*/ 19 h 37"/>
              <a:gd name="T2" fmla="*/ 1 w 34"/>
              <a:gd name="T3" fmla="*/ 10 h 37"/>
              <a:gd name="T4" fmla="*/ 10 w 34"/>
              <a:gd name="T5" fmla="*/ 6 h 37"/>
              <a:gd name="T6" fmla="*/ 17 w 34"/>
              <a:gd name="T7" fmla="*/ 1 h 37"/>
              <a:gd name="T8" fmla="*/ 24 w 34"/>
              <a:gd name="T9" fmla="*/ 7 h 37"/>
              <a:gd name="T10" fmla="*/ 33 w 34"/>
              <a:gd name="T11" fmla="*/ 10 h 37"/>
              <a:gd name="T12" fmla="*/ 31 w 34"/>
              <a:gd name="T13" fmla="*/ 19 h 37"/>
              <a:gd name="T14" fmla="*/ 32 w 34"/>
              <a:gd name="T15" fmla="*/ 28 h 37"/>
              <a:gd name="T16" fmla="*/ 24 w 34"/>
              <a:gd name="T17" fmla="*/ 31 h 37"/>
              <a:gd name="T18" fmla="*/ 16 w 34"/>
              <a:gd name="T19" fmla="*/ 37 h 37"/>
              <a:gd name="T20" fmla="*/ 9 w 34"/>
              <a:gd name="T21" fmla="*/ 31 h 37"/>
              <a:gd name="T22" fmla="*/ 1 w 34"/>
              <a:gd name="T23" fmla="*/ 28 h 37"/>
              <a:gd name="T24" fmla="*/ 2 w 34"/>
              <a:gd name="T25" fmla="*/ 19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" h="37">
                <a:moveTo>
                  <a:pt x="2" y="19"/>
                </a:moveTo>
                <a:cubicBezTo>
                  <a:pt x="2" y="16"/>
                  <a:pt x="0" y="12"/>
                  <a:pt x="1" y="10"/>
                </a:cubicBezTo>
                <a:cubicBezTo>
                  <a:pt x="2" y="8"/>
                  <a:pt x="6" y="7"/>
                  <a:pt x="10" y="6"/>
                </a:cubicBezTo>
                <a:cubicBezTo>
                  <a:pt x="12" y="4"/>
                  <a:pt x="14" y="1"/>
                  <a:pt x="17" y="1"/>
                </a:cubicBezTo>
                <a:cubicBezTo>
                  <a:pt x="19" y="0"/>
                  <a:pt x="21" y="4"/>
                  <a:pt x="24" y="7"/>
                </a:cubicBezTo>
                <a:cubicBezTo>
                  <a:pt x="26" y="8"/>
                  <a:pt x="30" y="8"/>
                  <a:pt x="33" y="10"/>
                </a:cubicBezTo>
                <a:cubicBezTo>
                  <a:pt x="34" y="11"/>
                  <a:pt x="32" y="16"/>
                  <a:pt x="31" y="19"/>
                </a:cubicBezTo>
                <a:cubicBezTo>
                  <a:pt x="31" y="21"/>
                  <a:pt x="33" y="25"/>
                  <a:pt x="32" y="28"/>
                </a:cubicBezTo>
                <a:cubicBezTo>
                  <a:pt x="31" y="30"/>
                  <a:pt x="26" y="30"/>
                  <a:pt x="24" y="31"/>
                </a:cubicBezTo>
                <a:cubicBezTo>
                  <a:pt x="21" y="33"/>
                  <a:pt x="19" y="37"/>
                  <a:pt x="16" y="37"/>
                </a:cubicBezTo>
                <a:cubicBezTo>
                  <a:pt x="14" y="37"/>
                  <a:pt x="12" y="33"/>
                  <a:pt x="9" y="31"/>
                </a:cubicBezTo>
                <a:cubicBezTo>
                  <a:pt x="7" y="30"/>
                  <a:pt x="2" y="30"/>
                  <a:pt x="1" y="28"/>
                </a:cubicBezTo>
                <a:cubicBezTo>
                  <a:pt x="0" y="26"/>
                  <a:pt x="2" y="22"/>
                  <a:pt x="2" y="1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52" name="Freeform 167">
            <a:extLst>
              <a:ext uri="{FF2B5EF4-FFF2-40B4-BE49-F238E27FC236}">
                <a16:creationId xmlns:a16="http://schemas.microsoft.com/office/drawing/2014/main" id="{CDF2CB83-D8AB-46F3-B5F5-7A9287C58514}"/>
              </a:ext>
            </a:extLst>
          </p:cNvPr>
          <p:cNvSpPr>
            <a:spLocks/>
          </p:cNvSpPr>
          <p:nvPr/>
        </p:nvSpPr>
        <p:spPr bwMode="auto">
          <a:xfrm>
            <a:off x="6416676" y="1216026"/>
            <a:ext cx="60325" cy="66675"/>
          </a:xfrm>
          <a:custGeom>
            <a:avLst/>
            <a:gdLst>
              <a:gd name="T0" fmla="*/ 9 w 34"/>
              <a:gd name="T1" fmla="*/ 6 h 37"/>
              <a:gd name="T2" fmla="*/ 17 w 34"/>
              <a:gd name="T3" fmla="*/ 0 h 37"/>
              <a:gd name="T4" fmla="*/ 23 w 34"/>
              <a:gd name="T5" fmla="*/ 6 h 37"/>
              <a:gd name="T6" fmla="*/ 33 w 34"/>
              <a:gd name="T7" fmla="*/ 9 h 37"/>
              <a:gd name="T8" fmla="*/ 31 w 34"/>
              <a:gd name="T9" fmla="*/ 18 h 37"/>
              <a:gd name="T10" fmla="*/ 33 w 34"/>
              <a:gd name="T11" fmla="*/ 27 h 37"/>
              <a:gd name="T12" fmla="*/ 24 w 34"/>
              <a:gd name="T13" fmla="*/ 30 h 37"/>
              <a:gd name="T14" fmla="*/ 17 w 34"/>
              <a:gd name="T15" fmla="*/ 37 h 37"/>
              <a:gd name="T16" fmla="*/ 10 w 34"/>
              <a:gd name="T17" fmla="*/ 30 h 37"/>
              <a:gd name="T18" fmla="*/ 1 w 34"/>
              <a:gd name="T19" fmla="*/ 28 h 37"/>
              <a:gd name="T20" fmla="*/ 2 w 34"/>
              <a:gd name="T21" fmla="*/ 16 h 37"/>
              <a:gd name="T22" fmla="*/ 1 w 34"/>
              <a:gd name="T23" fmla="*/ 9 h 37"/>
              <a:gd name="T24" fmla="*/ 9 w 34"/>
              <a:gd name="T25" fmla="*/ 6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" h="37">
                <a:moveTo>
                  <a:pt x="9" y="6"/>
                </a:moveTo>
                <a:cubicBezTo>
                  <a:pt x="12" y="3"/>
                  <a:pt x="14" y="0"/>
                  <a:pt x="17" y="0"/>
                </a:cubicBezTo>
                <a:cubicBezTo>
                  <a:pt x="19" y="0"/>
                  <a:pt x="22" y="3"/>
                  <a:pt x="23" y="6"/>
                </a:cubicBezTo>
                <a:cubicBezTo>
                  <a:pt x="26" y="7"/>
                  <a:pt x="31" y="7"/>
                  <a:pt x="33" y="9"/>
                </a:cubicBezTo>
                <a:cubicBezTo>
                  <a:pt x="34" y="10"/>
                  <a:pt x="32" y="15"/>
                  <a:pt x="31" y="18"/>
                </a:cubicBezTo>
                <a:cubicBezTo>
                  <a:pt x="31" y="21"/>
                  <a:pt x="32" y="24"/>
                  <a:pt x="33" y="27"/>
                </a:cubicBezTo>
                <a:cubicBezTo>
                  <a:pt x="30" y="28"/>
                  <a:pt x="26" y="29"/>
                  <a:pt x="24" y="30"/>
                </a:cubicBezTo>
                <a:cubicBezTo>
                  <a:pt x="22" y="32"/>
                  <a:pt x="19" y="36"/>
                  <a:pt x="17" y="37"/>
                </a:cubicBezTo>
                <a:cubicBezTo>
                  <a:pt x="15" y="37"/>
                  <a:pt x="12" y="32"/>
                  <a:pt x="10" y="30"/>
                </a:cubicBezTo>
                <a:cubicBezTo>
                  <a:pt x="7" y="29"/>
                  <a:pt x="2" y="30"/>
                  <a:pt x="1" y="28"/>
                </a:cubicBezTo>
                <a:cubicBezTo>
                  <a:pt x="0" y="25"/>
                  <a:pt x="2" y="21"/>
                  <a:pt x="2" y="16"/>
                </a:cubicBezTo>
                <a:cubicBezTo>
                  <a:pt x="2" y="15"/>
                  <a:pt x="0" y="11"/>
                  <a:pt x="1" y="9"/>
                </a:cubicBezTo>
                <a:cubicBezTo>
                  <a:pt x="2" y="7"/>
                  <a:pt x="7" y="7"/>
                  <a:pt x="9" y="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53" name="Freeform 168">
            <a:extLst>
              <a:ext uri="{FF2B5EF4-FFF2-40B4-BE49-F238E27FC236}">
                <a16:creationId xmlns:a16="http://schemas.microsoft.com/office/drawing/2014/main" id="{AF76285E-4F9E-430B-8407-30FF54C157A5}"/>
              </a:ext>
            </a:extLst>
          </p:cNvPr>
          <p:cNvSpPr>
            <a:spLocks/>
          </p:cNvSpPr>
          <p:nvPr/>
        </p:nvSpPr>
        <p:spPr bwMode="auto">
          <a:xfrm>
            <a:off x="4876801" y="4594226"/>
            <a:ext cx="220663" cy="31750"/>
          </a:xfrm>
          <a:custGeom>
            <a:avLst/>
            <a:gdLst>
              <a:gd name="T0" fmla="*/ 0 w 123"/>
              <a:gd name="T1" fmla="*/ 17 h 17"/>
              <a:gd name="T2" fmla="*/ 123 w 123"/>
              <a:gd name="T3" fmla="*/ 17 h 17"/>
              <a:gd name="T4" fmla="*/ 0 w 123"/>
              <a:gd name="T5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3" h="17">
                <a:moveTo>
                  <a:pt x="0" y="17"/>
                </a:moveTo>
                <a:cubicBezTo>
                  <a:pt x="41" y="7"/>
                  <a:pt x="81" y="0"/>
                  <a:pt x="123" y="17"/>
                </a:cubicBezTo>
                <a:cubicBezTo>
                  <a:pt x="81" y="17"/>
                  <a:pt x="40" y="17"/>
                  <a:pt x="0" y="1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54" name="Freeform 169">
            <a:extLst>
              <a:ext uri="{FF2B5EF4-FFF2-40B4-BE49-F238E27FC236}">
                <a16:creationId xmlns:a16="http://schemas.microsoft.com/office/drawing/2014/main" id="{99643F29-05F8-4708-9D04-5B63AE46417A}"/>
              </a:ext>
            </a:extLst>
          </p:cNvPr>
          <p:cNvSpPr>
            <a:spLocks noEditPoints="1"/>
          </p:cNvSpPr>
          <p:nvPr/>
        </p:nvSpPr>
        <p:spPr bwMode="auto">
          <a:xfrm>
            <a:off x="6207126" y="1265238"/>
            <a:ext cx="63500" cy="65088"/>
          </a:xfrm>
          <a:custGeom>
            <a:avLst/>
            <a:gdLst>
              <a:gd name="T0" fmla="*/ 26 w 35"/>
              <a:gd name="T1" fmla="*/ 36 h 36"/>
              <a:gd name="T2" fmla="*/ 11 w 35"/>
              <a:gd name="T3" fmla="*/ 36 h 36"/>
              <a:gd name="T4" fmla="*/ 7 w 35"/>
              <a:gd name="T5" fmla="*/ 33 h 36"/>
              <a:gd name="T6" fmla="*/ 1 w 35"/>
              <a:gd name="T7" fmla="*/ 28 h 36"/>
              <a:gd name="T8" fmla="*/ 1 w 35"/>
              <a:gd name="T9" fmla="*/ 28 h 36"/>
              <a:gd name="T10" fmla="*/ 1 w 35"/>
              <a:gd name="T11" fmla="*/ 14 h 36"/>
              <a:gd name="T12" fmla="*/ 7 w 35"/>
              <a:gd name="T13" fmla="*/ 7 h 36"/>
              <a:gd name="T14" fmla="*/ 16 w 35"/>
              <a:gd name="T15" fmla="*/ 4 h 36"/>
              <a:gd name="T16" fmla="*/ 32 w 35"/>
              <a:gd name="T17" fmla="*/ 12 h 36"/>
              <a:gd name="T18" fmla="*/ 30 w 35"/>
              <a:gd name="T19" fmla="*/ 30 h 36"/>
              <a:gd name="T20" fmla="*/ 26 w 35"/>
              <a:gd name="T21" fmla="*/ 36 h 36"/>
              <a:gd name="T22" fmla="*/ 17 w 35"/>
              <a:gd name="T23" fmla="*/ 27 h 36"/>
              <a:gd name="T24" fmla="*/ 21 w 35"/>
              <a:gd name="T25" fmla="*/ 20 h 36"/>
              <a:gd name="T26" fmla="*/ 17 w 35"/>
              <a:gd name="T27" fmla="*/ 16 h 36"/>
              <a:gd name="T28" fmla="*/ 12 w 35"/>
              <a:gd name="T29" fmla="*/ 20 h 36"/>
              <a:gd name="T30" fmla="*/ 17 w 35"/>
              <a:gd name="T31" fmla="*/ 27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" h="36">
                <a:moveTo>
                  <a:pt x="26" y="36"/>
                </a:moveTo>
                <a:cubicBezTo>
                  <a:pt x="21" y="36"/>
                  <a:pt x="16" y="36"/>
                  <a:pt x="11" y="36"/>
                </a:cubicBezTo>
                <a:cubicBezTo>
                  <a:pt x="10" y="36"/>
                  <a:pt x="9" y="35"/>
                  <a:pt x="7" y="33"/>
                </a:cubicBezTo>
                <a:cubicBezTo>
                  <a:pt x="5" y="32"/>
                  <a:pt x="3" y="30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4"/>
                  <a:pt x="0" y="19"/>
                  <a:pt x="1" y="14"/>
                </a:cubicBezTo>
                <a:cubicBezTo>
                  <a:pt x="1" y="11"/>
                  <a:pt x="5" y="9"/>
                  <a:pt x="7" y="7"/>
                </a:cubicBezTo>
                <a:cubicBezTo>
                  <a:pt x="10" y="3"/>
                  <a:pt x="13" y="5"/>
                  <a:pt x="16" y="4"/>
                </a:cubicBezTo>
                <a:cubicBezTo>
                  <a:pt x="24" y="0"/>
                  <a:pt x="27" y="9"/>
                  <a:pt x="32" y="12"/>
                </a:cubicBezTo>
                <a:cubicBezTo>
                  <a:pt x="35" y="14"/>
                  <a:pt x="33" y="27"/>
                  <a:pt x="30" y="30"/>
                </a:cubicBezTo>
                <a:cubicBezTo>
                  <a:pt x="28" y="31"/>
                  <a:pt x="27" y="34"/>
                  <a:pt x="26" y="36"/>
                </a:cubicBezTo>
                <a:close/>
                <a:moveTo>
                  <a:pt x="17" y="27"/>
                </a:moveTo>
                <a:cubicBezTo>
                  <a:pt x="19" y="24"/>
                  <a:pt x="21" y="22"/>
                  <a:pt x="21" y="20"/>
                </a:cubicBezTo>
                <a:cubicBezTo>
                  <a:pt x="21" y="18"/>
                  <a:pt x="18" y="15"/>
                  <a:pt x="17" y="16"/>
                </a:cubicBezTo>
                <a:cubicBezTo>
                  <a:pt x="15" y="16"/>
                  <a:pt x="12" y="18"/>
                  <a:pt x="12" y="20"/>
                </a:cubicBezTo>
                <a:cubicBezTo>
                  <a:pt x="12" y="22"/>
                  <a:pt x="14" y="24"/>
                  <a:pt x="17" y="2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55" name="Freeform 170">
            <a:extLst>
              <a:ext uri="{FF2B5EF4-FFF2-40B4-BE49-F238E27FC236}">
                <a16:creationId xmlns:a16="http://schemas.microsoft.com/office/drawing/2014/main" id="{3AD9F2CB-1B59-4664-8827-1BC1A015B9AE}"/>
              </a:ext>
            </a:extLst>
          </p:cNvPr>
          <p:cNvSpPr>
            <a:spLocks noEditPoints="1"/>
          </p:cNvSpPr>
          <p:nvPr/>
        </p:nvSpPr>
        <p:spPr bwMode="auto">
          <a:xfrm>
            <a:off x="6146801" y="1243013"/>
            <a:ext cx="60325" cy="58738"/>
          </a:xfrm>
          <a:custGeom>
            <a:avLst/>
            <a:gdLst>
              <a:gd name="T0" fmla="*/ 12 w 34"/>
              <a:gd name="T1" fmla="*/ 0 h 33"/>
              <a:gd name="T2" fmla="*/ 26 w 34"/>
              <a:gd name="T3" fmla="*/ 3 h 33"/>
              <a:gd name="T4" fmla="*/ 33 w 34"/>
              <a:gd name="T5" fmla="*/ 13 h 33"/>
              <a:gd name="T6" fmla="*/ 31 w 34"/>
              <a:gd name="T7" fmla="*/ 25 h 33"/>
              <a:gd name="T8" fmla="*/ 21 w 34"/>
              <a:gd name="T9" fmla="*/ 33 h 33"/>
              <a:gd name="T10" fmla="*/ 8 w 34"/>
              <a:gd name="T11" fmla="*/ 30 h 33"/>
              <a:gd name="T12" fmla="*/ 1 w 34"/>
              <a:gd name="T13" fmla="*/ 21 h 33"/>
              <a:gd name="T14" fmla="*/ 3 w 34"/>
              <a:gd name="T15" fmla="*/ 7 h 33"/>
              <a:gd name="T16" fmla="*/ 12 w 34"/>
              <a:gd name="T17" fmla="*/ 0 h 33"/>
              <a:gd name="T18" fmla="*/ 17 w 34"/>
              <a:gd name="T19" fmla="*/ 23 h 33"/>
              <a:gd name="T20" fmla="*/ 22 w 34"/>
              <a:gd name="T21" fmla="*/ 16 h 33"/>
              <a:gd name="T22" fmla="*/ 17 w 34"/>
              <a:gd name="T23" fmla="*/ 12 h 33"/>
              <a:gd name="T24" fmla="*/ 13 w 34"/>
              <a:gd name="T25" fmla="*/ 16 h 33"/>
              <a:gd name="T26" fmla="*/ 17 w 34"/>
              <a:gd name="T27" fmla="*/ 2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4" h="33">
                <a:moveTo>
                  <a:pt x="12" y="0"/>
                </a:moveTo>
                <a:cubicBezTo>
                  <a:pt x="18" y="1"/>
                  <a:pt x="23" y="0"/>
                  <a:pt x="26" y="3"/>
                </a:cubicBezTo>
                <a:cubicBezTo>
                  <a:pt x="29" y="5"/>
                  <a:pt x="32" y="9"/>
                  <a:pt x="33" y="13"/>
                </a:cubicBezTo>
                <a:cubicBezTo>
                  <a:pt x="34" y="17"/>
                  <a:pt x="33" y="22"/>
                  <a:pt x="31" y="25"/>
                </a:cubicBezTo>
                <a:cubicBezTo>
                  <a:pt x="29" y="29"/>
                  <a:pt x="24" y="32"/>
                  <a:pt x="21" y="33"/>
                </a:cubicBezTo>
                <a:cubicBezTo>
                  <a:pt x="17" y="33"/>
                  <a:pt x="12" y="32"/>
                  <a:pt x="8" y="30"/>
                </a:cubicBezTo>
                <a:cubicBezTo>
                  <a:pt x="5" y="28"/>
                  <a:pt x="2" y="24"/>
                  <a:pt x="1" y="21"/>
                </a:cubicBezTo>
                <a:cubicBezTo>
                  <a:pt x="0" y="16"/>
                  <a:pt x="1" y="11"/>
                  <a:pt x="3" y="7"/>
                </a:cubicBezTo>
                <a:cubicBezTo>
                  <a:pt x="5" y="4"/>
                  <a:pt x="10" y="2"/>
                  <a:pt x="12" y="0"/>
                </a:cubicBezTo>
                <a:close/>
                <a:moveTo>
                  <a:pt x="17" y="23"/>
                </a:moveTo>
                <a:cubicBezTo>
                  <a:pt x="20" y="20"/>
                  <a:pt x="22" y="18"/>
                  <a:pt x="22" y="16"/>
                </a:cubicBezTo>
                <a:cubicBezTo>
                  <a:pt x="21" y="14"/>
                  <a:pt x="19" y="12"/>
                  <a:pt x="17" y="12"/>
                </a:cubicBezTo>
                <a:cubicBezTo>
                  <a:pt x="16" y="11"/>
                  <a:pt x="13" y="14"/>
                  <a:pt x="13" y="16"/>
                </a:cubicBezTo>
                <a:cubicBezTo>
                  <a:pt x="13" y="18"/>
                  <a:pt x="15" y="20"/>
                  <a:pt x="17" y="2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56" name="Freeform 171">
            <a:extLst>
              <a:ext uri="{FF2B5EF4-FFF2-40B4-BE49-F238E27FC236}">
                <a16:creationId xmlns:a16="http://schemas.microsoft.com/office/drawing/2014/main" id="{7434A7AC-7F4B-4E83-8F0E-BB704D7D1A42}"/>
              </a:ext>
            </a:extLst>
          </p:cNvPr>
          <p:cNvSpPr>
            <a:spLocks noEditPoints="1"/>
          </p:cNvSpPr>
          <p:nvPr/>
        </p:nvSpPr>
        <p:spPr bwMode="auto">
          <a:xfrm>
            <a:off x="5924551" y="1314451"/>
            <a:ext cx="61913" cy="63500"/>
          </a:xfrm>
          <a:custGeom>
            <a:avLst/>
            <a:gdLst>
              <a:gd name="T0" fmla="*/ 34 w 34"/>
              <a:gd name="T1" fmla="*/ 24 h 36"/>
              <a:gd name="T2" fmla="*/ 22 w 34"/>
              <a:gd name="T3" fmla="*/ 34 h 36"/>
              <a:gd name="T4" fmla="*/ 9 w 34"/>
              <a:gd name="T5" fmla="*/ 33 h 36"/>
              <a:gd name="T6" fmla="*/ 1 w 34"/>
              <a:gd name="T7" fmla="*/ 23 h 36"/>
              <a:gd name="T8" fmla="*/ 3 w 34"/>
              <a:gd name="T9" fmla="*/ 10 h 36"/>
              <a:gd name="T10" fmla="*/ 12 w 34"/>
              <a:gd name="T11" fmla="*/ 2 h 36"/>
              <a:gd name="T12" fmla="*/ 34 w 34"/>
              <a:gd name="T13" fmla="*/ 24 h 36"/>
              <a:gd name="T14" fmla="*/ 18 w 34"/>
              <a:gd name="T15" fmla="*/ 11 h 36"/>
              <a:gd name="T16" fmla="*/ 13 w 34"/>
              <a:gd name="T17" fmla="*/ 18 h 36"/>
              <a:gd name="T18" fmla="*/ 17 w 34"/>
              <a:gd name="T19" fmla="*/ 23 h 36"/>
              <a:gd name="T20" fmla="*/ 22 w 34"/>
              <a:gd name="T21" fmla="*/ 18 h 36"/>
              <a:gd name="T22" fmla="*/ 18 w 34"/>
              <a:gd name="T23" fmla="*/ 1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" h="36">
                <a:moveTo>
                  <a:pt x="34" y="24"/>
                </a:moveTo>
                <a:cubicBezTo>
                  <a:pt x="31" y="27"/>
                  <a:pt x="27" y="32"/>
                  <a:pt x="22" y="34"/>
                </a:cubicBezTo>
                <a:cubicBezTo>
                  <a:pt x="18" y="36"/>
                  <a:pt x="13" y="35"/>
                  <a:pt x="9" y="33"/>
                </a:cubicBezTo>
                <a:cubicBezTo>
                  <a:pt x="6" y="31"/>
                  <a:pt x="3" y="27"/>
                  <a:pt x="1" y="23"/>
                </a:cubicBezTo>
                <a:cubicBezTo>
                  <a:pt x="0" y="19"/>
                  <a:pt x="1" y="13"/>
                  <a:pt x="3" y="10"/>
                </a:cubicBezTo>
                <a:cubicBezTo>
                  <a:pt x="4" y="6"/>
                  <a:pt x="9" y="2"/>
                  <a:pt x="12" y="2"/>
                </a:cubicBezTo>
                <a:cubicBezTo>
                  <a:pt x="27" y="0"/>
                  <a:pt x="33" y="7"/>
                  <a:pt x="34" y="24"/>
                </a:cubicBezTo>
                <a:close/>
                <a:moveTo>
                  <a:pt x="18" y="11"/>
                </a:moveTo>
                <a:cubicBezTo>
                  <a:pt x="15" y="14"/>
                  <a:pt x="13" y="16"/>
                  <a:pt x="13" y="18"/>
                </a:cubicBezTo>
                <a:cubicBezTo>
                  <a:pt x="13" y="20"/>
                  <a:pt x="15" y="23"/>
                  <a:pt x="17" y="23"/>
                </a:cubicBezTo>
                <a:cubicBezTo>
                  <a:pt x="19" y="23"/>
                  <a:pt x="22" y="20"/>
                  <a:pt x="22" y="18"/>
                </a:cubicBezTo>
                <a:cubicBezTo>
                  <a:pt x="22" y="17"/>
                  <a:pt x="20" y="15"/>
                  <a:pt x="18" y="1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57" name="Freeform 172">
            <a:extLst>
              <a:ext uri="{FF2B5EF4-FFF2-40B4-BE49-F238E27FC236}">
                <a16:creationId xmlns:a16="http://schemas.microsoft.com/office/drawing/2014/main" id="{4F035C52-EAD0-4299-8164-4D2F17E8372C}"/>
              </a:ext>
            </a:extLst>
          </p:cNvPr>
          <p:cNvSpPr>
            <a:spLocks noEditPoints="1"/>
          </p:cNvSpPr>
          <p:nvPr/>
        </p:nvSpPr>
        <p:spPr bwMode="auto">
          <a:xfrm>
            <a:off x="6049963" y="1281113"/>
            <a:ext cx="60325" cy="60325"/>
          </a:xfrm>
          <a:custGeom>
            <a:avLst/>
            <a:gdLst>
              <a:gd name="T0" fmla="*/ 12 w 34"/>
              <a:gd name="T1" fmla="*/ 0 h 34"/>
              <a:gd name="T2" fmla="*/ 33 w 34"/>
              <a:gd name="T3" fmla="*/ 12 h 34"/>
              <a:gd name="T4" fmla="*/ 32 w 34"/>
              <a:gd name="T5" fmla="*/ 25 h 34"/>
              <a:gd name="T6" fmla="*/ 22 w 34"/>
              <a:gd name="T7" fmla="*/ 33 h 34"/>
              <a:gd name="T8" fmla="*/ 0 w 34"/>
              <a:gd name="T9" fmla="*/ 21 h 34"/>
              <a:gd name="T10" fmla="*/ 12 w 34"/>
              <a:gd name="T11" fmla="*/ 0 h 34"/>
              <a:gd name="T12" fmla="*/ 17 w 34"/>
              <a:gd name="T13" fmla="*/ 10 h 34"/>
              <a:gd name="T14" fmla="*/ 12 w 34"/>
              <a:gd name="T15" fmla="*/ 17 h 34"/>
              <a:gd name="T16" fmla="*/ 17 w 34"/>
              <a:gd name="T17" fmla="*/ 22 h 34"/>
              <a:gd name="T18" fmla="*/ 22 w 34"/>
              <a:gd name="T19" fmla="*/ 16 h 34"/>
              <a:gd name="T20" fmla="*/ 17 w 34"/>
              <a:gd name="T21" fmla="*/ 1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" h="34">
                <a:moveTo>
                  <a:pt x="12" y="0"/>
                </a:moveTo>
                <a:cubicBezTo>
                  <a:pt x="22" y="0"/>
                  <a:pt x="34" y="6"/>
                  <a:pt x="33" y="12"/>
                </a:cubicBezTo>
                <a:cubicBezTo>
                  <a:pt x="33" y="16"/>
                  <a:pt x="34" y="21"/>
                  <a:pt x="32" y="25"/>
                </a:cubicBezTo>
                <a:cubicBezTo>
                  <a:pt x="30" y="28"/>
                  <a:pt x="25" y="32"/>
                  <a:pt x="22" y="33"/>
                </a:cubicBezTo>
                <a:cubicBezTo>
                  <a:pt x="12" y="34"/>
                  <a:pt x="1" y="27"/>
                  <a:pt x="0" y="21"/>
                </a:cubicBezTo>
                <a:cubicBezTo>
                  <a:pt x="0" y="11"/>
                  <a:pt x="7" y="0"/>
                  <a:pt x="12" y="0"/>
                </a:cubicBezTo>
                <a:close/>
                <a:moveTo>
                  <a:pt x="17" y="10"/>
                </a:moveTo>
                <a:cubicBezTo>
                  <a:pt x="15" y="13"/>
                  <a:pt x="12" y="15"/>
                  <a:pt x="12" y="17"/>
                </a:cubicBezTo>
                <a:cubicBezTo>
                  <a:pt x="13" y="18"/>
                  <a:pt x="15" y="20"/>
                  <a:pt x="17" y="22"/>
                </a:cubicBezTo>
                <a:cubicBezTo>
                  <a:pt x="19" y="20"/>
                  <a:pt x="21" y="18"/>
                  <a:pt x="22" y="16"/>
                </a:cubicBezTo>
                <a:cubicBezTo>
                  <a:pt x="22" y="15"/>
                  <a:pt x="19" y="13"/>
                  <a:pt x="17" y="1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58" name="Freeform 173">
            <a:extLst>
              <a:ext uri="{FF2B5EF4-FFF2-40B4-BE49-F238E27FC236}">
                <a16:creationId xmlns:a16="http://schemas.microsoft.com/office/drawing/2014/main" id="{16E532AA-F10C-4C06-831A-C30D2EC386BB}"/>
              </a:ext>
            </a:extLst>
          </p:cNvPr>
          <p:cNvSpPr>
            <a:spLocks noEditPoints="1"/>
          </p:cNvSpPr>
          <p:nvPr/>
        </p:nvSpPr>
        <p:spPr bwMode="auto">
          <a:xfrm>
            <a:off x="6343651" y="1274763"/>
            <a:ext cx="61913" cy="65088"/>
          </a:xfrm>
          <a:custGeom>
            <a:avLst/>
            <a:gdLst>
              <a:gd name="T0" fmla="*/ 27 w 35"/>
              <a:gd name="T1" fmla="*/ 33 h 36"/>
              <a:gd name="T2" fmla="*/ 2 w 35"/>
              <a:gd name="T3" fmla="*/ 25 h 36"/>
              <a:gd name="T4" fmla="*/ 5 w 35"/>
              <a:gd name="T5" fmla="*/ 7 h 36"/>
              <a:gd name="T6" fmla="*/ 21 w 35"/>
              <a:gd name="T7" fmla="*/ 2 h 36"/>
              <a:gd name="T8" fmla="*/ 32 w 35"/>
              <a:gd name="T9" fmla="*/ 9 h 36"/>
              <a:gd name="T10" fmla="*/ 30 w 35"/>
              <a:gd name="T11" fmla="*/ 28 h 36"/>
              <a:gd name="T12" fmla="*/ 27 w 35"/>
              <a:gd name="T13" fmla="*/ 33 h 36"/>
              <a:gd name="T14" fmla="*/ 24 w 35"/>
              <a:gd name="T15" fmla="*/ 18 h 36"/>
              <a:gd name="T16" fmla="*/ 18 w 35"/>
              <a:gd name="T17" fmla="*/ 13 h 36"/>
              <a:gd name="T18" fmla="*/ 13 w 35"/>
              <a:gd name="T19" fmla="*/ 17 h 36"/>
              <a:gd name="T20" fmla="*/ 17 w 35"/>
              <a:gd name="T21" fmla="*/ 22 h 36"/>
              <a:gd name="T22" fmla="*/ 24 w 35"/>
              <a:gd name="T23" fmla="*/ 18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" h="36">
                <a:moveTo>
                  <a:pt x="27" y="33"/>
                </a:moveTo>
                <a:cubicBezTo>
                  <a:pt x="18" y="36"/>
                  <a:pt x="7" y="33"/>
                  <a:pt x="2" y="25"/>
                </a:cubicBezTo>
                <a:cubicBezTo>
                  <a:pt x="0" y="22"/>
                  <a:pt x="3" y="11"/>
                  <a:pt x="5" y="7"/>
                </a:cubicBezTo>
                <a:cubicBezTo>
                  <a:pt x="9" y="0"/>
                  <a:pt x="15" y="1"/>
                  <a:pt x="21" y="2"/>
                </a:cubicBezTo>
                <a:cubicBezTo>
                  <a:pt x="25" y="2"/>
                  <a:pt x="29" y="6"/>
                  <a:pt x="32" y="9"/>
                </a:cubicBezTo>
                <a:cubicBezTo>
                  <a:pt x="35" y="12"/>
                  <a:pt x="33" y="25"/>
                  <a:pt x="30" y="28"/>
                </a:cubicBezTo>
                <a:cubicBezTo>
                  <a:pt x="29" y="29"/>
                  <a:pt x="28" y="31"/>
                  <a:pt x="27" y="33"/>
                </a:cubicBezTo>
                <a:close/>
                <a:moveTo>
                  <a:pt x="24" y="18"/>
                </a:moveTo>
                <a:cubicBezTo>
                  <a:pt x="21" y="15"/>
                  <a:pt x="19" y="13"/>
                  <a:pt x="18" y="13"/>
                </a:cubicBezTo>
                <a:cubicBezTo>
                  <a:pt x="16" y="13"/>
                  <a:pt x="14" y="15"/>
                  <a:pt x="13" y="17"/>
                </a:cubicBezTo>
                <a:cubicBezTo>
                  <a:pt x="13" y="19"/>
                  <a:pt x="15" y="22"/>
                  <a:pt x="17" y="22"/>
                </a:cubicBezTo>
                <a:cubicBezTo>
                  <a:pt x="19" y="22"/>
                  <a:pt x="21" y="20"/>
                  <a:pt x="24" y="1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59" name="Freeform 174">
            <a:extLst>
              <a:ext uri="{FF2B5EF4-FFF2-40B4-BE49-F238E27FC236}">
                <a16:creationId xmlns:a16="http://schemas.microsoft.com/office/drawing/2014/main" id="{31582748-1E42-4A09-816F-11805EBB60E3}"/>
              </a:ext>
            </a:extLst>
          </p:cNvPr>
          <p:cNvSpPr>
            <a:spLocks/>
          </p:cNvSpPr>
          <p:nvPr/>
        </p:nvSpPr>
        <p:spPr bwMode="auto">
          <a:xfrm>
            <a:off x="5092701" y="2198688"/>
            <a:ext cx="190500" cy="58738"/>
          </a:xfrm>
          <a:custGeom>
            <a:avLst/>
            <a:gdLst>
              <a:gd name="T0" fmla="*/ 0 w 106"/>
              <a:gd name="T1" fmla="*/ 30 h 33"/>
              <a:gd name="T2" fmla="*/ 49 w 106"/>
              <a:gd name="T3" fmla="*/ 2 h 33"/>
              <a:gd name="T4" fmla="*/ 58 w 106"/>
              <a:gd name="T5" fmla="*/ 2 h 33"/>
              <a:gd name="T6" fmla="*/ 77 w 106"/>
              <a:gd name="T7" fmla="*/ 13 h 33"/>
              <a:gd name="T8" fmla="*/ 78 w 106"/>
              <a:gd name="T9" fmla="*/ 5 h 33"/>
              <a:gd name="T10" fmla="*/ 89 w 106"/>
              <a:gd name="T11" fmla="*/ 5 h 33"/>
              <a:gd name="T12" fmla="*/ 92 w 106"/>
              <a:gd name="T13" fmla="*/ 21 h 33"/>
              <a:gd name="T14" fmla="*/ 106 w 106"/>
              <a:gd name="T15" fmla="*/ 30 h 33"/>
              <a:gd name="T16" fmla="*/ 106 w 106"/>
              <a:gd name="T17" fmla="*/ 32 h 33"/>
              <a:gd name="T18" fmla="*/ 94 w 106"/>
              <a:gd name="T19" fmla="*/ 29 h 33"/>
              <a:gd name="T20" fmla="*/ 59 w 106"/>
              <a:gd name="T21" fmla="*/ 7 h 33"/>
              <a:gd name="T22" fmla="*/ 48 w 106"/>
              <a:gd name="T23" fmla="*/ 7 h 33"/>
              <a:gd name="T24" fmla="*/ 12 w 106"/>
              <a:gd name="T25" fmla="*/ 29 h 33"/>
              <a:gd name="T26" fmla="*/ 0 w 106"/>
              <a:gd name="T27" fmla="*/ 33 h 33"/>
              <a:gd name="T28" fmla="*/ 0 w 106"/>
              <a:gd name="T29" fmla="*/ 3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6" h="33">
                <a:moveTo>
                  <a:pt x="0" y="30"/>
                </a:moveTo>
                <a:cubicBezTo>
                  <a:pt x="16" y="21"/>
                  <a:pt x="32" y="11"/>
                  <a:pt x="49" y="2"/>
                </a:cubicBezTo>
                <a:cubicBezTo>
                  <a:pt x="51" y="0"/>
                  <a:pt x="55" y="1"/>
                  <a:pt x="58" y="2"/>
                </a:cubicBezTo>
                <a:cubicBezTo>
                  <a:pt x="64" y="5"/>
                  <a:pt x="70" y="9"/>
                  <a:pt x="77" y="13"/>
                </a:cubicBezTo>
                <a:cubicBezTo>
                  <a:pt x="77" y="10"/>
                  <a:pt x="77" y="8"/>
                  <a:pt x="78" y="5"/>
                </a:cubicBezTo>
                <a:cubicBezTo>
                  <a:pt x="81" y="5"/>
                  <a:pt x="85" y="5"/>
                  <a:pt x="89" y="5"/>
                </a:cubicBezTo>
                <a:cubicBezTo>
                  <a:pt x="90" y="11"/>
                  <a:pt x="89" y="17"/>
                  <a:pt x="92" y="21"/>
                </a:cubicBezTo>
                <a:cubicBezTo>
                  <a:pt x="95" y="26"/>
                  <a:pt x="101" y="28"/>
                  <a:pt x="106" y="30"/>
                </a:cubicBezTo>
                <a:cubicBezTo>
                  <a:pt x="106" y="31"/>
                  <a:pt x="106" y="32"/>
                  <a:pt x="106" y="32"/>
                </a:cubicBezTo>
                <a:cubicBezTo>
                  <a:pt x="102" y="31"/>
                  <a:pt x="98" y="30"/>
                  <a:pt x="94" y="29"/>
                </a:cubicBezTo>
                <a:cubicBezTo>
                  <a:pt x="82" y="22"/>
                  <a:pt x="70" y="15"/>
                  <a:pt x="59" y="7"/>
                </a:cubicBezTo>
                <a:cubicBezTo>
                  <a:pt x="55" y="5"/>
                  <a:pt x="52" y="5"/>
                  <a:pt x="48" y="7"/>
                </a:cubicBezTo>
                <a:cubicBezTo>
                  <a:pt x="36" y="15"/>
                  <a:pt x="24" y="22"/>
                  <a:pt x="12" y="29"/>
                </a:cubicBezTo>
                <a:cubicBezTo>
                  <a:pt x="8" y="31"/>
                  <a:pt x="4" y="31"/>
                  <a:pt x="0" y="33"/>
                </a:cubicBezTo>
                <a:cubicBezTo>
                  <a:pt x="0" y="32"/>
                  <a:pt x="0" y="31"/>
                  <a:pt x="0" y="3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60" name="Freeform 175">
            <a:extLst>
              <a:ext uri="{FF2B5EF4-FFF2-40B4-BE49-F238E27FC236}">
                <a16:creationId xmlns:a16="http://schemas.microsoft.com/office/drawing/2014/main" id="{6E21E21D-DD66-48F9-AFCF-F4936B9B4387}"/>
              </a:ext>
            </a:extLst>
          </p:cNvPr>
          <p:cNvSpPr>
            <a:spLocks/>
          </p:cNvSpPr>
          <p:nvPr/>
        </p:nvSpPr>
        <p:spPr bwMode="auto">
          <a:xfrm>
            <a:off x="6429376" y="1316038"/>
            <a:ext cx="55563" cy="60325"/>
          </a:xfrm>
          <a:custGeom>
            <a:avLst/>
            <a:gdLst>
              <a:gd name="T0" fmla="*/ 3 w 31"/>
              <a:gd name="T1" fmla="*/ 17 h 34"/>
              <a:gd name="T2" fmla="*/ 1 w 31"/>
              <a:gd name="T3" fmla="*/ 9 h 34"/>
              <a:gd name="T4" fmla="*/ 10 w 31"/>
              <a:gd name="T5" fmla="*/ 5 h 34"/>
              <a:gd name="T6" fmla="*/ 16 w 31"/>
              <a:gd name="T7" fmla="*/ 1 h 34"/>
              <a:gd name="T8" fmla="*/ 22 w 31"/>
              <a:gd name="T9" fmla="*/ 6 h 34"/>
              <a:gd name="T10" fmla="*/ 30 w 31"/>
              <a:gd name="T11" fmla="*/ 9 h 34"/>
              <a:gd name="T12" fmla="*/ 28 w 31"/>
              <a:gd name="T13" fmla="*/ 18 h 34"/>
              <a:gd name="T14" fmla="*/ 30 w 31"/>
              <a:gd name="T15" fmla="*/ 25 h 34"/>
              <a:gd name="T16" fmla="*/ 21 w 31"/>
              <a:gd name="T17" fmla="*/ 28 h 34"/>
              <a:gd name="T18" fmla="*/ 15 w 31"/>
              <a:gd name="T19" fmla="*/ 33 h 34"/>
              <a:gd name="T20" fmla="*/ 8 w 31"/>
              <a:gd name="T21" fmla="*/ 28 h 34"/>
              <a:gd name="T22" fmla="*/ 1 w 31"/>
              <a:gd name="T23" fmla="*/ 25 h 34"/>
              <a:gd name="T24" fmla="*/ 3 w 31"/>
              <a:gd name="T25" fmla="*/ 1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" h="34">
                <a:moveTo>
                  <a:pt x="3" y="17"/>
                </a:moveTo>
                <a:cubicBezTo>
                  <a:pt x="2" y="14"/>
                  <a:pt x="0" y="11"/>
                  <a:pt x="1" y="9"/>
                </a:cubicBezTo>
                <a:cubicBezTo>
                  <a:pt x="3" y="7"/>
                  <a:pt x="6" y="7"/>
                  <a:pt x="10" y="5"/>
                </a:cubicBezTo>
                <a:cubicBezTo>
                  <a:pt x="11" y="4"/>
                  <a:pt x="13" y="1"/>
                  <a:pt x="16" y="1"/>
                </a:cubicBezTo>
                <a:cubicBezTo>
                  <a:pt x="17" y="0"/>
                  <a:pt x="20" y="4"/>
                  <a:pt x="22" y="6"/>
                </a:cubicBezTo>
                <a:cubicBezTo>
                  <a:pt x="24" y="7"/>
                  <a:pt x="28" y="7"/>
                  <a:pt x="30" y="9"/>
                </a:cubicBezTo>
                <a:cubicBezTo>
                  <a:pt x="31" y="10"/>
                  <a:pt x="29" y="14"/>
                  <a:pt x="28" y="18"/>
                </a:cubicBezTo>
                <a:cubicBezTo>
                  <a:pt x="29" y="19"/>
                  <a:pt x="30" y="23"/>
                  <a:pt x="30" y="25"/>
                </a:cubicBezTo>
                <a:cubicBezTo>
                  <a:pt x="29" y="27"/>
                  <a:pt x="24" y="27"/>
                  <a:pt x="21" y="28"/>
                </a:cubicBezTo>
                <a:cubicBezTo>
                  <a:pt x="20" y="30"/>
                  <a:pt x="18" y="33"/>
                  <a:pt x="15" y="33"/>
                </a:cubicBezTo>
                <a:cubicBezTo>
                  <a:pt x="14" y="34"/>
                  <a:pt x="11" y="30"/>
                  <a:pt x="8" y="28"/>
                </a:cubicBezTo>
                <a:cubicBezTo>
                  <a:pt x="7" y="27"/>
                  <a:pt x="3" y="27"/>
                  <a:pt x="1" y="25"/>
                </a:cubicBezTo>
                <a:cubicBezTo>
                  <a:pt x="0" y="23"/>
                  <a:pt x="2" y="19"/>
                  <a:pt x="3" y="1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61" name="Freeform 176">
            <a:extLst>
              <a:ext uri="{FF2B5EF4-FFF2-40B4-BE49-F238E27FC236}">
                <a16:creationId xmlns:a16="http://schemas.microsoft.com/office/drawing/2014/main" id="{EA38E78C-5112-434D-B3AE-1D833A3DC41A}"/>
              </a:ext>
            </a:extLst>
          </p:cNvPr>
          <p:cNvSpPr>
            <a:spLocks/>
          </p:cNvSpPr>
          <p:nvPr/>
        </p:nvSpPr>
        <p:spPr bwMode="auto">
          <a:xfrm>
            <a:off x="5103813" y="4621213"/>
            <a:ext cx="173038" cy="28575"/>
          </a:xfrm>
          <a:custGeom>
            <a:avLst/>
            <a:gdLst>
              <a:gd name="T0" fmla="*/ 0 w 97"/>
              <a:gd name="T1" fmla="*/ 12 h 16"/>
              <a:gd name="T2" fmla="*/ 52 w 97"/>
              <a:gd name="T3" fmla="*/ 4 h 16"/>
              <a:gd name="T4" fmla="*/ 97 w 97"/>
              <a:gd name="T5" fmla="*/ 3 h 16"/>
              <a:gd name="T6" fmla="*/ 59 w 97"/>
              <a:gd name="T7" fmla="*/ 13 h 16"/>
              <a:gd name="T8" fmla="*/ 2 w 97"/>
              <a:gd name="T9" fmla="*/ 13 h 16"/>
              <a:gd name="T10" fmla="*/ 0 w 97"/>
              <a:gd name="T11" fmla="*/ 12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" h="16">
                <a:moveTo>
                  <a:pt x="0" y="12"/>
                </a:moveTo>
                <a:cubicBezTo>
                  <a:pt x="17" y="4"/>
                  <a:pt x="34" y="0"/>
                  <a:pt x="52" y="4"/>
                </a:cubicBezTo>
                <a:cubicBezTo>
                  <a:pt x="67" y="8"/>
                  <a:pt x="82" y="7"/>
                  <a:pt x="97" y="3"/>
                </a:cubicBezTo>
                <a:cubicBezTo>
                  <a:pt x="86" y="12"/>
                  <a:pt x="73" y="16"/>
                  <a:pt x="59" y="13"/>
                </a:cubicBezTo>
                <a:cubicBezTo>
                  <a:pt x="40" y="10"/>
                  <a:pt x="21" y="10"/>
                  <a:pt x="2" y="13"/>
                </a:cubicBezTo>
                <a:cubicBezTo>
                  <a:pt x="1" y="13"/>
                  <a:pt x="1" y="12"/>
                  <a:pt x="0" y="1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62" name="Freeform 177">
            <a:extLst>
              <a:ext uri="{FF2B5EF4-FFF2-40B4-BE49-F238E27FC236}">
                <a16:creationId xmlns:a16="http://schemas.microsoft.com/office/drawing/2014/main" id="{63DB8706-7D3F-4D6C-958C-9119673FD0B1}"/>
              </a:ext>
            </a:extLst>
          </p:cNvPr>
          <p:cNvSpPr>
            <a:spLocks/>
          </p:cNvSpPr>
          <p:nvPr/>
        </p:nvSpPr>
        <p:spPr bwMode="auto">
          <a:xfrm>
            <a:off x="6151563" y="1301751"/>
            <a:ext cx="60325" cy="61913"/>
          </a:xfrm>
          <a:custGeom>
            <a:avLst/>
            <a:gdLst>
              <a:gd name="T0" fmla="*/ 32 w 33"/>
              <a:gd name="T1" fmla="*/ 8 h 35"/>
              <a:gd name="T2" fmla="*/ 32 w 33"/>
              <a:gd name="T3" fmla="*/ 22 h 35"/>
              <a:gd name="T4" fmla="*/ 30 w 33"/>
              <a:gd name="T5" fmla="*/ 26 h 35"/>
              <a:gd name="T6" fmla="*/ 16 w 33"/>
              <a:gd name="T7" fmla="*/ 29 h 35"/>
              <a:gd name="T8" fmla="*/ 10 w 33"/>
              <a:gd name="T9" fmla="*/ 26 h 35"/>
              <a:gd name="T10" fmla="*/ 7 w 33"/>
              <a:gd name="T11" fmla="*/ 21 h 35"/>
              <a:gd name="T12" fmla="*/ 12 w 33"/>
              <a:gd name="T13" fmla="*/ 7 h 35"/>
              <a:gd name="T14" fmla="*/ 14 w 33"/>
              <a:gd name="T15" fmla="*/ 7 h 35"/>
              <a:gd name="T16" fmla="*/ 24 w 33"/>
              <a:gd name="T17" fmla="*/ 7 h 35"/>
              <a:gd name="T18" fmla="*/ 32 w 33"/>
              <a:gd name="T19" fmla="*/ 8 h 35"/>
              <a:gd name="T20" fmla="*/ 32 w 33"/>
              <a:gd name="T21" fmla="*/ 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3" h="35">
                <a:moveTo>
                  <a:pt x="32" y="8"/>
                </a:moveTo>
                <a:cubicBezTo>
                  <a:pt x="33" y="12"/>
                  <a:pt x="28" y="17"/>
                  <a:pt x="32" y="22"/>
                </a:cubicBezTo>
                <a:cubicBezTo>
                  <a:pt x="32" y="22"/>
                  <a:pt x="30" y="26"/>
                  <a:pt x="30" y="26"/>
                </a:cubicBezTo>
                <a:cubicBezTo>
                  <a:pt x="24" y="23"/>
                  <a:pt x="22" y="35"/>
                  <a:pt x="16" y="29"/>
                </a:cubicBezTo>
                <a:cubicBezTo>
                  <a:pt x="14" y="28"/>
                  <a:pt x="12" y="27"/>
                  <a:pt x="10" y="26"/>
                </a:cubicBezTo>
                <a:cubicBezTo>
                  <a:pt x="9" y="25"/>
                  <a:pt x="8" y="23"/>
                  <a:pt x="7" y="21"/>
                </a:cubicBezTo>
                <a:cubicBezTo>
                  <a:pt x="13" y="18"/>
                  <a:pt x="0" y="8"/>
                  <a:pt x="12" y="7"/>
                </a:cubicBezTo>
                <a:cubicBezTo>
                  <a:pt x="13" y="7"/>
                  <a:pt x="14" y="7"/>
                  <a:pt x="14" y="7"/>
                </a:cubicBezTo>
                <a:cubicBezTo>
                  <a:pt x="18" y="1"/>
                  <a:pt x="21" y="0"/>
                  <a:pt x="24" y="7"/>
                </a:cubicBezTo>
                <a:cubicBezTo>
                  <a:pt x="25" y="8"/>
                  <a:pt x="29" y="8"/>
                  <a:pt x="32" y="8"/>
                </a:cubicBezTo>
                <a:cubicBezTo>
                  <a:pt x="32" y="8"/>
                  <a:pt x="32" y="8"/>
                  <a:pt x="32" y="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63" name="Freeform 178">
            <a:extLst>
              <a:ext uri="{FF2B5EF4-FFF2-40B4-BE49-F238E27FC236}">
                <a16:creationId xmlns:a16="http://schemas.microsoft.com/office/drawing/2014/main" id="{299C6467-66F4-455F-A57E-E848DF4F51D9}"/>
              </a:ext>
            </a:extLst>
          </p:cNvPr>
          <p:cNvSpPr>
            <a:spLocks/>
          </p:cNvSpPr>
          <p:nvPr/>
        </p:nvSpPr>
        <p:spPr bwMode="auto">
          <a:xfrm>
            <a:off x="6113463" y="1290638"/>
            <a:ext cx="47625" cy="53975"/>
          </a:xfrm>
          <a:custGeom>
            <a:avLst/>
            <a:gdLst>
              <a:gd name="T0" fmla="*/ 8 w 27"/>
              <a:gd name="T1" fmla="*/ 6 h 30"/>
              <a:gd name="T2" fmla="*/ 17 w 27"/>
              <a:gd name="T3" fmla="*/ 6 h 30"/>
              <a:gd name="T4" fmla="*/ 19 w 27"/>
              <a:gd name="T5" fmla="*/ 7 h 30"/>
              <a:gd name="T6" fmla="*/ 24 w 27"/>
              <a:gd name="T7" fmla="*/ 14 h 30"/>
              <a:gd name="T8" fmla="*/ 24 w 27"/>
              <a:gd name="T9" fmla="*/ 17 h 30"/>
              <a:gd name="T10" fmla="*/ 24 w 27"/>
              <a:gd name="T11" fmla="*/ 24 h 30"/>
              <a:gd name="T12" fmla="*/ 19 w 27"/>
              <a:gd name="T13" fmla="*/ 25 h 30"/>
              <a:gd name="T14" fmla="*/ 12 w 27"/>
              <a:gd name="T15" fmla="*/ 30 h 30"/>
              <a:gd name="T16" fmla="*/ 7 w 27"/>
              <a:gd name="T17" fmla="*/ 25 h 30"/>
              <a:gd name="T18" fmla="*/ 1 w 27"/>
              <a:gd name="T19" fmla="*/ 23 h 30"/>
              <a:gd name="T20" fmla="*/ 1 w 27"/>
              <a:gd name="T21" fmla="*/ 18 h 30"/>
              <a:gd name="T22" fmla="*/ 1 w 27"/>
              <a:gd name="T23" fmla="*/ 14 h 30"/>
              <a:gd name="T24" fmla="*/ 1 w 27"/>
              <a:gd name="T25" fmla="*/ 8 h 30"/>
              <a:gd name="T26" fmla="*/ 8 w 27"/>
              <a:gd name="T27" fmla="*/ 6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7" h="30">
                <a:moveTo>
                  <a:pt x="8" y="6"/>
                </a:moveTo>
                <a:cubicBezTo>
                  <a:pt x="11" y="0"/>
                  <a:pt x="13" y="0"/>
                  <a:pt x="17" y="6"/>
                </a:cubicBezTo>
                <a:cubicBezTo>
                  <a:pt x="18" y="6"/>
                  <a:pt x="19" y="7"/>
                  <a:pt x="19" y="7"/>
                </a:cubicBezTo>
                <a:cubicBezTo>
                  <a:pt x="26" y="6"/>
                  <a:pt x="27" y="9"/>
                  <a:pt x="24" y="14"/>
                </a:cubicBezTo>
                <a:cubicBezTo>
                  <a:pt x="23" y="15"/>
                  <a:pt x="24" y="16"/>
                  <a:pt x="24" y="17"/>
                </a:cubicBezTo>
                <a:cubicBezTo>
                  <a:pt x="24" y="20"/>
                  <a:pt x="25" y="22"/>
                  <a:pt x="24" y="24"/>
                </a:cubicBezTo>
                <a:cubicBezTo>
                  <a:pt x="23" y="25"/>
                  <a:pt x="20" y="25"/>
                  <a:pt x="19" y="25"/>
                </a:cubicBezTo>
                <a:cubicBezTo>
                  <a:pt x="17" y="27"/>
                  <a:pt x="15" y="30"/>
                  <a:pt x="12" y="30"/>
                </a:cubicBezTo>
                <a:cubicBezTo>
                  <a:pt x="10" y="30"/>
                  <a:pt x="8" y="27"/>
                  <a:pt x="7" y="25"/>
                </a:cubicBezTo>
                <a:cubicBezTo>
                  <a:pt x="5" y="25"/>
                  <a:pt x="2" y="25"/>
                  <a:pt x="1" y="23"/>
                </a:cubicBezTo>
                <a:cubicBezTo>
                  <a:pt x="0" y="22"/>
                  <a:pt x="1" y="20"/>
                  <a:pt x="1" y="18"/>
                </a:cubicBezTo>
                <a:cubicBezTo>
                  <a:pt x="1" y="16"/>
                  <a:pt x="1" y="15"/>
                  <a:pt x="1" y="14"/>
                </a:cubicBezTo>
                <a:cubicBezTo>
                  <a:pt x="1" y="12"/>
                  <a:pt x="0" y="9"/>
                  <a:pt x="1" y="8"/>
                </a:cubicBezTo>
                <a:cubicBezTo>
                  <a:pt x="2" y="7"/>
                  <a:pt x="5" y="7"/>
                  <a:pt x="8" y="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64" name="Freeform 179">
            <a:extLst>
              <a:ext uri="{FF2B5EF4-FFF2-40B4-BE49-F238E27FC236}">
                <a16:creationId xmlns:a16="http://schemas.microsoft.com/office/drawing/2014/main" id="{8FA9AA6E-CB81-49FF-B498-F75070C5B291}"/>
              </a:ext>
            </a:extLst>
          </p:cNvPr>
          <p:cNvSpPr>
            <a:spLocks/>
          </p:cNvSpPr>
          <p:nvPr/>
        </p:nvSpPr>
        <p:spPr bwMode="auto">
          <a:xfrm>
            <a:off x="6000751" y="1323976"/>
            <a:ext cx="57150" cy="61913"/>
          </a:xfrm>
          <a:custGeom>
            <a:avLst/>
            <a:gdLst>
              <a:gd name="T0" fmla="*/ 27 w 32"/>
              <a:gd name="T1" fmla="*/ 19 h 35"/>
              <a:gd name="T2" fmla="*/ 24 w 32"/>
              <a:gd name="T3" fmla="*/ 22 h 35"/>
              <a:gd name="T4" fmla="*/ 10 w 32"/>
              <a:gd name="T5" fmla="*/ 24 h 35"/>
              <a:gd name="T6" fmla="*/ 8 w 32"/>
              <a:gd name="T7" fmla="*/ 22 h 35"/>
              <a:gd name="T8" fmla="*/ 3 w 32"/>
              <a:gd name="T9" fmla="*/ 14 h 35"/>
              <a:gd name="T10" fmla="*/ 4 w 32"/>
              <a:gd name="T11" fmla="*/ 12 h 35"/>
              <a:gd name="T12" fmla="*/ 8 w 32"/>
              <a:gd name="T13" fmla="*/ 4 h 35"/>
              <a:gd name="T14" fmla="*/ 10 w 32"/>
              <a:gd name="T15" fmla="*/ 2 h 35"/>
              <a:gd name="T16" fmla="*/ 12 w 32"/>
              <a:gd name="T17" fmla="*/ 0 h 35"/>
              <a:gd name="T18" fmla="*/ 18 w 32"/>
              <a:gd name="T19" fmla="*/ 0 h 35"/>
              <a:gd name="T20" fmla="*/ 26 w 32"/>
              <a:gd name="T21" fmla="*/ 12 h 35"/>
              <a:gd name="T22" fmla="*/ 27 w 32"/>
              <a:gd name="T23" fmla="*/ 19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" h="35">
                <a:moveTo>
                  <a:pt x="27" y="19"/>
                </a:moveTo>
                <a:cubicBezTo>
                  <a:pt x="27" y="20"/>
                  <a:pt x="24" y="22"/>
                  <a:pt x="24" y="22"/>
                </a:cubicBezTo>
                <a:cubicBezTo>
                  <a:pt x="19" y="18"/>
                  <a:pt x="16" y="35"/>
                  <a:pt x="10" y="24"/>
                </a:cubicBezTo>
                <a:cubicBezTo>
                  <a:pt x="10" y="23"/>
                  <a:pt x="9" y="22"/>
                  <a:pt x="8" y="22"/>
                </a:cubicBezTo>
                <a:cubicBezTo>
                  <a:pt x="1" y="22"/>
                  <a:pt x="0" y="19"/>
                  <a:pt x="3" y="14"/>
                </a:cubicBezTo>
                <a:cubicBezTo>
                  <a:pt x="4" y="14"/>
                  <a:pt x="4" y="12"/>
                  <a:pt x="4" y="12"/>
                </a:cubicBezTo>
                <a:cubicBezTo>
                  <a:pt x="0" y="6"/>
                  <a:pt x="1" y="4"/>
                  <a:pt x="8" y="4"/>
                </a:cubicBezTo>
                <a:cubicBezTo>
                  <a:pt x="9" y="4"/>
                  <a:pt x="9" y="3"/>
                  <a:pt x="10" y="2"/>
                </a:cubicBezTo>
                <a:cubicBezTo>
                  <a:pt x="11" y="1"/>
                  <a:pt x="11" y="0"/>
                  <a:pt x="12" y="0"/>
                </a:cubicBezTo>
                <a:cubicBezTo>
                  <a:pt x="14" y="0"/>
                  <a:pt x="16" y="0"/>
                  <a:pt x="18" y="0"/>
                </a:cubicBezTo>
                <a:cubicBezTo>
                  <a:pt x="17" y="7"/>
                  <a:pt x="32" y="1"/>
                  <a:pt x="26" y="12"/>
                </a:cubicBezTo>
                <a:cubicBezTo>
                  <a:pt x="25" y="13"/>
                  <a:pt x="27" y="16"/>
                  <a:pt x="27" y="1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65" name="Freeform 180">
            <a:extLst>
              <a:ext uri="{FF2B5EF4-FFF2-40B4-BE49-F238E27FC236}">
                <a16:creationId xmlns:a16="http://schemas.microsoft.com/office/drawing/2014/main" id="{0778F132-D470-4136-BF1E-BCF7D2D02CE4}"/>
              </a:ext>
            </a:extLst>
          </p:cNvPr>
          <p:cNvSpPr>
            <a:spLocks/>
          </p:cNvSpPr>
          <p:nvPr/>
        </p:nvSpPr>
        <p:spPr bwMode="auto">
          <a:xfrm>
            <a:off x="6035676" y="1214438"/>
            <a:ext cx="46038" cy="53975"/>
          </a:xfrm>
          <a:custGeom>
            <a:avLst/>
            <a:gdLst>
              <a:gd name="T0" fmla="*/ 12 w 26"/>
              <a:gd name="T1" fmla="*/ 0 h 30"/>
              <a:gd name="T2" fmla="*/ 18 w 26"/>
              <a:gd name="T3" fmla="*/ 3 h 30"/>
              <a:gd name="T4" fmla="*/ 22 w 26"/>
              <a:gd name="T5" fmla="*/ 5 h 30"/>
              <a:gd name="T6" fmla="*/ 26 w 26"/>
              <a:gd name="T7" fmla="*/ 8 h 30"/>
              <a:gd name="T8" fmla="*/ 26 w 26"/>
              <a:gd name="T9" fmla="*/ 21 h 30"/>
              <a:gd name="T10" fmla="*/ 18 w 26"/>
              <a:gd name="T11" fmla="*/ 26 h 30"/>
              <a:gd name="T12" fmla="*/ 9 w 26"/>
              <a:gd name="T13" fmla="*/ 24 h 30"/>
              <a:gd name="T14" fmla="*/ 7 w 26"/>
              <a:gd name="T15" fmla="*/ 24 h 30"/>
              <a:gd name="T16" fmla="*/ 2 w 26"/>
              <a:gd name="T17" fmla="*/ 16 h 30"/>
              <a:gd name="T18" fmla="*/ 2 w 26"/>
              <a:gd name="T19" fmla="*/ 8 h 30"/>
              <a:gd name="T20" fmla="*/ 10 w 26"/>
              <a:gd name="T21" fmla="*/ 4 h 30"/>
              <a:gd name="T22" fmla="*/ 12 w 26"/>
              <a:gd name="T23" fmla="*/ 0 h 30"/>
              <a:gd name="T24" fmla="*/ 12 w 26"/>
              <a:gd name="T2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" h="30">
                <a:moveTo>
                  <a:pt x="12" y="0"/>
                </a:moveTo>
                <a:cubicBezTo>
                  <a:pt x="14" y="1"/>
                  <a:pt x="16" y="2"/>
                  <a:pt x="18" y="3"/>
                </a:cubicBezTo>
                <a:cubicBezTo>
                  <a:pt x="19" y="4"/>
                  <a:pt x="20" y="5"/>
                  <a:pt x="22" y="5"/>
                </a:cubicBezTo>
                <a:cubicBezTo>
                  <a:pt x="23" y="6"/>
                  <a:pt x="26" y="7"/>
                  <a:pt x="26" y="8"/>
                </a:cubicBezTo>
                <a:cubicBezTo>
                  <a:pt x="26" y="12"/>
                  <a:pt x="24" y="16"/>
                  <a:pt x="26" y="21"/>
                </a:cubicBezTo>
                <a:cubicBezTo>
                  <a:pt x="26" y="21"/>
                  <a:pt x="20" y="24"/>
                  <a:pt x="18" y="26"/>
                </a:cubicBezTo>
                <a:cubicBezTo>
                  <a:pt x="14" y="30"/>
                  <a:pt x="11" y="30"/>
                  <a:pt x="9" y="24"/>
                </a:cubicBezTo>
                <a:cubicBezTo>
                  <a:pt x="9" y="24"/>
                  <a:pt x="8" y="24"/>
                  <a:pt x="7" y="24"/>
                </a:cubicBezTo>
                <a:cubicBezTo>
                  <a:pt x="1" y="24"/>
                  <a:pt x="0" y="22"/>
                  <a:pt x="2" y="16"/>
                </a:cubicBezTo>
                <a:cubicBezTo>
                  <a:pt x="3" y="14"/>
                  <a:pt x="0" y="10"/>
                  <a:pt x="2" y="8"/>
                </a:cubicBezTo>
                <a:cubicBezTo>
                  <a:pt x="3" y="6"/>
                  <a:pt x="7" y="5"/>
                  <a:pt x="10" y="4"/>
                </a:cubicBezTo>
                <a:cubicBezTo>
                  <a:pt x="11" y="3"/>
                  <a:pt x="11" y="1"/>
                  <a:pt x="12" y="0"/>
                </a:cubicBezTo>
                <a:cubicBezTo>
                  <a:pt x="12" y="0"/>
                  <a:pt x="12" y="0"/>
                  <a:pt x="12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66" name="Freeform 181">
            <a:extLst>
              <a:ext uri="{FF2B5EF4-FFF2-40B4-BE49-F238E27FC236}">
                <a16:creationId xmlns:a16="http://schemas.microsoft.com/office/drawing/2014/main" id="{E8B5DD4A-9285-4D77-B311-FC27AF627CA0}"/>
              </a:ext>
            </a:extLst>
          </p:cNvPr>
          <p:cNvSpPr>
            <a:spLocks/>
          </p:cNvSpPr>
          <p:nvPr/>
        </p:nvSpPr>
        <p:spPr bwMode="auto">
          <a:xfrm>
            <a:off x="6251576" y="1323976"/>
            <a:ext cx="55563" cy="60325"/>
          </a:xfrm>
          <a:custGeom>
            <a:avLst/>
            <a:gdLst>
              <a:gd name="T0" fmla="*/ 1 w 31"/>
              <a:gd name="T1" fmla="*/ 4 h 34"/>
              <a:gd name="T2" fmla="*/ 10 w 31"/>
              <a:gd name="T3" fmla="*/ 0 h 34"/>
              <a:gd name="T4" fmla="*/ 16 w 31"/>
              <a:gd name="T5" fmla="*/ 0 h 34"/>
              <a:gd name="T6" fmla="*/ 24 w 31"/>
              <a:gd name="T7" fmla="*/ 12 h 34"/>
              <a:gd name="T8" fmla="*/ 24 w 31"/>
              <a:gd name="T9" fmla="*/ 15 h 34"/>
              <a:gd name="T10" fmla="*/ 25 w 31"/>
              <a:gd name="T11" fmla="*/ 17 h 34"/>
              <a:gd name="T12" fmla="*/ 22 w 31"/>
              <a:gd name="T13" fmla="*/ 22 h 34"/>
              <a:gd name="T14" fmla="*/ 9 w 31"/>
              <a:gd name="T15" fmla="*/ 25 h 34"/>
              <a:gd name="T16" fmla="*/ 1 w 31"/>
              <a:gd name="T17" fmla="*/ 20 h 34"/>
              <a:gd name="T18" fmla="*/ 1 w 31"/>
              <a:gd name="T19" fmla="*/ 11 h 34"/>
              <a:gd name="T20" fmla="*/ 1 w 31"/>
              <a:gd name="T21" fmla="*/ 4 h 34"/>
              <a:gd name="T22" fmla="*/ 1 w 31"/>
              <a:gd name="T23" fmla="*/ 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" h="34">
                <a:moveTo>
                  <a:pt x="1" y="4"/>
                </a:moveTo>
                <a:cubicBezTo>
                  <a:pt x="4" y="3"/>
                  <a:pt x="9" y="6"/>
                  <a:pt x="10" y="0"/>
                </a:cubicBezTo>
                <a:cubicBezTo>
                  <a:pt x="10" y="0"/>
                  <a:pt x="14" y="0"/>
                  <a:pt x="16" y="0"/>
                </a:cubicBezTo>
                <a:cubicBezTo>
                  <a:pt x="14" y="7"/>
                  <a:pt x="31" y="1"/>
                  <a:pt x="24" y="12"/>
                </a:cubicBezTo>
                <a:cubicBezTo>
                  <a:pt x="24" y="12"/>
                  <a:pt x="24" y="14"/>
                  <a:pt x="24" y="15"/>
                </a:cubicBezTo>
                <a:cubicBezTo>
                  <a:pt x="24" y="15"/>
                  <a:pt x="25" y="16"/>
                  <a:pt x="25" y="17"/>
                </a:cubicBezTo>
                <a:cubicBezTo>
                  <a:pt x="25" y="19"/>
                  <a:pt x="23" y="20"/>
                  <a:pt x="22" y="22"/>
                </a:cubicBezTo>
                <a:cubicBezTo>
                  <a:pt x="17" y="17"/>
                  <a:pt x="15" y="34"/>
                  <a:pt x="9" y="25"/>
                </a:cubicBezTo>
                <a:cubicBezTo>
                  <a:pt x="7" y="23"/>
                  <a:pt x="2" y="22"/>
                  <a:pt x="1" y="20"/>
                </a:cubicBezTo>
                <a:cubicBezTo>
                  <a:pt x="0" y="18"/>
                  <a:pt x="1" y="14"/>
                  <a:pt x="1" y="11"/>
                </a:cubicBezTo>
                <a:cubicBezTo>
                  <a:pt x="1" y="9"/>
                  <a:pt x="1" y="6"/>
                  <a:pt x="1" y="4"/>
                </a:cubicBezTo>
                <a:cubicBezTo>
                  <a:pt x="1" y="4"/>
                  <a:pt x="1" y="4"/>
                  <a:pt x="1" y="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67" name="Freeform 182">
            <a:extLst>
              <a:ext uri="{FF2B5EF4-FFF2-40B4-BE49-F238E27FC236}">
                <a16:creationId xmlns:a16="http://schemas.microsoft.com/office/drawing/2014/main" id="{E82EB0F7-0FD4-4CB9-909A-E1488392ED27}"/>
              </a:ext>
            </a:extLst>
          </p:cNvPr>
          <p:cNvSpPr>
            <a:spLocks/>
          </p:cNvSpPr>
          <p:nvPr/>
        </p:nvSpPr>
        <p:spPr bwMode="auto">
          <a:xfrm>
            <a:off x="5978526" y="1262063"/>
            <a:ext cx="60325" cy="61913"/>
          </a:xfrm>
          <a:custGeom>
            <a:avLst/>
            <a:gdLst>
              <a:gd name="T0" fmla="*/ 4 w 34"/>
              <a:gd name="T1" fmla="*/ 20 h 34"/>
              <a:gd name="T2" fmla="*/ 3 w 34"/>
              <a:gd name="T3" fmla="*/ 12 h 34"/>
              <a:gd name="T4" fmla="*/ 8 w 34"/>
              <a:gd name="T5" fmla="*/ 10 h 34"/>
              <a:gd name="T6" fmla="*/ 9 w 34"/>
              <a:gd name="T7" fmla="*/ 10 h 34"/>
              <a:gd name="T8" fmla="*/ 23 w 34"/>
              <a:gd name="T9" fmla="*/ 9 h 34"/>
              <a:gd name="T10" fmla="*/ 28 w 34"/>
              <a:gd name="T11" fmla="*/ 14 h 34"/>
              <a:gd name="T12" fmla="*/ 23 w 34"/>
              <a:gd name="T13" fmla="*/ 28 h 34"/>
              <a:gd name="T14" fmla="*/ 19 w 34"/>
              <a:gd name="T15" fmla="*/ 30 h 34"/>
              <a:gd name="T16" fmla="*/ 11 w 34"/>
              <a:gd name="T17" fmla="*/ 29 h 34"/>
              <a:gd name="T18" fmla="*/ 9 w 34"/>
              <a:gd name="T19" fmla="*/ 27 h 34"/>
              <a:gd name="T20" fmla="*/ 4 w 34"/>
              <a:gd name="T21" fmla="*/ 2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" h="34">
                <a:moveTo>
                  <a:pt x="4" y="20"/>
                </a:moveTo>
                <a:cubicBezTo>
                  <a:pt x="3" y="16"/>
                  <a:pt x="2" y="14"/>
                  <a:pt x="3" y="12"/>
                </a:cubicBezTo>
                <a:cubicBezTo>
                  <a:pt x="3" y="11"/>
                  <a:pt x="6" y="10"/>
                  <a:pt x="8" y="10"/>
                </a:cubicBezTo>
                <a:cubicBezTo>
                  <a:pt x="8" y="10"/>
                  <a:pt x="9" y="10"/>
                  <a:pt x="9" y="10"/>
                </a:cubicBezTo>
                <a:cubicBezTo>
                  <a:pt x="13" y="0"/>
                  <a:pt x="18" y="7"/>
                  <a:pt x="23" y="9"/>
                </a:cubicBezTo>
                <a:cubicBezTo>
                  <a:pt x="25" y="10"/>
                  <a:pt x="26" y="12"/>
                  <a:pt x="28" y="14"/>
                </a:cubicBezTo>
                <a:cubicBezTo>
                  <a:pt x="22" y="17"/>
                  <a:pt x="34" y="27"/>
                  <a:pt x="23" y="28"/>
                </a:cubicBezTo>
                <a:cubicBezTo>
                  <a:pt x="21" y="28"/>
                  <a:pt x="20" y="29"/>
                  <a:pt x="19" y="30"/>
                </a:cubicBezTo>
                <a:cubicBezTo>
                  <a:pt x="16" y="34"/>
                  <a:pt x="13" y="34"/>
                  <a:pt x="11" y="29"/>
                </a:cubicBezTo>
                <a:cubicBezTo>
                  <a:pt x="10" y="28"/>
                  <a:pt x="10" y="27"/>
                  <a:pt x="9" y="27"/>
                </a:cubicBezTo>
                <a:cubicBezTo>
                  <a:pt x="0" y="26"/>
                  <a:pt x="0" y="25"/>
                  <a:pt x="4" y="2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68" name="Freeform 183">
            <a:extLst>
              <a:ext uri="{FF2B5EF4-FFF2-40B4-BE49-F238E27FC236}">
                <a16:creationId xmlns:a16="http://schemas.microsoft.com/office/drawing/2014/main" id="{7620FB63-2406-4074-B33E-3AAA612FB68C}"/>
              </a:ext>
            </a:extLst>
          </p:cNvPr>
          <p:cNvSpPr>
            <a:spLocks/>
          </p:cNvSpPr>
          <p:nvPr/>
        </p:nvSpPr>
        <p:spPr bwMode="auto">
          <a:xfrm>
            <a:off x="6094413" y="1236663"/>
            <a:ext cx="63500" cy="68263"/>
          </a:xfrm>
          <a:custGeom>
            <a:avLst/>
            <a:gdLst>
              <a:gd name="T0" fmla="*/ 29 w 35"/>
              <a:gd name="T1" fmla="*/ 23 h 38"/>
              <a:gd name="T2" fmla="*/ 24 w 35"/>
              <a:gd name="T3" fmla="*/ 25 h 38"/>
              <a:gd name="T4" fmla="*/ 10 w 35"/>
              <a:gd name="T5" fmla="*/ 26 h 38"/>
              <a:gd name="T6" fmla="*/ 7 w 35"/>
              <a:gd name="T7" fmla="*/ 25 h 38"/>
              <a:gd name="T8" fmla="*/ 2 w 35"/>
              <a:gd name="T9" fmla="*/ 17 h 38"/>
              <a:gd name="T10" fmla="*/ 2 w 35"/>
              <a:gd name="T11" fmla="*/ 8 h 38"/>
              <a:gd name="T12" fmla="*/ 9 w 35"/>
              <a:gd name="T13" fmla="*/ 5 h 38"/>
              <a:gd name="T14" fmla="*/ 18 w 35"/>
              <a:gd name="T15" fmla="*/ 5 h 38"/>
              <a:gd name="T16" fmla="*/ 19 w 35"/>
              <a:gd name="T17" fmla="*/ 7 h 38"/>
              <a:gd name="T18" fmla="*/ 28 w 35"/>
              <a:gd name="T19" fmla="*/ 20 h 38"/>
              <a:gd name="T20" fmla="*/ 29 w 35"/>
              <a:gd name="T21" fmla="*/ 23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5" h="38">
                <a:moveTo>
                  <a:pt x="29" y="23"/>
                </a:moveTo>
                <a:cubicBezTo>
                  <a:pt x="27" y="23"/>
                  <a:pt x="24" y="26"/>
                  <a:pt x="24" y="25"/>
                </a:cubicBezTo>
                <a:cubicBezTo>
                  <a:pt x="18" y="21"/>
                  <a:pt x="15" y="38"/>
                  <a:pt x="10" y="26"/>
                </a:cubicBezTo>
                <a:cubicBezTo>
                  <a:pt x="9" y="26"/>
                  <a:pt x="8" y="25"/>
                  <a:pt x="7" y="25"/>
                </a:cubicBezTo>
                <a:cubicBezTo>
                  <a:pt x="1" y="25"/>
                  <a:pt x="0" y="23"/>
                  <a:pt x="2" y="17"/>
                </a:cubicBezTo>
                <a:cubicBezTo>
                  <a:pt x="4" y="15"/>
                  <a:pt x="1" y="11"/>
                  <a:pt x="2" y="8"/>
                </a:cubicBezTo>
                <a:cubicBezTo>
                  <a:pt x="3" y="7"/>
                  <a:pt x="8" y="7"/>
                  <a:pt x="9" y="5"/>
                </a:cubicBezTo>
                <a:cubicBezTo>
                  <a:pt x="13" y="0"/>
                  <a:pt x="15" y="0"/>
                  <a:pt x="18" y="5"/>
                </a:cubicBezTo>
                <a:cubicBezTo>
                  <a:pt x="18" y="6"/>
                  <a:pt x="18" y="6"/>
                  <a:pt x="19" y="7"/>
                </a:cubicBezTo>
                <a:cubicBezTo>
                  <a:pt x="35" y="3"/>
                  <a:pt x="19" y="19"/>
                  <a:pt x="28" y="20"/>
                </a:cubicBezTo>
                <a:cubicBezTo>
                  <a:pt x="28" y="21"/>
                  <a:pt x="29" y="22"/>
                  <a:pt x="29" y="2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69" name="Freeform 184">
            <a:extLst>
              <a:ext uri="{FF2B5EF4-FFF2-40B4-BE49-F238E27FC236}">
                <a16:creationId xmlns:a16="http://schemas.microsoft.com/office/drawing/2014/main" id="{4174E27B-182A-44B0-BD57-EC6756B9B64F}"/>
              </a:ext>
            </a:extLst>
          </p:cNvPr>
          <p:cNvSpPr>
            <a:spLocks/>
          </p:cNvSpPr>
          <p:nvPr/>
        </p:nvSpPr>
        <p:spPr bwMode="auto">
          <a:xfrm>
            <a:off x="5197476" y="2297113"/>
            <a:ext cx="33338" cy="85725"/>
          </a:xfrm>
          <a:custGeom>
            <a:avLst/>
            <a:gdLst>
              <a:gd name="T0" fmla="*/ 8 w 19"/>
              <a:gd name="T1" fmla="*/ 47 h 48"/>
              <a:gd name="T2" fmla="*/ 8 w 19"/>
              <a:gd name="T3" fmla="*/ 34 h 48"/>
              <a:gd name="T4" fmla="*/ 5 w 19"/>
              <a:gd name="T5" fmla="*/ 26 h 48"/>
              <a:gd name="T6" fmla="*/ 4 w 19"/>
              <a:gd name="T7" fmla="*/ 4 h 48"/>
              <a:gd name="T8" fmla="*/ 10 w 19"/>
              <a:gd name="T9" fmla="*/ 0 h 48"/>
              <a:gd name="T10" fmla="*/ 16 w 19"/>
              <a:gd name="T11" fmla="*/ 4 h 48"/>
              <a:gd name="T12" fmla="*/ 14 w 19"/>
              <a:gd name="T13" fmla="*/ 27 h 48"/>
              <a:gd name="T14" fmla="*/ 12 w 19"/>
              <a:gd name="T15" fmla="*/ 42 h 48"/>
              <a:gd name="T16" fmla="*/ 10 w 19"/>
              <a:gd name="T17" fmla="*/ 48 h 48"/>
              <a:gd name="T18" fmla="*/ 8 w 19"/>
              <a:gd name="T19" fmla="*/ 47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" h="48">
                <a:moveTo>
                  <a:pt x="8" y="47"/>
                </a:moveTo>
                <a:cubicBezTo>
                  <a:pt x="8" y="42"/>
                  <a:pt x="9" y="38"/>
                  <a:pt x="8" y="34"/>
                </a:cubicBezTo>
                <a:cubicBezTo>
                  <a:pt x="8" y="31"/>
                  <a:pt x="7" y="28"/>
                  <a:pt x="5" y="26"/>
                </a:cubicBezTo>
                <a:cubicBezTo>
                  <a:pt x="1" y="20"/>
                  <a:pt x="0" y="9"/>
                  <a:pt x="4" y="4"/>
                </a:cubicBezTo>
                <a:cubicBezTo>
                  <a:pt x="5" y="2"/>
                  <a:pt x="8" y="0"/>
                  <a:pt x="10" y="0"/>
                </a:cubicBezTo>
                <a:cubicBezTo>
                  <a:pt x="12" y="0"/>
                  <a:pt x="15" y="2"/>
                  <a:pt x="16" y="4"/>
                </a:cubicBezTo>
                <a:cubicBezTo>
                  <a:pt x="19" y="12"/>
                  <a:pt x="19" y="20"/>
                  <a:pt x="14" y="27"/>
                </a:cubicBezTo>
                <a:cubicBezTo>
                  <a:pt x="11" y="31"/>
                  <a:pt x="13" y="37"/>
                  <a:pt x="12" y="42"/>
                </a:cubicBezTo>
                <a:cubicBezTo>
                  <a:pt x="12" y="44"/>
                  <a:pt x="11" y="46"/>
                  <a:pt x="10" y="48"/>
                </a:cubicBezTo>
                <a:cubicBezTo>
                  <a:pt x="10" y="47"/>
                  <a:pt x="9" y="47"/>
                  <a:pt x="8" y="4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70" name="Freeform 185">
            <a:extLst>
              <a:ext uri="{FF2B5EF4-FFF2-40B4-BE49-F238E27FC236}">
                <a16:creationId xmlns:a16="http://schemas.microsoft.com/office/drawing/2014/main" id="{8194AB90-5CFD-423C-9955-B38E9F93B2C7}"/>
              </a:ext>
            </a:extLst>
          </p:cNvPr>
          <p:cNvSpPr>
            <a:spLocks/>
          </p:cNvSpPr>
          <p:nvPr/>
        </p:nvSpPr>
        <p:spPr bwMode="auto">
          <a:xfrm>
            <a:off x="6300788" y="1304926"/>
            <a:ext cx="41275" cy="44450"/>
          </a:xfrm>
          <a:custGeom>
            <a:avLst/>
            <a:gdLst>
              <a:gd name="T0" fmla="*/ 22 w 23"/>
              <a:gd name="T1" fmla="*/ 7 h 25"/>
              <a:gd name="T2" fmla="*/ 21 w 23"/>
              <a:gd name="T3" fmla="*/ 19 h 25"/>
              <a:gd name="T4" fmla="*/ 12 w 23"/>
              <a:gd name="T5" fmla="*/ 24 h 25"/>
              <a:gd name="T6" fmla="*/ 1 w 23"/>
              <a:gd name="T7" fmla="*/ 16 h 25"/>
              <a:gd name="T8" fmla="*/ 2 w 23"/>
              <a:gd name="T9" fmla="*/ 6 h 25"/>
              <a:gd name="T10" fmla="*/ 12 w 23"/>
              <a:gd name="T11" fmla="*/ 0 h 25"/>
              <a:gd name="T12" fmla="*/ 22 w 23"/>
              <a:gd name="T13" fmla="*/ 7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25">
                <a:moveTo>
                  <a:pt x="22" y="7"/>
                </a:moveTo>
                <a:cubicBezTo>
                  <a:pt x="22" y="12"/>
                  <a:pt x="23" y="16"/>
                  <a:pt x="21" y="19"/>
                </a:cubicBezTo>
                <a:cubicBezTo>
                  <a:pt x="19" y="22"/>
                  <a:pt x="14" y="25"/>
                  <a:pt x="12" y="24"/>
                </a:cubicBezTo>
                <a:cubicBezTo>
                  <a:pt x="8" y="23"/>
                  <a:pt x="3" y="20"/>
                  <a:pt x="1" y="16"/>
                </a:cubicBezTo>
                <a:cubicBezTo>
                  <a:pt x="0" y="14"/>
                  <a:pt x="0" y="8"/>
                  <a:pt x="2" y="6"/>
                </a:cubicBezTo>
                <a:cubicBezTo>
                  <a:pt x="4" y="3"/>
                  <a:pt x="9" y="0"/>
                  <a:pt x="12" y="0"/>
                </a:cubicBezTo>
                <a:cubicBezTo>
                  <a:pt x="16" y="1"/>
                  <a:pt x="19" y="5"/>
                  <a:pt x="22" y="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71" name="Freeform 186">
            <a:extLst>
              <a:ext uri="{FF2B5EF4-FFF2-40B4-BE49-F238E27FC236}">
                <a16:creationId xmlns:a16="http://schemas.microsoft.com/office/drawing/2014/main" id="{675EA2B8-09E7-4B59-83C1-CBD0B4AC6732}"/>
              </a:ext>
            </a:extLst>
          </p:cNvPr>
          <p:cNvSpPr>
            <a:spLocks/>
          </p:cNvSpPr>
          <p:nvPr/>
        </p:nvSpPr>
        <p:spPr bwMode="auto">
          <a:xfrm>
            <a:off x="8447088" y="3319463"/>
            <a:ext cx="34925" cy="52388"/>
          </a:xfrm>
          <a:custGeom>
            <a:avLst/>
            <a:gdLst>
              <a:gd name="T0" fmla="*/ 19 w 19"/>
              <a:gd name="T1" fmla="*/ 25 h 29"/>
              <a:gd name="T2" fmla="*/ 10 w 19"/>
              <a:gd name="T3" fmla="*/ 29 h 29"/>
              <a:gd name="T4" fmla="*/ 0 w 19"/>
              <a:gd name="T5" fmla="*/ 25 h 29"/>
              <a:gd name="T6" fmla="*/ 8 w 19"/>
              <a:gd name="T7" fmla="*/ 0 h 29"/>
              <a:gd name="T8" fmla="*/ 11 w 19"/>
              <a:gd name="T9" fmla="*/ 0 h 29"/>
              <a:gd name="T10" fmla="*/ 19 w 19"/>
              <a:gd name="T11" fmla="*/ 25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29">
                <a:moveTo>
                  <a:pt x="19" y="25"/>
                </a:moveTo>
                <a:cubicBezTo>
                  <a:pt x="15" y="27"/>
                  <a:pt x="12" y="28"/>
                  <a:pt x="10" y="29"/>
                </a:cubicBezTo>
                <a:cubicBezTo>
                  <a:pt x="7" y="28"/>
                  <a:pt x="4" y="27"/>
                  <a:pt x="0" y="25"/>
                </a:cubicBezTo>
                <a:cubicBezTo>
                  <a:pt x="2" y="17"/>
                  <a:pt x="5" y="9"/>
                  <a:pt x="8" y="0"/>
                </a:cubicBezTo>
                <a:cubicBezTo>
                  <a:pt x="9" y="0"/>
                  <a:pt x="10" y="0"/>
                  <a:pt x="11" y="0"/>
                </a:cubicBezTo>
                <a:cubicBezTo>
                  <a:pt x="14" y="9"/>
                  <a:pt x="17" y="17"/>
                  <a:pt x="19" y="25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72" name="Freeform 187">
            <a:extLst>
              <a:ext uri="{FF2B5EF4-FFF2-40B4-BE49-F238E27FC236}">
                <a16:creationId xmlns:a16="http://schemas.microsoft.com/office/drawing/2014/main" id="{806DCAA2-2059-4A3D-BF67-BB54ECC887A0}"/>
              </a:ext>
            </a:extLst>
          </p:cNvPr>
          <p:cNvSpPr>
            <a:spLocks/>
          </p:cNvSpPr>
          <p:nvPr/>
        </p:nvSpPr>
        <p:spPr bwMode="auto">
          <a:xfrm>
            <a:off x="6380163" y="1330326"/>
            <a:ext cx="39688" cy="39688"/>
          </a:xfrm>
          <a:custGeom>
            <a:avLst/>
            <a:gdLst>
              <a:gd name="T0" fmla="*/ 7 w 23"/>
              <a:gd name="T1" fmla="*/ 2 h 22"/>
              <a:gd name="T2" fmla="*/ 22 w 23"/>
              <a:gd name="T3" fmla="*/ 11 h 22"/>
              <a:gd name="T4" fmla="*/ 16 w 23"/>
              <a:gd name="T5" fmla="*/ 20 h 22"/>
              <a:gd name="T6" fmla="*/ 4 w 23"/>
              <a:gd name="T7" fmla="*/ 15 h 22"/>
              <a:gd name="T8" fmla="*/ 6 w 23"/>
              <a:gd name="T9" fmla="*/ 4 h 22"/>
              <a:gd name="T10" fmla="*/ 7 w 23"/>
              <a:gd name="T11" fmla="*/ 2 h 22"/>
              <a:gd name="T12" fmla="*/ 7 w 23"/>
              <a:gd name="T13" fmla="*/ 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22">
                <a:moveTo>
                  <a:pt x="7" y="2"/>
                </a:moveTo>
                <a:cubicBezTo>
                  <a:pt x="17" y="0"/>
                  <a:pt x="23" y="3"/>
                  <a:pt x="22" y="11"/>
                </a:cubicBezTo>
                <a:cubicBezTo>
                  <a:pt x="22" y="14"/>
                  <a:pt x="19" y="19"/>
                  <a:pt x="16" y="20"/>
                </a:cubicBezTo>
                <a:cubicBezTo>
                  <a:pt x="11" y="22"/>
                  <a:pt x="5" y="20"/>
                  <a:pt x="4" y="15"/>
                </a:cubicBezTo>
                <a:cubicBezTo>
                  <a:pt x="3" y="13"/>
                  <a:pt x="0" y="7"/>
                  <a:pt x="6" y="4"/>
                </a:cubicBezTo>
                <a:cubicBezTo>
                  <a:pt x="7" y="4"/>
                  <a:pt x="7" y="2"/>
                  <a:pt x="7" y="2"/>
                </a:cubicBezTo>
                <a:cubicBezTo>
                  <a:pt x="7" y="2"/>
                  <a:pt x="7" y="2"/>
                  <a:pt x="7" y="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73" name="Freeform 188">
            <a:extLst>
              <a:ext uri="{FF2B5EF4-FFF2-40B4-BE49-F238E27FC236}">
                <a16:creationId xmlns:a16="http://schemas.microsoft.com/office/drawing/2014/main" id="{41CAF279-8196-4433-9F37-AE6B74D2A613}"/>
              </a:ext>
            </a:extLst>
          </p:cNvPr>
          <p:cNvSpPr>
            <a:spLocks/>
          </p:cNvSpPr>
          <p:nvPr/>
        </p:nvSpPr>
        <p:spPr bwMode="auto">
          <a:xfrm>
            <a:off x="4981576" y="2292351"/>
            <a:ext cx="26988" cy="28575"/>
          </a:xfrm>
          <a:custGeom>
            <a:avLst/>
            <a:gdLst>
              <a:gd name="T0" fmla="*/ 0 w 15"/>
              <a:gd name="T1" fmla="*/ 0 h 16"/>
              <a:gd name="T2" fmla="*/ 15 w 15"/>
              <a:gd name="T3" fmla="*/ 0 h 16"/>
              <a:gd name="T4" fmla="*/ 15 w 15"/>
              <a:gd name="T5" fmla="*/ 16 h 16"/>
              <a:gd name="T6" fmla="*/ 0 w 15"/>
              <a:gd name="T7" fmla="*/ 16 h 16"/>
              <a:gd name="T8" fmla="*/ 0 w 15"/>
              <a:gd name="T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0" y="0"/>
                </a:moveTo>
                <a:cubicBezTo>
                  <a:pt x="5" y="0"/>
                  <a:pt x="9" y="0"/>
                  <a:pt x="15" y="0"/>
                </a:cubicBezTo>
                <a:cubicBezTo>
                  <a:pt x="15" y="5"/>
                  <a:pt x="15" y="10"/>
                  <a:pt x="15" y="16"/>
                </a:cubicBezTo>
                <a:cubicBezTo>
                  <a:pt x="10" y="16"/>
                  <a:pt x="5" y="16"/>
                  <a:pt x="0" y="16"/>
                </a:cubicBezTo>
                <a:cubicBezTo>
                  <a:pt x="0" y="11"/>
                  <a:pt x="0" y="6"/>
                  <a:pt x="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74" name="Freeform 189">
            <a:extLst>
              <a:ext uri="{FF2B5EF4-FFF2-40B4-BE49-F238E27FC236}">
                <a16:creationId xmlns:a16="http://schemas.microsoft.com/office/drawing/2014/main" id="{1E6D7A6F-F68E-4C3D-81BD-7B4C54CA91A4}"/>
              </a:ext>
            </a:extLst>
          </p:cNvPr>
          <p:cNvSpPr>
            <a:spLocks/>
          </p:cNvSpPr>
          <p:nvPr/>
        </p:nvSpPr>
        <p:spPr bwMode="auto">
          <a:xfrm>
            <a:off x="5014913" y="2292351"/>
            <a:ext cx="26988" cy="28575"/>
          </a:xfrm>
          <a:custGeom>
            <a:avLst/>
            <a:gdLst>
              <a:gd name="T0" fmla="*/ 0 w 15"/>
              <a:gd name="T1" fmla="*/ 0 h 16"/>
              <a:gd name="T2" fmla="*/ 15 w 15"/>
              <a:gd name="T3" fmla="*/ 0 h 16"/>
              <a:gd name="T4" fmla="*/ 15 w 15"/>
              <a:gd name="T5" fmla="*/ 16 h 16"/>
              <a:gd name="T6" fmla="*/ 0 w 15"/>
              <a:gd name="T7" fmla="*/ 16 h 16"/>
              <a:gd name="T8" fmla="*/ 0 w 15"/>
              <a:gd name="T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6">
                <a:moveTo>
                  <a:pt x="0" y="0"/>
                </a:moveTo>
                <a:cubicBezTo>
                  <a:pt x="6" y="0"/>
                  <a:pt x="10" y="0"/>
                  <a:pt x="15" y="0"/>
                </a:cubicBezTo>
                <a:cubicBezTo>
                  <a:pt x="15" y="5"/>
                  <a:pt x="15" y="10"/>
                  <a:pt x="15" y="16"/>
                </a:cubicBezTo>
                <a:cubicBezTo>
                  <a:pt x="10" y="16"/>
                  <a:pt x="6" y="16"/>
                  <a:pt x="0" y="16"/>
                </a:cubicBezTo>
                <a:cubicBezTo>
                  <a:pt x="0" y="11"/>
                  <a:pt x="0" y="6"/>
                  <a:pt x="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75" name="Freeform 190">
            <a:extLst>
              <a:ext uri="{FF2B5EF4-FFF2-40B4-BE49-F238E27FC236}">
                <a16:creationId xmlns:a16="http://schemas.microsoft.com/office/drawing/2014/main" id="{E4537399-E2D3-4637-BEC4-B40D1FD07C32}"/>
              </a:ext>
            </a:extLst>
          </p:cNvPr>
          <p:cNvSpPr>
            <a:spLocks/>
          </p:cNvSpPr>
          <p:nvPr/>
        </p:nvSpPr>
        <p:spPr bwMode="auto">
          <a:xfrm>
            <a:off x="5014913" y="2260601"/>
            <a:ext cx="26988" cy="26988"/>
          </a:xfrm>
          <a:custGeom>
            <a:avLst/>
            <a:gdLst>
              <a:gd name="T0" fmla="*/ 15 w 15"/>
              <a:gd name="T1" fmla="*/ 0 h 15"/>
              <a:gd name="T2" fmla="*/ 15 w 15"/>
              <a:gd name="T3" fmla="*/ 15 h 15"/>
              <a:gd name="T4" fmla="*/ 0 w 15"/>
              <a:gd name="T5" fmla="*/ 15 h 15"/>
              <a:gd name="T6" fmla="*/ 0 w 15"/>
              <a:gd name="T7" fmla="*/ 0 h 15"/>
              <a:gd name="T8" fmla="*/ 15 w 15"/>
              <a:gd name="T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0"/>
                </a:moveTo>
                <a:cubicBezTo>
                  <a:pt x="15" y="5"/>
                  <a:pt x="15" y="10"/>
                  <a:pt x="15" y="15"/>
                </a:cubicBezTo>
                <a:cubicBezTo>
                  <a:pt x="11" y="15"/>
                  <a:pt x="6" y="15"/>
                  <a:pt x="0" y="15"/>
                </a:cubicBezTo>
                <a:cubicBezTo>
                  <a:pt x="0" y="10"/>
                  <a:pt x="0" y="6"/>
                  <a:pt x="0" y="0"/>
                </a:cubicBezTo>
                <a:cubicBezTo>
                  <a:pt x="5" y="0"/>
                  <a:pt x="10" y="0"/>
                  <a:pt x="15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76" name="Freeform 191">
            <a:extLst>
              <a:ext uri="{FF2B5EF4-FFF2-40B4-BE49-F238E27FC236}">
                <a16:creationId xmlns:a16="http://schemas.microsoft.com/office/drawing/2014/main" id="{6CF19B27-FA66-4F70-803A-5C983F12A5C7}"/>
              </a:ext>
            </a:extLst>
          </p:cNvPr>
          <p:cNvSpPr>
            <a:spLocks/>
          </p:cNvSpPr>
          <p:nvPr/>
        </p:nvSpPr>
        <p:spPr bwMode="auto">
          <a:xfrm>
            <a:off x="4981576" y="2260601"/>
            <a:ext cx="25400" cy="26988"/>
          </a:xfrm>
          <a:custGeom>
            <a:avLst/>
            <a:gdLst>
              <a:gd name="T0" fmla="*/ 14 w 14"/>
              <a:gd name="T1" fmla="*/ 15 h 15"/>
              <a:gd name="T2" fmla="*/ 0 w 14"/>
              <a:gd name="T3" fmla="*/ 15 h 15"/>
              <a:gd name="T4" fmla="*/ 0 w 14"/>
              <a:gd name="T5" fmla="*/ 0 h 15"/>
              <a:gd name="T6" fmla="*/ 14 w 14"/>
              <a:gd name="T7" fmla="*/ 0 h 15"/>
              <a:gd name="T8" fmla="*/ 14 w 14"/>
              <a:gd name="T9" fmla="*/ 15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5">
                <a:moveTo>
                  <a:pt x="14" y="15"/>
                </a:moveTo>
                <a:cubicBezTo>
                  <a:pt x="9" y="15"/>
                  <a:pt x="5" y="15"/>
                  <a:pt x="0" y="15"/>
                </a:cubicBezTo>
                <a:cubicBezTo>
                  <a:pt x="0" y="10"/>
                  <a:pt x="0" y="6"/>
                  <a:pt x="0" y="0"/>
                </a:cubicBezTo>
                <a:cubicBezTo>
                  <a:pt x="4" y="0"/>
                  <a:pt x="9" y="0"/>
                  <a:pt x="14" y="0"/>
                </a:cubicBezTo>
                <a:cubicBezTo>
                  <a:pt x="14" y="5"/>
                  <a:pt x="14" y="10"/>
                  <a:pt x="14" y="15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77" name="Freeform 192">
            <a:extLst>
              <a:ext uri="{FF2B5EF4-FFF2-40B4-BE49-F238E27FC236}">
                <a16:creationId xmlns:a16="http://schemas.microsoft.com/office/drawing/2014/main" id="{EB603DA5-7D24-4726-AD9A-8E1A701A00C6}"/>
              </a:ext>
            </a:extLst>
          </p:cNvPr>
          <p:cNvSpPr>
            <a:spLocks/>
          </p:cNvSpPr>
          <p:nvPr/>
        </p:nvSpPr>
        <p:spPr bwMode="auto">
          <a:xfrm>
            <a:off x="5921376" y="1276351"/>
            <a:ext cx="36513" cy="33338"/>
          </a:xfrm>
          <a:custGeom>
            <a:avLst/>
            <a:gdLst>
              <a:gd name="T0" fmla="*/ 11 w 20"/>
              <a:gd name="T1" fmla="*/ 0 h 18"/>
              <a:gd name="T2" fmla="*/ 18 w 20"/>
              <a:gd name="T3" fmla="*/ 13 h 18"/>
              <a:gd name="T4" fmla="*/ 10 w 20"/>
              <a:gd name="T5" fmla="*/ 17 h 18"/>
              <a:gd name="T6" fmla="*/ 3 w 20"/>
              <a:gd name="T7" fmla="*/ 5 h 18"/>
              <a:gd name="T8" fmla="*/ 11 w 20"/>
              <a:gd name="T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18">
                <a:moveTo>
                  <a:pt x="11" y="0"/>
                </a:moveTo>
                <a:cubicBezTo>
                  <a:pt x="15" y="3"/>
                  <a:pt x="20" y="6"/>
                  <a:pt x="18" y="13"/>
                </a:cubicBezTo>
                <a:cubicBezTo>
                  <a:pt x="17" y="15"/>
                  <a:pt x="12" y="18"/>
                  <a:pt x="10" y="17"/>
                </a:cubicBezTo>
                <a:cubicBezTo>
                  <a:pt x="4" y="16"/>
                  <a:pt x="0" y="12"/>
                  <a:pt x="3" y="5"/>
                </a:cubicBezTo>
                <a:cubicBezTo>
                  <a:pt x="5" y="3"/>
                  <a:pt x="7" y="2"/>
                  <a:pt x="11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78" name="Freeform 193">
            <a:extLst>
              <a:ext uri="{FF2B5EF4-FFF2-40B4-BE49-F238E27FC236}">
                <a16:creationId xmlns:a16="http://schemas.microsoft.com/office/drawing/2014/main" id="{A50DCE5F-70DA-4E2D-BF01-9422D3610DB6}"/>
              </a:ext>
            </a:extLst>
          </p:cNvPr>
          <p:cNvSpPr>
            <a:spLocks/>
          </p:cNvSpPr>
          <p:nvPr/>
        </p:nvSpPr>
        <p:spPr bwMode="auto">
          <a:xfrm>
            <a:off x="5157788" y="2333626"/>
            <a:ext cx="23813" cy="42863"/>
          </a:xfrm>
          <a:custGeom>
            <a:avLst/>
            <a:gdLst>
              <a:gd name="T0" fmla="*/ 7 w 13"/>
              <a:gd name="T1" fmla="*/ 24 h 24"/>
              <a:gd name="T2" fmla="*/ 5 w 13"/>
              <a:gd name="T3" fmla="*/ 23 h 24"/>
              <a:gd name="T4" fmla="*/ 2 w 13"/>
              <a:gd name="T5" fmla="*/ 11 h 24"/>
              <a:gd name="T6" fmla="*/ 3 w 13"/>
              <a:gd name="T7" fmla="*/ 2 h 24"/>
              <a:gd name="T8" fmla="*/ 11 w 13"/>
              <a:gd name="T9" fmla="*/ 1 h 24"/>
              <a:gd name="T10" fmla="*/ 13 w 13"/>
              <a:gd name="T11" fmla="*/ 11 h 24"/>
              <a:gd name="T12" fmla="*/ 7 w 13"/>
              <a:gd name="T13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" h="24">
                <a:moveTo>
                  <a:pt x="7" y="24"/>
                </a:moveTo>
                <a:cubicBezTo>
                  <a:pt x="7" y="24"/>
                  <a:pt x="5" y="23"/>
                  <a:pt x="5" y="23"/>
                </a:cubicBezTo>
                <a:cubicBezTo>
                  <a:pt x="6" y="18"/>
                  <a:pt x="5" y="15"/>
                  <a:pt x="2" y="11"/>
                </a:cubicBezTo>
                <a:cubicBezTo>
                  <a:pt x="0" y="9"/>
                  <a:pt x="1" y="4"/>
                  <a:pt x="3" y="2"/>
                </a:cubicBezTo>
                <a:cubicBezTo>
                  <a:pt x="4" y="0"/>
                  <a:pt x="10" y="0"/>
                  <a:pt x="11" y="1"/>
                </a:cubicBezTo>
                <a:cubicBezTo>
                  <a:pt x="13" y="4"/>
                  <a:pt x="13" y="8"/>
                  <a:pt x="13" y="11"/>
                </a:cubicBezTo>
                <a:cubicBezTo>
                  <a:pt x="12" y="15"/>
                  <a:pt x="9" y="19"/>
                  <a:pt x="7" y="2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79" name="Freeform 194">
            <a:extLst>
              <a:ext uri="{FF2B5EF4-FFF2-40B4-BE49-F238E27FC236}">
                <a16:creationId xmlns:a16="http://schemas.microsoft.com/office/drawing/2014/main" id="{E64F2E2A-0551-4AEE-839E-2D188B2D2798}"/>
              </a:ext>
            </a:extLst>
          </p:cNvPr>
          <p:cNvSpPr>
            <a:spLocks/>
          </p:cNvSpPr>
          <p:nvPr/>
        </p:nvSpPr>
        <p:spPr bwMode="auto">
          <a:xfrm>
            <a:off x="5126038" y="2330451"/>
            <a:ext cx="23813" cy="42863"/>
          </a:xfrm>
          <a:custGeom>
            <a:avLst/>
            <a:gdLst>
              <a:gd name="T0" fmla="*/ 7 w 14"/>
              <a:gd name="T1" fmla="*/ 24 h 24"/>
              <a:gd name="T2" fmla="*/ 1 w 14"/>
              <a:gd name="T3" fmla="*/ 10 h 24"/>
              <a:gd name="T4" fmla="*/ 3 w 14"/>
              <a:gd name="T5" fmla="*/ 1 h 24"/>
              <a:gd name="T6" fmla="*/ 10 w 14"/>
              <a:gd name="T7" fmla="*/ 1 h 24"/>
              <a:gd name="T8" fmla="*/ 13 w 14"/>
              <a:gd name="T9" fmla="*/ 10 h 24"/>
              <a:gd name="T10" fmla="*/ 7 w 1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24">
                <a:moveTo>
                  <a:pt x="7" y="24"/>
                </a:moveTo>
                <a:cubicBezTo>
                  <a:pt x="5" y="20"/>
                  <a:pt x="3" y="15"/>
                  <a:pt x="1" y="10"/>
                </a:cubicBezTo>
                <a:cubicBezTo>
                  <a:pt x="0" y="8"/>
                  <a:pt x="1" y="4"/>
                  <a:pt x="3" y="1"/>
                </a:cubicBezTo>
                <a:cubicBezTo>
                  <a:pt x="4" y="0"/>
                  <a:pt x="9" y="0"/>
                  <a:pt x="10" y="1"/>
                </a:cubicBezTo>
                <a:cubicBezTo>
                  <a:pt x="12" y="3"/>
                  <a:pt x="14" y="7"/>
                  <a:pt x="13" y="10"/>
                </a:cubicBezTo>
                <a:cubicBezTo>
                  <a:pt x="12" y="15"/>
                  <a:pt x="9" y="20"/>
                  <a:pt x="7" y="2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80" name="Freeform 195">
            <a:extLst>
              <a:ext uri="{FF2B5EF4-FFF2-40B4-BE49-F238E27FC236}">
                <a16:creationId xmlns:a16="http://schemas.microsoft.com/office/drawing/2014/main" id="{D518927E-BF36-490B-9611-5F3A1B9443B9}"/>
              </a:ext>
            </a:extLst>
          </p:cNvPr>
          <p:cNvSpPr>
            <a:spLocks/>
          </p:cNvSpPr>
          <p:nvPr/>
        </p:nvSpPr>
        <p:spPr bwMode="auto">
          <a:xfrm>
            <a:off x="6381751" y="1246188"/>
            <a:ext cx="31750" cy="31750"/>
          </a:xfrm>
          <a:custGeom>
            <a:avLst/>
            <a:gdLst>
              <a:gd name="T0" fmla="*/ 16 w 18"/>
              <a:gd name="T1" fmla="*/ 5 h 18"/>
              <a:gd name="T2" fmla="*/ 8 w 18"/>
              <a:gd name="T3" fmla="*/ 17 h 18"/>
              <a:gd name="T4" fmla="*/ 2 w 18"/>
              <a:gd name="T5" fmla="*/ 6 h 18"/>
              <a:gd name="T6" fmla="*/ 16 w 18"/>
              <a:gd name="T7" fmla="*/ 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18">
                <a:moveTo>
                  <a:pt x="16" y="5"/>
                </a:moveTo>
                <a:cubicBezTo>
                  <a:pt x="18" y="13"/>
                  <a:pt x="14" y="16"/>
                  <a:pt x="8" y="17"/>
                </a:cubicBezTo>
                <a:cubicBezTo>
                  <a:pt x="5" y="18"/>
                  <a:pt x="0" y="9"/>
                  <a:pt x="2" y="6"/>
                </a:cubicBezTo>
                <a:cubicBezTo>
                  <a:pt x="6" y="0"/>
                  <a:pt x="11" y="2"/>
                  <a:pt x="16" y="5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81" name="Freeform 196">
            <a:extLst>
              <a:ext uri="{FF2B5EF4-FFF2-40B4-BE49-F238E27FC236}">
                <a16:creationId xmlns:a16="http://schemas.microsoft.com/office/drawing/2014/main" id="{AEE36E3F-DFAB-41A2-84D9-E80562A4FF1F}"/>
              </a:ext>
            </a:extLst>
          </p:cNvPr>
          <p:cNvSpPr>
            <a:spLocks/>
          </p:cNvSpPr>
          <p:nvPr/>
        </p:nvSpPr>
        <p:spPr bwMode="auto">
          <a:xfrm>
            <a:off x="6405563" y="1281113"/>
            <a:ext cx="28575" cy="23813"/>
          </a:xfrm>
          <a:custGeom>
            <a:avLst/>
            <a:gdLst>
              <a:gd name="T0" fmla="*/ 2 w 16"/>
              <a:gd name="T1" fmla="*/ 14 h 14"/>
              <a:gd name="T2" fmla="*/ 8 w 16"/>
              <a:gd name="T3" fmla="*/ 0 h 14"/>
              <a:gd name="T4" fmla="*/ 15 w 16"/>
              <a:gd name="T5" fmla="*/ 14 h 14"/>
              <a:gd name="T6" fmla="*/ 2 w 16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" h="14">
                <a:moveTo>
                  <a:pt x="2" y="14"/>
                </a:moveTo>
                <a:cubicBezTo>
                  <a:pt x="0" y="6"/>
                  <a:pt x="2" y="1"/>
                  <a:pt x="8" y="0"/>
                </a:cubicBezTo>
                <a:cubicBezTo>
                  <a:pt x="15" y="0"/>
                  <a:pt x="16" y="6"/>
                  <a:pt x="15" y="14"/>
                </a:cubicBezTo>
                <a:cubicBezTo>
                  <a:pt x="11" y="14"/>
                  <a:pt x="6" y="14"/>
                  <a:pt x="2" y="1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82" name="Freeform 197">
            <a:extLst>
              <a:ext uri="{FF2B5EF4-FFF2-40B4-BE49-F238E27FC236}">
                <a16:creationId xmlns:a16="http://schemas.microsoft.com/office/drawing/2014/main" id="{EEEEF51E-01E8-4718-935A-C80EFDAE2E2D}"/>
              </a:ext>
            </a:extLst>
          </p:cNvPr>
          <p:cNvSpPr>
            <a:spLocks/>
          </p:cNvSpPr>
          <p:nvPr/>
        </p:nvSpPr>
        <p:spPr bwMode="auto">
          <a:xfrm>
            <a:off x="6353176" y="1236663"/>
            <a:ext cx="26988" cy="26988"/>
          </a:xfrm>
          <a:custGeom>
            <a:avLst/>
            <a:gdLst>
              <a:gd name="T0" fmla="*/ 15 w 15"/>
              <a:gd name="T1" fmla="*/ 10 h 15"/>
              <a:gd name="T2" fmla="*/ 7 w 15"/>
              <a:gd name="T3" fmla="*/ 14 h 15"/>
              <a:gd name="T4" fmla="*/ 0 w 15"/>
              <a:gd name="T5" fmla="*/ 8 h 15"/>
              <a:gd name="T6" fmla="*/ 6 w 15"/>
              <a:gd name="T7" fmla="*/ 1 h 15"/>
              <a:gd name="T8" fmla="*/ 15 w 15"/>
              <a:gd name="T9" fmla="*/ 1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5">
                <a:moveTo>
                  <a:pt x="15" y="10"/>
                </a:moveTo>
                <a:cubicBezTo>
                  <a:pt x="12" y="11"/>
                  <a:pt x="10" y="14"/>
                  <a:pt x="7" y="14"/>
                </a:cubicBezTo>
                <a:cubicBezTo>
                  <a:pt x="2" y="15"/>
                  <a:pt x="0" y="13"/>
                  <a:pt x="0" y="8"/>
                </a:cubicBezTo>
                <a:cubicBezTo>
                  <a:pt x="0" y="3"/>
                  <a:pt x="1" y="1"/>
                  <a:pt x="6" y="1"/>
                </a:cubicBezTo>
                <a:cubicBezTo>
                  <a:pt x="12" y="0"/>
                  <a:pt x="13" y="4"/>
                  <a:pt x="15" y="1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83" name="Freeform 198">
            <a:extLst>
              <a:ext uri="{FF2B5EF4-FFF2-40B4-BE49-F238E27FC236}">
                <a16:creationId xmlns:a16="http://schemas.microsoft.com/office/drawing/2014/main" id="{9AD5FBC3-0859-4185-9194-55C182E22694}"/>
              </a:ext>
            </a:extLst>
          </p:cNvPr>
          <p:cNvSpPr>
            <a:spLocks/>
          </p:cNvSpPr>
          <p:nvPr/>
        </p:nvSpPr>
        <p:spPr bwMode="auto">
          <a:xfrm>
            <a:off x="6453188" y="1284288"/>
            <a:ext cx="26988" cy="22225"/>
          </a:xfrm>
          <a:custGeom>
            <a:avLst/>
            <a:gdLst>
              <a:gd name="T0" fmla="*/ 0 w 15"/>
              <a:gd name="T1" fmla="*/ 5 h 13"/>
              <a:gd name="T2" fmla="*/ 8 w 15"/>
              <a:gd name="T3" fmla="*/ 0 h 13"/>
              <a:gd name="T4" fmla="*/ 14 w 15"/>
              <a:gd name="T5" fmla="*/ 7 h 13"/>
              <a:gd name="T6" fmla="*/ 8 w 15"/>
              <a:gd name="T7" fmla="*/ 13 h 13"/>
              <a:gd name="T8" fmla="*/ 0 w 15"/>
              <a:gd name="T9" fmla="*/ 8 h 13"/>
              <a:gd name="T10" fmla="*/ 0 w 15"/>
              <a:gd name="T11" fmla="*/ 5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13">
                <a:moveTo>
                  <a:pt x="0" y="5"/>
                </a:moveTo>
                <a:cubicBezTo>
                  <a:pt x="3" y="3"/>
                  <a:pt x="5" y="0"/>
                  <a:pt x="8" y="0"/>
                </a:cubicBezTo>
                <a:cubicBezTo>
                  <a:pt x="10" y="0"/>
                  <a:pt x="14" y="4"/>
                  <a:pt x="14" y="7"/>
                </a:cubicBezTo>
                <a:cubicBezTo>
                  <a:pt x="15" y="9"/>
                  <a:pt x="10" y="13"/>
                  <a:pt x="8" y="13"/>
                </a:cubicBezTo>
                <a:cubicBezTo>
                  <a:pt x="5" y="13"/>
                  <a:pt x="3" y="10"/>
                  <a:pt x="0" y="8"/>
                </a:cubicBezTo>
                <a:cubicBezTo>
                  <a:pt x="0" y="7"/>
                  <a:pt x="0" y="6"/>
                  <a:pt x="0" y="5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84" name="Freeform 199">
            <a:extLst>
              <a:ext uri="{FF2B5EF4-FFF2-40B4-BE49-F238E27FC236}">
                <a16:creationId xmlns:a16="http://schemas.microsoft.com/office/drawing/2014/main" id="{9BBD06C0-BE7A-41D5-820A-A5136C2393D5}"/>
              </a:ext>
            </a:extLst>
          </p:cNvPr>
          <p:cNvSpPr>
            <a:spLocks/>
          </p:cNvSpPr>
          <p:nvPr/>
        </p:nvSpPr>
        <p:spPr bwMode="auto">
          <a:xfrm>
            <a:off x="6213476" y="1241426"/>
            <a:ext cx="22225" cy="23813"/>
          </a:xfrm>
          <a:custGeom>
            <a:avLst/>
            <a:gdLst>
              <a:gd name="T0" fmla="*/ 9 w 13"/>
              <a:gd name="T1" fmla="*/ 0 h 14"/>
              <a:gd name="T2" fmla="*/ 13 w 13"/>
              <a:gd name="T3" fmla="*/ 8 h 14"/>
              <a:gd name="T4" fmla="*/ 6 w 13"/>
              <a:gd name="T5" fmla="*/ 14 h 14"/>
              <a:gd name="T6" fmla="*/ 0 w 13"/>
              <a:gd name="T7" fmla="*/ 7 h 14"/>
              <a:gd name="T8" fmla="*/ 5 w 13"/>
              <a:gd name="T9" fmla="*/ 0 h 14"/>
              <a:gd name="T10" fmla="*/ 9 w 13"/>
              <a:gd name="T1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14">
                <a:moveTo>
                  <a:pt x="9" y="0"/>
                </a:moveTo>
                <a:cubicBezTo>
                  <a:pt x="10" y="3"/>
                  <a:pt x="13" y="6"/>
                  <a:pt x="13" y="8"/>
                </a:cubicBezTo>
                <a:cubicBezTo>
                  <a:pt x="12" y="10"/>
                  <a:pt x="8" y="14"/>
                  <a:pt x="6" y="14"/>
                </a:cubicBezTo>
                <a:cubicBezTo>
                  <a:pt x="4" y="14"/>
                  <a:pt x="1" y="10"/>
                  <a:pt x="0" y="7"/>
                </a:cubicBezTo>
                <a:cubicBezTo>
                  <a:pt x="0" y="5"/>
                  <a:pt x="4" y="3"/>
                  <a:pt x="5" y="0"/>
                </a:cubicBezTo>
                <a:cubicBezTo>
                  <a:pt x="6" y="0"/>
                  <a:pt x="7" y="0"/>
                  <a:pt x="9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85" name="Freeform 200">
            <a:extLst>
              <a:ext uri="{FF2B5EF4-FFF2-40B4-BE49-F238E27FC236}">
                <a16:creationId xmlns:a16="http://schemas.microsoft.com/office/drawing/2014/main" id="{C9077F67-0B5A-4186-B7F3-E2DE027502FB}"/>
              </a:ext>
            </a:extLst>
          </p:cNvPr>
          <p:cNvSpPr>
            <a:spLocks/>
          </p:cNvSpPr>
          <p:nvPr/>
        </p:nvSpPr>
        <p:spPr bwMode="auto">
          <a:xfrm>
            <a:off x="6003926" y="1241426"/>
            <a:ext cx="25400" cy="22225"/>
          </a:xfrm>
          <a:custGeom>
            <a:avLst/>
            <a:gdLst>
              <a:gd name="T0" fmla="*/ 0 w 14"/>
              <a:gd name="T1" fmla="*/ 4 h 13"/>
              <a:gd name="T2" fmla="*/ 8 w 14"/>
              <a:gd name="T3" fmla="*/ 0 h 13"/>
              <a:gd name="T4" fmla="*/ 14 w 14"/>
              <a:gd name="T5" fmla="*/ 7 h 13"/>
              <a:gd name="T6" fmla="*/ 6 w 14"/>
              <a:gd name="T7" fmla="*/ 12 h 13"/>
              <a:gd name="T8" fmla="*/ 0 w 14"/>
              <a:gd name="T9" fmla="*/ 8 h 13"/>
              <a:gd name="T10" fmla="*/ 0 w 14"/>
              <a:gd name="T11" fmla="*/ 4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13">
                <a:moveTo>
                  <a:pt x="0" y="4"/>
                </a:moveTo>
                <a:cubicBezTo>
                  <a:pt x="2" y="3"/>
                  <a:pt x="5" y="0"/>
                  <a:pt x="8" y="0"/>
                </a:cubicBezTo>
                <a:cubicBezTo>
                  <a:pt x="10" y="1"/>
                  <a:pt x="12" y="5"/>
                  <a:pt x="14" y="7"/>
                </a:cubicBezTo>
                <a:cubicBezTo>
                  <a:pt x="11" y="9"/>
                  <a:pt x="9" y="12"/>
                  <a:pt x="6" y="12"/>
                </a:cubicBezTo>
                <a:cubicBezTo>
                  <a:pt x="4" y="13"/>
                  <a:pt x="2" y="9"/>
                  <a:pt x="0" y="8"/>
                </a:cubicBezTo>
                <a:cubicBezTo>
                  <a:pt x="0" y="7"/>
                  <a:pt x="0" y="5"/>
                  <a:pt x="0" y="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86" name="Freeform 201">
            <a:extLst>
              <a:ext uri="{FF2B5EF4-FFF2-40B4-BE49-F238E27FC236}">
                <a16:creationId xmlns:a16="http://schemas.microsoft.com/office/drawing/2014/main" id="{D669F530-9524-49A8-92E7-AC71AEA58025}"/>
              </a:ext>
            </a:extLst>
          </p:cNvPr>
          <p:cNvSpPr>
            <a:spLocks/>
          </p:cNvSpPr>
          <p:nvPr/>
        </p:nvSpPr>
        <p:spPr bwMode="auto">
          <a:xfrm>
            <a:off x="6338888" y="1344613"/>
            <a:ext cx="23813" cy="22225"/>
          </a:xfrm>
          <a:custGeom>
            <a:avLst/>
            <a:gdLst>
              <a:gd name="T0" fmla="*/ 0 w 14"/>
              <a:gd name="T1" fmla="*/ 4 h 12"/>
              <a:gd name="T2" fmla="*/ 8 w 14"/>
              <a:gd name="T3" fmla="*/ 0 h 12"/>
              <a:gd name="T4" fmla="*/ 13 w 14"/>
              <a:gd name="T5" fmla="*/ 6 h 12"/>
              <a:gd name="T6" fmla="*/ 7 w 14"/>
              <a:gd name="T7" fmla="*/ 12 h 12"/>
              <a:gd name="T8" fmla="*/ 0 w 14"/>
              <a:gd name="T9" fmla="*/ 7 h 12"/>
              <a:gd name="T10" fmla="*/ 0 w 14"/>
              <a:gd name="T11" fmla="*/ 4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12">
                <a:moveTo>
                  <a:pt x="0" y="4"/>
                </a:moveTo>
                <a:cubicBezTo>
                  <a:pt x="3" y="2"/>
                  <a:pt x="6" y="0"/>
                  <a:pt x="8" y="0"/>
                </a:cubicBezTo>
                <a:cubicBezTo>
                  <a:pt x="10" y="1"/>
                  <a:pt x="14" y="5"/>
                  <a:pt x="13" y="6"/>
                </a:cubicBezTo>
                <a:cubicBezTo>
                  <a:pt x="13" y="9"/>
                  <a:pt x="9" y="12"/>
                  <a:pt x="7" y="12"/>
                </a:cubicBezTo>
                <a:cubicBezTo>
                  <a:pt x="4" y="12"/>
                  <a:pt x="2" y="9"/>
                  <a:pt x="0" y="7"/>
                </a:cubicBezTo>
                <a:cubicBezTo>
                  <a:pt x="0" y="6"/>
                  <a:pt x="0" y="5"/>
                  <a:pt x="0" y="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87" name="Freeform 202">
            <a:extLst>
              <a:ext uri="{FF2B5EF4-FFF2-40B4-BE49-F238E27FC236}">
                <a16:creationId xmlns:a16="http://schemas.microsoft.com/office/drawing/2014/main" id="{2E997EAC-9C39-4D9A-926A-15882E8ED2B6}"/>
              </a:ext>
            </a:extLst>
          </p:cNvPr>
          <p:cNvSpPr>
            <a:spLocks/>
          </p:cNvSpPr>
          <p:nvPr/>
        </p:nvSpPr>
        <p:spPr bwMode="auto">
          <a:xfrm>
            <a:off x="6218238" y="1344613"/>
            <a:ext cx="23813" cy="25400"/>
          </a:xfrm>
          <a:custGeom>
            <a:avLst/>
            <a:gdLst>
              <a:gd name="T0" fmla="*/ 5 w 13"/>
              <a:gd name="T1" fmla="*/ 14 h 14"/>
              <a:gd name="T2" fmla="*/ 0 w 13"/>
              <a:gd name="T3" fmla="*/ 6 h 14"/>
              <a:gd name="T4" fmla="*/ 6 w 13"/>
              <a:gd name="T5" fmla="*/ 0 h 14"/>
              <a:gd name="T6" fmla="*/ 13 w 13"/>
              <a:gd name="T7" fmla="*/ 6 h 14"/>
              <a:gd name="T8" fmla="*/ 8 w 13"/>
              <a:gd name="T9" fmla="*/ 14 h 14"/>
              <a:gd name="T10" fmla="*/ 5 w 13"/>
              <a:gd name="T11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14">
                <a:moveTo>
                  <a:pt x="5" y="14"/>
                </a:moveTo>
                <a:cubicBezTo>
                  <a:pt x="3" y="11"/>
                  <a:pt x="0" y="8"/>
                  <a:pt x="0" y="6"/>
                </a:cubicBezTo>
                <a:cubicBezTo>
                  <a:pt x="0" y="4"/>
                  <a:pt x="4" y="0"/>
                  <a:pt x="6" y="0"/>
                </a:cubicBezTo>
                <a:cubicBezTo>
                  <a:pt x="9" y="1"/>
                  <a:pt x="12" y="4"/>
                  <a:pt x="13" y="6"/>
                </a:cubicBezTo>
                <a:cubicBezTo>
                  <a:pt x="13" y="8"/>
                  <a:pt x="10" y="11"/>
                  <a:pt x="8" y="14"/>
                </a:cubicBezTo>
                <a:cubicBezTo>
                  <a:pt x="7" y="14"/>
                  <a:pt x="6" y="14"/>
                  <a:pt x="5" y="1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88" name="Freeform 203">
            <a:extLst>
              <a:ext uri="{FF2B5EF4-FFF2-40B4-BE49-F238E27FC236}">
                <a16:creationId xmlns:a16="http://schemas.microsoft.com/office/drawing/2014/main" id="{AC08AA0A-084B-43E8-8EAD-FBA5B0737FB3}"/>
              </a:ext>
            </a:extLst>
          </p:cNvPr>
          <p:cNvSpPr>
            <a:spLocks/>
          </p:cNvSpPr>
          <p:nvPr/>
        </p:nvSpPr>
        <p:spPr bwMode="auto">
          <a:xfrm>
            <a:off x="6272213" y="1290638"/>
            <a:ext cx="23813" cy="22225"/>
          </a:xfrm>
          <a:custGeom>
            <a:avLst/>
            <a:gdLst>
              <a:gd name="T0" fmla="*/ 0 w 13"/>
              <a:gd name="T1" fmla="*/ 4 h 12"/>
              <a:gd name="T2" fmla="*/ 7 w 13"/>
              <a:gd name="T3" fmla="*/ 0 h 12"/>
              <a:gd name="T4" fmla="*/ 13 w 13"/>
              <a:gd name="T5" fmla="*/ 6 h 12"/>
              <a:gd name="T6" fmla="*/ 7 w 13"/>
              <a:gd name="T7" fmla="*/ 12 h 12"/>
              <a:gd name="T8" fmla="*/ 0 w 13"/>
              <a:gd name="T9" fmla="*/ 7 h 12"/>
              <a:gd name="T10" fmla="*/ 0 w 13"/>
              <a:gd name="T11" fmla="*/ 4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12">
                <a:moveTo>
                  <a:pt x="0" y="4"/>
                </a:moveTo>
                <a:cubicBezTo>
                  <a:pt x="2" y="2"/>
                  <a:pt x="5" y="0"/>
                  <a:pt x="7" y="0"/>
                </a:cubicBezTo>
                <a:cubicBezTo>
                  <a:pt x="9" y="1"/>
                  <a:pt x="11" y="4"/>
                  <a:pt x="13" y="6"/>
                </a:cubicBezTo>
                <a:cubicBezTo>
                  <a:pt x="11" y="8"/>
                  <a:pt x="9" y="12"/>
                  <a:pt x="7" y="12"/>
                </a:cubicBezTo>
                <a:cubicBezTo>
                  <a:pt x="5" y="12"/>
                  <a:pt x="2" y="9"/>
                  <a:pt x="0" y="7"/>
                </a:cubicBezTo>
                <a:cubicBezTo>
                  <a:pt x="0" y="6"/>
                  <a:pt x="0" y="5"/>
                  <a:pt x="0" y="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89" name="Freeform 204">
            <a:extLst>
              <a:ext uri="{FF2B5EF4-FFF2-40B4-BE49-F238E27FC236}">
                <a16:creationId xmlns:a16="http://schemas.microsoft.com/office/drawing/2014/main" id="{7DAB365F-5593-49C4-92F3-6E18E17B4D5C}"/>
              </a:ext>
            </a:extLst>
          </p:cNvPr>
          <p:cNvSpPr>
            <a:spLocks/>
          </p:cNvSpPr>
          <p:nvPr/>
        </p:nvSpPr>
        <p:spPr bwMode="auto">
          <a:xfrm>
            <a:off x="6032501" y="1270001"/>
            <a:ext cx="25400" cy="20638"/>
          </a:xfrm>
          <a:custGeom>
            <a:avLst/>
            <a:gdLst>
              <a:gd name="T0" fmla="*/ 14 w 14"/>
              <a:gd name="T1" fmla="*/ 8 h 12"/>
              <a:gd name="T2" fmla="*/ 6 w 14"/>
              <a:gd name="T3" fmla="*/ 12 h 12"/>
              <a:gd name="T4" fmla="*/ 0 w 14"/>
              <a:gd name="T5" fmla="*/ 6 h 12"/>
              <a:gd name="T6" fmla="*/ 7 w 14"/>
              <a:gd name="T7" fmla="*/ 0 h 12"/>
              <a:gd name="T8" fmla="*/ 14 w 14"/>
              <a:gd name="T9" fmla="*/ 4 h 12"/>
              <a:gd name="T10" fmla="*/ 14 w 14"/>
              <a:gd name="T11" fmla="*/ 8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12">
                <a:moveTo>
                  <a:pt x="14" y="8"/>
                </a:moveTo>
                <a:cubicBezTo>
                  <a:pt x="11" y="9"/>
                  <a:pt x="8" y="12"/>
                  <a:pt x="6" y="12"/>
                </a:cubicBezTo>
                <a:cubicBezTo>
                  <a:pt x="4" y="11"/>
                  <a:pt x="2" y="8"/>
                  <a:pt x="0" y="6"/>
                </a:cubicBezTo>
                <a:cubicBezTo>
                  <a:pt x="2" y="4"/>
                  <a:pt x="4" y="0"/>
                  <a:pt x="7" y="0"/>
                </a:cubicBezTo>
                <a:cubicBezTo>
                  <a:pt x="9" y="0"/>
                  <a:pt x="11" y="3"/>
                  <a:pt x="14" y="4"/>
                </a:cubicBezTo>
                <a:cubicBezTo>
                  <a:pt x="14" y="6"/>
                  <a:pt x="14" y="7"/>
                  <a:pt x="14" y="8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90" name="Freeform 205">
            <a:extLst>
              <a:ext uri="{FF2B5EF4-FFF2-40B4-BE49-F238E27FC236}">
                <a16:creationId xmlns:a16="http://schemas.microsoft.com/office/drawing/2014/main" id="{3C3B5BA6-C3A2-49BC-AB91-1D4B42708056}"/>
              </a:ext>
            </a:extLst>
          </p:cNvPr>
          <p:cNvSpPr>
            <a:spLocks/>
          </p:cNvSpPr>
          <p:nvPr/>
        </p:nvSpPr>
        <p:spPr bwMode="auto">
          <a:xfrm>
            <a:off x="6142038" y="1344613"/>
            <a:ext cx="23813" cy="23813"/>
          </a:xfrm>
          <a:custGeom>
            <a:avLst/>
            <a:gdLst>
              <a:gd name="T0" fmla="*/ 0 w 14"/>
              <a:gd name="T1" fmla="*/ 4 h 13"/>
              <a:gd name="T2" fmla="*/ 7 w 14"/>
              <a:gd name="T3" fmla="*/ 0 h 13"/>
              <a:gd name="T4" fmla="*/ 14 w 14"/>
              <a:gd name="T5" fmla="*/ 6 h 13"/>
              <a:gd name="T6" fmla="*/ 7 w 14"/>
              <a:gd name="T7" fmla="*/ 12 h 13"/>
              <a:gd name="T8" fmla="*/ 0 w 14"/>
              <a:gd name="T9" fmla="*/ 8 h 13"/>
              <a:gd name="T10" fmla="*/ 0 w 14"/>
              <a:gd name="T11" fmla="*/ 4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13">
                <a:moveTo>
                  <a:pt x="0" y="4"/>
                </a:moveTo>
                <a:cubicBezTo>
                  <a:pt x="2" y="3"/>
                  <a:pt x="5" y="0"/>
                  <a:pt x="7" y="0"/>
                </a:cubicBezTo>
                <a:cubicBezTo>
                  <a:pt x="10" y="1"/>
                  <a:pt x="12" y="4"/>
                  <a:pt x="14" y="6"/>
                </a:cubicBezTo>
                <a:cubicBezTo>
                  <a:pt x="12" y="8"/>
                  <a:pt x="10" y="12"/>
                  <a:pt x="7" y="12"/>
                </a:cubicBezTo>
                <a:cubicBezTo>
                  <a:pt x="5" y="13"/>
                  <a:pt x="2" y="9"/>
                  <a:pt x="0" y="8"/>
                </a:cubicBezTo>
                <a:cubicBezTo>
                  <a:pt x="0" y="7"/>
                  <a:pt x="0" y="6"/>
                  <a:pt x="0" y="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91" name="Freeform 206">
            <a:extLst>
              <a:ext uri="{FF2B5EF4-FFF2-40B4-BE49-F238E27FC236}">
                <a16:creationId xmlns:a16="http://schemas.microsoft.com/office/drawing/2014/main" id="{8E63CBCA-C4BC-429B-B6D9-56B9EF29BD10}"/>
              </a:ext>
            </a:extLst>
          </p:cNvPr>
          <p:cNvSpPr>
            <a:spLocks/>
          </p:cNvSpPr>
          <p:nvPr/>
        </p:nvSpPr>
        <p:spPr bwMode="auto">
          <a:xfrm>
            <a:off x="5189538" y="2220913"/>
            <a:ext cx="20638" cy="20638"/>
          </a:xfrm>
          <a:custGeom>
            <a:avLst/>
            <a:gdLst>
              <a:gd name="T0" fmla="*/ 11 w 11"/>
              <a:gd name="T1" fmla="*/ 11 h 11"/>
              <a:gd name="T2" fmla="*/ 0 w 11"/>
              <a:gd name="T3" fmla="*/ 11 h 11"/>
              <a:gd name="T4" fmla="*/ 0 w 11"/>
              <a:gd name="T5" fmla="*/ 1 h 11"/>
              <a:gd name="T6" fmla="*/ 11 w 11"/>
              <a:gd name="T7" fmla="*/ 0 h 11"/>
              <a:gd name="T8" fmla="*/ 11 w 11"/>
              <a:gd name="T9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1">
                <a:moveTo>
                  <a:pt x="11" y="11"/>
                </a:moveTo>
                <a:cubicBezTo>
                  <a:pt x="7" y="11"/>
                  <a:pt x="4" y="11"/>
                  <a:pt x="0" y="11"/>
                </a:cubicBezTo>
                <a:cubicBezTo>
                  <a:pt x="0" y="8"/>
                  <a:pt x="0" y="5"/>
                  <a:pt x="0" y="1"/>
                </a:cubicBezTo>
                <a:cubicBezTo>
                  <a:pt x="4" y="0"/>
                  <a:pt x="7" y="0"/>
                  <a:pt x="11" y="0"/>
                </a:cubicBezTo>
                <a:cubicBezTo>
                  <a:pt x="11" y="4"/>
                  <a:pt x="11" y="8"/>
                  <a:pt x="11" y="1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92" name="Freeform 207">
            <a:extLst>
              <a:ext uri="{FF2B5EF4-FFF2-40B4-BE49-F238E27FC236}">
                <a16:creationId xmlns:a16="http://schemas.microsoft.com/office/drawing/2014/main" id="{8D6482B2-5FE3-40F0-A8F1-60189F5D0CD3}"/>
              </a:ext>
            </a:extLst>
          </p:cNvPr>
          <p:cNvSpPr>
            <a:spLocks/>
          </p:cNvSpPr>
          <p:nvPr/>
        </p:nvSpPr>
        <p:spPr bwMode="auto">
          <a:xfrm>
            <a:off x="6064251" y="1339851"/>
            <a:ext cx="23813" cy="28575"/>
          </a:xfrm>
          <a:custGeom>
            <a:avLst/>
            <a:gdLst>
              <a:gd name="T0" fmla="*/ 6 w 13"/>
              <a:gd name="T1" fmla="*/ 0 h 16"/>
              <a:gd name="T2" fmla="*/ 12 w 13"/>
              <a:gd name="T3" fmla="*/ 9 h 16"/>
              <a:gd name="T4" fmla="*/ 6 w 13"/>
              <a:gd name="T5" fmla="*/ 16 h 16"/>
              <a:gd name="T6" fmla="*/ 0 w 13"/>
              <a:gd name="T7" fmla="*/ 9 h 16"/>
              <a:gd name="T8" fmla="*/ 6 w 13"/>
              <a:gd name="T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" h="16">
                <a:moveTo>
                  <a:pt x="6" y="0"/>
                </a:moveTo>
                <a:cubicBezTo>
                  <a:pt x="9" y="4"/>
                  <a:pt x="13" y="7"/>
                  <a:pt x="12" y="9"/>
                </a:cubicBezTo>
                <a:cubicBezTo>
                  <a:pt x="12" y="11"/>
                  <a:pt x="8" y="13"/>
                  <a:pt x="6" y="16"/>
                </a:cubicBezTo>
                <a:cubicBezTo>
                  <a:pt x="4" y="13"/>
                  <a:pt x="1" y="11"/>
                  <a:pt x="0" y="9"/>
                </a:cubicBezTo>
                <a:cubicBezTo>
                  <a:pt x="0" y="7"/>
                  <a:pt x="3" y="4"/>
                  <a:pt x="6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93" name="Freeform 208">
            <a:extLst>
              <a:ext uri="{FF2B5EF4-FFF2-40B4-BE49-F238E27FC236}">
                <a16:creationId xmlns:a16="http://schemas.microsoft.com/office/drawing/2014/main" id="{088C9C49-03A0-4AD5-A64C-84B0CB4021D3}"/>
              </a:ext>
            </a:extLst>
          </p:cNvPr>
          <p:cNvSpPr>
            <a:spLocks/>
          </p:cNvSpPr>
          <p:nvPr/>
        </p:nvSpPr>
        <p:spPr bwMode="auto">
          <a:xfrm>
            <a:off x="5167313" y="2222501"/>
            <a:ext cx="17463" cy="19050"/>
          </a:xfrm>
          <a:custGeom>
            <a:avLst/>
            <a:gdLst>
              <a:gd name="T0" fmla="*/ 10 w 10"/>
              <a:gd name="T1" fmla="*/ 10 h 10"/>
              <a:gd name="T2" fmla="*/ 0 w 10"/>
              <a:gd name="T3" fmla="*/ 10 h 10"/>
              <a:gd name="T4" fmla="*/ 0 w 10"/>
              <a:gd name="T5" fmla="*/ 0 h 10"/>
              <a:gd name="T6" fmla="*/ 10 w 10"/>
              <a:gd name="T7" fmla="*/ 0 h 10"/>
              <a:gd name="T8" fmla="*/ 10 w 10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0">
                <a:moveTo>
                  <a:pt x="10" y="10"/>
                </a:moveTo>
                <a:cubicBezTo>
                  <a:pt x="7" y="10"/>
                  <a:pt x="4" y="10"/>
                  <a:pt x="0" y="10"/>
                </a:cubicBezTo>
                <a:cubicBezTo>
                  <a:pt x="0" y="7"/>
                  <a:pt x="0" y="4"/>
                  <a:pt x="0" y="0"/>
                </a:cubicBezTo>
                <a:cubicBezTo>
                  <a:pt x="4" y="0"/>
                  <a:pt x="7" y="0"/>
                  <a:pt x="10" y="0"/>
                </a:cubicBezTo>
                <a:cubicBezTo>
                  <a:pt x="10" y="3"/>
                  <a:pt x="10" y="6"/>
                  <a:pt x="10" y="1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94" name="Freeform 209">
            <a:extLst>
              <a:ext uri="{FF2B5EF4-FFF2-40B4-BE49-F238E27FC236}">
                <a16:creationId xmlns:a16="http://schemas.microsoft.com/office/drawing/2014/main" id="{160CB27A-E3A6-4B89-B75F-F53B8E99D753}"/>
              </a:ext>
            </a:extLst>
          </p:cNvPr>
          <p:cNvSpPr>
            <a:spLocks/>
          </p:cNvSpPr>
          <p:nvPr/>
        </p:nvSpPr>
        <p:spPr bwMode="auto">
          <a:xfrm>
            <a:off x="5189538" y="2246313"/>
            <a:ext cx="20638" cy="19050"/>
          </a:xfrm>
          <a:custGeom>
            <a:avLst/>
            <a:gdLst>
              <a:gd name="T0" fmla="*/ 0 w 11"/>
              <a:gd name="T1" fmla="*/ 0 h 11"/>
              <a:gd name="T2" fmla="*/ 11 w 11"/>
              <a:gd name="T3" fmla="*/ 0 h 11"/>
              <a:gd name="T4" fmla="*/ 11 w 11"/>
              <a:gd name="T5" fmla="*/ 11 h 11"/>
              <a:gd name="T6" fmla="*/ 0 w 11"/>
              <a:gd name="T7" fmla="*/ 11 h 11"/>
              <a:gd name="T8" fmla="*/ 0 w 11"/>
              <a:gd name="T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11">
                <a:moveTo>
                  <a:pt x="0" y="0"/>
                </a:moveTo>
                <a:cubicBezTo>
                  <a:pt x="4" y="0"/>
                  <a:pt x="7" y="0"/>
                  <a:pt x="11" y="0"/>
                </a:cubicBezTo>
                <a:cubicBezTo>
                  <a:pt x="11" y="4"/>
                  <a:pt x="11" y="7"/>
                  <a:pt x="11" y="11"/>
                </a:cubicBezTo>
                <a:cubicBezTo>
                  <a:pt x="8" y="11"/>
                  <a:pt x="4" y="11"/>
                  <a:pt x="0" y="11"/>
                </a:cubicBezTo>
                <a:cubicBezTo>
                  <a:pt x="0" y="7"/>
                  <a:pt x="0" y="4"/>
                  <a:pt x="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95" name="Freeform 210">
            <a:extLst>
              <a:ext uri="{FF2B5EF4-FFF2-40B4-BE49-F238E27FC236}">
                <a16:creationId xmlns:a16="http://schemas.microsoft.com/office/drawing/2014/main" id="{9ACE7EDA-0831-4C3B-8385-B115F39E5ADB}"/>
              </a:ext>
            </a:extLst>
          </p:cNvPr>
          <p:cNvSpPr>
            <a:spLocks/>
          </p:cNvSpPr>
          <p:nvPr/>
        </p:nvSpPr>
        <p:spPr bwMode="auto">
          <a:xfrm>
            <a:off x="5167313" y="2247901"/>
            <a:ext cx="17463" cy="17463"/>
          </a:xfrm>
          <a:custGeom>
            <a:avLst/>
            <a:gdLst>
              <a:gd name="T0" fmla="*/ 10 w 10"/>
              <a:gd name="T1" fmla="*/ 10 h 10"/>
              <a:gd name="T2" fmla="*/ 0 w 10"/>
              <a:gd name="T3" fmla="*/ 10 h 10"/>
              <a:gd name="T4" fmla="*/ 0 w 10"/>
              <a:gd name="T5" fmla="*/ 0 h 10"/>
              <a:gd name="T6" fmla="*/ 10 w 10"/>
              <a:gd name="T7" fmla="*/ 0 h 10"/>
              <a:gd name="T8" fmla="*/ 10 w 10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0">
                <a:moveTo>
                  <a:pt x="10" y="10"/>
                </a:moveTo>
                <a:cubicBezTo>
                  <a:pt x="7" y="10"/>
                  <a:pt x="4" y="10"/>
                  <a:pt x="0" y="10"/>
                </a:cubicBezTo>
                <a:cubicBezTo>
                  <a:pt x="0" y="7"/>
                  <a:pt x="0" y="3"/>
                  <a:pt x="0" y="0"/>
                </a:cubicBezTo>
                <a:cubicBezTo>
                  <a:pt x="3" y="0"/>
                  <a:pt x="7" y="0"/>
                  <a:pt x="10" y="0"/>
                </a:cubicBezTo>
                <a:cubicBezTo>
                  <a:pt x="10" y="2"/>
                  <a:pt x="10" y="6"/>
                  <a:pt x="10" y="1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96" name="Freeform 211">
            <a:extLst>
              <a:ext uri="{FF2B5EF4-FFF2-40B4-BE49-F238E27FC236}">
                <a16:creationId xmlns:a16="http://schemas.microsoft.com/office/drawing/2014/main" id="{E076454E-BADD-433B-9E3A-9E4507763A16}"/>
              </a:ext>
            </a:extLst>
          </p:cNvPr>
          <p:cNvSpPr>
            <a:spLocks/>
          </p:cNvSpPr>
          <p:nvPr/>
        </p:nvSpPr>
        <p:spPr bwMode="auto">
          <a:xfrm>
            <a:off x="4965701" y="4473576"/>
            <a:ext cx="39688" cy="33338"/>
          </a:xfrm>
          <a:custGeom>
            <a:avLst/>
            <a:gdLst>
              <a:gd name="T0" fmla="*/ 22 w 22"/>
              <a:gd name="T1" fmla="*/ 17 h 19"/>
              <a:gd name="T2" fmla="*/ 12 w 22"/>
              <a:gd name="T3" fmla="*/ 4 h 19"/>
              <a:gd name="T4" fmla="*/ 0 w 22"/>
              <a:gd name="T5" fmla="*/ 19 h 19"/>
              <a:gd name="T6" fmla="*/ 14 w 22"/>
              <a:gd name="T7" fmla="*/ 0 h 19"/>
              <a:gd name="T8" fmla="*/ 22 w 22"/>
              <a:gd name="T9" fmla="*/ 17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19">
                <a:moveTo>
                  <a:pt x="22" y="17"/>
                </a:moveTo>
                <a:cubicBezTo>
                  <a:pt x="19" y="13"/>
                  <a:pt x="16" y="10"/>
                  <a:pt x="12" y="4"/>
                </a:cubicBezTo>
                <a:cubicBezTo>
                  <a:pt x="8" y="9"/>
                  <a:pt x="4" y="14"/>
                  <a:pt x="0" y="19"/>
                </a:cubicBezTo>
                <a:cubicBezTo>
                  <a:pt x="4" y="13"/>
                  <a:pt x="9" y="7"/>
                  <a:pt x="14" y="0"/>
                </a:cubicBezTo>
                <a:cubicBezTo>
                  <a:pt x="17" y="7"/>
                  <a:pt x="19" y="12"/>
                  <a:pt x="22" y="17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97" name="Freeform 212">
            <a:extLst>
              <a:ext uri="{FF2B5EF4-FFF2-40B4-BE49-F238E27FC236}">
                <a16:creationId xmlns:a16="http://schemas.microsoft.com/office/drawing/2014/main" id="{0B3CCECA-7232-4790-B885-8F97C1E4E79E}"/>
              </a:ext>
            </a:extLst>
          </p:cNvPr>
          <p:cNvSpPr>
            <a:spLocks/>
          </p:cNvSpPr>
          <p:nvPr/>
        </p:nvSpPr>
        <p:spPr bwMode="auto">
          <a:xfrm>
            <a:off x="5140326" y="3249613"/>
            <a:ext cx="6350" cy="39688"/>
          </a:xfrm>
          <a:custGeom>
            <a:avLst/>
            <a:gdLst>
              <a:gd name="T0" fmla="*/ 0 w 4"/>
              <a:gd name="T1" fmla="*/ 22 h 22"/>
              <a:gd name="T2" fmla="*/ 1 w 4"/>
              <a:gd name="T3" fmla="*/ 11 h 22"/>
              <a:gd name="T4" fmla="*/ 3 w 4"/>
              <a:gd name="T5" fmla="*/ 0 h 22"/>
              <a:gd name="T6" fmla="*/ 4 w 4"/>
              <a:gd name="T7" fmla="*/ 10 h 22"/>
              <a:gd name="T8" fmla="*/ 2 w 4"/>
              <a:gd name="T9" fmla="*/ 22 h 22"/>
              <a:gd name="T10" fmla="*/ 0 w 4"/>
              <a:gd name="T11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22">
                <a:moveTo>
                  <a:pt x="0" y="22"/>
                </a:moveTo>
                <a:cubicBezTo>
                  <a:pt x="0" y="18"/>
                  <a:pt x="1" y="14"/>
                  <a:pt x="1" y="11"/>
                </a:cubicBezTo>
                <a:cubicBezTo>
                  <a:pt x="2" y="7"/>
                  <a:pt x="1" y="4"/>
                  <a:pt x="3" y="0"/>
                </a:cubicBezTo>
                <a:cubicBezTo>
                  <a:pt x="3" y="3"/>
                  <a:pt x="4" y="7"/>
                  <a:pt x="4" y="10"/>
                </a:cubicBezTo>
                <a:cubicBezTo>
                  <a:pt x="4" y="14"/>
                  <a:pt x="3" y="18"/>
                  <a:pt x="2" y="22"/>
                </a:cubicBezTo>
                <a:cubicBezTo>
                  <a:pt x="1" y="22"/>
                  <a:pt x="0" y="22"/>
                  <a:pt x="0" y="2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98" name="Freeform 213">
            <a:extLst>
              <a:ext uri="{FF2B5EF4-FFF2-40B4-BE49-F238E27FC236}">
                <a16:creationId xmlns:a16="http://schemas.microsoft.com/office/drawing/2014/main" id="{37144624-B509-460B-8780-929C6C29C7EA}"/>
              </a:ext>
            </a:extLst>
          </p:cNvPr>
          <p:cNvSpPr>
            <a:spLocks/>
          </p:cNvSpPr>
          <p:nvPr/>
        </p:nvSpPr>
        <p:spPr bwMode="auto">
          <a:xfrm>
            <a:off x="5149851" y="3251201"/>
            <a:ext cx="20638" cy="38100"/>
          </a:xfrm>
          <a:custGeom>
            <a:avLst/>
            <a:gdLst>
              <a:gd name="T0" fmla="*/ 1 w 11"/>
              <a:gd name="T1" fmla="*/ 21 h 21"/>
              <a:gd name="T2" fmla="*/ 2 w 11"/>
              <a:gd name="T3" fmla="*/ 0 h 21"/>
              <a:gd name="T4" fmla="*/ 3 w 11"/>
              <a:gd name="T5" fmla="*/ 21 h 21"/>
              <a:gd name="T6" fmla="*/ 1 w 11"/>
              <a:gd name="T7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" h="21">
                <a:moveTo>
                  <a:pt x="1" y="21"/>
                </a:moveTo>
                <a:cubicBezTo>
                  <a:pt x="1" y="14"/>
                  <a:pt x="2" y="7"/>
                  <a:pt x="2" y="0"/>
                </a:cubicBezTo>
                <a:cubicBezTo>
                  <a:pt x="11" y="6"/>
                  <a:pt x="0" y="14"/>
                  <a:pt x="3" y="21"/>
                </a:cubicBezTo>
                <a:cubicBezTo>
                  <a:pt x="2" y="21"/>
                  <a:pt x="1" y="21"/>
                  <a:pt x="1" y="2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099" name="Freeform 214">
            <a:extLst>
              <a:ext uri="{FF2B5EF4-FFF2-40B4-BE49-F238E27FC236}">
                <a16:creationId xmlns:a16="http://schemas.microsoft.com/office/drawing/2014/main" id="{40006A86-B367-4AA8-9481-F5165D9CA1F8}"/>
              </a:ext>
            </a:extLst>
          </p:cNvPr>
          <p:cNvSpPr>
            <a:spLocks/>
          </p:cNvSpPr>
          <p:nvPr/>
        </p:nvSpPr>
        <p:spPr bwMode="auto">
          <a:xfrm>
            <a:off x="7412038" y="4508501"/>
            <a:ext cx="3175" cy="3175"/>
          </a:xfrm>
          <a:custGeom>
            <a:avLst/>
            <a:gdLst>
              <a:gd name="T0" fmla="*/ 2 w 2"/>
              <a:gd name="T1" fmla="*/ 0 h 1"/>
              <a:gd name="T2" fmla="*/ 0 w 2"/>
              <a:gd name="T3" fmla="*/ 1 h 1"/>
              <a:gd name="T4" fmla="*/ 2 w 2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2" y="0"/>
                </a:moveTo>
                <a:cubicBezTo>
                  <a:pt x="1" y="0"/>
                  <a:pt x="1" y="1"/>
                  <a:pt x="0" y="1"/>
                </a:cubicBezTo>
                <a:cubicBezTo>
                  <a:pt x="1" y="1"/>
                  <a:pt x="1" y="0"/>
                  <a:pt x="2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00" name="Freeform 215">
            <a:extLst>
              <a:ext uri="{FF2B5EF4-FFF2-40B4-BE49-F238E27FC236}">
                <a16:creationId xmlns:a16="http://schemas.microsoft.com/office/drawing/2014/main" id="{68607FA7-4B27-41E4-ACFB-A355A39F7EE6}"/>
              </a:ext>
            </a:extLst>
          </p:cNvPr>
          <p:cNvSpPr>
            <a:spLocks/>
          </p:cNvSpPr>
          <p:nvPr/>
        </p:nvSpPr>
        <p:spPr bwMode="auto">
          <a:xfrm>
            <a:off x="6310313" y="1262063"/>
            <a:ext cx="20638" cy="19050"/>
          </a:xfrm>
          <a:custGeom>
            <a:avLst/>
            <a:gdLst>
              <a:gd name="T0" fmla="*/ 12 w 12"/>
              <a:gd name="T1" fmla="*/ 6 h 10"/>
              <a:gd name="T2" fmla="*/ 5 w 12"/>
              <a:gd name="T3" fmla="*/ 10 h 10"/>
              <a:gd name="T4" fmla="*/ 1 w 12"/>
              <a:gd name="T5" fmla="*/ 6 h 10"/>
              <a:gd name="T6" fmla="*/ 5 w 12"/>
              <a:gd name="T7" fmla="*/ 1 h 10"/>
              <a:gd name="T8" fmla="*/ 12 w 12"/>
              <a:gd name="T9" fmla="*/ 6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0">
                <a:moveTo>
                  <a:pt x="12" y="6"/>
                </a:moveTo>
                <a:cubicBezTo>
                  <a:pt x="9" y="8"/>
                  <a:pt x="7" y="10"/>
                  <a:pt x="5" y="10"/>
                </a:cubicBezTo>
                <a:cubicBezTo>
                  <a:pt x="3" y="10"/>
                  <a:pt x="0" y="7"/>
                  <a:pt x="1" y="6"/>
                </a:cubicBezTo>
                <a:cubicBezTo>
                  <a:pt x="1" y="4"/>
                  <a:pt x="3" y="1"/>
                  <a:pt x="5" y="1"/>
                </a:cubicBezTo>
                <a:cubicBezTo>
                  <a:pt x="7" y="0"/>
                  <a:pt x="9" y="3"/>
                  <a:pt x="12" y="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01" name="Freeform 216">
            <a:extLst>
              <a:ext uri="{FF2B5EF4-FFF2-40B4-BE49-F238E27FC236}">
                <a16:creationId xmlns:a16="http://schemas.microsoft.com/office/drawing/2014/main" id="{6B06196A-F6BC-4AD9-8967-CA5F092C0464}"/>
              </a:ext>
            </a:extLst>
          </p:cNvPr>
          <p:cNvSpPr>
            <a:spLocks/>
          </p:cNvSpPr>
          <p:nvPr/>
        </p:nvSpPr>
        <p:spPr bwMode="auto">
          <a:xfrm>
            <a:off x="6229351" y="1292226"/>
            <a:ext cx="15875" cy="22225"/>
          </a:xfrm>
          <a:custGeom>
            <a:avLst/>
            <a:gdLst>
              <a:gd name="T0" fmla="*/ 5 w 9"/>
              <a:gd name="T1" fmla="*/ 12 h 12"/>
              <a:gd name="T2" fmla="*/ 0 w 9"/>
              <a:gd name="T3" fmla="*/ 5 h 12"/>
              <a:gd name="T4" fmla="*/ 5 w 9"/>
              <a:gd name="T5" fmla="*/ 1 h 12"/>
              <a:gd name="T6" fmla="*/ 9 w 9"/>
              <a:gd name="T7" fmla="*/ 5 h 12"/>
              <a:gd name="T8" fmla="*/ 5 w 9"/>
              <a:gd name="T9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2">
                <a:moveTo>
                  <a:pt x="5" y="12"/>
                </a:moveTo>
                <a:cubicBezTo>
                  <a:pt x="2" y="9"/>
                  <a:pt x="0" y="7"/>
                  <a:pt x="0" y="5"/>
                </a:cubicBezTo>
                <a:cubicBezTo>
                  <a:pt x="0" y="3"/>
                  <a:pt x="3" y="1"/>
                  <a:pt x="5" y="1"/>
                </a:cubicBezTo>
                <a:cubicBezTo>
                  <a:pt x="6" y="0"/>
                  <a:pt x="9" y="3"/>
                  <a:pt x="9" y="5"/>
                </a:cubicBezTo>
                <a:cubicBezTo>
                  <a:pt x="9" y="7"/>
                  <a:pt x="7" y="9"/>
                  <a:pt x="5" y="1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02" name="Freeform 217">
            <a:extLst>
              <a:ext uri="{FF2B5EF4-FFF2-40B4-BE49-F238E27FC236}">
                <a16:creationId xmlns:a16="http://schemas.microsoft.com/office/drawing/2014/main" id="{E265F089-DA30-4B2A-BDF6-E0731DAFD454}"/>
              </a:ext>
            </a:extLst>
          </p:cNvPr>
          <p:cNvSpPr>
            <a:spLocks/>
          </p:cNvSpPr>
          <p:nvPr/>
        </p:nvSpPr>
        <p:spPr bwMode="auto">
          <a:xfrm>
            <a:off x="6170613" y="1262063"/>
            <a:ext cx="15875" cy="22225"/>
          </a:xfrm>
          <a:custGeom>
            <a:avLst/>
            <a:gdLst>
              <a:gd name="T0" fmla="*/ 4 w 9"/>
              <a:gd name="T1" fmla="*/ 12 h 12"/>
              <a:gd name="T2" fmla="*/ 0 w 9"/>
              <a:gd name="T3" fmla="*/ 5 h 12"/>
              <a:gd name="T4" fmla="*/ 4 w 9"/>
              <a:gd name="T5" fmla="*/ 1 h 12"/>
              <a:gd name="T6" fmla="*/ 9 w 9"/>
              <a:gd name="T7" fmla="*/ 5 h 12"/>
              <a:gd name="T8" fmla="*/ 4 w 9"/>
              <a:gd name="T9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2">
                <a:moveTo>
                  <a:pt x="4" y="12"/>
                </a:moveTo>
                <a:cubicBezTo>
                  <a:pt x="2" y="9"/>
                  <a:pt x="0" y="7"/>
                  <a:pt x="0" y="5"/>
                </a:cubicBezTo>
                <a:cubicBezTo>
                  <a:pt x="0" y="3"/>
                  <a:pt x="3" y="0"/>
                  <a:pt x="4" y="1"/>
                </a:cubicBezTo>
                <a:cubicBezTo>
                  <a:pt x="6" y="1"/>
                  <a:pt x="8" y="3"/>
                  <a:pt x="9" y="5"/>
                </a:cubicBezTo>
                <a:cubicBezTo>
                  <a:pt x="9" y="7"/>
                  <a:pt x="7" y="9"/>
                  <a:pt x="4" y="1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03" name="Freeform 218">
            <a:extLst>
              <a:ext uri="{FF2B5EF4-FFF2-40B4-BE49-F238E27FC236}">
                <a16:creationId xmlns:a16="http://schemas.microsoft.com/office/drawing/2014/main" id="{E0EAB33B-4390-4E09-B825-D1C1C6E585FE}"/>
              </a:ext>
            </a:extLst>
          </p:cNvPr>
          <p:cNvSpPr>
            <a:spLocks/>
          </p:cNvSpPr>
          <p:nvPr/>
        </p:nvSpPr>
        <p:spPr bwMode="auto">
          <a:xfrm>
            <a:off x="5948363" y="1333501"/>
            <a:ext cx="15875" cy="22225"/>
          </a:xfrm>
          <a:custGeom>
            <a:avLst/>
            <a:gdLst>
              <a:gd name="T0" fmla="*/ 5 w 9"/>
              <a:gd name="T1" fmla="*/ 0 h 12"/>
              <a:gd name="T2" fmla="*/ 9 w 9"/>
              <a:gd name="T3" fmla="*/ 7 h 12"/>
              <a:gd name="T4" fmla="*/ 4 w 9"/>
              <a:gd name="T5" fmla="*/ 12 h 12"/>
              <a:gd name="T6" fmla="*/ 0 w 9"/>
              <a:gd name="T7" fmla="*/ 7 h 12"/>
              <a:gd name="T8" fmla="*/ 5 w 9"/>
              <a:gd name="T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2">
                <a:moveTo>
                  <a:pt x="5" y="0"/>
                </a:moveTo>
                <a:cubicBezTo>
                  <a:pt x="7" y="4"/>
                  <a:pt x="9" y="6"/>
                  <a:pt x="9" y="7"/>
                </a:cubicBezTo>
                <a:cubicBezTo>
                  <a:pt x="9" y="9"/>
                  <a:pt x="6" y="12"/>
                  <a:pt x="4" y="12"/>
                </a:cubicBezTo>
                <a:cubicBezTo>
                  <a:pt x="2" y="12"/>
                  <a:pt x="0" y="9"/>
                  <a:pt x="0" y="7"/>
                </a:cubicBezTo>
                <a:cubicBezTo>
                  <a:pt x="0" y="5"/>
                  <a:pt x="2" y="3"/>
                  <a:pt x="5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04" name="Freeform 219">
            <a:extLst>
              <a:ext uri="{FF2B5EF4-FFF2-40B4-BE49-F238E27FC236}">
                <a16:creationId xmlns:a16="http://schemas.microsoft.com/office/drawing/2014/main" id="{B0649B3B-99EF-4437-A8B1-FD0BED632B2E}"/>
              </a:ext>
            </a:extLst>
          </p:cNvPr>
          <p:cNvSpPr>
            <a:spLocks/>
          </p:cNvSpPr>
          <p:nvPr/>
        </p:nvSpPr>
        <p:spPr bwMode="auto">
          <a:xfrm>
            <a:off x="6072188" y="1298576"/>
            <a:ext cx="17463" cy="20638"/>
          </a:xfrm>
          <a:custGeom>
            <a:avLst/>
            <a:gdLst>
              <a:gd name="T0" fmla="*/ 5 w 10"/>
              <a:gd name="T1" fmla="*/ 0 h 12"/>
              <a:gd name="T2" fmla="*/ 10 w 10"/>
              <a:gd name="T3" fmla="*/ 6 h 12"/>
              <a:gd name="T4" fmla="*/ 5 w 10"/>
              <a:gd name="T5" fmla="*/ 12 h 12"/>
              <a:gd name="T6" fmla="*/ 0 w 10"/>
              <a:gd name="T7" fmla="*/ 7 h 12"/>
              <a:gd name="T8" fmla="*/ 5 w 10"/>
              <a:gd name="T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2">
                <a:moveTo>
                  <a:pt x="5" y="0"/>
                </a:moveTo>
                <a:cubicBezTo>
                  <a:pt x="7" y="3"/>
                  <a:pt x="10" y="5"/>
                  <a:pt x="10" y="6"/>
                </a:cubicBezTo>
                <a:cubicBezTo>
                  <a:pt x="9" y="8"/>
                  <a:pt x="7" y="10"/>
                  <a:pt x="5" y="12"/>
                </a:cubicBezTo>
                <a:cubicBezTo>
                  <a:pt x="3" y="10"/>
                  <a:pt x="1" y="8"/>
                  <a:pt x="0" y="7"/>
                </a:cubicBezTo>
                <a:cubicBezTo>
                  <a:pt x="0" y="5"/>
                  <a:pt x="3" y="3"/>
                  <a:pt x="5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05" name="Freeform 220">
            <a:extLst>
              <a:ext uri="{FF2B5EF4-FFF2-40B4-BE49-F238E27FC236}">
                <a16:creationId xmlns:a16="http://schemas.microsoft.com/office/drawing/2014/main" id="{07421ECA-E9A0-4750-8B57-930D5651DCD4}"/>
              </a:ext>
            </a:extLst>
          </p:cNvPr>
          <p:cNvSpPr>
            <a:spLocks/>
          </p:cNvSpPr>
          <p:nvPr/>
        </p:nvSpPr>
        <p:spPr bwMode="auto">
          <a:xfrm>
            <a:off x="6367463" y="1298576"/>
            <a:ext cx="19050" cy="15875"/>
          </a:xfrm>
          <a:custGeom>
            <a:avLst/>
            <a:gdLst>
              <a:gd name="T0" fmla="*/ 11 w 11"/>
              <a:gd name="T1" fmla="*/ 5 h 9"/>
              <a:gd name="T2" fmla="*/ 4 w 11"/>
              <a:gd name="T3" fmla="*/ 9 h 9"/>
              <a:gd name="T4" fmla="*/ 0 w 11"/>
              <a:gd name="T5" fmla="*/ 4 h 9"/>
              <a:gd name="T6" fmla="*/ 5 w 11"/>
              <a:gd name="T7" fmla="*/ 0 h 9"/>
              <a:gd name="T8" fmla="*/ 11 w 11"/>
              <a:gd name="T9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9">
                <a:moveTo>
                  <a:pt x="11" y="5"/>
                </a:moveTo>
                <a:cubicBezTo>
                  <a:pt x="8" y="7"/>
                  <a:pt x="6" y="9"/>
                  <a:pt x="4" y="9"/>
                </a:cubicBezTo>
                <a:cubicBezTo>
                  <a:pt x="2" y="9"/>
                  <a:pt x="0" y="6"/>
                  <a:pt x="0" y="4"/>
                </a:cubicBezTo>
                <a:cubicBezTo>
                  <a:pt x="1" y="2"/>
                  <a:pt x="3" y="0"/>
                  <a:pt x="5" y="0"/>
                </a:cubicBezTo>
                <a:cubicBezTo>
                  <a:pt x="6" y="0"/>
                  <a:pt x="8" y="2"/>
                  <a:pt x="11" y="5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06" name="Freeform 221">
            <a:extLst>
              <a:ext uri="{FF2B5EF4-FFF2-40B4-BE49-F238E27FC236}">
                <a16:creationId xmlns:a16="http://schemas.microsoft.com/office/drawing/2014/main" id="{1581F1E3-BD58-40B9-8831-E3E5C71B6EC6}"/>
              </a:ext>
            </a:extLst>
          </p:cNvPr>
          <p:cNvSpPr>
            <a:spLocks/>
          </p:cNvSpPr>
          <p:nvPr/>
        </p:nvSpPr>
        <p:spPr bwMode="auto">
          <a:xfrm>
            <a:off x="8280401" y="2151063"/>
            <a:ext cx="366713" cy="292100"/>
          </a:xfrm>
          <a:custGeom>
            <a:avLst/>
            <a:gdLst>
              <a:gd name="T0" fmla="*/ 161 w 205"/>
              <a:gd name="T1" fmla="*/ 142 h 163"/>
              <a:gd name="T2" fmla="*/ 156 w 205"/>
              <a:gd name="T3" fmla="*/ 140 h 163"/>
              <a:gd name="T4" fmla="*/ 111 w 205"/>
              <a:gd name="T5" fmla="*/ 140 h 163"/>
              <a:gd name="T6" fmla="*/ 111 w 205"/>
              <a:gd name="T7" fmla="*/ 163 h 163"/>
              <a:gd name="T8" fmla="*/ 94 w 205"/>
              <a:gd name="T9" fmla="*/ 163 h 163"/>
              <a:gd name="T10" fmla="*/ 94 w 205"/>
              <a:gd name="T11" fmla="*/ 140 h 163"/>
              <a:gd name="T12" fmla="*/ 50 w 205"/>
              <a:gd name="T13" fmla="*/ 140 h 163"/>
              <a:gd name="T14" fmla="*/ 61 w 205"/>
              <a:gd name="T15" fmla="*/ 141 h 163"/>
              <a:gd name="T16" fmla="*/ 61 w 205"/>
              <a:gd name="T17" fmla="*/ 163 h 163"/>
              <a:gd name="T18" fmla="*/ 47 w 205"/>
              <a:gd name="T19" fmla="*/ 163 h 163"/>
              <a:gd name="T20" fmla="*/ 46 w 205"/>
              <a:gd name="T21" fmla="*/ 152 h 163"/>
              <a:gd name="T22" fmla="*/ 56 w 205"/>
              <a:gd name="T23" fmla="*/ 116 h 163"/>
              <a:gd name="T24" fmla="*/ 64 w 205"/>
              <a:gd name="T25" fmla="*/ 103 h 163"/>
              <a:gd name="T26" fmla="*/ 63 w 205"/>
              <a:gd name="T27" fmla="*/ 101 h 163"/>
              <a:gd name="T28" fmla="*/ 57 w 205"/>
              <a:gd name="T29" fmla="*/ 105 h 163"/>
              <a:gd name="T30" fmla="*/ 39 w 205"/>
              <a:gd name="T31" fmla="*/ 136 h 163"/>
              <a:gd name="T32" fmla="*/ 31 w 205"/>
              <a:gd name="T33" fmla="*/ 140 h 163"/>
              <a:gd name="T34" fmla="*/ 0 w 205"/>
              <a:gd name="T35" fmla="*/ 140 h 163"/>
              <a:gd name="T36" fmla="*/ 20 w 205"/>
              <a:gd name="T37" fmla="*/ 104 h 163"/>
              <a:gd name="T38" fmla="*/ 12 w 205"/>
              <a:gd name="T39" fmla="*/ 103 h 163"/>
              <a:gd name="T40" fmla="*/ 28 w 205"/>
              <a:gd name="T41" fmla="*/ 74 h 163"/>
              <a:gd name="T42" fmla="*/ 19 w 205"/>
              <a:gd name="T43" fmla="*/ 73 h 163"/>
              <a:gd name="T44" fmla="*/ 56 w 205"/>
              <a:gd name="T45" fmla="*/ 8 h 163"/>
              <a:gd name="T46" fmla="*/ 72 w 205"/>
              <a:gd name="T47" fmla="*/ 36 h 163"/>
              <a:gd name="T48" fmla="*/ 71 w 205"/>
              <a:gd name="T49" fmla="*/ 44 h 163"/>
              <a:gd name="T50" fmla="*/ 57 w 205"/>
              <a:gd name="T51" fmla="*/ 70 h 163"/>
              <a:gd name="T52" fmla="*/ 66 w 205"/>
              <a:gd name="T53" fmla="*/ 70 h 163"/>
              <a:gd name="T54" fmla="*/ 49 w 205"/>
              <a:gd name="T55" fmla="*/ 101 h 163"/>
              <a:gd name="T56" fmla="*/ 50 w 205"/>
              <a:gd name="T57" fmla="*/ 102 h 163"/>
              <a:gd name="T58" fmla="*/ 56 w 205"/>
              <a:gd name="T59" fmla="*/ 100 h 163"/>
              <a:gd name="T60" fmla="*/ 73 w 205"/>
              <a:gd name="T61" fmla="*/ 69 h 163"/>
              <a:gd name="T62" fmla="*/ 63 w 205"/>
              <a:gd name="T63" fmla="*/ 68 h 163"/>
              <a:gd name="T64" fmla="*/ 102 w 205"/>
              <a:gd name="T65" fmla="*/ 0 h 163"/>
              <a:gd name="T66" fmla="*/ 142 w 205"/>
              <a:gd name="T67" fmla="*/ 68 h 163"/>
              <a:gd name="T68" fmla="*/ 133 w 205"/>
              <a:gd name="T69" fmla="*/ 69 h 163"/>
              <a:gd name="T70" fmla="*/ 156 w 205"/>
              <a:gd name="T71" fmla="*/ 102 h 163"/>
              <a:gd name="T72" fmla="*/ 138 w 205"/>
              <a:gd name="T73" fmla="*/ 71 h 163"/>
              <a:gd name="T74" fmla="*/ 148 w 205"/>
              <a:gd name="T75" fmla="*/ 70 h 163"/>
              <a:gd name="T76" fmla="*/ 133 w 205"/>
              <a:gd name="T77" fmla="*/ 45 h 163"/>
              <a:gd name="T78" fmla="*/ 133 w 205"/>
              <a:gd name="T79" fmla="*/ 34 h 163"/>
              <a:gd name="T80" fmla="*/ 148 w 205"/>
              <a:gd name="T81" fmla="*/ 9 h 163"/>
              <a:gd name="T82" fmla="*/ 186 w 205"/>
              <a:gd name="T83" fmla="*/ 73 h 163"/>
              <a:gd name="T84" fmla="*/ 177 w 205"/>
              <a:gd name="T85" fmla="*/ 74 h 163"/>
              <a:gd name="T86" fmla="*/ 193 w 205"/>
              <a:gd name="T87" fmla="*/ 103 h 163"/>
              <a:gd name="T88" fmla="*/ 184 w 205"/>
              <a:gd name="T89" fmla="*/ 104 h 163"/>
              <a:gd name="T90" fmla="*/ 205 w 205"/>
              <a:gd name="T91" fmla="*/ 140 h 163"/>
              <a:gd name="T92" fmla="*/ 172 w 205"/>
              <a:gd name="T93" fmla="*/ 140 h 163"/>
              <a:gd name="T94" fmla="*/ 166 w 205"/>
              <a:gd name="T95" fmla="*/ 136 h 163"/>
              <a:gd name="T96" fmla="*/ 148 w 205"/>
              <a:gd name="T97" fmla="*/ 105 h 163"/>
              <a:gd name="T98" fmla="*/ 143 w 205"/>
              <a:gd name="T99" fmla="*/ 101 h 163"/>
              <a:gd name="T100" fmla="*/ 141 w 205"/>
              <a:gd name="T101" fmla="*/ 103 h 163"/>
              <a:gd name="T102" fmla="*/ 159 w 205"/>
              <a:gd name="T103" fmla="*/ 133 h 163"/>
              <a:gd name="T104" fmla="*/ 160 w 205"/>
              <a:gd name="T105" fmla="*/ 142 h 163"/>
              <a:gd name="T106" fmla="*/ 161 w 205"/>
              <a:gd name="T107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5" h="163">
                <a:moveTo>
                  <a:pt x="161" y="142"/>
                </a:moveTo>
                <a:cubicBezTo>
                  <a:pt x="159" y="141"/>
                  <a:pt x="157" y="140"/>
                  <a:pt x="156" y="140"/>
                </a:cubicBezTo>
                <a:cubicBezTo>
                  <a:pt x="141" y="140"/>
                  <a:pt x="126" y="140"/>
                  <a:pt x="111" y="140"/>
                </a:cubicBezTo>
                <a:cubicBezTo>
                  <a:pt x="111" y="148"/>
                  <a:pt x="111" y="155"/>
                  <a:pt x="111" y="163"/>
                </a:cubicBezTo>
                <a:cubicBezTo>
                  <a:pt x="105" y="163"/>
                  <a:pt x="100" y="163"/>
                  <a:pt x="94" y="163"/>
                </a:cubicBezTo>
                <a:cubicBezTo>
                  <a:pt x="94" y="155"/>
                  <a:pt x="94" y="148"/>
                  <a:pt x="94" y="140"/>
                </a:cubicBezTo>
                <a:cubicBezTo>
                  <a:pt x="80" y="140"/>
                  <a:pt x="65" y="140"/>
                  <a:pt x="50" y="140"/>
                </a:cubicBezTo>
                <a:cubicBezTo>
                  <a:pt x="54" y="141"/>
                  <a:pt x="57" y="141"/>
                  <a:pt x="61" y="141"/>
                </a:cubicBezTo>
                <a:cubicBezTo>
                  <a:pt x="61" y="149"/>
                  <a:pt x="61" y="155"/>
                  <a:pt x="61" y="163"/>
                </a:cubicBezTo>
                <a:cubicBezTo>
                  <a:pt x="56" y="163"/>
                  <a:pt x="52" y="163"/>
                  <a:pt x="47" y="163"/>
                </a:cubicBezTo>
                <a:cubicBezTo>
                  <a:pt x="47" y="159"/>
                  <a:pt x="47" y="155"/>
                  <a:pt x="46" y="152"/>
                </a:cubicBezTo>
                <a:cubicBezTo>
                  <a:pt x="42" y="138"/>
                  <a:pt x="50" y="127"/>
                  <a:pt x="56" y="116"/>
                </a:cubicBezTo>
                <a:cubicBezTo>
                  <a:pt x="59" y="112"/>
                  <a:pt x="61" y="107"/>
                  <a:pt x="64" y="103"/>
                </a:cubicBezTo>
                <a:cubicBezTo>
                  <a:pt x="63" y="102"/>
                  <a:pt x="63" y="102"/>
                  <a:pt x="63" y="101"/>
                </a:cubicBezTo>
                <a:cubicBezTo>
                  <a:pt x="61" y="102"/>
                  <a:pt x="58" y="103"/>
                  <a:pt x="57" y="105"/>
                </a:cubicBezTo>
                <a:cubicBezTo>
                  <a:pt x="51" y="115"/>
                  <a:pt x="45" y="126"/>
                  <a:pt x="39" y="136"/>
                </a:cubicBezTo>
                <a:cubicBezTo>
                  <a:pt x="37" y="138"/>
                  <a:pt x="34" y="140"/>
                  <a:pt x="31" y="140"/>
                </a:cubicBezTo>
                <a:cubicBezTo>
                  <a:pt x="21" y="140"/>
                  <a:pt x="11" y="140"/>
                  <a:pt x="0" y="140"/>
                </a:cubicBezTo>
                <a:cubicBezTo>
                  <a:pt x="7" y="128"/>
                  <a:pt x="14" y="116"/>
                  <a:pt x="20" y="104"/>
                </a:cubicBezTo>
                <a:cubicBezTo>
                  <a:pt x="17" y="104"/>
                  <a:pt x="15" y="103"/>
                  <a:pt x="12" y="103"/>
                </a:cubicBezTo>
                <a:cubicBezTo>
                  <a:pt x="17" y="93"/>
                  <a:pt x="22" y="84"/>
                  <a:pt x="28" y="74"/>
                </a:cubicBezTo>
                <a:cubicBezTo>
                  <a:pt x="25" y="74"/>
                  <a:pt x="23" y="73"/>
                  <a:pt x="19" y="73"/>
                </a:cubicBezTo>
                <a:cubicBezTo>
                  <a:pt x="32" y="51"/>
                  <a:pt x="44" y="30"/>
                  <a:pt x="56" y="8"/>
                </a:cubicBezTo>
                <a:cubicBezTo>
                  <a:pt x="62" y="18"/>
                  <a:pt x="67" y="27"/>
                  <a:pt x="72" y="36"/>
                </a:cubicBezTo>
                <a:cubicBezTo>
                  <a:pt x="73" y="38"/>
                  <a:pt x="72" y="42"/>
                  <a:pt x="71" y="44"/>
                </a:cubicBezTo>
                <a:cubicBezTo>
                  <a:pt x="67" y="53"/>
                  <a:pt x="62" y="61"/>
                  <a:pt x="57" y="70"/>
                </a:cubicBezTo>
                <a:cubicBezTo>
                  <a:pt x="60" y="70"/>
                  <a:pt x="63" y="70"/>
                  <a:pt x="66" y="70"/>
                </a:cubicBezTo>
                <a:cubicBezTo>
                  <a:pt x="60" y="81"/>
                  <a:pt x="55" y="91"/>
                  <a:pt x="49" y="101"/>
                </a:cubicBezTo>
                <a:cubicBezTo>
                  <a:pt x="49" y="101"/>
                  <a:pt x="50" y="102"/>
                  <a:pt x="50" y="102"/>
                </a:cubicBezTo>
                <a:cubicBezTo>
                  <a:pt x="52" y="101"/>
                  <a:pt x="55" y="101"/>
                  <a:pt x="56" y="100"/>
                </a:cubicBezTo>
                <a:cubicBezTo>
                  <a:pt x="62" y="90"/>
                  <a:pt x="67" y="80"/>
                  <a:pt x="73" y="69"/>
                </a:cubicBezTo>
                <a:cubicBezTo>
                  <a:pt x="70" y="69"/>
                  <a:pt x="67" y="69"/>
                  <a:pt x="63" y="68"/>
                </a:cubicBezTo>
                <a:cubicBezTo>
                  <a:pt x="76" y="46"/>
                  <a:pt x="89" y="24"/>
                  <a:pt x="102" y="0"/>
                </a:cubicBezTo>
                <a:cubicBezTo>
                  <a:pt x="116" y="23"/>
                  <a:pt x="129" y="46"/>
                  <a:pt x="142" y="68"/>
                </a:cubicBezTo>
                <a:cubicBezTo>
                  <a:pt x="138" y="69"/>
                  <a:pt x="136" y="69"/>
                  <a:pt x="133" y="69"/>
                </a:cubicBezTo>
                <a:cubicBezTo>
                  <a:pt x="138" y="84"/>
                  <a:pt x="150" y="101"/>
                  <a:pt x="156" y="102"/>
                </a:cubicBezTo>
                <a:cubicBezTo>
                  <a:pt x="150" y="91"/>
                  <a:pt x="144" y="81"/>
                  <a:pt x="138" y="71"/>
                </a:cubicBezTo>
                <a:cubicBezTo>
                  <a:pt x="142" y="70"/>
                  <a:pt x="144" y="70"/>
                  <a:pt x="148" y="70"/>
                </a:cubicBezTo>
                <a:cubicBezTo>
                  <a:pt x="143" y="61"/>
                  <a:pt x="138" y="53"/>
                  <a:pt x="133" y="45"/>
                </a:cubicBezTo>
                <a:cubicBezTo>
                  <a:pt x="131" y="41"/>
                  <a:pt x="131" y="38"/>
                  <a:pt x="133" y="34"/>
                </a:cubicBezTo>
                <a:cubicBezTo>
                  <a:pt x="139" y="26"/>
                  <a:pt x="143" y="18"/>
                  <a:pt x="148" y="9"/>
                </a:cubicBezTo>
                <a:cubicBezTo>
                  <a:pt x="161" y="30"/>
                  <a:pt x="173" y="51"/>
                  <a:pt x="186" y="73"/>
                </a:cubicBezTo>
                <a:cubicBezTo>
                  <a:pt x="182" y="73"/>
                  <a:pt x="180" y="73"/>
                  <a:pt x="177" y="74"/>
                </a:cubicBezTo>
                <a:cubicBezTo>
                  <a:pt x="182" y="84"/>
                  <a:pt x="187" y="93"/>
                  <a:pt x="193" y="103"/>
                </a:cubicBezTo>
                <a:cubicBezTo>
                  <a:pt x="190" y="103"/>
                  <a:pt x="188" y="103"/>
                  <a:pt x="184" y="104"/>
                </a:cubicBezTo>
                <a:cubicBezTo>
                  <a:pt x="191" y="116"/>
                  <a:pt x="198" y="128"/>
                  <a:pt x="205" y="140"/>
                </a:cubicBezTo>
                <a:cubicBezTo>
                  <a:pt x="193" y="140"/>
                  <a:pt x="183" y="140"/>
                  <a:pt x="172" y="140"/>
                </a:cubicBezTo>
                <a:cubicBezTo>
                  <a:pt x="170" y="140"/>
                  <a:pt x="167" y="138"/>
                  <a:pt x="166" y="136"/>
                </a:cubicBezTo>
                <a:cubicBezTo>
                  <a:pt x="160" y="126"/>
                  <a:pt x="154" y="115"/>
                  <a:pt x="148" y="105"/>
                </a:cubicBezTo>
                <a:cubicBezTo>
                  <a:pt x="147" y="103"/>
                  <a:pt x="144" y="102"/>
                  <a:pt x="143" y="101"/>
                </a:cubicBezTo>
                <a:cubicBezTo>
                  <a:pt x="142" y="101"/>
                  <a:pt x="142" y="102"/>
                  <a:pt x="141" y="103"/>
                </a:cubicBezTo>
                <a:cubicBezTo>
                  <a:pt x="147" y="113"/>
                  <a:pt x="153" y="123"/>
                  <a:pt x="159" y="133"/>
                </a:cubicBezTo>
                <a:cubicBezTo>
                  <a:pt x="160" y="136"/>
                  <a:pt x="160" y="139"/>
                  <a:pt x="160" y="142"/>
                </a:cubicBezTo>
                <a:lnTo>
                  <a:pt x="161" y="142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07" name="Freeform 222">
            <a:extLst>
              <a:ext uri="{FF2B5EF4-FFF2-40B4-BE49-F238E27FC236}">
                <a16:creationId xmlns:a16="http://schemas.microsoft.com/office/drawing/2014/main" id="{05C163FD-6FEC-41B8-B5C2-F630B52A617A}"/>
              </a:ext>
            </a:extLst>
          </p:cNvPr>
          <p:cNvSpPr>
            <a:spLocks/>
          </p:cNvSpPr>
          <p:nvPr/>
        </p:nvSpPr>
        <p:spPr bwMode="auto">
          <a:xfrm>
            <a:off x="8237538" y="2449513"/>
            <a:ext cx="452438" cy="133350"/>
          </a:xfrm>
          <a:custGeom>
            <a:avLst/>
            <a:gdLst>
              <a:gd name="T0" fmla="*/ 253 w 253"/>
              <a:gd name="T1" fmla="*/ 0 h 74"/>
              <a:gd name="T2" fmla="*/ 142 w 253"/>
              <a:gd name="T3" fmla="*/ 68 h 74"/>
              <a:gd name="T4" fmla="*/ 0 w 253"/>
              <a:gd name="T5" fmla="*/ 0 h 74"/>
              <a:gd name="T6" fmla="*/ 253 w 253"/>
              <a:gd name="T7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3" h="74">
                <a:moveTo>
                  <a:pt x="253" y="0"/>
                </a:moveTo>
                <a:cubicBezTo>
                  <a:pt x="226" y="41"/>
                  <a:pt x="189" y="64"/>
                  <a:pt x="142" y="68"/>
                </a:cubicBezTo>
                <a:cubicBezTo>
                  <a:pt x="82" y="74"/>
                  <a:pt x="35" y="51"/>
                  <a:pt x="0" y="0"/>
                </a:cubicBezTo>
                <a:cubicBezTo>
                  <a:pt x="85" y="0"/>
                  <a:pt x="168" y="0"/>
                  <a:pt x="253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08" name="Freeform 223">
            <a:extLst>
              <a:ext uri="{FF2B5EF4-FFF2-40B4-BE49-F238E27FC236}">
                <a16:creationId xmlns:a16="http://schemas.microsoft.com/office/drawing/2014/main" id="{D7A3018A-06A8-4632-86AF-B43782BEE3BC}"/>
              </a:ext>
            </a:extLst>
          </p:cNvPr>
          <p:cNvSpPr>
            <a:spLocks/>
          </p:cNvSpPr>
          <p:nvPr/>
        </p:nvSpPr>
        <p:spPr bwMode="auto">
          <a:xfrm>
            <a:off x="8542338" y="2403476"/>
            <a:ext cx="26988" cy="39688"/>
          </a:xfrm>
          <a:custGeom>
            <a:avLst/>
            <a:gdLst>
              <a:gd name="T0" fmla="*/ 14 w 15"/>
              <a:gd name="T1" fmla="*/ 1 h 22"/>
              <a:gd name="T2" fmla="*/ 14 w 15"/>
              <a:gd name="T3" fmla="*/ 22 h 22"/>
              <a:gd name="T4" fmla="*/ 0 w 15"/>
              <a:gd name="T5" fmla="*/ 22 h 22"/>
              <a:gd name="T6" fmla="*/ 0 w 15"/>
              <a:gd name="T7" fmla="*/ 0 h 22"/>
              <a:gd name="T8" fmla="*/ 15 w 15"/>
              <a:gd name="T9" fmla="*/ 1 h 22"/>
              <a:gd name="T10" fmla="*/ 14 w 15"/>
              <a:gd name="T11" fmla="*/ 1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22">
                <a:moveTo>
                  <a:pt x="14" y="1"/>
                </a:moveTo>
                <a:cubicBezTo>
                  <a:pt x="14" y="7"/>
                  <a:pt x="14" y="14"/>
                  <a:pt x="14" y="22"/>
                </a:cubicBezTo>
                <a:cubicBezTo>
                  <a:pt x="9" y="22"/>
                  <a:pt x="5" y="22"/>
                  <a:pt x="0" y="22"/>
                </a:cubicBezTo>
                <a:cubicBezTo>
                  <a:pt x="0" y="15"/>
                  <a:pt x="0" y="8"/>
                  <a:pt x="0" y="0"/>
                </a:cubicBezTo>
                <a:cubicBezTo>
                  <a:pt x="5" y="0"/>
                  <a:pt x="10" y="0"/>
                  <a:pt x="15" y="1"/>
                </a:cubicBezTo>
                <a:cubicBezTo>
                  <a:pt x="15" y="1"/>
                  <a:pt x="14" y="1"/>
                  <a:pt x="14" y="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109" name="Freeform 224">
            <a:extLst>
              <a:ext uri="{FF2B5EF4-FFF2-40B4-BE49-F238E27FC236}">
                <a16:creationId xmlns:a16="http://schemas.microsoft.com/office/drawing/2014/main" id="{C342577C-3017-4AC3-AF22-0F64E09B6523}"/>
              </a:ext>
            </a:extLst>
          </p:cNvPr>
          <p:cNvSpPr>
            <a:spLocks/>
          </p:cNvSpPr>
          <p:nvPr/>
        </p:nvSpPr>
        <p:spPr bwMode="auto">
          <a:xfrm>
            <a:off x="5149851" y="4456113"/>
            <a:ext cx="38100" cy="31750"/>
          </a:xfrm>
          <a:custGeom>
            <a:avLst/>
            <a:gdLst>
              <a:gd name="T0" fmla="*/ 21 w 21"/>
              <a:gd name="T1" fmla="*/ 16 h 18"/>
              <a:gd name="T2" fmla="*/ 12 w 21"/>
              <a:gd name="T3" fmla="*/ 4 h 18"/>
              <a:gd name="T4" fmla="*/ 0 w 21"/>
              <a:gd name="T5" fmla="*/ 18 h 18"/>
              <a:gd name="T6" fmla="*/ 13 w 21"/>
              <a:gd name="T7" fmla="*/ 0 h 18"/>
              <a:gd name="T8" fmla="*/ 21 w 21"/>
              <a:gd name="T9" fmla="*/ 16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18">
                <a:moveTo>
                  <a:pt x="21" y="16"/>
                </a:moveTo>
                <a:cubicBezTo>
                  <a:pt x="18" y="12"/>
                  <a:pt x="16" y="9"/>
                  <a:pt x="12" y="4"/>
                </a:cubicBezTo>
                <a:cubicBezTo>
                  <a:pt x="8" y="8"/>
                  <a:pt x="4" y="13"/>
                  <a:pt x="0" y="18"/>
                </a:cubicBezTo>
                <a:cubicBezTo>
                  <a:pt x="4" y="12"/>
                  <a:pt x="8" y="7"/>
                  <a:pt x="13" y="0"/>
                </a:cubicBezTo>
                <a:cubicBezTo>
                  <a:pt x="16" y="6"/>
                  <a:pt x="19" y="11"/>
                  <a:pt x="21" y="1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796801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4584052" y="1119114"/>
            <a:ext cx="392362" cy="393521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3954987" y="1172014"/>
            <a:ext cx="392360" cy="287720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4585617" y="3390154"/>
            <a:ext cx="234850" cy="530924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7189301" y="2740919"/>
            <a:ext cx="169248" cy="37704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3950269" y="3481431"/>
            <a:ext cx="348370" cy="348370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5809057" y="2731879"/>
            <a:ext cx="345584" cy="340042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8297775" y="2700424"/>
            <a:ext cx="348370" cy="347351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5213118" y="1139037"/>
            <a:ext cx="353675" cy="35367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5803263" y="1139036"/>
            <a:ext cx="354146" cy="353676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5107445" y="3464237"/>
            <a:ext cx="384887" cy="382757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6394019" y="1102959"/>
            <a:ext cx="425550" cy="425831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7056413" y="1068226"/>
            <a:ext cx="354976" cy="495296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5779309" y="3450719"/>
            <a:ext cx="289343" cy="409794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4603152" y="2725655"/>
            <a:ext cx="411510" cy="352491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3300880" y="2658935"/>
            <a:ext cx="395501" cy="37022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3282176" y="3460062"/>
            <a:ext cx="381115" cy="38111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7595019" y="1154510"/>
            <a:ext cx="413882" cy="409565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8199615" y="1154560"/>
            <a:ext cx="408433" cy="410287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7022605" y="3433520"/>
            <a:ext cx="358611" cy="426993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6366323" y="3433520"/>
            <a:ext cx="358611" cy="426993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7678886" y="3433520"/>
            <a:ext cx="358611" cy="426993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8335167" y="3433520"/>
            <a:ext cx="358611" cy="426993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122" name="Google Shape;6000;p67"/>
          <p:cNvSpPr/>
          <p:nvPr/>
        </p:nvSpPr>
        <p:spPr>
          <a:xfrm>
            <a:off x="3263396" y="1109077"/>
            <a:ext cx="453184" cy="462359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/>
          </a:p>
        </p:txBody>
      </p:sp>
      <p:grpSp>
        <p:nvGrpSpPr>
          <p:cNvPr id="151" name="Google Shape;6029;p67"/>
          <p:cNvGrpSpPr/>
          <p:nvPr/>
        </p:nvGrpSpPr>
        <p:grpSpPr>
          <a:xfrm>
            <a:off x="7025860" y="4064924"/>
            <a:ext cx="303110" cy="420181"/>
            <a:chOff x="-38860325" y="3221750"/>
            <a:chExt cx="228425" cy="316650"/>
          </a:xfrm>
          <a:solidFill>
            <a:srgbClr val="67BB8C"/>
          </a:solidFill>
        </p:grpSpPr>
        <p:sp>
          <p:nvSpPr>
            <p:cNvPr id="152" name="Google Shape;6030;p67"/>
            <p:cNvSpPr/>
            <p:nvPr/>
          </p:nvSpPr>
          <p:spPr>
            <a:xfrm>
              <a:off x="-38735875" y="3222550"/>
              <a:ext cx="103975" cy="123675"/>
            </a:xfrm>
            <a:custGeom>
              <a:avLst/>
              <a:gdLst/>
              <a:ahLst/>
              <a:cxnLst/>
              <a:rect l="l" t="t" r="r" b="b"/>
              <a:pathLst>
                <a:path w="4159" h="4947" extrusionOk="0">
                  <a:moveTo>
                    <a:pt x="0" y="0"/>
                  </a:moveTo>
                  <a:lnTo>
                    <a:pt x="0" y="2552"/>
                  </a:lnTo>
                  <a:cubicBezTo>
                    <a:pt x="473" y="2710"/>
                    <a:pt x="851" y="3182"/>
                    <a:pt x="851" y="3750"/>
                  </a:cubicBezTo>
                  <a:lnTo>
                    <a:pt x="851" y="4947"/>
                  </a:lnTo>
                  <a:lnTo>
                    <a:pt x="4159" y="4947"/>
                  </a:lnTo>
                  <a:lnTo>
                    <a:pt x="4159" y="3687"/>
                  </a:lnTo>
                  <a:cubicBezTo>
                    <a:pt x="4159" y="1639"/>
                    <a:pt x="2489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53" name="Google Shape;6031;p67"/>
            <p:cNvSpPr/>
            <p:nvPr/>
          </p:nvSpPr>
          <p:spPr>
            <a:xfrm>
              <a:off x="-38756375" y="3302875"/>
              <a:ext cx="22075" cy="63050"/>
            </a:xfrm>
            <a:custGeom>
              <a:avLst/>
              <a:gdLst/>
              <a:ahLst/>
              <a:cxnLst/>
              <a:rect l="l" t="t" r="r" b="b"/>
              <a:pathLst>
                <a:path w="883" h="2522" extrusionOk="0">
                  <a:moveTo>
                    <a:pt x="474" y="1"/>
                  </a:moveTo>
                  <a:cubicBezTo>
                    <a:pt x="253" y="1"/>
                    <a:pt x="95" y="222"/>
                    <a:pt x="95" y="442"/>
                  </a:cubicBezTo>
                  <a:lnTo>
                    <a:pt x="95" y="2112"/>
                  </a:lnTo>
                  <a:cubicBezTo>
                    <a:pt x="1" y="2332"/>
                    <a:pt x="190" y="2521"/>
                    <a:pt x="442" y="2521"/>
                  </a:cubicBezTo>
                  <a:cubicBezTo>
                    <a:pt x="663" y="2521"/>
                    <a:pt x="820" y="2332"/>
                    <a:pt x="883" y="2112"/>
                  </a:cubicBezTo>
                  <a:lnTo>
                    <a:pt x="883" y="442"/>
                  </a:lnTo>
                  <a:cubicBezTo>
                    <a:pt x="883" y="222"/>
                    <a:pt x="663" y="64"/>
                    <a:pt x="4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54" name="Google Shape;6032;p67"/>
            <p:cNvSpPr/>
            <p:nvPr/>
          </p:nvSpPr>
          <p:spPr>
            <a:xfrm>
              <a:off x="-38859550" y="3221750"/>
              <a:ext cx="103200" cy="122900"/>
            </a:xfrm>
            <a:custGeom>
              <a:avLst/>
              <a:gdLst/>
              <a:ahLst/>
              <a:cxnLst/>
              <a:rect l="l" t="t" r="r" b="b"/>
              <a:pathLst>
                <a:path w="4128" h="4916" extrusionOk="0">
                  <a:moveTo>
                    <a:pt x="3687" y="1"/>
                  </a:moveTo>
                  <a:cubicBezTo>
                    <a:pt x="1671" y="1"/>
                    <a:pt x="1" y="1639"/>
                    <a:pt x="1" y="3687"/>
                  </a:cubicBezTo>
                  <a:lnTo>
                    <a:pt x="1" y="4916"/>
                  </a:lnTo>
                  <a:lnTo>
                    <a:pt x="3309" y="4916"/>
                  </a:lnTo>
                  <a:lnTo>
                    <a:pt x="3309" y="3687"/>
                  </a:lnTo>
                  <a:cubicBezTo>
                    <a:pt x="3309" y="3151"/>
                    <a:pt x="3655" y="2710"/>
                    <a:pt x="4128" y="2521"/>
                  </a:cubicBezTo>
                  <a:lnTo>
                    <a:pt x="412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55" name="Google Shape;6033;p67"/>
            <p:cNvSpPr/>
            <p:nvPr/>
          </p:nvSpPr>
          <p:spPr>
            <a:xfrm>
              <a:off x="-38860325" y="3367475"/>
              <a:ext cx="228425" cy="170925"/>
            </a:xfrm>
            <a:custGeom>
              <a:avLst/>
              <a:gdLst/>
              <a:ahLst/>
              <a:cxnLst/>
              <a:rect l="l" t="t" r="r" b="b"/>
              <a:pathLst>
                <a:path w="9137" h="6837" extrusionOk="0">
                  <a:moveTo>
                    <a:pt x="0" y="0"/>
                  </a:moveTo>
                  <a:lnTo>
                    <a:pt x="0" y="3151"/>
                  </a:lnTo>
                  <a:cubicBezTo>
                    <a:pt x="0" y="5199"/>
                    <a:pt x="1639" y="6837"/>
                    <a:pt x="3686" y="6837"/>
                  </a:cubicBezTo>
                  <a:lnTo>
                    <a:pt x="5356" y="6837"/>
                  </a:lnTo>
                  <a:cubicBezTo>
                    <a:pt x="7467" y="6837"/>
                    <a:pt x="9137" y="5199"/>
                    <a:pt x="9137" y="3151"/>
                  </a:cubicBezTo>
                  <a:lnTo>
                    <a:pt x="9137" y="0"/>
                  </a:lnTo>
                  <a:lnTo>
                    <a:pt x="5734" y="0"/>
                  </a:lnTo>
                  <a:cubicBezTo>
                    <a:pt x="5577" y="473"/>
                    <a:pt x="5104" y="819"/>
                    <a:pt x="4568" y="819"/>
                  </a:cubicBezTo>
                  <a:cubicBezTo>
                    <a:pt x="4001" y="819"/>
                    <a:pt x="3560" y="473"/>
                    <a:pt x="33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188" name="Google Shape;6066;p67"/>
          <p:cNvGrpSpPr/>
          <p:nvPr/>
        </p:nvGrpSpPr>
        <p:grpSpPr>
          <a:xfrm>
            <a:off x="3235350" y="1800670"/>
            <a:ext cx="483152" cy="480761"/>
            <a:chOff x="-38538975" y="3954250"/>
            <a:chExt cx="318225" cy="316650"/>
          </a:xfrm>
          <a:solidFill>
            <a:srgbClr val="67BB8C"/>
          </a:solidFill>
        </p:grpSpPr>
        <p:sp>
          <p:nvSpPr>
            <p:cNvPr id="189" name="Google Shape;6067;p67"/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90" name="Google Shape;6068;p67"/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7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53" name="Google Shape;5976;p67"/>
          <p:cNvGrpSpPr/>
          <p:nvPr/>
        </p:nvGrpSpPr>
        <p:grpSpPr>
          <a:xfrm>
            <a:off x="3299914" y="4214192"/>
            <a:ext cx="371546" cy="331550"/>
            <a:chOff x="-42996150" y="3612600"/>
            <a:chExt cx="323750" cy="288900"/>
          </a:xfrm>
          <a:solidFill>
            <a:srgbClr val="67BB8C"/>
          </a:solidFill>
        </p:grpSpPr>
        <p:sp>
          <p:nvSpPr>
            <p:cNvPr id="99" name="Google Shape;5977;p67"/>
            <p:cNvSpPr/>
            <p:nvPr/>
          </p:nvSpPr>
          <p:spPr>
            <a:xfrm>
              <a:off x="-42914225" y="3612600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00" name="Google Shape;5978;p67"/>
            <p:cNvSpPr/>
            <p:nvPr/>
          </p:nvSpPr>
          <p:spPr>
            <a:xfrm>
              <a:off x="-42946525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01" name="Google Shape;5979;p67"/>
            <p:cNvSpPr/>
            <p:nvPr/>
          </p:nvSpPr>
          <p:spPr>
            <a:xfrm>
              <a:off x="-42996150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111" name="Google Shape;5989;p67"/>
          <p:cNvGrpSpPr/>
          <p:nvPr/>
        </p:nvGrpSpPr>
        <p:grpSpPr>
          <a:xfrm>
            <a:off x="6324528" y="4126469"/>
            <a:ext cx="372406" cy="364373"/>
            <a:chOff x="-41117650" y="3605525"/>
            <a:chExt cx="324500" cy="317500"/>
          </a:xfrm>
          <a:solidFill>
            <a:srgbClr val="67BB8C"/>
          </a:solidFill>
        </p:grpSpPr>
        <p:sp>
          <p:nvSpPr>
            <p:cNvPr id="112" name="Google Shape;5990;p67"/>
            <p:cNvSpPr/>
            <p:nvPr/>
          </p:nvSpPr>
          <p:spPr>
            <a:xfrm>
              <a:off x="-41016850" y="3605525"/>
              <a:ext cx="106350" cy="105375"/>
            </a:xfrm>
            <a:custGeom>
              <a:avLst/>
              <a:gdLst/>
              <a:ahLst/>
              <a:cxnLst/>
              <a:rect l="l" t="t" r="r" b="b"/>
              <a:pathLst>
                <a:path w="4254" h="4215" extrusionOk="0">
                  <a:moveTo>
                    <a:pt x="2064" y="1"/>
                  </a:moveTo>
                  <a:cubicBezTo>
                    <a:pt x="1954" y="1"/>
                    <a:pt x="1844" y="40"/>
                    <a:pt x="1765" y="119"/>
                  </a:cubicBezTo>
                  <a:lnTo>
                    <a:pt x="1" y="1883"/>
                  </a:lnTo>
                  <a:lnTo>
                    <a:pt x="2332" y="4214"/>
                  </a:lnTo>
                  <a:lnTo>
                    <a:pt x="4096" y="2450"/>
                  </a:lnTo>
                  <a:cubicBezTo>
                    <a:pt x="4254" y="2293"/>
                    <a:pt x="4254" y="2009"/>
                    <a:pt x="4096" y="1852"/>
                  </a:cubicBezTo>
                  <a:lnTo>
                    <a:pt x="2364" y="119"/>
                  </a:lnTo>
                  <a:cubicBezTo>
                    <a:pt x="2285" y="40"/>
                    <a:pt x="2175" y="1"/>
                    <a:pt x="20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13" name="Google Shape;5991;p67"/>
            <p:cNvSpPr/>
            <p:nvPr/>
          </p:nvSpPr>
          <p:spPr>
            <a:xfrm>
              <a:off x="-40900275" y="3721300"/>
              <a:ext cx="107125" cy="105375"/>
            </a:xfrm>
            <a:custGeom>
              <a:avLst/>
              <a:gdLst/>
              <a:ahLst/>
              <a:cxnLst/>
              <a:rect l="l" t="t" r="r" b="b"/>
              <a:pathLst>
                <a:path w="4285" h="4215" extrusionOk="0">
                  <a:moveTo>
                    <a:pt x="2064" y="1"/>
                  </a:moveTo>
                  <a:cubicBezTo>
                    <a:pt x="1954" y="1"/>
                    <a:pt x="1843" y="40"/>
                    <a:pt x="1765" y="119"/>
                  </a:cubicBezTo>
                  <a:lnTo>
                    <a:pt x="0" y="1915"/>
                  </a:lnTo>
                  <a:lnTo>
                    <a:pt x="2300" y="4215"/>
                  </a:lnTo>
                  <a:lnTo>
                    <a:pt x="4128" y="2482"/>
                  </a:lnTo>
                  <a:cubicBezTo>
                    <a:pt x="4285" y="2324"/>
                    <a:pt x="4285" y="2072"/>
                    <a:pt x="4128" y="1915"/>
                  </a:cubicBezTo>
                  <a:lnTo>
                    <a:pt x="2363" y="119"/>
                  </a:lnTo>
                  <a:cubicBezTo>
                    <a:pt x="2285" y="40"/>
                    <a:pt x="2174" y="1"/>
                    <a:pt x="206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14" name="Google Shape;5992;p67"/>
            <p:cNvSpPr/>
            <p:nvPr/>
          </p:nvSpPr>
          <p:spPr>
            <a:xfrm>
              <a:off x="-41117650" y="3668350"/>
              <a:ext cx="262300" cy="254675"/>
            </a:xfrm>
            <a:custGeom>
              <a:avLst/>
              <a:gdLst/>
              <a:ahLst/>
              <a:cxnLst/>
              <a:rect l="l" t="t" r="r" b="b"/>
              <a:pathLst>
                <a:path w="10492" h="10187" extrusionOk="0">
                  <a:moveTo>
                    <a:pt x="3497" y="0"/>
                  </a:moveTo>
                  <a:lnTo>
                    <a:pt x="1764" y="1733"/>
                  </a:lnTo>
                  <a:cubicBezTo>
                    <a:pt x="1166" y="2332"/>
                    <a:pt x="725" y="3088"/>
                    <a:pt x="504" y="3812"/>
                  </a:cubicBezTo>
                  <a:cubicBezTo>
                    <a:pt x="0" y="5514"/>
                    <a:pt x="410" y="7404"/>
                    <a:pt x="1764" y="8759"/>
                  </a:cubicBezTo>
                  <a:cubicBezTo>
                    <a:pt x="2667" y="9661"/>
                    <a:pt x="3919" y="10187"/>
                    <a:pt x="5273" y="10187"/>
                  </a:cubicBezTo>
                  <a:cubicBezTo>
                    <a:pt x="5384" y="10187"/>
                    <a:pt x="5496" y="10183"/>
                    <a:pt x="5608" y="10176"/>
                  </a:cubicBezTo>
                  <a:cubicBezTo>
                    <a:pt x="6679" y="10082"/>
                    <a:pt x="7876" y="9609"/>
                    <a:pt x="8758" y="8759"/>
                  </a:cubicBezTo>
                  <a:lnTo>
                    <a:pt x="10491" y="7026"/>
                  </a:lnTo>
                  <a:lnTo>
                    <a:pt x="8191" y="4694"/>
                  </a:lnTo>
                  <a:lnTo>
                    <a:pt x="6396" y="6396"/>
                  </a:lnTo>
                  <a:cubicBezTo>
                    <a:pt x="6077" y="6715"/>
                    <a:pt x="5645" y="6880"/>
                    <a:pt x="5214" y="6880"/>
                  </a:cubicBezTo>
                  <a:cubicBezTo>
                    <a:pt x="4794" y="6880"/>
                    <a:pt x="4375" y="6722"/>
                    <a:pt x="4064" y="6396"/>
                  </a:cubicBezTo>
                  <a:cubicBezTo>
                    <a:pt x="3434" y="5766"/>
                    <a:pt x="3434" y="4694"/>
                    <a:pt x="4064" y="4064"/>
                  </a:cubicBezTo>
                  <a:lnTo>
                    <a:pt x="5797" y="2332"/>
                  </a:lnTo>
                  <a:lnTo>
                    <a:pt x="349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129" name="Google Shape;6007;p67"/>
          <p:cNvGrpSpPr/>
          <p:nvPr/>
        </p:nvGrpSpPr>
        <p:grpSpPr>
          <a:xfrm>
            <a:off x="3964162" y="4157040"/>
            <a:ext cx="352265" cy="356769"/>
            <a:chOff x="-42617300" y="3587775"/>
            <a:chExt cx="306950" cy="310875"/>
          </a:xfrm>
          <a:solidFill>
            <a:srgbClr val="67BB8C"/>
          </a:solidFill>
        </p:grpSpPr>
        <p:sp>
          <p:nvSpPr>
            <p:cNvPr id="130" name="Google Shape;6008;p67"/>
            <p:cNvSpPr/>
            <p:nvPr/>
          </p:nvSpPr>
          <p:spPr>
            <a:xfrm>
              <a:off x="-42617300" y="3587775"/>
              <a:ext cx="306950" cy="310875"/>
            </a:xfrm>
            <a:custGeom>
              <a:avLst/>
              <a:gdLst/>
              <a:ahLst/>
              <a:cxnLst/>
              <a:rect l="l" t="t" r="r" b="b"/>
              <a:pathLst>
                <a:path w="12278" h="12435" extrusionOk="0">
                  <a:moveTo>
                    <a:pt x="5905" y="860"/>
                  </a:moveTo>
                  <a:cubicBezTo>
                    <a:pt x="6421" y="860"/>
                    <a:pt x="6926" y="1412"/>
                    <a:pt x="7341" y="2467"/>
                  </a:cubicBezTo>
                  <a:cubicBezTo>
                    <a:pt x="6837" y="2593"/>
                    <a:pt x="6365" y="2782"/>
                    <a:pt x="5892" y="3003"/>
                  </a:cubicBezTo>
                  <a:cubicBezTo>
                    <a:pt x="5419" y="2782"/>
                    <a:pt x="4947" y="2593"/>
                    <a:pt x="4443" y="2467"/>
                  </a:cubicBezTo>
                  <a:cubicBezTo>
                    <a:pt x="4893" y="1381"/>
                    <a:pt x="5404" y="860"/>
                    <a:pt x="5905" y="860"/>
                  </a:cubicBezTo>
                  <a:close/>
                  <a:moveTo>
                    <a:pt x="4191" y="3255"/>
                  </a:moveTo>
                  <a:cubicBezTo>
                    <a:pt x="4443" y="3349"/>
                    <a:pt x="4632" y="3381"/>
                    <a:pt x="4884" y="3475"/>
                  </a:cubicBezTo>
                  <a:cubicBezTo>
                    <a:pt x="4726" y="3538"/>
                    <a:pt x="4600" y="3601"/>
                    <a:pt x="4443" y="3696"/>
                  </a:cubicBezTo>
                  <a:cubicBezTo>
                    <a:pt x="4285" y="3790"/>
                    <a:pt x="4159" y="3853"/>
                    <a:pt x="4002" y="3948"/>
                  </a:cubicBezTo>
                  <a:cubicBezTo>
                    <a:pt x="4096" y="3727"/>
                    <a:pt x="4159" y="3507"/>
                    <a:pt x="4191" y="3255"/>
                  </a:cubicBezTo>
                  <a:close/>
                  <a:moveTo>
                    <a:pt x="7625" y="3318"/>
                  </a:moveTo>
                  <a:cubicBezTo>
                    <a:pt x="7688" y="3507"/>
                    <a:pt x="7751" y="3727"/>
                    <a:pt x="7782" y="3979"/>
                  </a:cubicBezTo>
                  <a:cubicBezTo>
                    <a:pt x="7499" y="3790"/>
                    <a:pt x="7247" y="3633"/>
                    <a:pt x="6963" y="3507"/>
                  </a:cubicBezTo>
                  <a:cubicBezTo>
                    <a:pt x="7184" y="3412"/>
                    <a:pt x="7404" y="3349"/>
                    <a:pt x="7625" y="3318"/>
                  </a:cubicBezTo>
                  <a:close/>
                  <a:moveTo>
                    <a:pt x="2611" y="3034"/>
                  </a:moveTo>
                  <a:cubicBezTo>
                    <a:pt x="2846" y="3034"/>
                    <a:pt x="3110" y="3054"/>
                    <a:pt x="3403" y="3097"/>
                  </a:cubicBezTo>
                  <a:cubicBezTo>
                    <a:pt x="3309" y="3570"/>
                    <a:pt x="3183" y="4042"/>
                    <a:pt x="3151" y="4609"/>
                  </a:cubicBezTo>
                  <a:cubicBezTo>
                    <a:pt x="2742" y="4924"/>
                    <a:pt x="2363" y="5240"/>
                    <a:pt x="1954" y="5586"/>
                  </a:cubicBezTo>
                  <a:cubicBezTo>
                    <a:pt x="712" y="4068"/>
                    <a:pt x="945" y="3034"/>
                    <a:pt x="2611" y="3034"/>
                  </a:cubicBezTo>
                  <a:close/>
                  <a:moveTo>
                    <a:pt x="9301" y="3075"/>
                  </a:moveTo>
                  <a:cubicBezTo>
                    <a:pt x="10879" y="3075"/>
                    <a:pt x="11079" y="4102"/>
                    <a:pt x="9862" y="5618"/>
                  </a:cubicBezTo>
                  <a:cubicBezTo>
                    <a:pt x="9515" y="5271"/>
                    <a:pt x="9137" y="4924"/>
                    <a:pt x="8696" y="4641"/>
                  </a:cubicBezTo>
                  <a:cubicBezTo>
                    <a:pt x="8601" y="4137"/>
                    <a:pt x="8538" y="3601"/>
                    <a:pt x="8412" y="3160"/>
                  </a:cubicBezTo>
                  <a:cubicBezTo>
                    <a:pt x="8746" y="3102"/>
                    <a:pt x="9042" y="3075"/>
                    <a:pt x="9301" y="3075"/>
                  </a:cubicBezTo>
                  <a:close/>
                  <a:moveTo>
                    <a:pt x="8822" y="5744"/>
                  </a:moveTo>
                  <a:cubicBezTo>
                    <a:pt x="9011" y="5901"/>
                    <a:pt x="9169" y="6059"/>
                    <a:pt x="9326" y="6216"/>
                  </a:cubicBezTo>
                  <a:cubicBezTo>
                    <a:pt x="9169" y="6374"/>
                    <a:pt x="8980" y="6531"/>
                    <a:pt x="8822" y="6689"/>
                  </a:cubicBezTo>
                  <a:lnTo>
                    <a:pt x="8822" y="5744"/>
                  </a:lnTo>
                  <a:close/>
                  <a:moveTo>
                    <a:pt x="3025" y="5775"/>
                  </a:moveTo>
                  <a:lnTo>
                    <a:pt x="3025" y="6720"/>
                  </a:lnTo>
                  <a:cubicBezTo>
                    <a:pt x="2836" y="6563"/>
                    <a:pt x="2679" y="6405"/>
                    <a:pt x="2521" y="6248"/>
                  </a:cubicBezTo>
                  <a:cubicBezTo>
                    <a:pt x="2679" y="6090"/>
                    <a:pt x="2868" y="5933"/>
                    <a:pt x="3025" y="5775"/>
                  </a:cubicBezTo>
                  <a:close/>
                  <a:moveTo>
                    <a:pt x="5892" y="3885"/>
                  </a:moveTo>
                  <a:cubicBezTo>
                    <a:pt x="6617" y="4200"/>
                    <a:pt x="7278" y="4609"/>
                    <a:pt x="7908" y="5082"/>
                  </a:cubicBezTo>
                  <a:cubicBezTo>
                    <a:pt x="8003" y="5838"/>
                    <a:pt x="8003" y="6626"/>
                    <a:pt x="7908" y="7413"/>
                  </a:cubicBezTo>
                  <a:cubicBezTo>
                    <a:pt x="7278" y="7823"/>
                    <a:pt x="6585" y="8232"/>
                    <a:pt x="5892" y="8579"/>
                  </a:cubicBezTo>
                  <a:cubicBezTo>
                    <a:pt x="5545" y="8421"/>
                    <a:pt x="5230" y="8232"/>
                    <a:pt x="4884" y="8043"/>
                  </a:cubicBezTo>
                  <a:cubicBezTo>
                    <a:pt x="4537" y="7823"/>
                    <a:pt x="4191" y="7634"/>
                    <a:pt x="3876" y="7413"/>
                  </a:cubicBezTo>
                  <a:cubicBezTo>
                    <a:pt x="3844" y="6657"/>
                    <a:pt x="3844" y="5870"/>
                    <a:pt x="3876" y="5082"/>
                  </a:cubicBezTo>
                  <a:cubicBezTo>
                    <a:pt x="4191" y="4830"/>
                    <a:pt x="4537" y="4641"/>
                    <a:pt x="4884" y="4452"/>
                  </a:cubicBezTo>
                  <a:cubicBezTo>
                    <a:pt x="5230" y="4263"/>
                    <a:pt x="5577" y="4042"/>
                    <a:pt x="5892" y="3885"/>
                  </a:cubicBezTo>
                  <a:close/>
                  <a:moveTo>
                    <a:pt x="4033" y="8516"/>
                  </a:moveTo>
                  <a:cubicBezTo>
                    <a:pt x="4159" y="8579"/>
                    <a:pt x="4317" y="8674"/>
                    <a:pt x="4474" y="8737"/>
                  </a:cubicBezTo>
                  <a:cubicBezTo>
                    <a:pt x="4632" y="8831"/>
                    <a:pt x="4758" y="8894"/>
                    <a:pt x="4915" y="8989"/>
                  </a:cubicBezTo>
                  <a:cubicBezTo>
                    <a:pt x="4663" y="9052"/>
                    <a:pt x="4474" y="9146"/>
                    <a:pt x="4254" y="9178"/>
                  </a:cubicBezTo>
                  <a:cubicBezTo>
                    <a:pt x="4159" y="8926"/>
                    <a:pt x="4096" y="8737"/>
                    <a:pt x="4033" y="8516"/>
                  </a:cubicBezTo>
                  <a:close/>
                  <a:moveTo>
                    <a:pt x="7782" y="8516"/>
                  </a:moveTo>
                  <a:cubicBezTo>
                    <a:pt x="7751" y="8737"/>
                    <a:pt x="7688" y="8989"/>
                    <a:pt x="7625" y="9178"/>
                  </a:cubicBezTo>
                  <a:cubicBezTo>
                    <a:pt x="7404" y="9083"/>
                    <a:pt x="7184" y="9052"/>
                    <a:pt x="6963" y="8989"/>
                  </a:cubicBezTo>
                  <a:cubicBezTo>
                    <a:pt x="7278" y="8831"/>
                    <a:pt x="7499" y="8674"/>
                    <a:pt x="7782" y="8516"/>
                  </a:cubicBezTo>
                  <a:close/>
                  <a:moveTo>
                    <a:pt x="1954" y="6846"/>
                  </a:moveTo>
                  <a:cubicBezTo>
                    <a:pt x="2300" y="7193"/>
                    <a:pt x="2710" y="7571"/>
                    <a:pt x="3151" y="7823"/>
                  </a:cubicBezTo>
                  <a:cubicBezTo>
                    <a:pt x="3214" y="8358"/>
                    <a:pt x="3309" y="8863"/>
                    <a:pt x="3403" y="9335"/>
                  </a:cubicBezTo>
                  <a:cubicBezTo>
                    <a:pt x="3090" y="9388"/>
                    <a:pt x="2806" y="9414"/>
                    <a:pt x="2555" y="9414"/>
                  </a:cubicBezTo>
                  <a:cubicBezTo>
                    <a:pt x="1015" y="9414"/>
                    <a:pt x="681" y="8445"/>
                    <a:pt x="1954" y="6846"/>
                  </a:cubicBezTo>
                  <a:close/>
                  <a:moveTo>
                    <a:pt x="9925" y="6846"/>
                  </a:moveTo>
                  <a:lnTo>
                    <a:pt x="9925" y="6846"/>
                  </a:lnTo>
                  <a:cubicBezTo>
                    <a:pt x="11167" y="8392"/>
                    <a:pt x="10934" y="9430"/>
                    <a:pt x="9267" y="9430"/>
                  </a:cubicBezTo>
                  <a:cubicBezTo>
                    <a:pt x="9032" y="9430"/>
                    <a:pt x="8768" y="9410"/>
                    <a:pt x="8475" y="9367"/>
                  </a:cubicBezTo>
                  <a:cubicBezTo>
                    <a:pt x="8538" y="8894"/>
                    <a:pt x="8664" y="8390"/>
                    <a:pt x="8727" y="7823"/>
                  </a:cubicBezTo>
                  <a:cubicBezTo>
                    <a:pt x="9137" y="7508"/>
                    <a:pt x="9515" y="7193"/>
                    <a:pt x="9925" y="6846"/>
                  </a:cubicBezTo>
                  <a:close/>
                  <a:moveTo>
                    <a:pt x="5924" y="9461"/>
                  </a:moveTo>
                  <a:cubicBezTo>
                    <a:pt x="6396" y="9650"/>
                    <a:pt x="6869" y="9839"/>
                    <a:pt x="7404" y="9965"/>
                  </a:cubicBezTo>
                  <a:cubicBezTo>
                    <a:pt x="6962" y="11056"/>
                    <a:pt x="6440" y="11607"/>
                    <a:pt x="5922" y="11607"/>
                  </a:cubicBezTo>
                  <a:cubicBezTo>
                    <a:pt x="5408" y="11607"/>
                    <a:pt x="4898" y="11064"/>
                    <a:pt x="4474" y="9965"/>
                  </a:cubicBezTo>
                  <a:cubicBezTo>
                    <a:pt x="4978" y="9839"/>
                    <a:pt x="5451" y="9650"/>
                    <a:pt x="5924" y="9461"/>
                  </a:cubicBezTo>
                  <a:close/>
                  <a:moveTo>
                    <a:pt x="5931" y="1"/>
                  </a:moveTo>
                  <a:cubicBezTo>
                    <a:pt x="5817" y="1"/>
                    <a:pt x="5699" y="14"/>
                    <a:pt x="5577" y="41"/>
                  </a:cubicBezTo>
                  <a:cubicBezTo>
                    <a:pt x="4632" y="262"/>
                    <a:pt x="4002" y="1333"/>
                    <a:pt x="3655" y="2278"/>
                  </a:cubicBezTo>
                  <a:cubicBezTo>
                    <a:pt x="3326" y="2223"/>
                    <a:pt x="2973" y="2187"/>
                    <a:pt x="2624" y="2187"/>
                  </a:cubicBezTo>
                  <a:cubicBezTo>
                    <a:pt x="1770" y="2187"/>
                    <a:pt x="939" y="2404"/>
                    <a:pt x="536" y="3097"/>
                  </a:cubicBezTo>
                  <a:cubicBezTo>
                    <a:pt x="1" y="4074"/>
                    <a:pt x="662" y="5334"/>
                    <a:pt x="1387" y="6216"/>
                  </a:cubicBezTo>
                  <a:cubicBezTo>
                    <a:pt x="788" y="6972"/>
                    <a:pt x="158" y="8043"/>
                    <a:pt x="379" y="8926"/>
                  </a:cubicBezTo>
                  <a:cubicBezTo>
                    <a:pt x="599" y="9650"/>
                    <a:pt x="1166" y="10028"/>
                    <a:pt x="1922" y="10186"/>
                  </a:cubicBezTo>
                  <a:cubicBezTo>
                    <a:pt x="2157" y="10241"/>
                    <a:pt x="2410" y="10266"/>
                    <a:pt x="2668" y="10266"/>
                  </a:cubicBezTo>
                  <a:cubicBezTo>
                    <a:pt x="2998" y="10266"/>
                    <a:pt x="3337" y="10225"/>
                    <a:pt x="3655" y="10154"/>
                  </a:cubicBezTo>
                  <a:cubicBezTo>
                    <a:pt x="4221" y="11678"/>
                    <a:pt x="5076" y="12434"/>
                    <a:pt x="5929" y="12434"/>
                  </a:cubicBezTo>
                  <a:cubicBezTo>
                    <a:pt x="6786" y="12434"/>
                    <a:pt x="7639" y="11670"/>
                    <a:pt x="8192" y="10154"/>
                  </a:cubicBezTo>
                  <a:cubicBezTo>
                    <a:pt x="8550" y="10215"/>
                    <a:pt x="8882" y="10243"/>
                    <a:pt x="9186" y="10243"/>
                  </a:cubicBezTo>
                  <a:cubicBezTo>
                    <a:pt x="11589" y="10243"/>
                    <a:pt x="12278" y="8453"/>
                    <a:pt x="10460" y="6216"/>
                  </a:cubicBezTo>
                  <a:cubicBezTo>
                    <a:pt x="12272" y="4014"/>
                    <a:pt x="11618" y="2182"/>
                    <a:pt x="9217" y="2182"/>
                  </a:cubicBezTo>
                  <a:cubicBezTo>
                    <a:pt x="8904" y="2182"/>
                    <a:pt x="8562" y="2213"/>
                    <a:pt x="8192" y="2278"/>
                  </a:cubicBezTo>
                  <a:cubicBezTo>
                    <a:pt x="7765" y="1139"/>
                    <a:pt x="7004" y="1"/>
                    <a:pt x="5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1" name="Google Shape;6009;p67"/>
            <p:cNvSpPr/>
            <p:nvPr/>
          </p:nvSpPr>
          <p:spPr>
            <a:xfrm>
              <a:off x="-42500725" y="3712425"/>
              <a:ext cx="63025" cy="62275"/>
            </a:xfrm>
            <a:custGeom>
              <a:avLst/>
              <a:gdLst/>
              <a:ahLst/>
              <a:cxnLst/>
              <a:rect l="l" t="t" r="r" b="b"/>
              <a:pathLst>
                <a:path w="2521" h="2491" extrusionOk="0">
                  <a:moveTo>
                    <a:pt x="1313" y="0"/>
                  </a:moveTo>
                  <a:cubicBezTo>
                    <a:pt x="1295" y="0"/>
                    <a:pt x="1278" y="1"/>
                    <a:pt x="1261" y="1"/>
                  </a:cubicBezTo>
                  <a:cubicBezTo>
                    <a:pt x="599" y="1"/>
                    <a:pt x="0" y="569"/>
                    <a:pt x="63" y="1230"/>
                  </a:cubicBezTo>
                  <a:cubicBezTo>
                    <a:pt x="0" y="1955"/>
                    <a:pt x="567" y="2490"/>
                    <a:pt x="1261" y="2490"/>
                  </a:cubicBezTo>
                  <a:cubicBezTo>
                    <a:pt x="1954" y="2490"/>
                    <a:pt x="2521" y="1955"/>
                    <a:pt x="2489" y="1230"/>
                  </a:cubicBezTo>
                  <a:cubicBezTo>
                    <a:pt x="2489" y="585"/>
                    <a:pt x="1980" y="0"/>
                    <a:pt x="13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140" name="Google Shape;6018;p67"/>
          <p:cNvGrpSpPr/>
          <p:nvPr/>
        </p:nvGrpSpPr>
        <p:grpSpPr>
          <a:xfrm>
            <a:off x="7665927" y="4173509"/>
            <a:ext cx="365204" cy="332669"/>
            <a:chOff x="-40745125" y="3632900"/>
            <a:chExt cx="318225" cy="289875"/>
          </a:xfrm>
          <a:solidFill>
            <a:srgbClr val="67BB8C"/>
          </a:solidFill>
        </p:grpSpPr>
        <p:sp>
          <p:nvSpPr>
            <p:cNvPr id="141" name="Google Shape;6019;p67"/>
            <p:cNvSpPr/>
            <p:nvPr/>
          </p:nvSpPr>
          <p:spPr>
            <a:xfrm>
              <a:off x="-40745125" y="3632900"/>
              <a:ext cx="300125" cy="82725"/>
            </a:xfrm>
            <a:custGeom>
              <a:avLst/>
              <a:gdLst/>
              <a:ahLst/>
              <a:cxnLst/>
              <a:rect l="l" t="t" r="r" b="b"/>
              <a:pathLst>
                <a:path w="12005" h="3309" extrusionOk="0">
                  <a:moveTo>
                    <a:pt x="1671" y="0"/>
                  </a:moveTo>
                  <a:cubicBezTo>
                    <a:pt x="757" y="0"/>
                    <a:pt x="1" y="757"/>
                    <a:pt x="1" y="1670"/>
                  </a:cubicBezTo>
                  <a:cubicBezTo>
                    <a:pt x="1" y="2552"/>
                    <a:pt x="757" y="3308"/>
                    <a:pt x="1671" y="3308"/>
                  </a:cubicBezTo>
                  <a:lnTo>
                    <a:pt x="11469" y="3308"/>
                  </a:lnTo>
                  <a:cubicBezTo>
                    <a:pt x="11815" y="3308"/>
                    <a:pt x="12004" y="2930"/>
                    <a:pt x="11784" y="2647"/>
                  </a:cubicBezTo>
                  <a:cubicBezTo>
                    <a:pt x="11595" y="2363"/>
                    <a:pt x="11469" y="2017"/>
                    <a:pt x="11469" y="1670"/>
                  </a:cubicBezTo>
                  <a:cubicBezTo>
                    <a:pt x="11469" y="1292"/>
                    <a:pt x="11595" y="946"/>
                    <a:pt x="11784" y="662"/>
                  </a:cubicBezTo>
                  <a:cubicBezTo>
                    <a:pt x="11973" y="410"/>
                    <a:pt x="11784" y="0"/>
                    <a:pt x="114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42" name="Google Shape;6020;p67"/>
            <p:cNvSpPr/>
            <p:nvPr/>
          </p:nvSpPr>
          <p:spPr>
            <a:xfrm>
              <a:off x="-40508050" y="3736075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2" y="3309"/>
                  </a:lnTo>
                  <a:lnTo>
                    <a:pt x="85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43" name="Google Shape;6021;p67"/>
            <p:cNvSpPr/>
            <p:nvPr/>
          </p:nvSpPr>
          <p:spPr>
            <a:xfrm>
              <a:off x="-40466300" y="3736875"/>
              <a:ext cx="39400" cy="82725"/>
            </a:xfrm>
            <a:custGeom>
              <a:avLst/>
              <a:gdLst/>
              <a:ahLst/>
              <a:cxnLst/>
              <a:rect l="l" t="t" r="r" b="b"/>
              <a:pathLst>
                <a:path w="1576" h="3309" extrusionOk="0">
                  <a:moveTo>
                    <a:pt x="1" y="0"/>
                  </a:moveTo>
                  <a:lnTo>
                    <a:pt x="1" y="3308"/>
                  </a:lnTo>
                  <a:lnTo>
                    <a:pt x="1198" y="3308"/>
                  </a:lnTo>
                  <a:cubicBezTo>
                    <a:pt x="1387" y="3277"/>
                    <a:pt x="1576" y="3088"/>
                    <a:pt x="1576" y="2899"/>
                  </a:cubicBezTo>
                  <a:lnTo>
                    <a:pt x="1576" y="410"/>
                  </a:lnTo>
                  <a:cubicBezTo>
                    <a:pt x="1576" y="158"/>
                    <a:pt x="1387" y="0"/>
                    <a:pt x="119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44" name="Google Shape;6022;p67"/>
            <p:cNvSpPr/>
            <p:nvPr/>
          </p:nvSpPr>
          <p:spPr>
            <a:xfrm>
              <a:off x="-40723050" y="3736075"/>
              <a:ext cx="194550" cy="82725"/>
            </a:xfrm>
            <a:custGeom>
              <a:avLst/>
              <a:gdLst/>
              <a:ahLst/>
              <a:cxnLst/>
              <a:rect l="l" t="t" r="r" b="b"/>
              <a:pathLst>
                <a:path w="7782" h="3309" extrusionOk="0"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2931"/>
                  </a:lnTo>
                  <a:cubicBezTo>
                    <a:pt x="0" y="3151"/>
                    <a:pt x="189" y="3309"/>
                    <a:pt x="441" y="3309"/>
                  </a:cubicBezTo>
                  <a:lnTo>
                    <a:pt x="7782" y="3309"/>
                  </a:lnTo>
                  <a:lnTo>
                    <a:pt x="778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45" name="Google Shape;6023;p67"/>
            <p:cNvSpPr/>
            <p:nvPr/>
          </p:nvSpPr>
          <p:spPr>
            <a:xfrm>
              <a:off x="-40681325" y="3839250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1" y="3309"/>
                  </a:lnTo>
                  <a:lnTo>
                    <a:pt x="8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46" name="Google Shape;6024;p67"/>
            <p:cNvSpPr/>
            <p:nvPr/>
          </p:nvSpPr>
          <p:spPr>
            <a:xfrm>
              <a:off x="-40639575" y="3840825"/>
              <a:ext cx="190625" cy="81950"/>
            </a:xfrm>
            <a:custGeom>
              <a:avLst/>
              <a:gdLst/>
              <a:ahLst/>
              <a:cxnLst/>
              <a:rect l="l" t="t" r="r" b="b"/>
              <a:pathLst>
                <a:path w="7625" h="3278" extrusionOk="0">
                  <a:moveTo>
                    <a:pt x="1" y="1"/>
                  </a:moveTo>
                  <a:lnTo>
                    <a:pt x="1" y="3277"/>
                  </a:lnTo>
                  <a:lnTo>
                    <a:pt x="7247" y="3277"/>
                  </a:lnTo>
                  <a:cubicBezTo>
                    <a:pt x="7467" y="3277"/>
                    <a:pt x="7625" y="3057"/>
                    <a:pt x="7625" y="2868"/>
                  </a:cubicBezTo>
                  <a:lnTo>
                    <a:pt x="7625" y="379"/>
                  </a:lnTo>
                  <a:cubicBezTo>
                    <a:pt x="7625" y="158"/>
                    <a:pt x="7436" y="1"/>
                    <a:pt x="72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47" name="Google Shape;6025;p67"/>
            <p:cNvSpPr/>
            <p:nvPr/>
          </p:nvSpPr>
          <p:spPr>
            <a:xfrm>
              <a:off x="-40745125" y="3840050"/>
              <a:ext cx="43350" cy="82725"/>
            </a:xfrm>
            <a:custGeom>
              <a:avLst/>
              <a:gdLst/>
              <a:ahLst/>
              <a:cxnLst/>
              <a:rect l="l" t="t" r="r" b="b"/>
              <a:pathLst>
                <a:path w="1734" h="3309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lnTo>
                    <a:pt x="1" y="2867"/>
                  </a:lnTo>
                  <a:cubicBezTo>
                    <a:pt x="1" y="3088"/>
                    <a:pt x="190" y="3308"/>
                    <a:pt x="442" y="3308"/>
                  </a:cubicBezTo>
                  <a:lnTo>
                    <a:pt x="1734" y="3308"/>
                  </a:lnTo>
                  <a:lnTo>
                    <a:pt x="173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sp>
        <p:nvSpPr>
          <p:cNvPr id="165" name="Google Shape;6043;p67"/>
          <p:cNvSpPr/>
          <p:nvPr/>
        </p:nvSpPr>
        <p:spPr>
          <a:xfrm>
            <a:off x="4558099" y="4157701"/>
            <a:ext cx="309172" cy="365204"/>
          </a:xfrm>
          <a:custGeom>
            <a:avLst/>
            <a:gdLst/>
            <a:ahLst/>
            <a:cxnLst/>
            <a:rect l="l" t="t" r="r" b="b"/>
            <a:pathLst>
              <a:path w="10776" h="12729" extrusionOk="0">
                <a:moveTo>
                  <a:pt x="1670" y="851"/>
                </a:moveTo>
                <a:lnTo>
                  <a:pt x="1670" y="9326"/>
                </a:lnTo>
                <a:cubicBezTo>
                  <a:pt x="1355" y="9326"/>
                  <a:pt x="1072" y="9421"/>
                  <a:pt x="851" y="9578"/>
                </a:cubicBezTo>
                <a:lnTo>
                  <a:pt x="851" y="2049"/>
                </a:lnTo>
                <a:cubicBezTo>
                  <a:pt x="851" y="1481"/>
                  <a:pt x="1198" y="1072"/>
                  <a:pt x="1670" y="851"/>
                </a:cubicBezTo>
                <a:close/>
                <a:moveTo>
                  <a:pt x="9925" y="10177"/>
                </a:moveTo>
                <a:lnTo>
                  <a:pt x="9925" y="10208"/>
                </a:lnTo>
                <a:lnTo>
                  <a:pt x="9925" y="11846"/>
                </a:lnTo>
                <a:lnTo>
                  <a:pt x="1670" y="11846"/>
                </a:lnTo>
                <a:cubicBezTo>
                  <a:pt x="1229" y="11846"/>
                  <a:pt x="851" y="11468"/>
                  <a:pt x="851" y="11027"/>
                </a:cubicBezTo>
                <a:cubicBezTo>
                  <a:pt x="851" y="10586"/>
                  <a:pt x="1229" y="10177"/>
                  <a:pt x="1670" y="10177"/>
                </a:cubicBezTo>
                <a:close/>
                <a:moveTo>
                  <a:pt x="2111" y="1"/>
                </a:moveTo>
                <a:cubicBezTo>
                  <a:pt x="914" y="1"/>
                  <a:pt x="1" y="946"/>
                  <a:pt x="1" y="2080"/>
                </a:cubicBezTo>
                <a:lnTo>
                  <a:pt x="1" y="11059"/>
                </a:lnTo>
                <a:cubicBezTo>
                  <a:pt x="1" y="11973"/>
                  <a:pt x="757" y="12729"/>
                  <a:pt x="1670" y="12729"/>
                </a:cubicBezTo>
                <a:lnTo>
                  <a:pt x="10334" y="12729"/>
                </a:lnTo>
                <a:cubicBezTo>
                  <a:pt x="10586" y="12729"/>
                  <a:pt x="10775" y="12508"/>
                  <a:pt x="10775" y="12319"/>
                </a:cubicBezTo>
                <a:lnTo>
                  <a:pt x="10775" y="473"/>
                </a:lnTo>
                <a:cubicBezTo>
                  <a:pt x="10775" y="221"/>
                  <a:pt x="10586" y="64"/>
                  <a:pt x="10334" y="64"/>
                </a:cubicBezTo>
                <a:lnTo>
                  <a:pt x="9105" y="64"/>
                </a:lnTo>
                <a:lnTo>
                  <a:pt x="9105" y="3781"/>
                </a:lnTo>
                <a:cubicBezTo>
                  <a:pt x="9105" y="4011"/>
                  <a:pt x="8912" y="4171"/>
                  <a:pt x="8708" y="4171"/>
                </a:cubicBezTo>
                <a:cubicBezTo>
                  <a:pt x="8604" y="4171"/>
                  <a:pt x="8498" y="4129"/>
                  <a:pt x="8412" y="4033"/>
                </a:cubicBezTo>
                <a:lnTo>
                  <a:pt x="7845" y="3498"/>
                </a:lnTo>
                <a:lnTo>
                  <a:pt x="7310" y="4033"/>
                </a:lnTo>
                <a:cubicBezTo>
                  <a:pt x="7214" y="4129"/>
                  <a:pt x="7100" y="4171"/>
                  <a:pt x="6991" y="4171"/>
                </a:cubicBezTo>
                <a:cubicBezTo>
                  <a:pt x="6778" y="4171"/>
                  <a:pt x="6585" y="4011"/>
                  <a:pt x="6585" y="3781"/>
                </a:cubicBezTo>
                <a:lnTo>
                  <a:pt x="6585" y="64"/>
                </a:lnTo>
                <a:lnTo>
                  <a:pt x="2111" y="64"/>
                </a:lnTo>
                <a:lnTo>
                  <a:pt x="2111" y="1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/>
          </a:p>
        </p:txBody>
      </p:sp>
      <p:grpSp>
        <p:nvGrpSpPr>
          <p:cNvPr id="174" name="Google Shape;6052;p67"/>
          <p:cNvGrpSpPr/>
          <p:nvPr/>
        </p:nvGrpSpPr>
        <p:grpSpPr>
          <a:xfrm>
            <a:off x="8328945" y="4140814"/>
            <a:ext cx="357086" cy="363398"/>
            <a:chOff x="-40372575" y="3604550"/>
            <a:chExt cx="311150" cy="316650"/>
          </a:xfrm>
          <a:solidFill>
            <a:srgbClr val="67BB8C"/>
          </a:solidFill>
        </p:grpSpPr>
        <p:sp>
          <p:nvSpPr>
            <p:cNvPr id="175" name="Google Shape;6053;p67"/>
            <p:cNvSpPr/>
            <p:nvPr/>
          </p:nvSpPr>
          <p:spPr>
            <a:xfrm>
              <a:off x="-40372575" y="3604550"/>
              <a:ext cx="311150" cy="134475"/>
            </a:xfrm>
            <a:custGeom>
              <a:avLst/>
              <a:gdLst/>
              <a:ahLst/>
              <a:cxnLst/>
              <a:rect l="l" t="t" r="r" b="b"/>
              <a:pathLst>
                <a:path w="12446" h="5379" extrusionOk="0">
                  <a:moveTo>
                    <a:pt x="3088" y="0"/>
                  </a:moveTo>
                  <a:cubicBezTo>
                    <a:pt x="1639" y="0"/>
                    <a:pt x="316" y="1008"/>
                    <a:pt x="95" y="2489"/>
                  </a:cubicBezTo>
                  <a:cubicBezTo>
                    <a:pt x="1" y="3214"/>
                    <a:pt x="190" y="3938"/>
                    <a:pt x="568" y="4506"/>
                  </a:cubicBezTo>
                  <a:cubicBezTo>
                    <a:pt x="962" y="5071"/>
                    <a:pt x="1607" y="5366"/>
                    <a:pt x="2240" y="5366"/>
                  </a:cubicBezTo>
                  <a:cubicBezTo>
                    <a:pt x="2772" y="5366"/>
                    <a:pt x="3296" y="5157"/>
                    <a:pt x="3655" y="4726"/>
                  </a:cubicBezTo>
                  <a:cubicBezTo>
                    <a:pt x="4569" y="3655"/>
                    <a:pt x="3844" y="2489"/>
                    <a:pt x="2836" y="2489"/>
                  </a:cubicBezTo>
                  <a:cubicBezTo>
                    <a:pt x="2584" y="2489"/>
                    <a:pt x="2427" y="2678"/>
                    <a:pt x="2427" y="2899"/>
                  </a:cubicBezTo>
                  <a:cubicBezTo>
                    <a:pt x="2427" y="3151"/>
                    <a:pt x="2616" y="3308"/>
                    <a:pt x="2836" y="3340"/>
                  </a:cubicBezTo>
                  <a:cubicBezTo>
                    <a:pt x="3057" y="3340"/>
                    <a:pt x="3214" y="3529"/>
                    <a:pt x="3214" y="3749"/>
                  </a:cubicBezTo>
                  <a:cubicBezTo>
                    <a:pt x="3214" y="3970"/>
                    <a:pt x="3025" y="4127"/>
                    <a:pt x="2836" y="4127"/>
                  </a:cubicBezTo>
                  <a:cubicBezTo>
                    <a:pt x="2049" y="4127"/>
                    <a:pt x="1450" y="3434"/>
                    <a:pt x="1608" y="2584"/>
                  </a:cubicBezTo>
                  <a:cubicBezTo>
                    <a:pt x="1754" y="1999"/>
                    <a:pt x="2279" y="1632"/>
                    <a:pt x="2882" y="1632"/>
                  </a:cubicBezTo>
                  <a:cubicBezTo>
                    <a:pt x="2930" y="1632"/>
                    <a:pt x="2977" y="1634"/>
                    <a:pt x="3025" y="1639"/>
                  </a:cubicBezTo>
                  <a:cubicBezTo>
                    <a:pt x="3624" y="1733"/>
                    <a:pt x="4128" y="2048"/>
                    <a:pt x="4474" y="2489"/>
                  </a:cubicBezTo>
                  <a:lnTo>
                    <a:pt x="7908" y="2489"/>
                  </a:lnTo>
                  <a:cubicBezTo>
                    <a:pt x="8255" y="2017"/>
                    <a:pt x="8759" y="1702"/>
                    <a:pt x="9358" y="1639"/>
                  </a:cubicBezTo>
                  <a:cubicBezTo>
                    <a:pt x="9406" y="1634"/>
                    <a:pt x="9453" y="1632"/>
                    <a:pt x="9501" y="1632"/>
                  </a:cubicBezTo>
                  <a:cubicBezTo>
                    <a:pt x="10104" y="1632"/>
                    <a:pt x="10629" y="1999"/>
                    <a:pt x="10775" y="2584"/>
                  </a:cubicBezTo>
                  <a:cubicBezTo>
                    <a:pt x="10964" y="3434"/>
                    <a:pt x="10334" y="4127"/>
                    <a:pt x="9547" y="4127"/>
                  </a:cubicBezTo>
                  <a:cubicBezTo>
                    <a:pt x="9326" y="4127"/>
                    <a:pt x="9137" y="3938"/>
                    <a:pt x="9137" y="3749"/>
                  </a:cubicBezTo>
                  <a:cubicBezTo>
                    <a:pt x="9137" y="3497"/>
                    <a:pt x="9326" y="3340"/>
                    <a:pt x="9547" y="3340"/>
                  </a:cubicBezTo>
                  <a:cubicBezTo>
                    <a:pt x="9799" y="3340"/>
                    <a:pt x="9956" y="3151"/>
                    <a:pt x="9956" y="2899"/>
                  </a:cubicBezTo>
                  <a:cubicBezTo>
                    <a:pt x="9956" y="2678"/>
                    <a:pt x="9767" y="2521"/>
                    <a:pt x="9547" y="2489"/>
                  </a:cubicBezTo>
                  <a:cubicBezTo>
                    <a:pt x="8539" y="2489"/>
                    <a:pt x="7814" y="3686"/>
                    <a:pt x="8728" y="4726"/>
                  </a:cubicBezTo>
                  <a:cubicBezTo>
                    <a:pt x="9099" y="5169"/>
                    <a:pt x="9626" y="5379"/>
                    <a:pt x="10158" y="5379"/>
                  </a:cubicBezTo>
                  <a:cubicBezTo>
                    <a:pt x="10800" y="5379"/>
                    <a:pt x="11451" y="5074"/>
                    <a:pt x="11847" y="4506"/>
                  </a:cubicBezTo>
                  <a:cubicBezTo>
                    <a:pt x="12225" y="3970"/>
                    <a:pt x="12445" y="3277"/>
                    <a:pt x="12319" y="2489"/>
                  </a:cubicBezTo>
                  <a:cubicBezTo>
                    <a:pt x="12130" y="1008"/>
                    <a:pt x="10775" y="0"/>
                    <a:pt x="93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76" name="Google Shape;6054;p67"/>
            <p:cNvSpPr/>
            <p:nvPr/>
          </p:nvSpPr>
          <p:spPr>
            <a:xfrm>
              <a:off x="-40312700" y="3730575"/>
              <a:ext cx="185100" cy="190625"/>
            </a:xfrm>
            <a:custGeom>
              <a:avLst/>
              <a:gdLst/>
              <a:ahLst/>
              <a:cxnLst/>
              <a:rect l="l" t="t" r="r" b="b"/>
              <a:pathLst>
                <a:path w="7404" h="7625" extrusionOk="0">
                  <a:moveTo>
                    <a:pt x="2426" y="0"/>
                  </a:moveTo>
                  <a:lnTo>
                    <a:pt x="2426" y="5639"/>
                  </a:lnTo>
                  <a:cubicBezTo>
                    <a:pt x="2426" y="5860"/>
                    <a:pt x="2237" y="6017"/>
                    <a:pt x="2048" y="6017"/>
                  </a:cubicBezTo>
                  <a:cubicBezTo>
                    <a:pt x="1796" y="6017"/>
                    <a:pt x="1638" y="5828"/>
                    <a:pt x="1638" y="5639"/>
                  </a:cubicBezTo>
                  <a:lnTo>
                    <a:pt x="1638" y="473"/>
                  </a:lnTo>
                  <a:cubicBezTo>
                    <a:pt x="1229" y="851"/>
                    <a:pt x="630" y="1103"/>
                    <a:pt x="0" y="1134"/>
                  </a:cubicBezTo>
                  <a:lnTo>
                    <a:pt x="0" y="7246"/>
                  </a:lnTo>
                  <a:cubicBezTo>
                    <a:pt x="0" y="7467"/>
                    <a:pt x="189" y="7624"/>
                    <a:pt x="378" y="7624"/>
                  </a:cubicBezTo>
                  <a:lnTo>
                    <a:pt x="6994" y="7624"/>
                  </a:lnTo>
                  <a:cubicBezTo>
                    <a:pt x="7246" y="7624"/>
                    <a:pt x="7404" y="7435"/>
                    <a:pt x="7404" y="7246"/>
                  </a:cubicBezTo>
                  <a:lnTo>
                    <a:pt x="7404" y="1134"/>
                  </a:lnTo>
                  <a:cubicBezTo>
                    <a:pt x="6774" y="1071"/>
                    <a:pt x="6175" y="788"/>
                    <a:pt x="5734" y="315"/>
                  </a:cubicBezTo>
                  <a:lnTo>
                    <a:pt x="5734" y="5639"/>
                  </a:lnTo>
                  <a:cubicBezTo>
                    <a:pt x="5734" y="5860"/>
                    <a:pt x="5545" y="6017"/>
                    <a:pt x="5324" y="6017"/>
                  </a:cubicBezTo>
                  <a:cubicBezTo>
                    <a:pt x="5072" y="6017"/>
                    <a:pt x="4915" y="5828"/>
                    <a:pt x="4915" y="5639"/>
                  </a:cubicBezTo>
                  <a:lnTo>
                    <a:pt x="4915" y="0"/>
                  </a:lnTo>
                  <a:lnTo>
                    <a:pt x="4096" y="0"/>
                  </a:lnTo>
                  <a:lnTo>
                    <a:pt x="4096" y="5639"/>
                  </a:lnTo>
                  <a:cubicBezTo>
                    <a:pt x="4096" y="5860"/>
                    <a:pt x="3907" y="6017"/>
                    <a:pt x="3686" y="6017"/>
                  </a:cubicBezTo>
                  <a:cubicBezTo>
                    <a:pt x="3466" y="6017"/>
                    <a:pt x="3277" y="5828"/>
                    <a:pt x="3277" y="5639"/>
                  </a:cubicBezTo>
                  <a:lnTo>
                    <a:pt x="3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77" name="Google Shape;6055;p67"/>
            <p:cNvSpPr/>
            <p:nvPr/>
          </p:nvSpPr>
          <p:spPr>
            <a:xfrm>
              <a:off x="-40250475" y="3688025"/>
              <a:ext cx="66950" cy="20500"/>
            </a:xfrm>
            <a:custGeom>
              <a:avLst/>
              <a:gdLst/>
              <a:ahLst/>
              <a:cxnLst/>
              <a:rect l="l" t="t" r="r" b="b"/>
              <a:pathLst>
                <a:path w="2678" h="820" extrusionOk="0">
                  <a:moveTo>
                    <a:pt x="0" y="1"/>
                  </a:moveTo>
                  <a:cubicBezTo>
                    <a:pt x="32" y="127"/>
                    <a:pt x="32" y="284"/>
                    <a:pt x="32" y="379"/>
                  </a:cubicBezTo>
                  <a:cubicBezTo>
                    <a:pt x="32" y="536"/>
                    <a:pt x="32" y="662"/>
                    <a:pt x="0" y="788"/>
                  </a:cubicBezTo>
                  <a:lnTo>
                    <a:pt x="2666" y="788"/>
                  </a:lnTo>
                  <a:cubicBezTo>
                    <a:pt x="2615" y="649"/>
                    <a:pt x="2615" y="555"/>
                    <a:pt x="2615" y="379"/>
                  </a:cubicBezTo>
                  <a:cubicBezTo>
                    <a:pt x="2615" y="284"/>
                    <a:pt x="2615" y="127"/>
                    <a:pt x="2678" y="1"/>
                  </a:cubicBezTo>
                  <a:close/>
                  <a:moveTo>
                    <a:pt x="2666" y="788"/>
                  </a:moveTo>
                  <a:cubicBezTo>
                    <a:pt x="2670" y="799"/>
                    <a:pt x="2674" y="809"/>
                    <a:pt x="2678" y="820"/>
                  </a:cubicBezTo>
                  <a:lnTo>
                    <a:pt x="2678" y="7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00" name="Google Shape;6078;p67"/>
          <p:cNvGrpSpPr/>
          <p:nvPr/>
        </p:nvGrpSpPr>
        <p:grpSpPr>
          <a:xfrm>
            <a:off x="5126250" y="4158603"/>
            <a:ext cx="365204" cy="363398"/>
            <a:chOff x="-41893475" y="3584850"/>
            <a:chExt cx="318225" cy="316650"/>
          </a:xfrm>
          <a:solidFill>
            <a:srgbClr val="67BB8C"/>
          </a:solidFill>
        </p:grpSpPr>
        <p:sp>
          <p:nvSpPr>
            <p:cNvPr id="201" name="Google Shape;6079;p67"/>
            <p:cNvSpPr/>
            <p:nvPr/>
          </p:nvSpPr>
          <p:spPr>
            <a:xfrm>
              <a:off x="-41827300" y="3715600"/>
              <a:ext cx="186675" cy="185900"/>
            </a:xfrm>
            <a:custGeom>
              <a:avLst/>
              <a:gdLst/>
              <a:ahLst/>
              <a:cxnLst/>
              <a:rect l="l" t="t" r="r" b="b"/>
              <a:pathLst>
                <a:path w="7467" h="7436" extrusionOk="0">
                  <a:moveTo>
                    <a:pt x="3686" y="1465"/>
                  </a:moveTo>
                  <a:cubicBezTo>
                    <a:pt x="3836" y="1465"/>
                    <a:pt x="3985" y="1544"/>
                    <a:pt x="4064" y="1702"/>
                  </a:cubicBezTo>
                  <a:lnTo>
                    <a:pt x="4537" y="2678"/>
                  </a:lnTo>
                  <a:lnTo>
                    <a:pt x="5608" y="2836"/>
                  </a:lnTo>
                  <a:cubicBezTo>
                    <a:pt x="5955" y="2867"/>
                    <a:pt x="6081" y="3308"/>
                    <a:pt x="5829" y="3561"/>
                  </a:cubicBezTo>
                  <a:lnTo>
                    <a:pt x="5041" y="4285"/>
                  </a:lnTo>
                  <a:lnTo>
                    <a:pt x="5261" y="5356"/>
                  </a:lnTo>
                  <a:cubicBezTo>
                    <a:pt x="5286" y="5630"/>
                    <a:pt x="5075" y="5845"/>
                    <a:pt x="4845" y="5845"/>
                  </a:cubicBezTo>
                  <a:cubicBezTo>
                    <a:pt x="4784" y="5845"/>
                    <a:pt x="4722" y="5830"/>
                    <a:pt x="4663" y="5797"/>
                  </a:cubicBezTo>
                  <a:lnTo>
                    <a:pt x="3686" y="5262"/>
                  </a:lnTo>
                  <a:lnTo>
                    <a:pt x="2678" y="5797"/>
                  </a:lnTo>
                  <a:cubicBezTo>
                    <a:pt x="2616" y="5828"/>
                    <a:pt x="2553" y="5842"/>
                    <a:pt x="2492" y="5842"/>
                  </a:cubicBezTo>
                  <a:cubicBezTo>
                    <a:pt x="2244" y="5842"/>
                    <a:pt x="2035" y="5609"/>
                    <a:pt x="2111" y="5356"/>
                  </a:cubicBezTo>
                  <a:lnTo>
                    <a:pt x="2300" y="4285"/>
                  </a:lnTo>
                  <a:lnTo>
                    <a:pt x="1512" y="3561"/>
                  </a:lnTo>
                  <a:cubicBezTo>
                    <a:pt x="1323" y="3308"/>
                    <a:pt x="1418" y="2867"/>
                    <a:pt x="1796" y="2836"/>
                  </a:cubicBezTo>
                  <a:lnTo>
                    <a:pt x="2836" y="2678"/>
                  </a:lnTo>
                  <a:lnTo>
                    <a:pt x="3308" y="1702"/>
                  </a:lnTo>
                  <a:cubicBezTo>
                    <a:pt x="3387" y="1544"/>
                    <a:pt x="3537" y="1465"/>
                    <a:pt x="3686" y="1465"/>
                  </a:cubicBezTo>
                  <a:close/>
                  <a:moveTo>
                    <a:pt x="3718" y="0"/>
                  </a:moveTo>
                  <a:cubicBezTo>
                    <a:pt x="1670" y="0"/>
                    <a:pt x="32" y="1670"/>
                    <a:pt x="32" y="3750"/>
                  </a:cubicBezTo>
                  <a:cubicBezTo>
                    <a:pt x="0" y="5766"/>
                    <a:pt x="1670" y="7436"/>
                    <a:pt x="3718" y="7436"/>
                  </a:cubicBezTo>
                  <a:cubicBezTo>
                    <a:pt x="5765" y="7436"/>
                    <a:pt x="7404" y="5797"/>
                    <a:pt x="7467" y="3750"/>
                  </a:cubicBezTo>
                  <a:cubicBezTo>
                    <a:pt x="7467" y="1702"/>
                    <a:pt x="5797" y="32"/>
                    <a:pt x="37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2" name="Google Shape;6080;p67"/>
            <p:cNvSpPr/>
            <p:nvPr/>
          </p:nvSpPr>
          <p:spPr>
            <a:xfrm>
              <a:off x="-41726500" y="3586725"/>
              <a:ext cx="151250" cy="147800"/>
            </a:xfrm>
            <a:custGeom>
              <a:avLst/>
              <a:gdLst/>
              <a:ahLst/>
              <a:cxnLst/>
              <a:rect l="l" t="t" r="r" b="b"/>
              <a:pathLst>
                <a:path w="6050" h="5912" extrusionOk="0">
                  <a:moveTo>
                    <a:pt x="3829" y="0"/>
                  </a:moveTo>
                  <a:cubicBezTo>
                    <a:pt x="3706" y="0"/>
                    <a:pt x="3580" y="47"/>
                    <a:pt x="3498" y="146"/>
                  </a:cubicBezTo>
                  <a:lnTo>
                    <a:pt x="1" y="4336"/>
                  </a:lnTo>
                  <a:cubicBezTo>
                    <a:pt x="1229" y="4399"/>
                    <a:pt x="2332" y="4998"/>
                    <a:pt x="3088" y="5912"/>
                  </a:cubicBezTo>
                  <a:lnTo>
                    <a:pt x="5861" y="2446"/>
                  </a:lnTo>
                  <a:cubicBezTo>
                    <a:pt x="6050" y="2289"/>
                    <a:pt x="6050" y="2037"/>
                    <a:pt x="5924" y="1879"/>
                  </a:cubicBezTo>
                  <a:lnTo>
                    <a:pt x="4128" y="115"/>
                  </a:lnTo>
                  <a:cubicBezTo>
                    <a:pt x="4053" y="40"/>
                    <a:pt x="3942" y="0"/>
                    <a:pt x="3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3" name="Google Shape;6081;p67"/>
            <p:cNvSpPr/>
            <p:nvPr/>
          </p:nvSpPr>
          <p:spPr>
            <a:xfrm>
              <a:off x="-41808400" y="3584850"/>
              <a:ext cx="148100" cy="89825"/>
            </a:xfrm>
            <a:custGeom>
              <a:avLst/>
              <a:gdLst/>
              <a:ahLst/>
              <a:cxnLst/>
              <a:rect l="l" t="t" r="r" b="b"/>
              <a:pathLst>
                <a:path w="5924" h="3593" extrusionOk="0">
                  <a:moveTo>
                    <a:pt x="0" y="1"/>
                  </a:moveTo>
                  <a:lnTo>
                    <a:pt x="2962" y="3592"/>
                  </a:lnTo>
                  <a:lnTo>
                    <a:pt x="592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4" name="Google Shape;6082;p67"/>
            <p:cNvSpPr/>
            <p:nvPr/>
          </p:nvSpPr>
          <p:spPr>
            <a:xfrm>
              <a:off x="-41893475" y="3586725"/>
              <a:ext cx="148875" cy="147025"/>
            </a:xfrm>
            <a:custGeom>
              <a:avLst/>
              <a:gdLst/>
              <a:ahLst/>
              <a:cxnLst/>
              <a:rect l="l" t="t" r="r" b="b"/>
              <a:pathLst>
                <a:path w="5955" h="5881" extrusionOk="0">
                  <a:moveTo>
                    <a:pt x="2194" y="0"/>
                  </a:moveTo>
                  <a:cubicBezTo>
                    <a:pt x="2084" y="0"/>
                    <a:pt x="1965" y="40"/>
                    <a:pt x="1859" y="115"/>
                  </a:cubicBezTo>
                  <a:lnTo>
                    <a:pt x="95" y="1879"/>
                  </a:lnTo>
                  <a:cubicBezTo>
                    <a:pt x="1" y="2037"/>
                    <a:pt x="1" y="2289"/>
                    <a:pt x="95" y="2446"/>
                  </a:cubicBezTo>
                  <a:lnTo>
                    <a:pt x="2899" y="5880"/>
                  </a:lnTo>
                  <a:cubicBezTo>
                    <a:pt x="3655" y="4998"/>
                    <a:pt x="4758" y="4399"/>
                    <a:pt x="5955" y="4305"/>
                  </a:cubicBezTo>
                  <a:lnTo>
                    <a:pt x="2490" y="146"/>
                  </a:lnTo>
                  <a:cubicBezTo>
                    <a:pt x="2424" y="47"/>
                    <a:pt x="2315" y="0"/>
                    <a:pt x="21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31" name="Google Shape;6110;p67"/>
          <p:cNvGrpSpPr/>
          <p:nvPr/>
        </p:nvGrpSpPr>
        <p:grpSpPr>
          <a:xfrm>
            <a:off x="5733037" y="4193491"/>
            <a:ext cx="362507" cy="283867"/>
            <a:chOff x="-41526450" y="3653375"/>
            <a:chExt cx="315875" cy="247350"/>
          </a:xfrm>
          <a:solidFill>
            <a:srgbClr val="67BB8C"/>
          </a:solidFill>
        </p:grpSpPr>
        <p:sp>
          <p:nvSpPr>
            <p:cNvPr id="232" name="Google Shape;6111;p67"/>
            <p:cNvSpPr/>
            <p:nvPr/>
          </p:nvSpPr>
          <p:spPr>
            <a:xfrm>
              <a:off x="-41526450" y="3860525"/>
              <a:ext cx="315875" cy="40200"/>
            </a:xfrm>
            <a:custGeom>
              <a:avLst/>
              <a:gdLst/>
              <a:ahLst/>
              <a:cxnLst/>
              <a:rect l="l" t="t" r="r" b="b"/>
              <a:pathLst>
                <a:path w="12635" h="1608" extrusionOk="0">
                  <a:moveTo>
                    <a:pt x="379" y="0"/>
                  </a:moveTo>
                  <a:cubicBezTo>
                    <a:pt x="159" y="0"/>
                    <a:pt x="1" y="189"/>
                    <a:pt x="1" y="378"/>
                  </a:cubicBezTo>
                  <a:cubicBezTo>
                    <a:pt x="1" y="1040"/>
                    <a:pt x="537" y="1607"/>
                    <a:pt x="1198" y="1607"/>
                  </a:cubicBezTo>
                  <a:lnTo>
                    <a:pt x="11406" y="1607"/>
                  </a:lnTo>
                  <a:cubicBezTo>
                    <a:pt x="12067" y="1607"/>
                    <a:pt x="12634" y="1072"/>
                    <a:pt x="12634" y="378"/>
                  </a:cubicBezTo>
                  <a:cubicBezTo>
                    <a:pt x="12603" y="158"/>
                    <a:pt x="12445" y="0"/>
                    <a:pt x="12193" y="0"/>
                  </a:cubicBezTo>
                  <a:lnTo>
                    <a:pt x="10965" y="0"/>
                  </a:lnTo>
                  <a:lnTo>
                    <a:pt x="10965" y="378"/>
                  </a:lnTo>
                  <a:cubicBezTo>
                    <a:pt x="10965" y="630"/>
                    <a:pt x="10776" y="819"/>
                    <a:pt x="10555" y="819"/>
                  </a:cubicBezTo>
                  <a:cubicBezTo>
                    <a:pt x="10303" y="819"/>
                    <a:pt x="10146" y="630"/>
                    <a:pt x="10146" y="378"/>
                  </a:cubicBezTo>
                  <a:lnTo>
                    <a:pt x="10146" y="0"/>
                  </a:lnTo>
                  <a:lnTo>
                    <a:pt x="9326" y="0"/>
                  </a:lnTo>
                  <a:lnTo>
                    <a:pt x="9326" y="378"/>
                  </a:lnTo>
                  <a:cubicBezTo>
                    <a:pt x="9326" y="630"/>
                    <a:pt x="9137" y="819"/>
                    <a:pt x="8917" y="819"/>
                  </a:cubicBezTo>
                  <a:cubicBezTo>
                    <a:pt x="8696" y="819"/>
                    <a:pt x="8507" y="630"/>
                    <a:pt x="8507" y="378"/>
                  </a:cubicBezTo>
                  <a:lnTo>
                    <a:pt x="85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33" name="Google Shape;6112;p67"/>
            <p:cNvSpPr/>
            <p:nvPr/>
          </p:nvSpPr>
          <p:spPr>
            <a:xfrm>
              <a:off x="-41506750" y="3653375"/>
              <a:ext cx="275700" cy="186700"/>
            </a:xfrm>
            <a:custGeom>
              <a:avLst/>
              <a:gdLst/>
              <a:ahLst/>
              <a:cxnLst/>
              <a:rect l="l" t="t" r="r" b="b"/>
              <a:pathLst>
                <a:path w="11028" h="7468" extrusionOk="0">
                  <a:moveTo>
                    <a:pt x="3794" y="1673"/>
                  </a:moveTo>
                  <a:cubicBezTo>
                    <a:pt x="3841" y="1673"/>
                    <a:pt x="3890" y="1682"/>
                    <a:pt x="3939" y="1702"/>
                  </a:cubicBezTo>
                  <a:lnTo>
                    <a:pt x="6428" y="2521"/>
                  </a:lnTo>
                  <a:cubicBezTo>
                    <a:pt x="6680" y="2616"/>
                    <a:pt x="6806" y="2994"/>
                    <a:pt x="6585" y="3214"/>
                  </a:cubicBezTo>
                  <a:lnTo>
                    <a:pt x="6018" y="3750"/>
                  </a:lnTo>
                  <a:lnTo>
                    <a:pt x="7404" y="5136"/>
                  </a:lnTo>
                  <a:cubicBezTo>
                    <a:pt x="7593" y="5262"/>
                    <a:pt x="7593" y="5514"/>
                    <a:pt x="7436" y="5671"/>
                  </a:cubicBezTo>
                  <a:cubicBezTo>
                    <a:pt x="7357" y="5750"/>
                    <a:pt x="7247" y="5790"/>
                    <a:pt x="7136" y="5790"/>
                  </a:cubicBezTo>
                  <a:cubicBezTo>
                    <a:pt x="7026" y="5790"/>
                    <a:pt x="6916" y="5750"/>
                    <a:pt x="6837" y="5671"/>
                  </a:cubicBezTo>
                  <a:lnTo>
                    <a:pt x="5451" y="4317"/>
                  </a:lnTo>
                  <a:lnTo>
                    <a:pt x="4915" y="4852"/>
                  </a:lnTo>
                  <a:cubicBezTo>
                    <a:pt x="4821" y="4947"/>
                    <a:pt x="4714" y="4988"/>
                    <a:pt x="4613" y="4988"/>
                  </a:cubicBezTo>
                  <a:cubicBezTo>
                    <a:pt x="4444" y="4988"/>
                    <a:pt x="4293" y="4872"/>
                    <a:pt x="4254" y="4695"/>
                  </a:cubicBezTo>
                  <a:lnTo>
                    <a:pt x="3435" y="2206"/>
                  </a:lnTo>
                  <a:cubicBezTo>
                    <a:pt x="3328" y="1940"/>
                    <a:pt x="3537" y="1673"/>
                    <a:pt x="3794" y="1673"/>
                  </a:cubicBezTo>
                  <a:close/>
                  <a:moveTo>
                    <a:pt x="1198" y="1"/>
                  </a:moveTo>
                  <a:cubicBezTo>
                    <a:pt x="536" y="1"/>
                    <a:pt x="1" y="568"/>
                    <a:pt x="1" y="1229"/>
                  </a:cubicBezTo>
                  <a:lnTo>
                    <a:pt x="1" y="7467"/>
                  </a:lnTo>
                  <a:lnTo>
                    <a:pt x="11027" y="7467"/>
                  </a:lnTo>
                  <a:lnTo>
                    <a:pt x="11027" y="1229"/>
                  </a:lnTo>
                  <a:cubicBezTo>
                    <a:pt x="11027" y="568"/>
                    <a:pt x="10460" y="1"/>
                    <a:pt x="976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56" name="Google Shape;5972;p67"/>
          <p:cNvGrpSpPr/>
          <p:nvPr/>
        </p:nvGrpSpPr>
        <p:grpSpPr>
          <a:xfrm>
            <a:off x="3923617" y="1891744"/>
            <a:ext cx="360504" cy="414709"/>
            <a:chOff x="-42971725" y="3217825"/>
            <a:chExt cx="275675" cy="317125"/>
          </a:xfrm>
          <a:solidFill>
            <a:srgbClr val="67BB8C"/>
          </a:solidFill>
        </p:grpSpPr>
        <p:sp>
          <p:nvSpPr>
            <p:cNvPr id="257" name="Google Shape;5973;p67"/>
            <p:cNvSpPr/>
            <p:nvPr/>
          </p:nvSpPr>
          <p:spPr>
            <a:xfrm>
              <a:off x="-42951250" y="3279250"/>
              <a:ext cx="233950" cy="152050"/>
            </a:xfrm>
            <a:custGeom>
              <a:avLst/>
              <a:gdLst/>
              <a:ahLst/>
              <a:cxnLst/>
              <a:rect l="l" t="t" r="r" b="b"/>
              <a:pathLst>
                <a:path w="9358" h="6082" extrusionOk="0">
                  <a:moveTo>
                    <a:pt x="379" y="1"/>
                  </a:moveTo>
                  <a:cubicBezTo>
                    <a:pt x="158" y="1"/>
                    <a:pt x="1" y="221"/>
                    <a:pt x="1" y="410"/>
                  </a:cubicBezTo>
                  <a:lnTo>
                    <a:pt x="1" y="6081"/>
                  </a:lnTo>
                  <a:lnTo>
                    <a:pt x="9357" y="6081"/>
                  </a:lnTo>
                  <a:lnTo>
                    <a:pt x="9357" y="410"/>
                  </a:lnTo>
                  <a:cubicBezTo>
                    <a:pt x="9357" y="158"/>
                    <a:pt x="9168" y="1"/>
                    <a:pt x="89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58" name="Google Shape;5974;p67"/>
            <p:cNvSpPr/>
            <p:nvPr/>
          </p:nvSpPr>
          <p:spPr>
            <a:xfrm>
              <a:off x="-42971725" y="3451750"/>
              <a:ext cx="275675" cy="83200"/>
            </a:xfrm>
            <a:custGeom>
              <a:avLst/>
              <a:gdLst/>
              <a:ahLst/>
              <a:cxnLst/>
              <a:rect l="l" t="t" r="r" b="b"/>
              <a:pathLst>
                <a:path w="11027" h="3328" extrusionOk="0">
                  <a:moveTo>
                    <a:pt x="63" y="0"/>
                  </a:moveTo>
                  <a:cubicBezTo>
                    <a:pt x="32" y="126"/>
                    <a:pt x="0" y="284"/>
                    <a:pt x="0" y="410"/>
                  </a:cubicBezTo>
                  <a:cubicBezTo>
                    <a:pt x="0" y="1103"/>
                    <a:pt x="536" y="1670"/>
                    <a:pt x="1198" y="1670"/>
                  </a:cubicBezTo>
                  <a:lnTo>
                    <a:pt x="3151" y="1670"/>
                  </a:lnTo>
                  <a:lnTo>
                    <a:pt x="2615" y="2710"/>
                  </a:lnTo>
                  <a:cubicBezTo>
                    <a:pt x="2521" y="2930"/>
                    <a:pt x="2615" y="3182"/>
                    <a:pt x="2836" y="3277"/>
                  </a:cubicBezTo>
                  <a:cubicBezTo>
                    <a:pt x="2889" y="3312"/>
                    <a:pt x="2949" y="3328"/>
                    <a:pt x="3009" y="3328"/>
                  </a:cubicBezTo>
                  <a:cubicBezTo>
                    <a:pt x="3166" y="3328"/>
                    <a:pt x="3326" y="3224"/>
                    <a:pt x="3371" y="3088"/>
                  </a:cubicBezTo>
                  <a:lnTo>
                    <a:pt x="4096" y="1639"/>
                  </a:lnTo>
                  <a:lnTo>
                    <a:pt x="5073" y="1639"/>
                  </a:lnTo>
                  <a:lnTo>
                    <a:pt x="5073" y="2867"/>
                  </a:lnTo>
                  <a:cubicBezTo>
                    <a:pt x="5073" y="3119"/>
                    <a:pt x="5262" y="3308"/>
                    <a:pt x="5514" y="3308"/>
                  </a:cubicBezTo>
                  <a:cubicBezTo>
                    <a:pt x="5734" y="3308"/>
                    <a:pt x="5892" y="3119"/>
                    <a:pt x="5892" y="2867"/>
                  </a:cubicBezTo>
                  <a:lnTo>
                    <a:pt x="5892" y="1639"/>
                  </a:lnTo>
                  <a:lnTo>
                    <a:pt x="6868" y="1639"/>
                  </a:lnTo>
                  <a:lnTo>
                    <a:pt x="7593" y="3088"/>
                  </a:lnTo>
                  <a:cubicBezTo>
                    <a:pt x="7688" y="3230"/>
                    <a:pt x="7835" y="3301"/>
                    <a:pt x="7983" y="3301"/>
                  </a:cubicBezTo>
                  <a:cubicBezTo>
                    <a:pt x="8032" y="3301"/>
                    <a:pt x="8081" y="3293"/>
                    <a:pt x="8129" y="3277"/>
                  </a:cubicBezTo>
                  <a:cubicBezTo>
                    <a:pt x="8349" y="3151"/>
                    <a:pt x="8412" y="2930"/>
                    <a:pt x="8349" y="2710"/>
                  </a:cubicBezTo>
                  <a:lnTo>
                    <a:pt x="7814" y="1670"/>
                  </a:lnTo>
                  <a:lnTo>
                    <a:pt x="9767" y="1670"/>
                  </a:lnTo>
                  <a:cubicBezTo>
                    <a:pt x="10429" y="1670"/>
                    <a:pt x="11027" y="1103"/>
                    <a:pt x="11027" y="410"/>
                  </a:cubicBezTo>
                  <a:cubicBezTo>
                    <a:pt x="11027" y="252"/>
                    <a:pt x="10964" y="126"/>
                    <a:pt x="109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59" name="Google Shape;5975;p67"/>
            <p:cNvSpPr/>
            <p:nvPr/>
          </p:nvSpPr>
          <p:spPr>
            <a:xfrm>
              <a:off x="-42866975" y="3217825"/>
              <a:ext cx="63025" cy="40975"/>
            </a:xfrm>
            <a:custGeom>
              <a:avLst/>
              <a:gdLst/>
              <a:ahLst/>
              <a:cxnLst/>
              <a:rect l="l" t="t" r="r" b="b"/>
              <a:pathLst>
                <a:path w="2521" h="1639" extrusionOk="0">
                  <a:moveTo>
                    <a:pt x="442" y="0"/>
                  </a:moveTo>
                  <a:cubicBezTo>
                    <a:pt x="221" y="0"/>
                    <a:pt x="1" y="189"/>
                    <a:pt x="1" y="410"/>
                  </a:cubicBezTo>
                  <a:lnTo>
                    <a:pt x="1" y="1639"/>
                  </a:lnTo>
                  <a:lnTo>
                    <a:pt x="2489" y="1639"/>
                  </a:lnTo>
                  <a:lnTo>
                    <a:pt x="2489" y="410"/>
                  </a:lnTo>
                  <a:lnTo>
                    <a:pt x="2521" y="410"/>
                  </a:lnTo>
                  <a:cubicBezTo>
                    <a:pt x="2521" y="189"/>
                    <a:pt x="2332" y="0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60" name="Google Shape;5984;p67"/>
          <p:cNvGrpSpPr/>
          <p:nvPr/>
        </p:nvGrpSpPr>
        <p:grpSpPr>
          <a:xfrm>
            <a:off x="6993480" y="1888680"/>
            <a:ext cx="416114" cy="415100"/>
            <a:chOff x="-41111350" y="3239100"/>
            <a:chExt cx="318200" cy="317425"/>
          </a:xfrm>
          <a:solidFill>
            <a:srgbClr val="67BB8C"/>
          </a:solidFill>
        </p:grpSpPr>
        <p:sp>
          <p:nvSpPr>
            <p:cNvPr id="261" name="Google Shape;5985;p67"/>
            <p:cNvSpPr/>
            <p:nvPr/>
          </p:nvSpPr>
          <p:spPr>
            <a:xfrm>
              <a:off x="-41111350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2930" y="1670"/>
                  </a:moveTo>
                  <a:cubicBezTo>
                    <a:pt x="3119" y="1670"/>
                    <a:pt x="3308" y="1859"/>
                    <a:pt x="3308" y="2048"/>
                  </a:cubicBezTo>
                  <a:lnTo>
                    <a:pt x="3308" y="2489"/>
                  </a:lnTo>
                  <a:lnTo>
                    <a:pt x="3749" y="2489"/>
                  </a:lnTo>
                  <a:cubicBezTo>
                    <a:pt x="4001" y="2489"/>
                    <a:pt x="4159" y="2678"/>
                    <a:pt x="4159" y="2930"/>
                  </a:cubicBezTo>
                  <a:cubicBezTo>
                    <a:pt x="4159" y="3151"/>
                    <a:pt x="3938" y="3340"/>
                    <a:pt x="3749" y="3340"/>
                  </a:cubicBezTo>
                  <a:lnTo>
                    <a:pt x="3308" y="3340"/>
                  </a:lnTo>
                  <a:lnTo>
                    <a:pt x="3308" y="3781"/>
                  </a:lnTo>
                  <a:cubicBezTo>
                    <a:pt x="3308" y="4001"/>
                    <a:pt x="3119" y="4159"/>
                    <a:pt x="2930" y="4159"/>
                  </a:cubicBezTo>
                  <a:cubicBezTo>
                    <a:pt x="2710" y="4159"/>
                    <a:pt x="2520" y="3970"/>
                    <a:pt x="2520" y="3781"/>
                  </a:cubicBezTo>
                  <a:lnTo>
                    <a:pt x="2520" y="3340"/>
                  </a:lnTo>
                  <a:lnTo>
                    <a:pt x="2079" y="3340"/>
                  </a:lnTo>
                  <a:cubicBezTo>
                    <a:pt x="1859" y="3340"/>
                    <a:pt x="1701" y="3151"/>
                    <a:pt x="1701" y="2930"/>
                  </a:cubicBezTo>
                  <a:cubicBezTo>
                    <a:pt x="1701" y="2678"/>
                    <a:pt x="1859" y="2489"/>
                    <a:pt x="2079" y="2489"/>
                  </a:cubicBezTo>
                  <a:lnTo>
                    <a:pt x="2520" y="2489"/>
                  </a:lnTo>
                  <a:lnTo>
                    <a:pt x="2520" y="2048"/>
                  </a:lnTo>
                  <a:cubicBezTo>
                    <a:pt x="2520" y="1827"/>
                    <a:pt x="2710" y="1670"/>
                    <a:pt x="2930" y="1670"/>
                  </a:cubicBezTo>
                  <a:close/>
                  <a:moveTo>
                    <a:pt x="441" y="0"/>
                  </a:moveTo>
                  <a:cubicBezTo>
                    <a:pt x="189" y="0"/>
                    <a:pt x="0" y="189"/>
                    <a:pt x="0" y="441"/>
                  </a:cubicBezTo>
                  <a:lnTo>
                    <a:pt x="0" y="5387"/>
                  </a:lnTo>
                  <a:cubicBezTo>
                    <a:pt x="32" y="5639"/>
                    <a:pt x="221" y="5797"/>
                    <a:pt x="441" y="5797"/>
                  </a:cubicBezTo>
                  <a:lnTo>
                    <a:pt x="5387" y="5797"/>
                  </a:lnTo>
                  <a:cubicBezTo>
                    <a:pt x="5639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39" y="0"/>
                    <a:pt x="538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62" name="Google Shape;5986;p67"/>
            <p:cNvSpPr/>
            <p:nvPr/>
          </p:nvSpPr>
          <p:spPr>
            <a:xfrm>
              <a:off x="-41110575" y="3412375"/>
              <a:ext cx="146525" cy="144150"/>
            </a:xfrm>
            <a:custGeom>
              <a:avLst/>
              <a:gdLst/>
              <a:ahLst/>
              <a:cxnLst/>
              <a:rect l="l" t="t" r="r" b="b"/>
              <a:pathLst>
                <a:path w="5861" h="5766" extrusionOk="0">
                  <a:moveTo>
                    <a:pt x="3450" y="1859"/>
                  </a:moveTo>
                  <a:cubicBezTo>
                    <a:pt x="3561" y="1859"/>
                    <a:pt x="3671" y="1890"/>
                    <a:pt x="3750" y="1953"/>
                  </a:cubicBezTo>
                  <a:cubicBezTo>
                    <a:pt x="3907" y="2111"/>
                    <a:pt x="3907" y="2395"/>
                    <a:pt x="3750" y="2552"/>
                  </a:cubicBezTo>
                  <a:lnTo>
                    <a:pt x="3466" y="2836"/>
                  </a:lnTo>
                  <a:lnTo>
                    <a:pt x="3750" y="3119"/>
                  </a:lnTo>
                  <a:cubicBezTo>
                    <a:pt x="3907" y="3277"/>
                    <a:pt x="3907" y="3529"/>
                    <a:pt x="3750" y="3686"/>
                  </a:cubicBezTo>
                  <a:cubicBezTo>
                    <a:pt x="3671" y="3765"/>
                    <a:pt x="3561" y="3804"/>
                    <a:pt x="3450" y="3804"/>
                  </a:cubicBezTo>
                  <a:cubicBezTo>
                    <a:pt x="3340" y="3804"/>
                    <a:pt x="3230" y="3765"/>
                    <a:pt x="3151" y="3686"/>
                  </a:cubicBezTo>
                  <a:lnTo>
                    <a:pt x="2899" y="3434"/>
                  </a:lnTo>
                  <a:lnTo>
                    <a:pt x="2616" y="3686"/>
                  </a:lnTo>
                  <a:cubicBezTo>
                    <a:pt x="2537" y="3765"/>
                    <a:pt x="2426" y="3804"/>
                    <a:pt x="2316" y="3804"/>
                  </a:cubicBezTo>
                  <a:cubicBezTo>
                    <a:pt x="2206" y="3804"/>
                    <a:pt x="2096" y="3765"/>
                    <a:pt x="2017" y="3686"/>
                  </a:cubicBezTo>
                  <a:cubicBezTo>
                    <a:pt x="1859" y="3529"/>
                    <a:pt x="1859" y="3277"/>
                    <a:pt x="2017" y="3119"/>
                  </a:cubicBezTo>
                  <a:lnTo>
                    <a:pt x="2300" y="2836"/>
                  </a:lnTo>
                  <a:lnTo>
                    <a:pt x="2017" y="2552"/>
                  </a:lnTo>
                  <a:cubicBezTo>
                    <a:pt x="1859" y="2395"/>
                    <a:pt x="1859" y="2111"/>
                    <a:pt x="2017" y="1953"/>
                  </a:cubicBezTo>
                  <a:cubicBezTo>
                    <a:pt x="2096" y="1890"/>
                    <a:pt x="2206" y="1859"/>
                    <a:pt x="2316" y="1859"/>
                  </a:cubicBezTo>
                  <a:cubicBezTo>
                    <a:pt x="2426" y="1859"/>
                    <a:pt x="2537" y="1890"/>
                    <a:pt x="2616" y="1953"/>
                  </a:cubicBezTo>
                  <a:lnTo>
                    <a:pt x="2899" y="2237"/>
                  </a:lnTo>
                  <a:lnTo>
                    <a:pt x="3151" y="1953"/>
                  </a:lnTo>
                  <a:cubicBezTo>
                    <a:pt x="3230" y="1890"/>
                    <a:pt x="3340" y="1859"/>
                    <a:pt x="3450" y="1859"/>
                  </a:cubicBezTo>
                  <a:close/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lnTo>
                    <a:pt x="1" y="5356"/>
                  </a:lnTo>
                  <a:cubicBezTo>
                    <a:pt x="1" y="5608"/>
                    <a:pt x="221" y="5766"/>
                    <a:pt x="442" y="5766"/>
                  </a:cubicBezTo>
                  <a:lnTo>
                    <a:pt x="5419" y="5766"/>
                  </a:lnTo>
                  <a:cubicBezTo>
                    <a:pt x="5640" y="5766"/>
                    <a:pt x="5861" y="5545"/>
                    <a:pt x="5861" y="5356"/>
                  </a:cubicBezTo>
                  <a:lnTo>
                    <a:pt x="5861" y="378"/>
                  </a:lnTo>
                  <a:cubicBezTo>
                    <a:pt x="5861" y="158"/>
                    <a:pt x="5640" y="0"/>
                    <a:pt x="54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63" name="Google Shape;5987;p67"/>
            <p:cNvSpPr/>
            <p:nvPr/>
          </p:nvSpPr>
          <p:spPr>
            <a:xfrm>
              <a:off x="-40938875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3750" y="2457"/>
                  </a:moveTo>
                  <a:cubicBezTo>
                    <a:pt x="3970" y="2457"/>
                    <a:pt x="4128" y="2646"/>
                    <a:pt x="4128" y="2867"/>
                  </a:cubicBezTo>
                  <a:cubicBezTo>
                    <a:pt x="4159" y="3151"/>
                    <a:pt x="3970" y="3308"/>
                    <a:pt x="3750" y="3308"/>
                  </a:cubicBezTo>
                  <a:lnTo>
                    <a:pt x="2080" y="3308"/>
                  </a:lnTo>
                  <a:cubicBezTo>
                    <a:pt x="1859" y="3308"/>
                    <a:pt x="1702" y="3119"/>
                    <a:pt x="1702" y="2867"/>
                  </a:cubicBezTo>
                  <a:cubicBezTo>
                    <a:pt x="1702" y="2646"/>
                    <a:pt x="1891" y="2457"/>
                    <a:pt x="2080" y="2457"/>
                  </a:cubicBezTo>
                  <a:close/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5387"/>
                  </a:lnTo>
                  <a:cubicBezTo>
                    <a:pt x="1" y="5639"/>
                    <a:pt x="190" y="5797"/>
                    <a:pt x="442" y="5797"/>
                  </a:cubicBezTo>
                  <a:lnTo>
                    <a:pt x="5388" y="5797"/>
                  </a:lnTo>
                  <a:cubicBezTo>
                    <a:pt x="5640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64" name="Google Shape;5988;p67"/>
            <p:cNvSpPr/>
            <p:nvPr/>
          </p:nvSpPr>
          <p:spPr>
            <a:xfrm>
              <a:off x="-40938875" y="3411575"/>
              <a:ext cx="145725" cy="144950"/>
            </a:xfrm>
            <a:custGeom>
              <a:avLst/>
              <a:gdLst/>
              <a:ahLst/>
              <a:cxnLst/>
              <a:rect l="l" t="t" r="r" b="b"/>
              <a:pathLst>
                <a:path w="5829" h="5798" extrusionOk="0">
                  <a:moveTo>
                    <a:pt x="3750" y="1639"/>
                  </a:moveTo>
                  <a:cubicBezTo>
                    <a:pt x="3970" y="1639"/>
                    <a:pt x="4128" y="1859"/>
                    <a:pt x="4128" y="2080"/>
                  </a:cubicBezTo>
                  <a:cubicBezTo>
                    <a:pt x="4159" y="2332"/>
                    <a:pt x="3970" y="2490"/>
                    <a:pt x="3750" y="2490"/>
                  </a:cubicBezTo>
                  <a:lnTo>
                    <a:pt x="2080" y="2490"/>
                  </a:lnTo>
                  <a:cubicBezTo>
                    <a:pt x="1859" y="2490"/>
                    <a:pt x="1702" y="2269"/>
                    <a:pt x="1702" y="2080"/>
                  </a:cubicBezTo>
                  <a:cubicBezTo>
                    <a:pt x="1702" y="1859"/>
                    <a:pt x="1891" y="1639"/>
                    <a:pt x="2080" y="1639"/>
                  </a:cubicBezTo>
                  <a:close/>
                  <a:moveTo>
                    <a:pt x="3750" y="3309"/>
                  </a:moveTo>
                  <a:cubicBezTo>
                    <a:pt x="3970" y="3309"/>
                    <a:pt x="4128" y="3498"/>
                    <a:pt x="4128" y="3687"/>
                  </a:cubicBezTo>
                  <a:cubicBezTo>
                    <a:pt x="4159" y="3970"/>
                    <a:pt x="3970" y="4128"/>
                    <a:pt x="3750" y="4128"/>
                  </a:cubicBezTo>
                  <a:lnTo>
                    <a:pt x="2080" y="4128"/>
                  </a:lnTo>
                  <a:cubicBezTo>
                    <a:pt x="1859" y="4128"/>
                    <a:pt x="1702" y="3939"/>
                    <a:pt x="1702" y="3687"/>
                  </a:cubicBezTo>
                  <a:cubicBezTo>
                    <a:pt x="1702" y="3466"/>
                    <a:pt x="1891" y="3309"/>
                    <a:pt x="2080" y="3309"/>
                  </a:cubicBezTo>
                  <a:close/>
                  <a:moveTo>
                    <a:pt x="442" y="1"/>
                  </a:moveTo>
                  <a:cubicBezTo>
                    <a:pt x="190" y="1"/>
                    <a:pt x="1" y="190"/>
                    <a:pt x="1" y="379"/>
                  </a:cubicBezTo>
                  <a:lnTo>
                    <a:pt x="1" y="5388"/>
                  </a:lnTo>
                  <a:cubicBezTo>
                    <a:pt x="1" y="5640"/>
                    <a:pt x="190" y="5798"/>
                    <a:pt x="442" y="5798"/>
                  </a:cubicBezTo>
                  <a:lnTo>
                    <a:pt x="5388" y="5798"/>
                  </a:lnTo>
                  <a:cubicBezTo>
                    <a:pt x="5640" y="5798"/>
                    <a:pt x="5829" y="5577"/>
                    <a:pt x="5829" y="5388"/>
                  </a:cubicBezTo>
                  <a:lnTo>
                    <a:pt x="5829" y="410"/>
                  </a:ln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65" name="Google Shape;6002;p67"/>
          <p:cNvGrpSpPr/>
          <p:nvPr/>
        </p:nvGrpSpPr>
        <p:grpSpPr>
          <a:xfrm>
            <a:off x="4569812" y="1891744"/>
            <a:ext cx="480716" cy="415100"/>
            <a:chOff x="-42651700" y="3217825"/>
            <a:chExt cx="367600" cy="317425"/>
          </a:xfrm>
          <a:solidFill>
            <a:srgbClr val="67BB8C"/>
          </a:solidFill>
        </p:grpSpPr>
        <p:sp>
          <p:nvSpPr>
            <p:cNvPr id="266" name="Google Shape;6003;p67"/>
            <p:cNvSpPr/>
            <p:nvPr/>
          </p:nvSpPr>
          <p:spPr>
            <a:xfrm>
              <a:off x="-42651700" y="3239075"/>
              <a:ext cx="367600" cy="296175"/>
            </a:xfrm>
            <a:custGeom>
              <a:avLst/>
              <a:gdLst/>
              <a:ahLst/>
              <a:cxnLst/>
              <a:rect l="l" t="t" r="r" b="b"/>
              <a:pathLst>
                <a:path w="14704" h="11847" extrusionOk="0">
                  <a:moveTo>
                    <a:pt x="7370" y="797"/>
                  </a:moveTo>
                  <a:cubicBezTo>
                    <a:pt x="8536" y="797"/>
                    <a:pt x="9694" y="1246"/>
                    <a:pt x="10576" y="2143"/>
                  </a:cubicBezTo>
                  <a:cubicBezTo>
                    <a:pt x="12340" y="3908"/>
                    <a:pt x="12340" y="6775"/>
                    <a:pt x="10576" y="8539"/>
                  </a:cubicBezTo>
                  <a:cubicBezTo>
                    <a:pt x="9757" y="9390"/>
                    <a:pt x="8623" y="9894"/>
                    <a:pt x="7363" y="9894"/>
                  </a:cubicBezTo>
                  <a:cubicBezTo>
                    <a:pt x="6102" y="9894"/>
                    <a:pt x="4937" y="9358"/>
                    <a:pt x="4118" y="8539"/>
                  </a:cubicBezTo>
                  <a:cubicBezTo>
                    <a:pt x="2353" y="6775"/>
                    <a:pt x="2353" y="3908"/>
                    <a:pt x="4118" y="2143"/>
                  </a:cubicBezTo>
                  <a:cubicBezTo>
                    <a:pt x="5031" y="1246"/>
                    <a:pt x="6205" y="797"/>
                    <a:pt x="7370" y="797"/>
                  </a:cubicBezTo>
                  <a:close/>
                  <a:moveTo>
                    <a:pt x="7326" y="1"/>
                  </a:moveTo>
                  <a:cubicBezTo>
                    <a:pt x="2091" y="1"/>
                    <a:pt x="0" y="6750"/>
                    <a:pt x="4275" y="9768"/>
                  </a:cubicBezTo>
                  <a:lnTo>
                    <a:pt x="3424" y="11280"/>
                  </a:lnTo>
                  <a:cubicBezTo>
                    <a:pt x="3298" y="11532"/>
                    <a:pt x="3487" y="11847"/>
                    <a:pt x="3771" y="11847"/>
                  </a:cubicBezTo>
                  <a:cubicBezTo>
                    <a:pt x="3929" y="11847"/>
                    <a:pt x="4086" y="11784"/>
                    <a:pt x="4118" y="11626"/>
                  </a:cubicBezTo>
                  <a:lnTo>
                    <a:pt x="5000" y="10209"/>
                  </a:lnTo>
                  <a:cubicBezTo>
                    <a:pt x="5740" y="10571"/>
                    <a:pt x="6543" y="10752"/>
                    <a:pt x="7351" y="10752"/>
                  </a:cubicBezTo>
                  <a:cubicBezTo>
                    <a:pt x="8158" y="10752"/>
                    <a:pt x="8969" y="10571"/>
                    <a:pt x="9725" y="10209"/>
                  </a:cubicBezTo>
                  <a:lnTo>
                    <a:pt x="10576" y="11626"/>
                  </a:lnTo>
                  <a:cubicBezTo>
                    <a:pt x="10671" y="11784"/>
                    <a:pt x="10828" y="11847"/>
                    <a:pt x="10923" y="11847"/>
                  </a:cubicBezTo>
                  <a:cubicBezTo>
                    <a:pt x="11238" y="11847"/>
                    <a:pt x="11458" y="11532"/>
                    <a:pt x="11301" y="11280"/>
                  </a:cubicBezTo>
                  <a:lnTo>
                    <a:pt x="10419" y="9768"/>
                  </a:lnTo>
                  <a:cubicBezTo>
                    <a:pt x="14703" y="6775"/>
                    <a:pt x="12592" y="1"/>
                    <a:pt x="7363" y="1"/>
                  </a:cubicBezTo>
                  <a:cubicBezTo>
                    <a:pt x="7350" y="1"/>
                    <a:pt x="7338" y="1"/>
                    <a:pt x="7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67" name="Google Shape;6004;p67"/>
            <p:cNvSpPr/>
            <p:nvPr/>
          </p:nvSpPr>
          <p:spPr>
            <a:xfrm>
              <a:off x="-42419600" y="3217825"/>
              <a:ext cx="106350" cy="106350"/>
            </a:xfrm>
            <a:custGeom>
              <a:avLst/>
              <a:gdLst/>
              <a:ahLst/>
              <a:cxnLst/>
              <a:rect l="l" t="t" r="r" b="b"/>
              <a:pathLst>
                <a:path w="4254" h="4254" extrusionOk="0">
                  <a:moveTo>
                    <a:pt x="1355" y="0"/>
                  </a:moveTo>
                  <a:cubicBezTo>
                    <a:pt x="882" y="0"/>
                    <a:pt x="410" y="95"/>
                    <a:pt x="0" y="315"/>
                  </a:cubicBezTo>
                  <a:cubicBezTo>
                    <a:pt x="1891" y="946"/>
                    <a:pt x="3340" y="2395"/>
                    <a:pt x="3938" y="4254"/>
                  </a:cubicBezTo>
                  <a:cubicBezTo>
                    <a:pt x="4128" y="3844"/>
                    <a:pt x="4254" y="3371"/>
                    <a:pt x="4254" y="2899"/>
                  </a:cubicBezTo>
                  <a:cubicBezTo>
                    <a:pt x="4254" y="1292"/>
                    <a:pt x="2962" y="0"/>
                    <a:pt x="135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68" name="Google Shape;6005;p67"/>
            <p:cNvSpPr/>
            <p:nvPr/>
          </p:nvSpPr>
          <p:spPr>
            <a:xfrm>
              <a:off x="-42623600" y="3218600"/>
              <a:ext cx="106350" cy="106375"/>
            </a:xfrm>
            <a:custGeom>
              <a:avLst/>
              <a:gdLst/>
              <a:ahLst/>
              <a:cxnLst/>
              <a:rect l="l" t="t" r="r" b="b"/>
              <a:pathLst>
                <a:path w="4254" h="4255" extrusionOk="0">
                  <a:moveTo>
                    <a:pt x="2931" y="1"/>
                  </a:moveTo>
                  <a:cubicBezTo>
                    <a:pt x="1292" y="1"/>
                    <a:pt x="1" y="1293"/>
                    <a:pt x="1" y="2899"/>
                  </a:cubicBezTo>
                  <a:cubicBezTo>
                    <a:pt x="1" y="3372"/>
                    <a:pt x="127" y="3845"/>
                    <a:pt x="316" y="4254"/>
                  </a:cubicBezTo>
                  <a:cubicBezTo>
                    <a:pt x="977" y="2364"/>
                    <a:pt x="2426" y="915"/>
                    <a:pt x="4254" y="316"/>
                  </a:cubicBezTo>
                  <a:cubicBezTo>
                    <a:pt x="3876" y="127"/>
                    <a:pt x="3403" y="1"/>
                    <a:pt x="29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69" name="Google Shape;6006;p67"/>
            <p:cNvSpPr/>
            <p:nvPr/>
          </p:nvSpPr>
          <p:spPr>
            <a:xfrm>
              <a:off x="-42561375" y="3279250"/>
              <a:ext cx="185900" cy="186700"/>
            </a:xfrm>
            <a:custGeom>
              <a:avLst/>
              <a:gdLst/>
              <a:ahLst/>
              <a:cxnLst/>
              <a:rect l="l" t="t" r="r" b="b"/>
              <a:pathLst>
                <a:path w="7436" h="7468" extrusionOk="0">
                  <a:moveTo>
                    <a:pt x="3781" y="1671"/>
                  </a:moveTo>
                  <a:cubicBezTo>
                    <a:pt x="4033" y="1671"/>
                    <a:pt x="4191" y="1860"/>
                    <a:pt x="4191" y="2112"/>
                  </a:cubicBezTo>
                  <a:lnTo>
                    <a:pt x="4191" y="3340"/>
                  </a:lnTo>
                  <a:lnTo>
                    <a:pt x="5388" y="3340"/>
                  </a:lnTo>
                  <a:cubicBezTo>
                    <a:pt x="5640" y="3340"/>
                    <a:pt x="5829" y="3529"/>
                    <a:pt x="5829" y="3750"/>
                  </a:cubicBezTo>
                  <a:cubicBezTo>
                    <a:pt x="5829" y="4002"/>
                    <a:pt x="5640" y="4128"/>
                    <a:pt x="5388" y="4128"/>
                  </a:cubicBezTo>
                  <a:lnTo>
                    <a:pt x="3750" y="4128"/>
                  </a:lnTo>
                  <a:cubicBezTo>
                    <a:pt x="3498" y="4128"/>
                    <a:pt x="3308" y="3939"/>
                    <a:pt x="3308" y="3750"/>
                  </a:cubicBezTo>
                  <a:lnTo>
                    <a:pt x="3308" y="2112"/>
                  </a:lnTo>
                  <a:lnTo>
                    <a:pt x="3340" y="2112"/>
                  </a:lnTo>
                  <a:cubicBezTo>
                    <a:pt x="3340" y="1860"/>
                    <a:pt x="3529" y="1671"/>
                    <a:pt x="3781" y="1671"/>
                  </a:cubicBezTo>
                  <a:close/>
                  <a:moveTo>
                    <a:pt x="3750" y="1"/>
                  </a:moveTo>
                  <a:cubicBezTo>
                    <a:pt x="1702" y="1"/>
                    <a:pt x="32" y="1671"/>
                    <a:pt x="0" y="3750"/>
                  </a:cubicBezTo>
                  <a:cubicBezTo>
                    <a:pt x="32" y="5798"/>
                    <a:pt x="1702" y="7467"/>
                    <a:pt x="3750" y="7467"/>
                  </a:cubicBezTo>
                  <a:cubicBezTo>
                    <a:pt x="5797" y="7467"/>
                    <a:pt x="7436" y="5798"/>
                    <a:pt x="7436" y="3750"/>
                  </a:cubicBezTo>
                  <a:cubicBezTo>
                    <a:pt x="7436" y="1702"/>
                    <a:pt x="5797" y="64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70" name="Google Shape;6011;p67"/>
          <p:cNvGrpSpPr/>
          <p:nvPr/>
        </p:nvGrpSpPr>
        <p:grpSpPr>
          <a:xfrm>
            <a:off x="7585153" y="1867513"/>
            <a:ext cx="421868" cy="414479"/>
            <a:chOff x="-40748275" y="3238700"/>
            <a:chExt cx="322600" cy="316950"/>
          </a:xfrm>
          <a:solidFill>
            <a:srgbClr val="67BB8C"/>
          </a:solidFill>
        </p:grpSpPr>
        <p:sp>
          <p:nvSpPr>
            <p:cNvPr id="271" name="Google Shape;6012;p67"/>
            <p:cNvSpPr/>
            <p:nvPr/>
          </p:nvSpPr>
          <p:spPr>
            <a:xfrm>
              <a:off x="-40709675" y="3273750"/>
              <a:ext cx="84300" cy="84300"/>
            </a:xfrm>
            <a:custGeom>
              <a:avLst/>
              <a:gdLst/>
              <a:ahLst/>
              <a:cxnLst/>
              <a:rect l="l" t="t" r="r" b="b"/>
              <a:pathLst>
                <a:path w="3372" h="3372" extrusionOk="0">
                  <a:moveTo>
                    <a:pt x="2710" y="0"/>
                  </a:moveTo>
                  <a:lnTo>
                    <a:pt x="1" y="2710"/>
                  </a:lnTo>
                  <a:lnTo>
                    <a:pt x="694" y="3371"/>
                  </a:lnTo>
                  <a:lnTo>
                    <a:pt x="3372" y="662"/>
                  </a:lnTo>
                  <a:lnTo>
                    <a:pt x="27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72" name="Google Shape;6013;p67"/>
            <p:cNvSpPr/>
            <p:nvPr/>
          </p:nvSpPr>
          <p:spPr>
            <a:xfrm>
              <a:off x="-40578925" y="3247175"/>
              <a:ext cx="151250" cy="149475"/>
            </a:xfrm>
            <a:custGeom>
              <a:avLst/>
              <a:gdLst/>
              <a:ahLst/>
              <a:cxnLst/>
              <a:rect l="l" t="t" r="r" b="b"/>
              <a:pathLst>
                <a:path w="6050" h="5979" extrusionOk="0">
                  <a:moveTo>
                    <a:pt x="2663" y="0"/>
                  </a:moveTo>
                  <a:cubicBezTo>
                    <a:pt x="2552" y="0"/>
                    <a:pt x="2442" y="39"/>
                    <a:pt x="2363" y="118"/>
                  </a:cubicBezTo>
                  <a:lnTo>
                    <a:pt x="1261" y="1221"/>
                  </a:lnTo>
                  <a:lnTo>
                    <a:pt x="2678" y="2639"/>
                  </a:lnTo>
                  <a:cubicBezTo>
                    <a:pt x="2836" y="2796"/>
                    <a:pt x="2836" y="3080"/>
                    <a:pt x="2678" y="3237"/>
                  </a:cubicBezTo>
                  <a:cubicBezTo>
                    <a:pt x="2637" y="3278"/>
                    <a:pt x="2560" y="3302"/>
                    <a:pt x="2473" y="3302"/>
                  </a:cubicBezTo>
                  <a:cubicBezTo>
                    <a:pt x="2360" y="3302"/>
                    <a:pt x="2232" y="3263"/>
                    <a:pt x="2143" y="3174"/>
                  </a:cubicBezTo>
                  <a:lnTo>
                    <a:pt x="725" y="1756"/>
                  </a:lnTo>
                  <a:lnTo>
                    <a:pt x="0" y="2481"/>
                  </a:lnTo>
                  <a:lnTo>
                    <a:pt x="3529" y="5978"/>
                  </a:lnTo>
                  <a:lnTo>
                    <a:pt x="5892" y="3615"/>
                  </a:lnTo>
                  <a:cubicBezTo>
                    <a:pt x="6049" y="3458"/>
                    <a:pt x="6049" y="3174"/>
                    <a:pt x="5892" y="3017"/>
                  </a:cubicBezTo>
                  <a:lnTo>
                    <a:pt x="2962" y="118"/>
                  </a:lnTo>
                  <a:cubicBezTo>
                    <a:pt x="2883" y="39"/>
                    <a:pt x="2773" y="0"/>
                    <a:pt x="2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73" name="Google Shape;6014;p67"/>
            <p:cNvSpPr/>
            <p:nvPr/>
          </p:nvSpPr>
          <p:spPr>
            <a:xfrm>
              <a:off x="-40678175" y="3305250"/>
              <a:ext cx="213475" cy="213475"/>
            </a:xfrm>
            <a:custGeom>
              <a:avLst/>
              <a:gdLst/>
              <a:ahLst/>
              <a:cxnLst/>
              <a:rect l="l" t="t" r="r" b="b"/>
              <a:pathLst>
                <a:path w="8539" h="8539" extrusionOk="0">
                  <a:moveTo>
                    <a:pt x="2679" y="0"/>
                  </a:moveTo>
                  <a:lnTo>
                    <a:pt x="1" y="2678"/>
                  </a:lnTo>
                  <a:lnTo>
                    <a:pt x="5861" y="8538"/>
                  </a:lnTo>
                  <a:lnTo>
                    <a:pt x="8539" y="5860"/>
                  </a:lnTo>
                  <a:lnTo>
                    <a:pt x="26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74" name="Google Shape;6015;p67"/>
            <p:cNvSpPr/>
            <p:nvPr/>
          </p:nvSpPr>
          <p:spPr>
            <a:xfrm>
              <a:off x="-40513550" y="3469850"/>
              <a:ext cx="87875" cy="85800"/>
            </a:xfrm>
            <a:custGeom>
              <a:avLst/>
              <a:gdLst/>
              <a:ahLst/>
              <a:cxnLst/>
              <a:rect l="l" t="t" r="r" b="b"/>
              <a:pathLst>
                <a:path w="3515" h="3432" extrusionOk="0">
                  <a:moveTo>
                    <a:pt x="2426" y="1"/>
                  </a:moveTo>
                  <a:lnTo>
                    <a:pt x="0" y="2427"/>
                  </a:lnTo>
                  <a:lnTo>
                    <a:pt x="2899" y="3404"/>
                  </a:lnTo>
                  <a:cubicBezTo>
                    <a:pt x="2948" y="3423"/>
                    <a:pt x="2996" y="3432"/>
                    <a:pt x="3044" y="3432"/>
                  </a:cubicBezTo>
                  <a:cubicBezTo>
                    <a:pt x="3302" y="3432"/>
                    <a:pt x="3514" y="3166"/>
                    <a:pt x="3434" y="2899"/>
                  </a:cubicBezTo>
                  <a:lnTo>
                    <a:pt x="24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75" name="Google Shape;6016;p67"/>
            <p:cNvSpPr/>
            <p:nvPr/>
          </p:nvSpPr>
          <p:spPr>
            <a:xfrm>
              <a:off x="-40738025" y="3404500"/>
              <a:ext cx="150450" cy="149475"/>
            </a:xfrm>
            <a:custGeom>
              <a:avLst/>
              <a:gdLst/>
              <a:ahLst/>
              <a:cxnLst/>
              <a:rect l="l" t="t" r="r" b="b"/>
              <a:pathLst>
                <a:path w="6018" h="5979" extrusionOk="0">
                  <a:moveTo>
                    <a:pt x="2521" y="0"/>
                  </a:moveTo>
                  <a:lnTo>
                    <a:pt x="1796" y="725"/>
                  </a:lnTo>
                  <a:lnTo>
                    <a:pt x="3308" y="2205"/>
                  </a:lnTo>
                  <a:cubicBezTo>
                    <a:pt x="3466" y="2363"/>
                    <a:pt x="3466" y="2646"/>
                    <a:pt x="3308" y="2804"/>
                  </a:cubicBezTo>
                  <a:cubicBezTo>
                    <a:pt x="3230" y="2883"/>
                    <a:pt x="3119" y="2922"/>
                    <a:pt x="3009" y="2922"/>
                  </a:cubicBezTo>
                  <a:cubicBezTo>
                    <a:pt x="2899" y="2922"/>
                    <a:pt x="2789" y="2883"/>
                    <a:pt x="2710" y="2804"/>
                  </a:cubicBezTo>
                  <a:lnTo>
                    <a:pt x="1229" y="1292"/>
                  </a:lnTo>
                  <a:lnTo>
                    <a:pt x="158" y="2363"/>
                  </a:lnTo>
                  <a:cubicBezTo>
                    <a:pt x="0" y="2520"/>
                    <a:pt x="0" y="2804"/>
                    <a:pt x="158" y="2962"/>
                  </a:cubicBezTo>
                  <a:lnTo>
                    <a:pt x="3056" y="5860"/>
                  </a:lnTo>
                  <a:cubicBezTo>
                    <a:pt x="3135" y="5939"/>
                    <a:pt x="3245" y="5978"/>
                    <a:pt x="3356" y="5978"/>
                  </a:cubicBezTo>
                  <a:cubicBezTo>
                    <a:pt x="3466" y="5978"/>
                    <a:pt x="3576" y="5939"/>
                    <a:pt x="3655" y="5860"/>
                  </a:cubicBezTo>
                  <a:lnTo>
                    <a:pt x="6018" y="3497"/>
                  </a:lnTo>
                  <a:lnTo>
                    <a:pt x="25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76" name="Google Shape;6017;p67"/>
            <p:cNvSpPr/>
            <p:nvPr/>
          </p:nvSpPr>
          <p:spPr>
            <a:xfrm>
              <a:off x="-40748275" y="3238700"/>
              <a:ext cx="92175" cy="87850"/>
            </a:xfrm>
            <a:custGeom>
              <a:avLst/>
              <a:gdLst/>
              <a:ahLst/>
              <a:cxnLst/>
              <a:rect l="l" t="t" r="r" b="b"/>
              <a:pathLst>
                <a:path w="3687" h="3514" extrusionOk="0">
                  <a:moveTo>
                    <a:pt x="2281" y="0"/>
                  </a:moveTo>
                  <a:cubicBezTo>
                    <a:pt x="1915" y="0"/>
                    <a:pt x="1545" y="142"/>
                    <a:pt x="1261" y="426"/>
                  </a:cubicBezTo>
                  <a:lnTo>
                    <a:pt x="568" y="1119"/>
                  </a:lnTo>
                  <a:cubicBezTo>
                    <a:pt x="1" y="1686"/>
                    <a:pt x="1" y="2568"/>
                    <a:pt x="568" y="3135"/>
                  </a:cubicBezTo>
                  <a:lnTo>
                    <a:pt x="946" y="3513"/>
                  </a:lnTo>
                  <a:lnTo>
                    <a:pt x="3687" y="804"/>
                  </a:lnTo>
                  <a:lnTo>
                    <a:pt x="3277" y="426"/>
                  </a:lnTo>
                  <a:cubicBezTo>
                    <a:pt x="3010" y="142"/>
                    <a:pt x="2647" y="0"/>
                    <a:pt x="22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sp>
        <p:nvSpPr>
          <p:cNvPr id="277" name="Google Shape;6042;p67"/>
          <p:cNvSpPr/>
          <p:nvPr/>
        </p:nvSpPr>
        <p:spPr>
          <a:xfrm>
            <a:off x="5201841" y="1892561"/>
            <a:ext cx="407908" cy="413466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/>
          </a:p>
        </p:txBody>
      </p:sp>
      <p:grpSp>
        <p:nvGrpSpPr>
          <p:cNvPr id="278" name="Google Shape;6047;p67"/>
          <p:cNvGrpSpPr/>
          <p:nvPr/>
        </p:nvGrpSpPr>
        <p:grpSpPr>
          <a:xfrm>
            <a:off x="8230417" y="1867735"/>
            <a:ext cx="415100" cy="378027"/>
            <a:chOff x="-40378075" y="3267450"/>
            <a:chExt cx="317425" cy="289075"/>
          </a:xfrm>
          <a:solidFill>
            <a:srgbClr val="67BB8C"/>
          </a:solidFill>
        </p:grpSpPr>
        <p:sp>
          <p:nvSpPr>
            <p:cNvPr id="279" name="Google Shape;6048;p67"/>
            <p:cNvSpPr/>
            <p:nvPr/>
          </p:nvSpPr>
          <p:spPr>
            <a:xfrm>
              <a:off x="-40218975" y="3308400"/>
              <a:ext cx="158325" cy="248125"/>
            </a:xfrm>
            <a:custGeom>
              <a:avLst/>
              <a:gdLst/>
              <a:ahLst/>
              <a:cxnLst/>
              <a:rect l="l" t="t" r="r" b="b"/>
              <a:pathLst>
                <a:path w="6333" h="9925" extrusionOk="0">
                  <a:moveTo>
                    <a:pt x="4694" y="1"/>
                  </a:moveTo>
                  <a:lnTo>
                    <a:pt x="4694" y="7877"/>
                  </a:lnTo>
                  <a:cubicBezTo>
                    <a:pt x="4694" y="8097"/>
                    <a:pt x="4474" y="8255"/>
                    <a:pt x="4253" y="8255"/>
                  </a:cubicBezTo>
                  <a:cubicBezTo>
                    <a:pt x="2993" y="8255"/>
                    <a:pt x="1638" y="8696"/>
                    <a:pt x="693" y="9452"/>
                  </a:cubicBezTo>
                  <a:cubicBezTo>
                    <a:pt x="536" y="9546"/>
                    <a:pt x="189" y="9925"/>
                    <a:pt x="0" y="9925"/>
                  </a:cubicBezTo>
                  <a:lnTo>
                    <a:pt x="5073" y="9925"/>
                  </a:lnTo>
                  <a:cubicBezTo>
                    <a:pt x="5734" y="9925"/>
                    <a:pt x="6333" y="9357"/>
                    <a:pt x="6333" y="8696"/>
                  </a:cubicBezTo>
                  <a:lnTo>
                    <a:pt x="6333" y="1229"/>
                  </a:lnTo>
                  <a:cubicBezTo>
                    <a:pt x="6333" y="536"/>
                    <a:pt x="5766" y="1"/>
                    <a:pt x="50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0" name="Google Shape;6049;p67"/>
            <p:cNvSpPr/>
            <p:nvPr/>
          </p:nvSpPr>
          <p:spPr>
            <a:xfrm>
              <a:off x="-40316650" y="3267450"/>
              <a:ext cx="86675" cy="257575"/>
            </a:xfrm>
            <a:custGeom>
              <a:avLst/>
              <a:gdLst/>
              <a:ahLst/>
              <a:cxnLst/>
              <a:rect l="l" t="t" r="r" b="b"/>
              <a:pathLst>
                <a:path w="3467" h="10303" extrusionOk="0">
                  <a:moveTo>
                    <a:pt x="1" y="0"/>
                  </a:moveTo>
                  <a:lnTo>
                    <a:pt x="1" y="9105"/>
                  </a:lnTo>
                  <a:cubicBezTo>
                    <a:pt x="1166" y="9200"/>
                    <a:pt x="2489" y="9578"/>
                    <a:pt x="3466" y="10302"/>
                  </a:cubicBezTo>
                  <a:lnTo>
                    <a:pt x="3466" y="1197"/>
                  </a:lnTo>
                  <a:cubicBezTo>
                    <a:pt x="2489" y="473"/>
                    <a:pt x="1229" y="9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1" name="Google Shape;6050;p67"/>
            <p:cNvSpPr/>
            <p:nvPr/>
          </p:nvSpPr>
          <p:spPr>
            <a:xfrm>
              <a:off x="-40209525" y="3267450"/>
              <a:ext cx="86650" cy="257575"/>
            </a:xfrm>
            <a:custGeom>
              <a:avLst/>
              <a:gdLst/>
              <a:ahLst/>
              <a:cxnLst/>
              <a:rect l="l" t="t" r="r" b="b"/>
              <a:pathLst>
                <a:path w="3466" h="10303" extrusionOk="0">
                  <a:moveTo>
                    <a:pt x="3466" y="0"/>
                  </a:moveTo>
                  <a:cubicBezTo>
                    <a:pt x="2300" y="95"/>
                    <a:pt x="977" y="473"/>
                    <a:pt x="0" y="1197"/>
                  </a:cubicBezTo>
                  <a:lnTo>
                    <a:pt x="0" y="10302"/>
                  </a:lnTo>
                  <a:cubicBezTo>
                    <a:pt x="977" y="9578"/>
                    <a:pt x="2237" y="9200"/>
                    <a:pt x="3466" y="9105"/>
                  </a:cubicBezTo>
                  <a:lnTo>
                    <a:pt x="34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2" name="Google Shape;6051;p67"/>
            <p:cNvSpPr/>
            <p:nvPr/>
          </p:nvSpPr>
          <p:spPr>
            <a:xfrm>
              <a:off x="-40378075" y="3308400"/>
              <a:ext cx="157550" cy="248125"/>
            </a:xfrm>
            <a:custGeom>
              <a:avLst/>
              <a:gdLst/>
              <a:ahLst/>
              <a:cxnLst/>
              <a:rect l="l" t="t" r="r" b="b"/>
              <a:pathLst>
                <a:path w="6302" h="9925" extrusionOk="0"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664"/>
                  </a:lnTo>
                  <a:cubicBezTo>
                    <a:pt x="32" y="9357"/>
                    <a:pt x="567" y="9925"/>
                    <a:pt x="1229" y="9925"/>
                  </a:cubicBezTo>
                  <a:lnTo>
                    <a:pt x="6301" y="9925"/>
                  </a:lnTo>
                  <a:cubicBezTo>
                    <a:pt x="6112" y="9925"/>
                    <a:pt x="5766" y="9609"/>
                    <a:pt x="5608" y="9452"/>
                  </a:cubicBezTo>
                  <a:cubicBezTo>
                    <a:pt x="4631" y="8664"/>
                    <a:pt x="3277" y="8255"/>
                    <a:pt x="2048" y="8255"/>
                  </a:cubicBezTo>
                  <a:cubicBezTo>
                    <a:pt x="1828" y="8255"/>
                    <a:pt x="1638" y="8066"/>
                    <a:pt x="1638" y="7877"/>
                  </a:cubicBezTo>
                  <a:lnTo>
                    <a:pt x="163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83" name="Google Shape;6072;p67"/>
          <p:cNvGrpSpPr/>
          <p:nvPr/>
        </p:nvGrpSpPr>
        <p:grpSpPr>
          <a:xfrm>
            <a:off x="5776495" y="1872349"/>
            <a:ext cx="415134" cy="414872"/>
            <a:chOff x="-41895050" y="3217225"/>
            <a:chExt cx="317450" cy="317250"/>
          </a:xfrm>
          <a:solidFill>
            <a:srgbClr val="67BB8C"/>
          </a:solidFill>
        </p:grpSpPr>
        <p:sp>
          <p:nvSpPr>
            <p:cNvPr id="284" name="Google Shape;6073;p67"/>
            <p:cNvSpPr/>
            <p:nvPr/>
          </p:nvSpPr>
          <p:spPr>
            <a:xfrm>
              <a:off x="-41895050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1" h="9830" extrusionOk="0">
                  <a:moveTo>
                    <a:pt x="1" y="0"/>
                  </a:moveTo>
                  <a:lnTo>
                    <a:pt x="1" y="9830"/>
                  </a:lnTo>
                  <a:lnTo>
                    <a:pt x="1670" y="8192"/>
                  </a:lnTo>
                  <a:lnTo>
                    <a:pt x="1670" y="1639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5" name="Google Shape;6074;p67"/>
            <p:cNvSpPr/>
            <p:nvPr/>
          </p:nvSpPr>
          <p:spPr>
            <a:xfrm>
              <a:off x="-41619375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1" h="9830" extrusionOk="0">
                  <a:moveTo>
                    <a:pt x="1670" y="0"/>
                  </a:moveTo>
                  <a:lnTo>
                    <a:pt x="0" y="1639"/>
                  </a:lnTo>
                  <a:lnTo>
                    <a:pt x="0" y="8192"/>
                  </a:lnTo>
                  <a:lnTo>
                    <a:pt x="1670" y="9830"/>
                  </a:lnTo>
                  <a:lnTo>
                    <a:pt x="16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6" name="Google Shape;6075;p67"/>
            <p:cNvSpPr/>
            <p:nvPr/>
          </p:nvSpPr>
          <p:spPr>
            <a:xfrm>
              <a:off x="-41832825" y="3321000"/>
              <a:ext cx="193000" cy="151250"/>
            </a:xfrm>
            <a:custGeom>
              <a:avLst/>
              <a:gdLst/>
              <a:ahLst/>
              <a:cxnLst/>
              <a:rect l="l" t="t" r="r" b="b"/>
              <a:pathLst>
                <a:path w="7720" h="6050" extrusionOk="0">
                  <a:moveTo>
                    <a:pt x="1" y="1"/>
                  </a:moveTo>
                  <a:lnTo>
                    <a:pt x="1" y="6050"/>
                  </a:lnTo>
                  <a:lnTo>
                    <a:pt x="3592" y="6050"/>
                  </a:lnTo>
                  <a:lnTo>
                    <a:pt x="3592" y="4821"/>
                  </a:lnTo>
                  <a:cubicBezTo>
                    <a:pt x="3592" y="4600"/>
                    <a:pt x="3781" y="4411"/>
                    <a:pt x="4002" y="4411"/>
                  </a:cubicBezTo>
                  <a:lnTo>
                    <a:pt x="6491" y="4411"/>
                  </a:lnTo>
                  <a:cubicBezTo>
                    <a:pt x="6743" y="4411"/>
                    <a:pt x="6932" y="4600"/>
                    <a:pt x="6932" y="4821"/>
                  </a:cubicBezTo>
                  <a:lnTo>
                    <a:pt x="6932" y="6050"/>
                  </a:lnTo>
                  <a:lnTo>
                    <a:pt x="7719" y="6050"/>
                  </a:lnTo>
                  <a:lnTo>
                    <a:pt x="771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7" name="Google Shape;6076;p67"/>
            <p:cNvSpPr/>
            <p:nvPr/>
          </p:nvSpPr>
          <p:spPr>
            <a:xfrm>
              <a:off x="-41880075" y="3493500"/>
              <a:ext cx="287500" cy="40975"/>
            </a:xfrm>
            <a:custGeom>
              <a:avLst/>
              <a:gdLst/>
              <a:ahLst/>
              <a:cxnLst/>
              <a:rect l="l" t="t" r="r" b="b"/>
              <a:pathLst>
                <a:path w="11500" h="1639" extrusionOk="0">
                  <a:moveTo>
                    <a:pt x="1639" y="0"/>
                  </a:moveTo>
                  <a:lnTo>
                    <a:pt x="0" y="1638"/>
                  </a:lnTo>
                  <a:lnTo>
                    <a:pt x="11500" y="1638"/>
                  </a:lnTo>
                  <a:lnTo>
                    <a:pt x="98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8" name="Google Shape;6077;p67"/>
            <p:cNvSpPr/>
            <p:nvPr/>
          </p:nvSpPr>
          <p:spPr>
            <a:xfrm>
              <a:off x="-41880875" y="3217225"/>
              <a:ext cx="288300" cy="83325"/>
            </a:xfrm>
            <a:custGeom>
              <a:avLst/>
              <a:gdLst/>
              <a:ahLst/>
              <a:cxnLst/>
              <a:rect l="l" t="t" r="r" b="b"/>
              <a:pathLst>
                <a:path w="11532" h="3333" extrusionOk="0">
                  <a:moveTo>
                    <a:pt x="5798" y="1033"/>
                  </a:moveTo>
                  <a:lnTo>
                    <a:pt x="6459" y="1694"/>
                  </a:lnTo>
                  <a:lnTo>
                    <a:pt x="5136" y="1694"/>
                  </a:lnTo>
                  <a:lnTo>
                    <a:pt x="5798" y="1033"/>
                  </a:lnTo>
                  <a:close/>
                  <a:moveTo>
                    <a:pt x="5750" y="1"/>
                  </a:moveTo>
                  <a:cubicBezTo>
                    <a:pt x="5640" y="1"/>
                    <a:pt x="5530" y="40"/>
                    <a:pt x="5451" y="119"/>
                  </a:cubicBezTo>
                  <a:lnTo>
                    <a:pt x="3939" y="1663"/>
                  </a:lnTo>
                  <a:lnTo>
                    <a:pt x="1" y="1663"/>
                  </a:lnTo>
                  <a:lnTo>
                    <a:pt x="1639" y="3332"/>
                  </a:lnTo>
                  <a:lnTo>
                    <a:pt x="9862" y="3332"/>
                  </a:lnTo>
                  <a:lnTo>
                    <a:pt x="11532" y="1663"/>
                  </a:lnTo>
                  <a:lnTo>
                    <a:pt x="7593" y="1663"/>
                  </a:lnTo>
                  <a:lnTo>
                    <a:pt x="6050" y="119"/>
                  </a:lnTo>
                  <a:cubicBezTo>
                    <a:pt x="5971" y="40"/>
                    <a:pt x="5861" y="1"/>
                    <a:pt x="5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89" name="Google Shape;6107;p67"/>
          <p:cNvGrpSpPr/>
          <p:nvPr/>
        </p:nvGrpSpPr>
        <p:grpSpPr>
          <a:xfrm>
            <a:off x="6397010" y="1856362"/>
            <a:ext cx="418206" cy="413074"/>
            <a:chOff x="-41530375" y="3218800"/>
            <a:chExt cx="319800" cy="315875"/>
          </a:xfrm>
          <a:solidFill>
            <a:srgbClr val="67BB8C"/>
          </a:solidFill>
        </p:grpSpPr>
        <p:sp>
          <p:nvSpPr>
            <p:cNvPr id="290" name="Google Shape;6108;p67"/>
            <p:cNvSpPr/>
            <p:nvPr/>
          </p:nvSpPr>
          <p:spPr>
            <a:xfrm>
              <a:off x="-41530375" y="3337550"/>
              <a:ext cx="199300" cy="197125"/>
            </a:xfrm>
            <a:custGeom>
              <a:avLst/>
              <a:gdLst/>
              <a:ahLst/>
              <a:cxnLst/>
              <a:rect l="l" t="t" r="r" b="b"/>
              <a:pathLst>
                <a:path w="7972" h="7885" extrusionOk="0">
                  <a:moveTo>
                    <a:pt x="3245" y="0"/>
                  </a:moveTo>
                  <a:lnTo>
                    <a:pt x="473" y="2804"/>
                  </a:lnTo>
                  <a:cubicBezTo>
                    <a:pt x="0" y="3277"/>
                    <a:pt x="0" y="4064"/>
                    <a:pt x="473" y="4568"/>
                  </a:cubicBezTo>
                  <a:lnTo>
                    <a:pt x="3403" y="7530"/>
                  </a:lnTo>
                  <a:cubicBezTo>
                    <a:pt x="3639" y="7766"/>
                    <a:pt x="3954" y="7884"/>
                    <a:pt x="4277" y="7884"/>
                  </a:cubicBezTo>
                  <a:cubicBezTo>
                    <a:pt x="4600" y="7884"/>
                    <a:pt x="4931" y="7766"/>
                    <a:pt x="5199" y="7530"/>
                  </a:cubicBezTo>
                  <a:lnTo>
                    <a:pt x="7971" y="4726"/>
                  </a:lnTo>
                  <a:lnTo>
                    <a:pt x="324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1" name="Google Shape;6109;p67"/>
            <p:cNvSpPr/>
            <p:nvPr/>
          </p:nvSpPr>
          <p:spPr>
            <a:xfrm>
              <a:off x="-41435075" y="3218800"/>
              <a:ext cx="224500" cy="221950"/>
            </a:xfrm>
            <a:custGeom>
              <a:avLst/>
              <a:gdLst/>
              <a:ahLst/>
              <a:cxnLst/>
              <a:rect l="l" t="t" r="r" b="b"/>
              <a:pathLst>
                <a:path w="8980" h="8878" extrusionOk="0">
                  <a:moveTo>
                    <a:pt x="4395" y="1"/>
                  </a:moveTo>
                  <a:cubicBezTo>
                    <a:pt x="4285" y="1"/>
                    <a:pt x="4175" y="40"/>
                    <a:pt x="4096" y="119"/>
                  </a:cubicBezTo>
                  <a:lnTo>
                    <a:pt x="1" y="4152"/>
                  </a:lnTo>
                  <a:lnTo>
                    <a:pt x="4726" y="8877"/>
                  </a:lnTo>
                  <a:lnTo>
                    <a:pt x="8822" y="4845"/>
                  </a:lnTo>
                  <a:cubicBezTo>
                    <a:pt x="8979" y="4687"/>
                    <a:pt x="8979" y="4404"/>
                    <a:pt x="8822" y="4246"/>
                  </a:cubicBezTo>
                  <a:lnTo>
                    <a:pt x="4695" y="119"/>
                  </a:lnTo>
                  <a:cubicBezTo>
                    <a:pt x="4616" y="40"/>
                    <a:pt x="4506" y="1"/>
                    <a:pt x="4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27" name="Google Shape;5593;p66"/>
          <p:cNvGrpSpPr/>
          <p:nvPr/>
        </p:nvGrpSpPr>
        <p:grpSpPr>
          <a:xfrm>
            <a:off x="3885546" y="2599751"/>
            <a:ext cx="501820" cy="501820"/>
            <a:chOff x="5049725" y="249400"/>
            <a:chExt cx="481825" cy="481825"/>
          </a:xfrm>
          <a:solidFill>
            <a:srgbClr val="67BB8C"/>
          </a:solidFill>
        </p:grpSpPr>
        <p:sp>
          <p:nvSpPr>
            <p:cNvPr id="328" name="Google Shape;5594;p66"/>
            <p:cNvSpPr/>
            <p:nvPr/>
          </p:nvSpPr>
          <p:spPr>
            <a:xfrm>
              <a:off x="5191775" y="560925"/>
              <a:ext cx="197625" cy="170300"/>
            </a:xfrm>
            <a:custGeom>
              <a:avLst/>
              <a:gdLst/>
              <a:ahLst/>
              <a:cxnLst/>
              <a:rect l="l" t="t" r="r" b="b"/>
              <a:pathLst>
                <a:path w="7905" h="6812" extrusionOk="0">
                  <a:moveTo>
                    <a:pt x="6213" y="1129"/>
                  </a:moveTo>
                  <a:cubicBezTo>
                    <a:pt x="6523" y="1129"/>
                    <a:pt x="6776" y="1379"/>
                    <a:pt x="6776" y="1693"/>
                  </a:cubicBezTo>
                  <a:cubicBezTo>
                    <a:pt x="6776" y="2006"/>
                    <a:pt x="6523" y="2259"/>
                    <a:pt x="6213" y="2259"/>
                  </a:cubicBezTo>
                  <a:lnTo>
                    <a:pt x="1696" y="2259"/>
                  </a:lnTo>
                  <a:cubicBezTo>
                    <a:pt x="1383" y="2259"/>
                    <a:pt x="1130" y="2006"/>
                    <a:pt x="1130" y="1693"/>
                  </a:cubicBezTo>
                  <a:cubicBezTo>
                    <a:pt x="1130" y="1379"/>
                    <a:pt x="1383" y="1129"/>
                    <a:pt x="1696" y="1129"/>
                  </a:cubicBezTo>
                  <a:close/>
                  <a:moveTo>
                    <a:pt x="6213" y="3388"/>
                  </a:moveTo>
                  <a:cubicBezTo>
                    <a:pt x="6523" y="3388"/>
                    <a:pt x="6776" y="3638"/>
                    <a:pt x="6776" y="3951"/>
                  </a:cubicBezTo>
                  <a:cubicBezTo>
                    <a:pt x="6776" y="4264"/>
                    <a:pt x="6523" y="4517"/>
                    <a:pt x="6213" y="4517"/>
                  </a:cubicBezTo>
                  <a:lnTo>
                    <a:pt x="1696" y="4517"/>
                  </a:lnTo>
                  <a:cubicBezTo>
                    <a:pt x="1383" y="4517"/>
                    <a:pt x="1130" y="4264"/>
                    <a:pt x="1130" y="3951"/>
                  </a:cubicBezTo>
                  <a:cubicBezTo>
                    <a:pt x="1130" y="3638"/>
                    <a:pt x="1383" y="3388"/>
                    <a:pt x="1696" y="3388"/>
                  </a:cubicBezTo>
                  <a:close/>
                  <a:moveTo>
                    <a:pt x="0" y="0"/>
                  </a:moveTo>
                  <a:lnTo>
                    <a:pt x="0" y="6249"/>
                  </a:lnTo>
                  <a:cubicBezTo>
                    <a:pt x="0" y="6559"/>
                    <a:pt x="253" y="6812"/>
                    <a:pt x="567" y="6812"/>
                  </a:cubicBezTo>
                  <a:lnTo>
                    <a:pt x="7342" y="6812"/>
                  </a:lnTo>
                  <a:cubicBezTo>
                    <a:pt x="7652" y="6812"/>
                    <a:pt x="7905" y="6559"/>
                    <a:pt x="7905" y="6249"/>
                  </a:cubicBezTo>
                  <a:lnTo>
                    <a:pt x="790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29" name="Google Shape;5595;p66"/>
            <p:cNvSpPr/>
            <p:nvPr/>
          </p:nvSpPr>
          <p:spPr>
            <a:xfrm>
              <a:off x="5049725" y="249400"/>
              <a:ext cx="481825" cy="396225"/>
            </a:xfrm>
            <a:custGeom>
              <a:avLst/>
              <a:gdLst/>
              <a:ahLst/>
              <a:cxnLst/>
              <a:rect l="l" t="t" r="r" b="b"/>
              <a:pathLst>
                <a:path w="19273" h="15849" extrusionOk="0">
                  <a:moveTo>
                    <a:pt x="4553" y="4518"/>
                  </a:moveTo>
                  <a:lnTo>
                    <a:pt x="4553" y="5686"/>
                  </a:lnTo>
                  <a:lnTo>
                    <a:pt x="3424" y="5686"/>
                  </a:lnTo>
                  <a:lnTo>
                    <a:pt x="3424" y="4948"/>
                  </a:lnTo>
                  <a:cubicBezTo>
                    <a:pt x="3424" y="4710"/>
                    <a:pt x="3617" y="4518"/>
                    <a:pt x="3852" y="4518"/>
                  </a:cubicBezTo>
                  <a:close/>
                  <a:moveTo>
                    <a:pt x="15418" y="4518"/>
                  </a:moveTo>
                  <a:cubicBezTo>
                    <a:pt x="15653" y="4518"/>
                    <a:pt x="15845" y="4710"/>
                    <a:pt x="15845" y="4948"/>
                  </a:cubicBezTo>
                  <a:lnTo>
                    <a:pt x="15845" y="5686"/>
                  </a:lnTo>
                  <a:lnTo>
                    <a:pt x="14716" y="5686"/>
                  </a:lnTo>
                  <a:lnTo>
                    <a:pt x="14716" y="4518"/>
                  </a:lnTo>
                  <a:close/>
                  <a:moveTo>
                    <a:pt x="10199" y="1130"/>
                  </a:moveTo>
                  <a:lnTo>
                    <a:pt x="10199" y="3954"/>
                  </a:lnTo>
                  <a:cubicBezTo>
                    <a:pt x="10199" y="4265"/>
                    <a:pt x="10452" y="4518"/>
                    <a:pt x="10765" y="4518"/>
                  </a:cubicBezTo>
                  <a:lnTo>
                    <a:pt x="13587" y="4518"/>
                  </a:lnTo>
                  <a:lnTo>
                    <a:pt x="13587" y="6815"/>
                  </a:lnTo>
                  <a:lnTo>
                    <a:pt x="5682" y="6815"/>
                  </a:lnTo>
                  <a:lnTo>
                    <a:pt x="5682" y="1130"/>
                  </a:lnTo>
                  <a:close/>
                  <a:moveTo>
                    <a:pt x="16412" y="9074"/>
                  </a:moveTo>
                  <a:cubicBezTo>
                    <a:pt x="16722" y="9074"/>
                    <a:pt x="16975" y="9324"/>
                    <a:pt x="16975" y="9637"/>
                  </a:cubicBezTo>
                  <a:cubicBezTo>
                    <a:pt x="16975" y="9950"/>
                    <a:pt x="16722" y="10203"/>
                    <a:pt x="16412" y="10203"/>
                  </a:cubicBezTo>
                  <a:lnTo>
                    <a:pt x="15282" y="10203"/>
                  </a:lnTo>
                  <a:cubicBezTo>
                    <a:pt x="14969" y="10203"/>
                    <a:pt x="14716" y="9950"/>
                    <a:pt x="14716" y="9637"/>
                  </a:cubicBezTo>
                  <a:cubicBezTo>
                    <a:pt x="14716" y="9324"/>
                    <a:pt x="14969" y="9074"/>
                    <a:pt x="15282" y="9074"/>
                  </a:cubicBezTo>
                  <a:close/>
                  <a:moveTo>
                    <a:pt x="10782" y="1"/>
                  </a:moveTo>
                  <a:cubicBezTo>
                    <a:pt x="10776" y="1"/>
                    <a:pt x="10771" y="1"/>
                    <a:pt x="10765" y="1"/>
                  </a:cubicBezTo>
                  <a:lnTo>
                    <a:pt x="5119" y="1"/>
                  </a:lnTo>
                  <a:cubicBezTo>
                    <a:pt x="4806" y="1"/>
                    <a:pt x="4553" y="254"/>
                    <a:pt x="4553" y="567"/>
                  </a:cubicBezTo>
                  <a:lnTo>
                    <a:pt x="4553" y="3388"/>
                  </a:lnTo>
                  <a:lnTo>
                    <a:pt x="3852" y="3388"/>
                  </a:lnTo>
                  <a:cubicBezTo>
                    <a:pt x="2993" y="3388"/>
                    <a:pt x="2295" y="4087"/>
                    <a:pt x="2295" y="4948"/>
                  </a:cubicBezTo>
                  <a:lnTo>
                    <a:pt x="2295" y="5686"/>
                  </a:lnTo>
                  <a:lnTo>
                    <a:pt x="1693" y="5686"/>
                  </a:lnTo>
                  <a:cubicBezTo>
                    <a:pt x="756" y="5686"/>
                    <a:pt x="0" y="6442"/>
                    <a:pt x="0" y="7378"/>
                  </a:cubicBezTo>
                  <a:lnTo>
                    <a:pt x="0" y="14154"/>
                  </a:lnTo>
                  <a:cubicBezTo>
                    <a:pt x="0" y="15090"/>
                    <a:pt x="756" y="15846"/>
                    <a:pt x="1693" y="15849"/>
                  </a:cubicBezTo>
                  <a:lnTo>
                    <a:pt x="4553" y="15849"/>
                  </a:lnTo>
                  <a:lnTo>
                    <a:pt x="4553" y="12461"/>
                  </a:lnTo>
                  <a:lnTo>
                    <a:pt x="3990" y="12461"/>
                  </a:lnTo>
                  <a:cubicBezTo>
                    <a:pt x="3677" y="12461"/>
                    <a:pt x="3424" y="12208"/>
                    <a:pt x="3424" y="11895"/>
                  </a:cubicBezTo>
                  <a:cubicBezTo>
                    <a:pt x="3424" y="11582"/>
                    <a:pt x="3677" y="11332"/>
                    <a:pt x="3990" y="11332"/>
                  </a:cubicBezTo>
                  <a:lnTo>
                    <a:pt x="15282" y="11332"/>
                  </a:lnTo>
                  <a:cubicBezTo>
                    <a:pt x="15593" y="11332"/>
                    <a:pt x="15845" y="11582"/>
                    <a:pt x="15845" y="11895"/>
                  </a:cubicBezTo>
                  <a:cubicBezTo>
                    <a:pt x="15845" y="12208"/>
                    <a:pt x="15593" y="12461"/>
                    <a:pt x="15282" y="12461"/>
                  </a:cubicBezTo>
                  <a:lnTo>
                    <a:pt x="14716" y="12461"/>
                  </a:lnTo>
                  <a:lnTo>
                    <a:pt x="14716" y="15849"/>
                  </a:lnTo>
                  <a:lnTo>
                    <a:pt x="17541" y="15849"/>
                  </a:lnTo>
                  <a:cubicBezTo>
                    <a:pt x="18474" y="15849"/>
                    <a:pt x="19272" y="15087"/>
                    <a:pt x="19272" y="14154"/>
                  </a:cubicBezTo>
                  <a:lnTo>
                    <a:pt x="19272" y="7378"/>
                  </a:lnTo>
                  <a:cubicBezTo>
                    <a:pt x="19272" y="6445"/>
                    <a:pt x="18474" y="5686"/>
                    <a:pt x="17541" y="5686"/>
                  </a:cubicBezTo>
                  <a:lnTo>
                    <a:pt x="16975" y="5686"/>
                  </a:lnTo>
                  <a:lnTo>
                    <a:pt x="16975" y="4948"/>
                  </a:lnTo>
                  <a:cubicBezTo>
                    <a:pt x="16975" y="4087"/>
                    <a:pt x="16276" y="3388"/>
                    <a:pt x="15418" y="3388"/>
                  </a:cubicBezTo>
                  <a:lnTo>
                    <a:pt x="14385" y="3388"/>
                  </a:lnTo>
                  <a:cubicBezTo>
                    <a:pt x="11026" y="30"/>
                    <a:pt x="11079" y="1"/>
                    <a:pt x="1078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</p:grpSp>
      <p:grpSp>
        <p:nvGrpSpPr>
          <p:cNvPr id="330" name="Google Shape;5596;p66"/>
          <p:cNvGrpSpPr/>
          <p:nvPr/>
        </p:nvGrpSpPr>
        <p:grpSpPr>
          <a:xfrm>
            <a:off x="5180757" y="2670650"/>
            <a:ext cx="395025" cy="395025"/>
            <a:chOff x="5660400" y="238125"/>
            <a:chExt cx="481825" cy="481825"/>
          </a:xfrm>
          <a:solidFill>
            <a:srgbClr val="67BB8C"/>
          </a:solidFill>
        </p:grpSpPr>
        <p:sp>
          <p:nvSpPr>
            <p:cNvPr id="331" name="Google Shape;5597;p66"/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32" name="Google Shape;5598;p66"/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</p:grpSp>
      <p:grpSp>
        <p:nvGrpSpPr>
          <p:cNvPr id="385" name="Google Shape;5651;p66"/>
          <p:cNvGrpSpPr/>
          <p:nvPr/>
        </p:nvGrpSpPr>
        <p:grpSpPr>
          <a:xfrm>
            <a:off x="7593278" y="2726921"/>
            <a:ext cx="441296" cy="284451"/>
            <a:chOff x="1492675" y="1520750"/>
            <a:chExt cx="481825" cy="310575"/>
          </a:xfrm>
          <a:solidFill>
            <a:srgbClr val="67BB8C"/>
          </a:solidFill>
        </p:grpSpPr>
        <p:sp>
          <p:nvSpPr>
            <p:cNvPr id="386" name="Google Shape;5652;p66"/>
            <p:cNvSpPr/>
            <p:nvPr/>
          </p:nvSpPr>
          <p:spPr>
            <a:xfrm>
              <a:off x="1492675" y="1540400"/>
              <a:ext cx="481825" cy="290925"/>
            </a:xfrm>
            <a:custGeom>
              <a:avLst/>
              <a:gdLst/>
              <a:ahLst/>
              <a:cxnLst/>
              <a:rect l="l" t="t" r="r" b="b"/>
              <a:pathLst>
                <a:path w="19273" h="11637" extrusionOk="0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7" name="Google Shape;5653;p66"/>
            <p:cNvSpPr/>
            <p:nvPr/>
          </p:nvSpPr>
          <p:spPr>
            <a:xfrm>
              <a:off x="1522575" y="1520750"/>
              <a:ext cx="421975" cy="165800"/>
            </a:xfrm>
            <a:custGeom>
              <a:avLst/>
              <a:gdLst/>
              <a:ahLst/>
              <a:cxnLst/>
              <a:rect l="l" t="t" r="r" b="b"/>
              <a:pathLst>
                <a:path w="16879" h="6632" extrusionOk="0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</p:grpSp>
      <p:grpSp>
        <p:nvGrpSpPr>
          <p:cNvPr id="509" name="Google Shape;5775;p66"/>
          <p:cNvGrpSpPr/>
          <p:nvPr/>
        </p:nvGrpSpPr>
        <p:grpSpPr>
          <a:xfrm>
            <a:off x="6432407" y="2748310"/>
            <a:ext cx="338933" cy="317742"/>
            <a:chOff x="4456875" y="2635825"/>
            <a:chExt cx="481825" cy="451700"/>
          </a:xfrm>
          <a:solidFill>
            <a:srgbClr val="67BB8C"/>
          </a:solidFill>
        </p:grpSpPr>
        <p:sp>
          <p:nvSpPr>
            <p:cNvPr id="510" name="Google Shape;5776;p66"/>
            <p:cNvSpPr/>
            <p:nvPr/>
          </p:nvSpPr>
          <p:spPr>
            <a:xfrm>
              <a:off x="4542475" y="3031050"/>
              <a:ext cx="189725" cy="56475"/>
            </a:xfrm>
            <a:custGeom>
              <a:avLst/>
              <a:gdLst/>
              <a:ahLst/>
              <a:cxnLst/>
              <a:rect l="l" t="t" r="r" b="b"/>
              <a:pathLst>
                <a:path w="7589" h="2259" extrusionOk="0">
                  <a:moveTo>
                    <a:pt x="2792" y="0"/>
                  </a:moveTo>
                  <a:lnTo>
                    <a:pt x="2415" y="1130"/>
                  </a:lnTo>
                  <a:lnTo>
                    <a:pt x="567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7" y="2259"/>
                  </a:cubicBezTo>
                  <a:lnTo>
                    <a:pt x="7589" y="2259"/>
                  </a:lnTo>
                  <a:cubicBezTo>
                    <a:pt x="7101" y="1831"/>
                    <a:pt x="6821" y="1214"/>
                    <a:pt x="6821" y="567"/>
                  </a:cubicBezTo>
                  <a:lnTo>
                    <a:pt x="68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511" name="Google Shape;5777;p66"/>
            <p:cNvSpPr/>
            <p:nvPr/>
          </p:nvSpPr>
          <p:spPr>
            <a:xfrm>
              <a:off x="4456875" y="2946350"/>
              <a:ext cx="256125" cy="56500"/>
            </a:xfrm>
            <a:custGeom>
              <a:avLst/>
              <a:gdLst/>
              <a:ahLst/>
              <a:cxnLst/>
              <a:rect l="l" t="t" r="r" b="b"/>
              <a:pathLst>
                <a:path w="10245" h="2260" extrusionOk="0">
                  <a:moveTo>
                    <a:pt x="1" y="1"/>
                  </a:moveTo>
                  <a:lnTo>
                    <a:pt x="1" y="567"/>
                  </a:lnTo>
                  <a:cubicBezTo>
                    <a:pt x="1" y="1500"/>
                    <a:pt x="756" y="2259"/>
                    <a:pt x="1693" y="2259"/>
                  </a:cubicBezTo>
                  <a:lnTo>
                    <a:pt x="10245" y="2259"/>
                  </a:lnTo>
                  <a:lnTo>
                    <a:pt x="10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512" name="Google Shape;5778;p66"/>
            <p:cNvSpPr/>
            <p:nvPr/>
          </p:nvSpPr>
          <p:spPr>
            <a:xfrm>
              <a:off x="4741225" y="2861675"/>
              <a:ext cx="169400" cy="141175"/>
            </a:xfrm>
            <a:custGeom>
              <a:avLst/>
              <a:gdLst/>
              <a:ahLst/>
              <a:cxnLst/>
              <a:rect l="l" t="t" r="r" b="b"/>
              <a:pathLst>
                <a:path w="6776" h="5647" extrusionOk="0">
                  <a:moveTo>
                    <a:pt x="0" y="0"/>
                  </a:moveTo>
                  <a:lnTo>
                    <a:pt x="0" y="5646"/>
                  </a:lnTo>
                  <a:lnTo>
                    <a:pt x="6775" y="5646"/>
                  </a:ln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513" name="Google Shape;5779;p66"/>
            <p:cNvSpPr/>
            <p:nvPr/>
          </p:nvSpPr>
          <p:spPr>
            <a:xfrm>
              <a:off x="4741225" y="3031050"/>
              <a:ext cx="169400" cy="42400"/>
            </a:xfrm>
            <a:custGeom>
              <a:avLst/>
              <a:gdLst/>
              <a:ahLst/>
              <a:cxnLst/>
              <a:rect l="l" t="t" r="r" b="b"/>
              <a:pathLst>
                <a:path w="6776" h="1696" extrusionOk="0">
                  <a:moveTo>
                    <a:pt x="0" y="0"/>
                  </a:moveTo>
                  <a:lnTo>
                    <a:pt x="0" y="567"/>
                  </a:lnTo>
                  <a:cubicBezTo>
                    <a:pt x="0" y="1190"/>
                    <a:pt x="506" y="1696"/>
                    <a:pt x="1129" y="1696"/>
                  </a:cubicBezTo>
                  <a:lnTo>
                    <a:pt x="5646" y="1696"/>
                  </a:lnTo>
                  <a:cubicBezTo>
                    <a:pt x="6270" y="1696"/>
                    <a:pt x="6775" y="1190"/>
                    <a:pt x="6775" y="567"/>
                  </a:cubicBezTo>
                  <a:lnTo>
                    <a:pt x="67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514" name="Google Shape;5780;p66"/>
            <p:cNvSpPr/>
            <p:nvPr/>
          </p:nvSpPr>
          <p:spPr>
            <a:xfrm>
              <a:off x="445687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1" y="759"/>
                    <a:pt x="1" y="1696"/>
                  </a:cubicBezTo>
                  <a:lnTo>
                    <a:pt x="1" y="11293"/>
                  </a:lnTo>
                  <a:lnTo>
                    <a:pt x="10245" y="11293"/>
                  </a:lnTo>
                  <a:lnTo>
                    <a:pt x="10245" y="7342"/>
                  </a:lnTo>
                  <a:cubicBezTo>
                    <a:pt x="10245" y="6092"/>
                    <a:pt x="11257" y="5083"/>
                    <a:pt x="12503" y="5083"/>
                  </a:cubicBezTo>
                  <a:lnTo>
                    <a:pt x="17020" y="5083"/>
                  </a:lnTo>
                  <a:cubicBezTo>
                    <a:pt x="18201" y="5083"/>
                    <a:pt x="19179" y="5993"/>
                    <a:pt x="19273" y="7167"/>
                  </a:cubicBezTo>
                  <a:lnTo>
                    <a:pt x="19273" y="1696"/>
                  </a:lnTo>
                  <a:cubicBezTo>
                    <a:pt x="19270" y="759"/>
                    <a:pt x="18514" y="0"/>
                    <a:pt x="175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515" name="Google Shape;5781;p66"/>
            <p:cNvSpPr/>
            <p:nvPr/>
          </p:nvSpPr>
          <p:spPr>
            <a:xfrm>
              <a:off x="4741225" y="2791125"/>
              <a:ext cx="169400" cy="42325"/>
            </a:xfrm>
            <a:custGeom>
              <a:avLst/>
              <a:gdLst/>
              <a:ahLst/>
              <a:cxnLst/>
              <a:rect l="l" t="t" r="r" b="b"/>
              <a:pathLst>
                <a:path w="6776" h="1693" extrusionOk="0">
                  <a:moveTo>
                    <a:pt x="1129" y="1"/>
                  </a:moveTo>
                  <a:cubicBezTo>
                    <a:pt x="506" y="1"/>
                    <a:pt x="0" y="503"/>
                    <a:pt x="0" y="1130"/>
                  </a:cubicBezTo>
                  <a:lnTo>
                    <a:pt x="0" y="1693"/>
                  </a:lnTo>
                  <a:lnTo>
                    <a:pt x="6775" y="1693"/>
                  </a:lnTo>
                  <a:lnTo>
                    <a:pt x="6775" y="1130"/>
                  </a:lnTo>
                  <a:cubicBezTo>
                    <a:pt x="6775" y="503"/>
                    <a:pt x="6270" y="1"/>
                    <a:pt x="564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66913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800" dirty="0"/>
              <a:t>Fully Editable Icon Sets: B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3128870" y="1179620"/>
            <a:ext cx="5793674" cy="3359816"/>
            <a:chOff x="4171826" y="1572826"/>
            <a:chExt cx="8233076" cy="4479755"/>
          </a:xfrm>
          <a:solidFill>
            <a:srgbClr val="67BB8C"/>
          </a:solidFill>
        </p:grpSpPr>
        <p:sp>
          <p:nvSpPr>
            <p:cNvPr id="70" name="Freeform 108">
              <a:extLst>
                <a:ext uri="{FF2B5EF4-FFF2-40B4-BE49-F238E27FC236}">
                  <a16:creationId xmlns:a16="http://schemas.microsoft.com/office/drawing/2014/main" id="{6A02011B-41CE-4E20-9214-001F7D847E12}"/>
                </a:ext>
              </a:extLst>
            </p:cNvPr>
            <p:cNvSpPr/>
            <p:nvPr/>
          </p:nvSpPr>
          <p:spPr>
            <a:xfrm>
              <a:off x="6164041" y="1656593"/>
              <a:ext cx="590309" cy="652294"/>
            </a:xfrm>
            <a:custGeom>
              <a:avLst/>
              <a:gdLst/>
              <a:ahLst/>
              <a:cxnLst/>
              <a:rect l="l" t="t" r="r" b="b"/>
              <a:pathLst>
                <a:path w="341005" h="376812">
                  <a:moveTo>
                    <a:pt x="179590" y="105941"/>
                  </a:moveTo>
                  <a:cubicBezTo>
                    <a:pt x="189466" y="103284"/>
                    <a:pt x="200229" y="106383"/>
                    <a:pt x="207502" y="113978"/>
                  </a:cubicBezTo>
                  <a:lnTo>
                    <a:pt x="205155" y="116193"/>
                  </a:lnTo>
                  <a:cubicBezTo>
                    <a:pt x="198727" y="109493"/>
                    <a:pt x="189244" y="106732"/>
                    <a:pt x="180543" y="109027"/>
                  </a:cubicBezTo>
                  <a:cubicBezTo>
                    <a:pt x="171284" y="111470"/>
                    <a:pt x="164597" y="119184"/>
                    <a:pt x="163491" y="128699"/>
                  </a:cubicBezTo>
                  <a:lnTo>
                    <a:pt x="160301" y="128192"/>
                  </a:lnTo>
                  <a:cubicBezTo>
                    <a:pt x="160626" y="125509"/>
                    <a:pt x="161343" y="122953"/>
                    <a:pt x="162397" y="120583"/>
                  </a:cubicBezTo>
                  <a:cubicBezTo>
                    <a:pt x="163188" y="118806"/>
                    <a:pt x="164168" y="117134"/>
                    <a:pt x="165317" y="115593"/>
                  </a:cubicBezTo>
                  <a:close/>
                  <a:moveTo>
                    <a:pt x="184774" y="76800"/>
                  </a:moveTo>
                  <a:cubicBezTo>
                    <a:pt x="189722" y="75892"/>
                    <a:pt x="194950" y="76276"/>
                    <a:pt x="199898" y="78055"/>
                  </a:cubicBezTo>
                  <a:lnTo>
                    <a:pt x="198784" y="81085"/>
                  </a:lnTo>
                  <a:cubicBezTo>
                    <a:pt x="190044" y="77951"/>
                    <a:pt x="180324" y="79705"/>
                    <a:pt x="173557" y="85636"/>
                  </a:cubicBezTo>
                  <a:cubicBezTo>
                    <a:pt x="166357" y="91948"/>
                    <a:pt x="163808" y="101834"/>
                    <a:pt x="167057" y="110845"/>
                  </a:cubicBezTo>
                  <a:lnTo>
                    <a:pt x="163976" y="111813"/>
                  </a:lnTo>
                  <a:cubicBezTo>
                    <a:pt x="161264" y="104174"/>
                    <a:pt x="162206" y="95982"/>
                    <a:pt x="166259" y="89343"/>
                  </a:cubicBezTo>
                  <a:lnTo>
                    <a:pt x="171329" y="83298"/>
                  </a:lnTo>
                  <a:cubicBezTo>
                    <a:pt x="175158" y="79908"/>
                    <a:pt x="179826" y="77708"/>
                    <a:pt x="184774" y="76800"/>
                  </a:cubicBezTo>
                  <a:close/>
                  <a:moveTo>
                    <a:pt x="179076" y="24908"/>
                  </a:moveTo>
                  <a:cubicBezTo>
                    <a:pt x="173882" y="25821"/>
                    <a:pt x="169065" y="28595"/>
                    <a:pt x="165693" y="33023"/>
                  </a:cubicBezTo>
                  <a:lnTo>
                    <a:pt x="165081" y="32645"/>
                  </a:lnTo>
                  <a:lnTo>
                    <a:pt x="164343" y="33841"/>
                  </a:lnTo>
                  <a:lnTo>
                    <a:pt x="159156" y="28989"/>
                  </a:lnTo>
                  <a:cubicBezTo>
                    <a:pt x="147650" y="21890"/>
                    <a:pt x="132568" y="25462"/>
                    <a:pt x="125468" y="36968"/>
                  </a:cubicBezTo>
                  <a:cubicBezTo>
                    <a:pt x="125028" y="37682"/>
                    <a:pt x="124628" y="38410"/>
                    <a:pt x="124607" y="39302"/>
                  </a:cubicBezTo>
                  <a:cubicBezTo>
                    <a:pt x="121192" y="53871"/>
                    <a:pt x="126621" y="67918"/>
                    <a:pt x="137512" y="72288"/>
                  </a:cubicBezTo>
                  <a:lnTo>
                    <a:pt x="136408" y="75373"/>
                  </a:lnTo>
                  <a:cubicBezTo>
                    <a:pt x="125065" y="70889"/>
                    <a:pt x="118824" y="57470"/>
                    <a:pt x="120792" y="42874"/>
                  </a:cubicBezTo>
                  <a:cubicBezTo>
                    <a:pt x="110219" y="38045"/>
                    <a:pt x="97555" y="41998"/>
                    <a:pt x="91229" y="52250"/>
                  </a:cubicBezTo>
                  <a:cubicBezTo>
                    <a:pt x="86215" y="60377"/>
                    <a:pt x="87164" y="68019"/>
                    <a:pt x="90995" y="75559"/>
                  </a:cubicBezTo>
                  <a:cubicBezTo>
                    <a:pt x="88405" y="77546"/>
                    <a:pt x="86197" y="80074"/>
                    <a:pt x="84391" y="83001"/>
                  </a:cubicBezTo>
                  <a:cubicBezTo>
                    <a:pt x="75261" y="97799"/>
                    <a:pt x="79855" y="117197"/>
                    <a:pt x="94653" y="126328"/>
                  </a:cubicBezTo>
                  <a:cubicBezTo>
                    <a:pt x="99603" y="129383"/>
                    <a:pt x="105068" y="130901"/>
                    <a:pt x="110449" y="130283"/>
                  </a:cubicBezTo>
                  <a:cubicBezTo>
                    <a:pt x="111461" y="121556"/>
                    <a:pt x="114239" y="112980"/>
                    <a:pt x="118788" y="105103"/>
                  </a:cubicBezTo>
                  <a:lnTo>
                    <a:pt x="122060" y="106993"/>
                  </a:lnTo>
                  <a:cubicBezTo>
                    <a:pt x="117549" y="114804"/>
                    <a:pt x="114885" y="123345"/>
                    <a:pt x="114602" y="132066"/>
                  </a:cubicBezTo>
                  <a:cubicBezTo>
                    <a:pt x="118189" y="142541"/>
                    <a:pt x="127538" y="149533"/>
                    <a:pt x="138054" y="150704"/>
                  </a:cubicBezTo>
                  <a:lnTo>
                    <a:pt x="138622" y="157584"/>
                  </a:lnTo>
                  <a:cubicBezTo>
                    <a:pt x="141809" y="168599"/>
                    <a:pt x="152592" y="175355"/>
                    <a:pt x="163536" y="173320"/>
                  </a:cubicBezTo>
                  <a:lnTo>
                    <a:pt x="163736" y="174011"/>
                  </a:lnTo>
                  <a:lnTo>
                    <a:pt x="165086" y="173621"/>
                  </a:lnTo>
                  <a:lnTo>
                    <a:pt x="165671" y="180699"/>
                  </a:lnTo>
                  <a:cubicBezTo>
                    <a:pt x="169429" y="193686"/>
                    <a:pt x="183003" y="201168"/>
                    <a:pt x="195990" y="197411"/>
                  </a:cubicBezTo>
                  <a:cubicBezTo>
                    <a:pt x="196796" y="197178"/>
                    <a:pt x="197581" y="196907"/>
                    <a:pt x="198196" y="196260"/>
                  </a:cubicBezTo>
                  <a:cubicBezTo>
                    <a:pt x="209934" y="188156"/>
                    <a:pt x="215400" y="175007"/>
                    <a:pt x="211155" y="164763"/>
                  </a:cubicBezTo>
                  <a:cubicBezTo>
                    <a:pt x="205121" y="170199"/>
                    <a:pt x="196738" y="172687"/>
                    <a:pt x="188343" y="171472"/>
                  </a:cubicBezTo>
                  <a:lnTo>
                    <a:pt x="188829" y="168281"/>
                  </a:lnTo>
                  <a:cubicBezTo>
                    <a:pt x="198020" y="169602"/>
                    <a:pt x="207192" y="165939"/>
                    <a:pt x="212635" y="158774"/>
                  </a:cubicBezTo>
                  <a:cubicBezTo>
                    <a:pt x="218427" y="151149"/>
                    <a:pt x="218946" y="140953"/>
                    <a:pt x="213960" y="132774"/>
                  </a:cubicBezTo>
                  <a:lnTo>
                    <a:pt x="216785" y="131210"/>
                  </a:lnTo>
                  <a:cubicBezTo>
                    <a:pt x="222366" y="140465"/>
                    <a:pt x="221779" y="151983"/>
                    <a:pt x="215286" y="160619"/>
                  </a:cubicBezTo>
                  <a:lnTo>
                    <a:pt x="213805" y="162105"/>
                  </a:lnTo>
                  <a:cubicBezTo>
                    <a:pt x="218946" y="172938"/>
                    <a:pt x="214526" y="186813"/>
                    <a:pt x="203421" y="196175"/>
                  </a:cubicBezTo>
                  <a:cubicBezTo>
                    <a:pt x="208012" y="206854"/>
                    <a:pt x="220050" y="212429"/>
                    <a:pt x="231622" y="209082"/>
                  </a:cubicBezTo>
                  <a:cubicBezTo>
                    <a:pt x="239377" y="206838"/>
                    <a:pt x="243741" y="201989"/>
                    <a:pt x="246092" y="195539"/>
                  </a:cubicBezTo>
                  <a:cubicBezTo>
                    <a:pt x="255042" y="199507"/>
                    <a:pt x="265290" y="198199"/>
                    <a:pt x="272958" y="192601"/>
                  </a:cubicBezTo>
                  <a:lnTo>
                    <a:pt x="276795" y="193971"/>
                  </a:lnTo>
                  <a:cubicBezTo>
                    <a:pt x="289009" y="194016"/>
                    <a:pt x="298363" y="193248"/>
                    <a:pt x="304258" y="183694"/>
                  </a:cubicBezTo>
                  <a:cubicBezTo>
                    <a:pt x="309343" y="175453"/>
                    <a:pt x="308953" y="165378"/>
                    <a:pt x="303795" y="157923"/>
                  </a:cubicBezTo>
                  <a:cubicBezTo>
                    <a:pt x="298315" y="164420"/>
                    <a:pt x="291041" y="168177"/>
                    <a:pt x="283702" y="168174"/>
                  </a:cubicBezTo>
                  <a:lnTo>
                    <a:pt x="283555" y="164527"/>
                  </a:lnTo>
                  <a:cubicBezTo>
                    <a:pt x="293404" y="164978"/>
                    <a:pt x="303289" y="157339"/>
                    <a:pt x="308110" y="145450"/>
                  </a:cubicBezTo>
                  <a:cubicBezTo>
                    <a:pt x="311022" y="136198"/>
                    <a:pt x="308752" y="126109"/>
                    <a:pt x="302169" y="119023"/>
                  </a:cubicBezTo>
                  <a:cubicBezTo>
                    <a:pt x="296249" y="127191"/>
                    <a:pt x="286098" y="131525"/>
                    <a:pt x="275782" y="130309"/>
                  </a:cubicBezTo>
                  <a:lnTo>
                    <a:pt x="276183" y="127106"/>
                  </a:lnTo>
                  <a:cubicBezTo>
                    <a:pt x="285405" y="128184"/>
                    <a:pt x="294478" y="124281"/>
                    <a:pt x="299730" y="116974"/>
                  </a:cubicBezTo>
                  <a:lnTo>
                    <a:pt x="300207" y="116045"/>
                  </a:lnTo>
                  <a:cubicBezTo>
                    <a:pt x="300079" y="107222"/>
                    <a:pt x="295342" y="98867"/>
                    <a:pt x="287259" y="93880"/>
                  </a:cubicBezTo>
                  <a:cubicBezTo>
                    <a:pt x="284295" y="92051"/>
                    <a:pt x="281129" y="90828"/>
                    <a:pt x="277855" y="90561"/>
                  </a:cubicBezTo>
                  <a:cubicBezTo>
                    <a:pt x="271916" y="104194"/>
                    <a:pt x="259881" y="112708"/>
                    <a:pt x="248172" y="111695"/>
                  </a:cubicBezTo>
                  <a:cubicBezTo>
                    <a:pt x="248002" y="114741"/>
                    <a:pt x="246936" y="117719"/>
                    <a:pt x="245089" y="120348"/>
                  </a:cubicBezTo>
                  <a:cubicBezTo>
                    <a:pt x="241307" y="125729"/>
                    <a:pt x="234825" y="128827"/>
                    <a:pt x="228007" y="128511"/>
                  </a:cubicBezTo>
                  <a:lnTo>
                    <a:pt x="228158" y="125380"/>
                  </a:lnTo>
                  <a:cubicBezTo>
                    <a:pt x="233848" y="125642"/>
                    <a:pt x="239262" y="123097"/>
                    <a:pt x="242439" y="118667"/>
                  </a:cubicBezTo>
                  <a:cubicBezTo>
                    <a:pt x="244071" y="116391"/>
                    <a:pt x="244987" y="113796"/>
                    <a:pt x="245116" y="111152"/>
                  </a:cubicBezTo>
                  <a:lnTo>
                    <a:pt x="243716" y="110904"/>
                  </a:lnTo>
                  <a:lnTo>
                    <a:pt x="244539" y="108155"/>
                  </a:lnTo>
                  <a:cubicBezTo>
                    <a:pt x="244792" y="106166"/>
                    <a:pt x="244131" y="104285"/>
                    <a:pt x="243078" y="102544"/>
                  </a:cubicBezTo>
                  <a:cubicBezTo>
                    <a:pt x="240257" y="97875"/>
                    <a:pt x="235048" y="94922"/>
                    <a:pt x="229344" y="94755"/>
                  </a:cubicBezTo>
                  <a:lnTo>
                    <a:pt x="229436" y="91621"/>
                  </a:lnTo>
                  <a:cubicBezTo>
                    <a:pt x="236268" y="91821"/>
                    <a:pt x="242499" y="95409"/>
                    <a:pt x="245850" y="101072"/>
                  </a:cubicBezTo>
                  <a:cubicBezTo>
                    <a:pt x="247129" y="103235"/>
                    <a:pt x="247915" y="105575"/>
                    <a:pt x="248037" y="107973"/>
                  </a:cubicBezTo>
                  <a:cubicBezTo>
                    <a:pt x="258268" y="109553"/>
                    <a:pt x="268981" y="102051"/>
                    <a:pt x="274232" y="89778"/>
                  </a:cubicBezTo>
                  <a:cubicBezTo>
                    <a:pt x="278708" y="77339"/>
                    <a:pt x="274020" y="63056"/>
                    <a:pt x="262316" y="55834"/>
                  </a:cubicBezTo>
                  <a:cubicBezTo>
                    <a:pt x="257734" y="53007"/>
                    <a:pt x="252666" y="51626"/>
                    <a:pt x="247691" y="52231"/>
                  </a:cubicBezTo>
                  <a:cubicBezTo>
                    <a:pt x="248705" y="60913"/>
                    <a:pt x="245967" y="69020"/>
                    <a:pt x="239739" y="74185"/>
                  </a:cubicBezTo>
                  <a:lnTo>
                    <a:pt x="237649" y="71664"/>
                  </a:lnTo>
                  <a:cubicBezTo>
                    <a:pt x="244579" y="65918"/>
                    <a:pt x="246481" y="55888"/>
                    <a:pt x="243151" y="45920"/>
                  </a:cubicBezTo>
                  <a:cubicBezTo>
                    <a:pt x="241194" y="40124"/>
                    <a:pt x="237183" y="35004"/>
                    <a:pt x="231542" y="31523"/>
                  </a:cubicBezTo>
                  <a:cubicBezTo>
                    <a:pt x="221392" y="25261"/>
                    <a:pt x="208864" y="26095"/>
                    <a:pt x="199763" y="32668"/>
                  </a:cubicBezTo>
                  <a:lnTo>
                    <a:pt x="194721" y="27952"/>
                  </a:lnTo>
                  <a:cubicBezTo>
                    <a:pt x="189842" y="24941"/>
                    <a:pt x="184271" y="23995"/>
                    <a:pt x="179076" y="24908"/>
                  </a:cubicBezTo>
                  <a:close/>
                  <a:moveTo>
                    <a:pt x="190632" y="62"/>
                  </a:moveTo>
                  <a:cubicBezTo>
                    <a:pt x="300121" y="2329"/>
                    <a:pt x="391248" y="125645"/>
                    <a:pt x="309641" y="225160"/>
                  </a:cubicBezTo>
                  <a:cubicBezTo>
                    <a:pt x="282892" y="251229"/>
                    <a:pt x="279266" y="288859"/>
                    <a:pt x="302841" y="374772"/>
                  </a:cubicBezTo>
                  <a:lnTo>
                    <a:pt x="121266" y="376812"/>
                  </a:lnTo>
                  <a:lnTo>
                    <a:pt x="109025" y="322355"/>
                  </a:lnTo>
                  <a:cubicBezTo>
                    <a:pt x="76580" y="333165"/>
                    <a:pt x="40716" y="329924"/>
                    <a:pt x="28778" y="318327"/>
                  </a:cubicBezTo>
                  <a:cubicBezTo>
                    <a:pt x="22923" y="311868"/>
                    <a:pt x="25422" y="291738"/>
                    <a:pt x="32859" y="276164"/>
                  </a:cubicBezTo>
                  <a:cubicBezTo>
                    <a:pt x="35235" y="270344"/>
                    <a:pt x="23179" y="268321"/>
                    <a:pt x="20618" y="259843"/>
                  </a:cubicBezTo>
                  <a:cubicBezTo>
                    <a:pt x="19440" y="251965"/>
                    <a:pt x="27377" y="251682"/>
                    <a:pt x="30757" y="247602"/>
                  </a:cubicBezTo>
                  <a:lnTo>
                    <a:pt x="18516" y="238938"/>
                  </a:lnTo>
                  <a:cubicBezTo>
                    <a:pt x="12669" y="232923"/>
                    <a:pt x="25811" y="221592"/>
                    <a:pt x="29458" y="212919"/>
                  </a:cubicBezTo>
                  <a:cubicBezTo>
                    <a:pt x="16679" y="208924"/>
                    <a:pt x="7006" y="203466"/>
                    <a:pt x="307" y="196983"/>
                  </a:cubicBezTo>
                  <a:cubicBezTo>
                    <a:pt x="-2572" y="186228"/>
                    <a:pt x="15339" y="171234"/>
                    <a:pt x="31089" y="151672"/>
                  </a:cubicBezTo>
                  <a:cubicBezTo>
                    <a:pt x="47602" y="132201"/>
                    <a:pt x="33821" y="117353"/>
                    <a:pt x="46470" y="75544"/>
                  </a:cubicBezTo>
                  <a:cubicBezTo>
                    <a:pt x="66559" y="23813"/>
                    <a:pt x="114124" y="-1423"/>
                    <a:pt x="190632" y="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71" name="Oval 8">
              <a:extLst>
                <a:ext uri="{FF2B5EF4-FFF2-40B4-BE49-F238E27FC236}">
                  <a16:creationId xmlns:a16="http://schemas.microsoft.com/office/drawing/2014/main" id="{E3D5639C-49CF-43D9-965F-7653D69F451F}"/>
                </a:ext>
              </a:extLst>
            </p:cNvPr>
            <p:cNvSpPr/>
            <p:nvPr/>
          </p:nvSpPr>
          <p:spPr>
            <a:xfrm>
              <a:off x="7148965" y="1671110"/>
              <a:ext cx="620063" cy="623260"/>
            </a:xfrm>
            <a:custGeom>
              <a:avLst/>
              <a:gdLst/>
              <a:ahLst/>
              <a:cxnLst/>
              <a:rect l="l" t="t" r="r" b="b"/>
              <a:pathLst>
                <a:path w="3068057" h="3083879">
                  <a:moveTo>
                    <a:pt x="1943022" y="0"/>
                  </a:moveTo>
                  <a:cubicBezTo>
                    <a:pt x="2091435" y="0"/>
                    <a:pt x="2214809" y="107202"/>
                    <a:pt x="2232575" y="249298"/>
                  </a:cubicBezTo>
                  <a:cubicBezTo>
                    <a:pt x="2066806" y="323095"/>
                    <a:pt x="1966497" y="475331"/>
                    <a:pt x="1992863" y="623272"/>
                  </a:cubicBezTo>
                  <a:lnTo>
                    <a:pt x="2032344" y="614884"/>
                  </a:lnTo>
                  <a:cubicBezTo>
                    <a:pt x="2007703" y="472429"/>
                    <a:pt x="2119863" y="324636"/>
                    <a:pt x="2294697" y="266187"/>
                  </a:cubicBezTo>
                  <a:cubicBezTo>
                    <a:pt x="2304190" y="260641"/>
                    <a:pt x="2314409" y="260119"/>
                    <a:pt x="2324748" y="260119"/>
                  </a:cubicBezTo>
                  <a:cubicBezTo>
                    <a:pt x="2491310" y="260119"/>
                    <a:pt x="2626336" y="395145"/>
                    <a:pt x="2626336" y="561708"/>
                  </a:cubicBezTo>
                  <a:lnTo>
                    <a:pt x="2609021" y="647481"/>
                  </a:lnTo>
                  <a:lnTo>
                    <a:pt x="2626336" y="647481"/>
                  </a:lnTo>
                  <a:lnTo>
                    <a:pt x="2626336" y="656343"/>
                  </a:lnTo>
                  <a:cubicBezTo>
                    <a:pt x="2762823" y="669742"/>
                    <a:pt x="2867295" y="786613"/>
                    <a:pt x="2867295" y="927882"/>
                  </a:cubicBezTo>
                  <a:lnTo>
                    <a:pt x="2850464" y="1011252"/>
                  </a:lnTo>
                  <a:cubicBezTo>
                    <a:pt x="2978255" y="1064152"/>
                    <a:pt x="3068057" y="1190111"/>
                    <a:pt x="3068057" y="1337042"/>
                  </a:cubicBezTo>
                  <a:cubicBezTo>
                    <a:pt x="3068057" y="1418703"/>
                    <a:pt x="3040320" y="1493884"/>
                    <a:pt x="2992210" y="1551889"/>
                  </a:cubicBezTo>
                  <a:cubicBezTo>
                    <a:pt x="2909241" y="1651289"/>
                    <a:pt x="2791782" y="1696238"/>
                    <a:pt x="2686704" y="1660749"/>
                  </a:cubicBezTo>
                  <a:lnTo>
                    <a:pt x="2673794" y="1698968"/>
                  </a:lnTo>
                  <a:cubicBezTo>
                    <a:pt x="2768232" y="1730865"/>
                    <a:pt x="2870956" y="1707121"/>
                    <a:pt x="2955415" y="1640323"/>
                  </a:cubicBezTo>
                  <a:cubicBezTo>
                    <a:pt x="2993943" y="1688574"/>
                    <a:pt x="3012247" y="1750635"/>
                    <a:pt x="3012247" y="1816968"/>
                  </a:cubicBezTo>
                  <a:cubicBezTo>
                    <a:pt x="3012247" y="1986406"/>
                    <a:pt x="2892829" y="2127952"/>
                    <a:pt x="2733451" y="2161496"/>
                  </a:cubicBezTo>
                  <a:cubicBezTo>
                    <a:pt x="2570803" y="2185843"/>
                    <a:pt x="2422847" y="2122052"/>
                    <a:pt x="2373218" y="2004561"/>
                  </a:cubicBezTo>
                  <a:cubicBezTo>
                    <a:pt x="2397575" y="1987765"/>
                    <a:pt x="2417022" y="1964396"/>
                    <a:pt x="2431421" y="1936987"/>
                  </a:cubicBezTo>
                  <a:cubicBezTo>
                    <a:pt x="2469123" y="1865220"/>
                    <a:pt x="2466430" y="1776674"/>
                    <a:pt x="2424327" y="1703750"/>
                  </a:cubicBezTo>
                  <a:lnTo>
                    <a:pt x="2390880" y="1723060"/>
                  </a:lnTo>
                  <a:cubicBezTo>
                    <a:pt x="2426033" y="1783948"/>
                    <a:pt x="2428758" y="1857660"/>
                    <a:pt x="2398065" y="1917447"/>
                  </a:cubicBezTo>
                  <a:cubicBezTo>
                    <a:pt x="2386618" y="1939743"/>
                    <a:pt x="2371177" y="1958844"/>
                    <a:pt x="2348681" y="1969064"/>
                  </a:cubicBezTo>
                  <a:lnTo>
                    <a:pt x="2314536" y="1978212"/>
                  </a:lnTo>
                  <a:lnTo>
                    <a:pt x="2320989" y="1994504"/>
                  </a:lnTo>
                  <a:cubicBezTo>
                    <a:pt x="2292439" y="2010252"/>
                    <a:pt x="2259301" y="2017439"/>
                    <a:pt x="2224883" y="2015050"/>
                  </a:cubicBezTo>
                  <a:cubicBezTo>
                    <a:pt x="2157880" y="2010397"/>
                    <a:pt x="2096183" y="1970105"/>
                    <a:pt x="2062112" y="1908746"/>
                  </a:cubicBezTo>
                  <a:lnTo>
                    <a:pt x="2028307" y="1927422"/>
                  </a:lnTo>
                  <a:cubicBezTo>
                    <a:pt x="2069101" y="2000945"/>
                    <a:pt x="2143517" y="2048870"/>
                    <a:pt x="2224395" y="2053708"/>
                  </a:cubicBezTo>
                  <a:cubicBezTo>
                    <a:pt x="2263912" y="2056070"/>
                    <a:pt x="2302036" y="2047984"/>
                    <a:pt x="2335071" y="2030056"/>
                  </a:cubicBezTo>
                  <a:cubicBezTo>
                    <a:pt x="2400196" y="2159379"/>
                    <a:pt x="2567325" y="2230480"/>
                    <a:pt x="2748680" y="2204554"/>
                  </a:cubicBezTo>
                  <a:cubicBezTo>
                    <a:pt x="2767068" y="2240602"/>
                    <a:pt x="2774723" y="2281713"/>
                    <a:pt x="2774723" y="2324613"/>
                  </a:cubicBezTo>
                  <a:cubicBezTo>
                    <a:pt x="2774723" y="2444667"/>
                    <a:pt x="2714770" y="2550720"/>
                    <a:pt x="2619461" y="2609132"/>
                  </a:cubicBezTo>
                  <a:cubicBezTo>
                    <a:pt x="2594093" y="2739763"/>
                    <a:pt x="2496512" y="2844553"/>
                    <a:pt x="2368919" y="2876858"/>
                  </a:cubicBezTo>
                  <a:cubicBezTo>
                    <a:pt x="2184369" y="2908073"/>
                    <a:pt x="2016372" y="2826285"/>
                    <a:pt x="1978290" y="2684161"/>
                  </a:cubicBezTo>
                  <a:lnTo>
                    <a:pt x="1939323" y="2694602"/>
                  </a:lnTo>
                  <a:cubicBezTo>
                    <a:pt x="1970494" y="2810931"/>
                    <a:pt x="2075973" y="2892306"/>
                    <a:pt x="2210223" y="2912307"/>
                  </a:cubicBezTo>
                  <a:cubicBezTo>
                    <a:pt x="2165434" y="3014618"/>
                    <a:pt x="2062317" y="3083879"/>
                    <a:pt x="1943022" y="3083879"/>
                  </a:cubicBezTo>
                  <a:cubicBezTo>
                    <a:pt x="1804718" y="3083879"/>
                    <a:pt x="1736151" y="2990782"/>
                    <a:pt x="1657612" y="2862428"/>
                  </a:cubicBezTo>
                  <a:cubicBezTo>
                    <a:pt x="1632100" y="2775963"/>
                    <a:pt x="1598588" y="2449530"/>
                    <a:pt x="1653064" y="2147091"/>
                  </a:cubicBezTo>
                  <a:cubicBezTo>
                    <a:pt x="1775302" y="2294672"/>
                    <a:pt x="1947360" y="2360889"/>
                    <a:pt x="2101389" y="2319520"/>
                  </a:cubicBezTo>
                  <a:lnTo>
                    <a:pt x="2085913" y="2268654"/>
                  </a:lnTo>
                  <a:cubicBezTo>
                    <a:pt x="1935632" y="2308197"/>
                    <a:pt x="1765039" y="2228547"/>
                    <a:pt x="1652548" y="2065927"/>
                  </a:cubicBezTo>
                  <a:cubicBezTo>
                    <a:pt x="1594744" y="1988631"/>
                    <a:pt x="1552933" y="1543383"/>
                    <a:pt x="1647107" y="1210118"/>
                  </a:cubicBezTo>
                  <a:cubicBezTo>
                    <a:pt x="1757451" y="1073526"/>
                    <a:pt x="1924310" y="1023711"/>
                    <a:pt x="2044795" y="1095494"/>
                  </a:cubicBezTo>
                  <a:lnTo>
                    <a:pt x="2046624" y="1092427"/>
                  </a:lnTo>
                  <a:cubicBezTo>
                    <a:pt x="2044963" y="1115904"/>
                    <a:pt x="2049817" y="1139574"/>
                    <a:pt x="2059741" y="1162003"/>
                  </a:cubicBezTo>
                  <a:cubicBezTo>
                    <a:pt x="2085174" y="1219476"/>
                    <a:pt x="2140055" y="1259997"/>
                    <a:pt x="2204060" y="1268556"/>
                  </a:cubicBezTo>
                  <a:lnTo>
                    <a:pt x="2208020" y="1238949"/>
                  </a:lnTo>
                  <a:cubicBezTo>
                    <a:pt x="2154665" y="1231814"/>
                    <a:pt x="2108853" y="1198319"/>
                    <a:pt x="2087448" y="1150798"/>
                  </a:cubicBezTo>
                  <a:cubicBezTo>
                    <a:pt x="2064784" y="1100476"/>
                    <a:pt x="2073123" y="1042569"/>
                    <a:pt x="2109077" y="1000639"/>
                  </a:cubicBezTo>
                  <a:cubicBezTo>
                    <a:pt x="2142987" y="961090"/>
                    <a:pt x="2196315" y="941798"/>
                    <a:pt x="2249471" y="949847"/>
                  </a:cubicBezTo>
                  <a:lnTo>
                    <a:pt x="2253988" y="920317"/>
                  </a:lnTo>
                  <a:cubicBezTo>
                    <a:pt x="2190211" y="910645"/>
                    <a:pt x="2126205" y="934132"/>
                    <a:pt x="2085632" y="982099"/>
                  </a:cubicBezTo>
                  <a:lnTo>
                    <a:pt x="2052614" y="1055246"/>
                  </a:lnTo>
                  <a:cubicBezTo>
                    <a:pt x="1928226" y="988072"/>
                    <a:pt x="1765306" y="1028878"/>
                    <a:pt x="1646726" y="1149851"/>
                  </a:cubicBezTo>
                  <a:cubicBezTo>
                    <a:pt x="1576863" y="1018908"/>
                    <a:pt x="1584053" y="461235"/>
                    <a:pt x="1633436" y="269593"/>
                  </a:cubicBezTo>
                  <a:cubicBezTo>
                    <a:pt x="1697428" y="119029"/>
                    <a:pt x="1776459" y="0"/>
                    <a:pt x="1943022" y="0"/>
                  </a:cubicBezTo>
                  <a:close/>
                  <a:moveTo>
                    <a:pt x="1125035" y="0"/>
                  </a:moveTo>
                  <a:cubicBezTo>
                    <a:pt x="1263339" y="0"/>
                    <a:pt x="1331906" y="93097"/>
                    <a:pt x="1410445" y="221451"/>
                  </a:cubicBezTo>
                  <a:cubicBezTo>
                    <a:pt x="1435957" y="307916"/>
                    <a:pt x="1469469" y="634350"/>
                    <a:pt x="1414993" y="936788"/>
                  </a:cubicBezTo>
                  <a:cubicBezTo>
                    <a:pt x="1292755" y="789207"/>
                    <a:pt x="1120697" y="722990"/>
                    <a:pt x="966668" y="764359"/>
                  </a:cubicBezTo>
                  <a:lnTo>
                    <a:pt x="982144" y="815225"/>
                  </a:lnTo>
                  <a:cubicBezTo>
                    <a:pt x="1132425" y="775682"/>
                    <a:pt x="1303018" y="855332"/>
                    <a:pt x="1415509" y="1017952"/>
                  </a:cubicBezTo>
                  <a:cubicBezTo>
                    <a:pt x="1473313" y="1095249"/>
                    <a:pt x="1515123" y="1540497"/>
                    <a:pt x="1420950" y="1873762"/>
                  </a:cubicBezTo>
                  <a:cubicBezTo>
                    <a:pt x="1310606" y="2010353"/>
                    <a:pt x="1143747" y="2060168"/>
                    <a:pt x="1023262" y="1988385"/>
                  </a:cubicBezTo>
                  <a:lnTo>
                    <a:pt x="1021433" y="1991453"/>
                  </a:lnTo>
                  <a:cubicBezTo>
                    <a:pt x="1023094" y="1967976"/>
                    <a:pt x="1018240" y="1944306"/>
                    <a:pt x="1008316" y="1921877"/>
                  </a:cubicBezTo>
                  <a:cubicBezTo>
                    <a:pt x="982883" y="1864403"/>
                    <a:pt x="928002" y="1823883"/>
                    <a:pt x="863997" y="1815323"/>
                  </a:cubicBezTo>
                  <a:lnTo>
                    <a:pt x="860037" y="1844930"/>
                  </a:lnTo>
                  <a:cubicBezTo>
                    <a:pt x="913392" y="1852066"/>
                    <a:pt x="959204" y="1885560"/>
                    <a:pt x="980609" y="1933082"/>
                  </a:cubicBezTo>
                  <a:cubicBezTo>
                    <a:pt x="1003273" y="1983404"/>
                    <a:pt x="994934" y="2041310"/>
                    <a:pt x="958980" y="2083241"/>
                  </a:cubicBezTo>
                  <a:cubicBezTo>
                    <a:pt x="925070" y="2122789"/>
                    <a:pt x="871742" y="2142082"/>
                    <a:pt x="818586" y="2134033"/>
                  </a:cubicBezTo>
                  <a:lnTo>
                    <a:pt x="814069" y="2163562"/>
                  </a:lnTo>
                  <a:cubicBezTo>
                    <a:pt x="877846" y="2173235"/>
                    <a:pt x="941852" y="2149747"/>
                    <a:pt x="982425" y="2101780"/>
                  </a:cubicBezTo>
                  <a:lnTo>
                    <a:pt x="1015443" y="2028633"/>
                  </a:lnTo>
                  <a:cubicBezTo>
                    <a:pt x="1139831" y="2095808"/>
                    <a:pt x="1302751" y="2055001"/>
                    <a:pt x="1421331" y="1934029"/>
                  </a:cubicBezTo>
                  <a:cubicBezTo>
                    <a:pt x="1491194" y="2064971"/>
                    <a:pt x="1484003" y="2622644"/>
                    <a:pt x="1434621" y="2814287"/>
                  </a:cubicBezTo>
                  <a:cubicBezTo>
                    <a:pt x="1370629" y="2964850"/>
                    <a:pt x="1291598" y="3083879"/>
                    <a:pt x="1125035" y="3083879"/>
                  </a:cubicBezTo>
                  <a:cubicBezTo>
                    <a:pt x="976622" y="3083879"/>
                    <a:pt x="853248" y="2976677"/>
                    <a:pt x="835482" y="2834581"/>
                  </a:cubicBezTo>
                  <a:cubicBezTo>
                    <a:pt x="1001251" y="2760784"/>
                    <a:pt x="1101560" y="2608549"/>
                    <a:pt x="1075194" y="2460607"/>
                  </a:cubicBezTo>
                  <a:lnTo>
                    <a:pt x="1035713" y="2468996"/>
                  </a:lnTo>
                  <a:cubicBezTo>
                    <a:pt x="1060354" y="2611450"/>
                    <a:pt x="948194" y="2759243"/>
                    <a:pt x="773360" y="2817692"/>
                  </a:cubicBezTo>
                  <a:cubicBezTo>
                    <a:pt x="763867" y="2823239"/>
                    <a:pt x="753648" y="2823760"/>
                    <a:pt x="743309" y="2823760"/>
                  </a:cubicBezTo>
                  <a:cubicBezTo>
                    <a:pt x="576747" y="2823760"/>
                    <a:pt x="441721" y="2688734"/>
                    <a:pt x="441721" y="2522172"/>
                  </a:cubicBezTo>
                  <a:lnTo>
                    <a:pt x="459036" y="2436399"/>
                  </a:lnTo>
                  <a:lnTo>
                    <a:pt x="441721" y="2436399"/>
                  </a:lnTo>
                  <a:lnTo>
                    <a:pt x="441721" y="2427537"/>
                  </a:lnTo>
                  <a:cubicBezTo>
                    <a:pt x="305234" y="2414137"/>
                    <a:pt x="200762" y="2297266"/>
                    <a:pt x="200762" y="2155997"/>
                  </a:cubicBezTo>
                  <a:lnTo>
                    <a:pt x="217593" y="2072628"/>
                  </a:lnTo>
                  <a:cubicBezTo>
                    <a:pt x="89802" y="2019727"/>
                    <a:pt x="0" y="1893768"/>
                    <a:pt x="0" y="1746838"/>
                  </a:cubicBezTo>
                  <a:cubicBezTo>
                    <a:pt x="0" y="1665177"/>
                    <a:pt x="27737" y="1589996"/>
                    <a:pt x="75847" y="1531990"/>
                  </a:cubicBezTo>
                  <a:cubicBezTo>
                    <a:pt x="158816" y="1432590"/>
                    <a:pt x="276275" y="1387641"/>
                    <a:pt x="381353" y="1423131"/>
                  </a:cubicBezTo>
                  <a:lnTo>
                    <a:pt x="394263" y="1384911"/>
                  </a:lnTo>
                  <a:cubicBezTo>
                    <a:pt x="299825" y="1353014"/>
                    <a:pt x="197101" y="1376758"/>
                    <a:pt x="112642" y="1443556"/>
                  </a:cubicBezTo>
                  <a:cubicBezTo>
                    <a:pt x="74114" y="1395305"/>
                    <a:pt x="55810" y="1333244"/>
                    <a:pt x="55810" y="1266911"/>
                  </a:cubicBezTo>
                  <a:cubicBezTo>
                    <a:pt x="55810" y="1097473"/>
                    <a:pt x="175228" y="955927"/>
                    <a:pt x="334606" y="922383"/>
                  </a:cubicBezTo>
                  <a:cubicBezTo>
                    <a:pt x="497254" y="898036"/>
                    <a:pt x="645210" y="961827"/>
                    <a:pt x="694839" y="1079319"/>
                  </a:cubicBezTo>
                  <a:cubicBezTo>
                    <a:pt x="670482" y="1096114"/>
                    <a:pt x="651035" y="1119484"/>
                    <a:pt x="636636" y="1146893"/>
                  </a:cubicBezTo>
                  <a:cubicBezTo>
                    <a:pt x="598934" y="1218660"/>
                    <a:pt x="601627" y="1307205"/>
                    <a:pt x="643730" y="1380130"/>
                  </a:cubicBezTo>
                  <a:lnTo>
                    <a:pt x="677177" y="1360819"/>
                  </a:lnTo>
                  <a:cubicBezTo>
                    <a:pt x="642024" y="1299932"/>
                    <a:pt x="639299" y="1226219"/>
                    <a:pt x="669992" y="1166433"/>
                  </a:cubicBezTo>
                  <a:cubicBezTo>
                    <a:pt x="681439" y="1144136"/>
                    <a:pt x="696880" y="1125036"/>
                    <a:pt x="719376" y="1114815"/>
                  </a:cubicBezTo>
                  <a:lnTo>
                    <a:pt x="753521" y="1105667"/>
                  </a:lnTo>
                  <a:lnTo>
                    <a:pt x="747068" y="1089375"/>
                  </a:lnTo>
                  <a:cubicBezTo>
                    <a:pt x="775618" y="1073627"/>
                    <a:pt x="808756" y="1066440"/>
                    <a:pt x="843174" y="1068829"/>
                  </a:cubicBezTo>
                  <a:cubicBezTo>
                    <a:pt x="910177" y="1073482"/>
                    <a:pt x="971874" y="1113774"/>
                    <a:pt x="1005945" y="1175134"/>
                  </a:cubicBezTo>
                  <a:lnTo>
                    <a:pt x="1039750" y="1156458"/>
                  </a:lnTo>
                  <a:cubicBezTo>
                    <a:pt x="998956" y="1082934"/>
                    <a:pt x="924540" y="1035010"/>
                    <a:pt x="843662" y="1030172"/>
                  </a:cubicBezTo>
                  <a:cubicBezTo>
                    <a:pt x="804145" y="1027809"/>
                    <a:pt x="766021" y="1035895"/>
                    <a:pt x="732986" y="1053824"/>
                  </a:cubicBezTo>
                  <a:cubicBezTo>
                    <a:pt x="667861" y="924500"/>
                    <a:pt x="500732" y="853399"/>
                    <a:pt x="319377" y="879325"/>
                  </a:cubicBezTo>
                  <a:cubicBezTo>
                    <a:pt x="300989" y="843277"/>
                    <a:pt x="293334" y="802167"/>
                    <a:pt x="293334" y="759266"/>
                  </a:cubicBezTo>
                  <a:cubicBezTo>
                    <a:pt x="293334" y="639212"/>
                    <a:pt x="353287" y="533159"/>
                    <a:pt x="448596" y="474747"/>
                  </a:cubicBezTo>
                  <a:cubicBezTo>
                    <a:pt x="473964" y="344116"/>
                    <a:pt x="571545" y="239326"/>
                    <a:pt x="699138" y="207021"/>
                  </a:cubicBezTo>
                  <a:cubicBezTo>
                    <a:pt x="883688" y="175806"/>
                    <a:pt x="1051685" y="257594"/>
                    <a:pt x="1089767" y="399718"/>
                  </a:cubicBezTo>
                  <a:lnTo>
                    <a:pt x="1128734" y="389277"/>
                  </a:lnTo>
                  <a:cubicBezTo>
                    <a:pt x="1097563" y="272948"/>
                    <a:pt x="992084" y="191573"/>
                    <a:pt x="857834" y="171572"/>
                  </a:cubicBezTo>
                  <a:cubicBezTo>
                    <a:pt x="902623" y="69261"/>
                    <a:pt x="1005740" y="0"/>
                    <a:pt x="112503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grpSp>
          <p:nvGrpSpPr>
            <p:cNvPr id="72" name="Group 110">
              <a:extLst>
                <a:ext uri="{FF2B5EF4-FFF2-40B4-BE49-F238E27FC236}">
                  <a16:creationId xmlns:a16="http://schemas.microsoft.com/office/drawing/2014/main" id="{D519BD50-C580-4623-8810-E04695FA5F45}"/>
                </a:ext>
              </a:extLst>
            </p:cNvPr>
            <p:cNvGrpSpPr/>
            <p:nvPr/>
          </p:nvGrpSpPr>
          <p:grpSpPr>
            <a:xfrm>
              <a:off x="5178360" y="1656593"/>
              <a:ext cx="590309" cy="652294"/>
              <a:chOff x="4835382" y="73243"/>
              <a:chExt cx="2920830" cy="3227535"/>
            </a:xfrm>
            <a:grpFill/>
          </p:grpSpPr>
          <p:sp>
            <p:nvSpPr>
              <p:cNvPr id="73" name="Freeform 111">
                <a:extLst>
                  <a:ext uri="{FF2B5EF4-FFF2-40B4-BE49-F238E27FC236}">
                    <a16:creationId xmlns:a16="http://schemas.microsoft.com/office/drawing/2014/main" id="{BBCCCC44-B257-423A-BB40-01303C1A40E8}"/>
                  </a:ext>
                </a:extLst>
              </p:cNvPr>
              <p:cNvSpPr/>
              <p:nvPr/>
            </p:nvSpPr>
            <p:spPr>
              <a:xfrm>
                <a:off x="4835382" y="73243"/>
                <a:ext cx="2920830" cy="3227535"/>
              </a:xfrm>
              <a:custGeom>
                <a:avLst/>
                <a:gdLst>
                  <a:gd name="connsiteX0" fmla="*/ 3030279 w 4784651"/>
                  <a:gd name="connsiteY0" fmla="*/ 0 h 5890437"/>
                  <a:gd name="connsiteX1" fmla="*/ 765544 w 4784651"/>
                  <a:gd name="connsiteY1" fmla="*/ 1935126 h 5890437"/>
                  <a:gd name="connsiteX2" fmla="*/ 0 w 4784651"/>
                  <a:gd name="connsiteY2" fmla="*/ 3051544 h 5890437"/>
                  <a:gd name="connsiteX3" fmla="*/ 510363 w 4784651"/>
                  <a:gd name="connsiteY3" fmla="*/ 3327991 h 5890437"/>
                  <a:gd name="connsiteX4" fmla="*/ 297711 w 4784651"/>
                  <a:gd name="connsiteY4" fmla="*/ 3657600 h 5890437"/>
                  <a:gd name="connsiteX5" fmla="*/ 489097 w 4784651"/>
                  <a:gd name="connsiteY5" fmla="*/ 3870251 h 5890437"/>
                  <a:gd name="connsiteX6" fmla="*/ 372139 w 4784651"/>
                  <a:gd name="connsiteY6" fmla="*/ 4061637 h 5890437"/>
                  <a:gd name="connsiteX7" fmla="*/ 563525 w 4784651"/>
                  <a:gd name="connsiteY7" fmla="*/ 4316819 h 5890437"/>
                  <a:gd name="connsiteX8" fmla="*/ 499730 w 4784651"/>
                  <a:gd name="connsiteY8" fmla="*/ 4976037 h 5890437"/>
                  <a:gd name="connsiteX9" fmla="*/ 1754372 w 4784651"/>
                  <a:gd name="connsiteY9" fmla="*/ 5199321 h 5890437"/>
                  <a:gd name="connsiteX10" fmla="*/ 1945758 w 4784651"/>
                  <a:gd name="connsiteY10" fmla="*/ 5890437 h 5890437"/>
                  <a:gd name="connsiteX11" fmla="*/ 4784651 w 4784651"/>
                  <a:gd name="connsiteY11" fmla="*/ 5858540 h 5890437"/>
                  <a:gd name="connsiteX12" fmla="*/ 4561367 w 4784651"/>
                  <a:gd name="connsiteY12" fmla="*/ 4189228 h 5890437"/>
                  <a:gd name="connsiteX13" fmla="*/ 3030279 w 4784651"/>
                  <a:gd name="connsiteY13" fmla="*/ 0 h 5890437"/>
                  <a:gd name="connsiteX0" fmla="*/ 3030279 w 4784651"/>
                  <a:gd name="connsiteY0" fmla="*/ 114 h 5890551"/>
                  <a:gd name="connsiteX1" fmla="*/ 765544 w 4784651"/>
                  <a:gd name="connsiteY1" fmla="*/ 1935240 h 5890551"/>
                  <a:gd name="connsiteX2" fmla="*/ 0 w 4784651"/>
                  <a:gd name="connsiteY2" fmla="*/ 3051658 h 5890551"/>
                  <a:gd name="connsiteX3" fmla="*/ 510363 w 4784651"/>
                  <a:gd name="connsiteY3" fmla="*/ 3328105 h 5890551"/>
                  <a:gd name="connsiteX4" fmla="*/ 297711 w 4784651"/>
                  <a:gd name="connsiteY4" fmla="*/ 3657714 h 5890551"/>
                  <a:gd name="connsiteX5" fmla="*/ 489097 w 4784651"/>
                  <a:gd name="connsiteY5" fmla="*/ 3870365 h 5890551"/>
                  <a:gd name="connsiteX6" fmla="*/ 372139 w 4784651"/>
                  <a:gd name="connsiteY6" fmla="*/ 4061751 h 5890551"/>
                  <a:gd name="connsiteX7" fmla="*/ 563525 w 4784651"/>
                  <a:gd name="connsiteY7" fmla="*/ 4316933 h 5890551"/>
                  <a:gd name="connsiteX8" fmla="*/ 499730 w 4784651"/>
                  <a:gd name="connsiteY8" fmla="*/ 4976151 h 5890551"/>
                  <a:gd name="connsiteX9" fmla="*/ 1754372 w 4784651"/>
                  <a:gd name="connsiteY9" fmla="*/ 5199435 h 5890551"/>
                  <a:gd name="connsiteX10" fmla="*/ 1945758 w 4784651"/>
                  <a:gd name="connsiteY10" fmla="*/ 5890551 h 5890551"/>
                  <a:gd name="connsiteX11" fmla="*/ 4784651 w 4784651"/>
                  <a:gd name="connsiteY11" fmla="*/ 5858654 h 5890551"/>
                  <a:gd name="connsiteX12" fmla="*/ 4561367 w 4784651"/>
                  <a:gd name="connsiteY12" fmla="*/ 4189342 h 5890551"/>
                  <a:gd name="connsiteX13" fmla="*/ 3030279 w 4784651"/>
                  <a:gd name="connsiteY13" fmla="*/ 114 h 5890551"/>
                  <a:gd name="connsiteX0" fmla="*/ 3030279 w 4784651"/>
                  <a:gd name="connsiteY0" fmla="*/ 398 h 5890835"/>
                  <a:gd name="connsiteX1" fmla="*/ 765544 w 4784651"/>
                  <a:gd name="connsiteY1" fmla="*/ 1935524 h 5890835"/>
                  <a:gd name="connsiteX2" fmla="*/ 0 w 4784651"/>
                  <a:gd name="connsiteY2" fmla="*/ 3051942 h 5890835"/>
                  <a:gd name="connsiteX3" fmla="*/ 510363 w 4784651"/>
                  <a:gd name="connsiteY3" fmla="*/ 3328389 h 5890835"/>
                  <a:gd name="connsiteX4" fmla="*/ 297711 w 4784651"/>
                  <a:gd name="connsiteY4" fmla="*/ 3657998 h 5890835"/>
                  <a:gd name="connsiteX5" fmla="*/ 489097 w 4784651"/>
                  <a:gd name="connsiteY5" fmla="*/ 3870649 h 5890835"/>
                  <a:gd name="connsiteX6" fmla="*/ 372139 w 4784651"/>
                  <a:gd name="connsiteY6" fmla="*/ 4062035 h 5890835"/>
                  <a:gd name="connsiteX7" fmla="*/ 563525 w 4784651"/>
                  <a:gd name="connsiteY7" fmla="*/ 4317217 h 5890835"/>
                  <a:gd name="connsiteX8" fmla="*/ 499730 w 4784651"/>
                  <a:gd name="connsiteY8" fmla="*/ 4976435 h 5890835"/>
                  <a:gd name="connsiteX9" fmla="*/ 1754372 w 4784651"/>
                  <a:gd name="connsiteY9" fmla="*/ 5199719 h 5890835"/>
                  <a:gd name="connsiteX10" fmla="*/ 1945758 w 4784651"/>
                  <a:gd name="connsiteY10" fmla="*/ 5890835 h 5890835"/>
                  <a:gd name="connsiteX11" fmla="*/ 4784651 w 4784651"/>
                  <a:gd name="connsiteY11" fmla="*/ 5858938 h 5890835"/>
                  <a:gd name="connsiteX12" fmla="*/ 4561367 w 4784651"/>
                  <a:gd name="connsiteY12" fmla="*/ 4189626 h 5890835"/>
                  <a:gd name="connsiteX13" fmla="*/ 3030279 w 4784651"/>
                  <a:gd name="connsiteY13" fmla="*/ 398 h 5890835"/>
                  <a:gd name="connsiteX0" fmla="*/ 3030279 w 5042277"/>
                  <a:gd name="connsiteY0" fmla="*/ 663 h 5891100"/>
                  <a:gd name="connsiteX1" fmla="*/ 765544 w 5042277"/>
                  <a:gd name="connsiteY1" fmla="*/ 1935789 h 5891100"/>
                  <a:gd name="connsiteX2" fmla="*/ 0 w 5042277"/>
                  <a:gd name="connsiteY2" fmla="*/ 3052207 h 5891100"/>
                  <a:gd name="connsiteX3" fmla="*/ 510363 w 5042277"/>
                  <a:gd name="connsiteY3" fmla="*/ 3328654 h 5891100"/>
                  <a:gd name="connsiteX4" fmla="*/ 297711 w 5042277"/>
                  <a:gd name="connsiteY4" fmla="*/ 3658263 h 5891100"/>
                  <a:gd name="connsiteX5" fmla="*/ 489097 w 5042277"/>
                  <a:gd name="connsiteY5" fmla="*/ 3870914 h 5891100"/>
                  <a:gd name="connsiteX6" fmla="*/ 372139 w 5042277"/>
                  <a:gd name="connsiteY6" fmla="*/ 4062300 h 5891100"/>
                  <a:gd name="connsiteX7" fmla="*/ 563525 w 5042277"/>
                  <a:gd name="connsiteY7" fmla="*/ 4317482 h 5891100"/>
                  <a:gd name="connsiteX8" fmla="*/ 499730 w 5042277"/>
                  <a:gd name="connsiteY8" fmla="*/ 4976700 h 5891100"/>
                  <a:gd name="connsiteX9" fmla="*/ 1754372 w 5042277"/>
                  <a:gd name="connsiteY9" fmla="*/ 5199984 h 5891100"/>
                  <a:gd name="connsiteX10" fmla="*/ 1945758 w 5042277"/>
                  <a:gd name="connsiteY10" fmla="*/ 5891100 h 5891100"/>
                  <a:gd name="connsiteX11" fmla="*/ 4784651 w 5042277"/>
                  <a:gd name="connsiteY11" fmla="*/ 5859203 h 5891100"/>
                  <a:gd name="connsiteX12" fmla="*/ 4561367 w 5042277"/>
                  <a:gd name="connsiteY12" fmla="*/ 4189891 h 5891100"/>
                  <a:gd name="connsiteX13" fmla="*/ 3030279 w 5042277"/>
                  <a:gd name="connsiteY13" fmla="*/ 663 h 5891100"/>
                  <a:gd name="connsiteX0" fmla="*/ 3030279 w 5316637"/>
                  <a:gd name="connsiteY0" fmla="*/ 1079 h 5891516"/>
                  <a:gd name="connsiteX1" fmla="*/ 765544 w 5316637"/>
                  <a:gd name="connsiteY1" fmla="*/ 1936205 h 5891516"/>
                  <a:gd name="connsiteX2" fmla="*/ 0 w 5316637"/>
                  <a:gd name="connsiteY2" fmla="*/ 3052623 h 5891516"/>
                  <a:gd name="connsiteX3" fmla="*/ 510363 w 5316637"/>
                  <a:gd name="connsiteY3" fmla="*/ 3329070 h 5891516"/>
                  <a:gd name="connsiteX4" fmla="*/ 297711 w 5316637"/>
                  <a:gd name="connsiteY4" fmla="*/ 3658679 h 5891516"/>
                  <a:gd name="connsiteX5" fmla="*/ 489097 w 5316637"/>
                  <a:gd name="connsiteY5" fmla="*/ 3871330 h 5891516"/>
                  <a:gd name="connsiteX6" fmla="*/ 372139 w 5316637"/>
                  <a:gd name="connsiteY6" fmla="*/ 4062716 h 5891516"/>
                  <a:gd name="connsiteX7" fmla="*/ 563525 w 5316637"/>
                  <a:gd name="connsiteY7" fmla="*/ 4317898 h 5891516"/>
                  <a:gd name="connsiteX8" fmla="*/ 499730 w 5316637"/>
                  <a:gd name="connsiteY8" fmla="*/ 4977116 h 5891516"/>
                  <a:gd name="connsiteX9" fmla="*/ 1754372 w 5316637"/>
                  <a:gd name="connsiteY9" fmla="*/ 5200400 h 5891516"/>
                  <a:gd name="connsiteX10" fmla="*/ 1945758 w 5316637"/>
                  <a:gd name="connsiteY10" fmla="*/ 5891516 h 5891516"/>
                  <a:gd name="connsiteX11" fmla="*/ 4784651 w 5316637"/>
                  <a:gd name="connsiteY11" fmla="*/ 5859619 h 5891516"/>
                  <a:gd name="connsiteX12" fmla="*/ 4890977 w 5316637"/>
                  <a:gd name="connsiteY12" fmla="*/ 3520456 h 5891516"/>
                  <a:gd name="connsiteX13" fmla="*/ 3030279 w 5316637"/>
                  <a:gd name="connsiteY13" fmla="*/ 1079 h 5891516"/>
                  <a:gd name="connsiteX0" fmla="*/ 3030279 w 5338934"/>
                  <a:gd name="connsiteY0" fmla="*/ 561 h 5890998"/>
                  <a:gd name="connsiteX1" fmla="*/ 765544 w 5338934"/>
                  <a:gd name="connsiteY1" fmla="*/ 1935687 h 5890998"/>
                  <a:gd name="connsiteX2" fmla="*/ 0 w 5338934"/>
                  <a:gd name="connsiteY2" fmla="*/ 3052105 h 5890998"/>
                  <a:gd name="connsiteX3" fmla="*/ 510363 w 5338934"/>
                  <a:gd name="connsiteY3" fmla="*/ 3328552 h 5890998"/>
                  <a:gd name="connsiteX4" fmla="*/ 297711 w 5338934"/>
                  <a:gd name="connsiteY4" fmla="*/ 3658161 h 5890998"/>
                  <a:gd name="connsiteX5" fmla="*/ 489097 w 5338934"/>
                  <a:gd name="connsiteY5" fmla="*/ 3870812 h 5890998"/>
                  <a:gd name="connsiteX6" fmla="*/ 372139 w 5338934"/>
                  <a:gd name="connsiteY6" fmla="*/ 4062198 h 5890998"/>
                  <a:gd name="connsiteX7" fmla="*/ 563525 w 5338934"/>
                  <a:gd name="connsiteY7" fmla="*/ 4317380 h 5890998"/>
                  <a:gd name="connsiteX8" fmla="*/ 499730 w 5338934"/>
                  <a:gd name="connsiteY8" fmla="*/ 4976598 h 5890998"/>
                  <a:gd name="connsiteX9" fmla="*/ 1754372 w 5338934"/>
                  <a:gd name="connsiteY9" fmla="*/ 5199882 h 5890998"/>
                  <a:gd name="connsiteX10" fmla="*/ 1945758 w 5338934"/>
                  <a:gd name="connsiteY10" fmla="*/ 5890998 h 5890998"/>
                  <a:gd name="connsiteX11" fmla="*/ 4784651 w 5338934"/>
                  <a:gd name="connsiteY11" fmla="*/ 5859101 h 5890998"/>
                  <a:gd name="connsiteX12" fmla="*/ 4890977 w 5338934"/>
                  <a:gd name="connsiteY12" fmla="*/ 3519938 h 5890998"/>
                  <a:gd name="connsiteX13" fmla="*/ 3030279 w 5338934"/>
                  <a:gd name="connsiteY13" fmla="*/ 561 h 5890998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75 h 5890612"/>
                  <a:gd name="connsiteX1" fmla="*/ 765544 w 5381346"/>
                  <a:gd name="connsiteY1" fmla="*/ 1935301 h 5890612"/>
                  <a:gd name="connsiteX2" fmla="*/ 0 w 5381346"/>
                  <a:gd name="connsiteY2" fmla="*/ 3051719 h 5890612"/>
                  <a:gd name="connsiteX3" fmla="*/ 510363 w 5381346"/>
                  <a:gd name="connsiteY3" fmla="*/ 3328166 h 5890612"/>
                  <a:gd name="connsiteX4" fmla="*/ 297711 w 5381346"/>
                  <a:gd name="connsiteY4" fmla="*/ 3657775 h 5890612"/>
                  <a:gd name="connsiteX5" fmla="*/ 489097 w 5381346"/>
                  <a:gd name="connsiteY5" fmla="*/ 3870426 h 5890612"/>
                  <a:gd name="connsiteX6" fmla="*/ 372139 w 5381346"/>
                  <a:gd name="connsiteY6" fmla="*/ 4061812 h 5890612"/>
                  <a:gd name="connsiteX7" fmla="*/ 563525 w 5381346"/>
                  <a:gd name="connsiteY7" fmla="*/ 4316994 h 5890612"/>
                  <a:gd name="connsiteX8" fmla="*/ 499730 w 5381346"/>
                  <a:gd name="connsiteY8" fmla="*/ 4976212 h 5890612"/>
                  <a:gd name="connsiteX9" fmla="*/ 1754372 w 5381346"/>
                  <a:gd name="connsiteY9" fmla="*/ 5199496 h 5890612"/>
                  <a:gd name="connsiteX10" fmla="*/ 1945758 w 5381346"/>
                  <a:gd name="connsiteY10" fmla="*/ 5890612 h 5890612"/>
                  <a:gd name="connsiteX11" fmla="*/ 4784651 w 5381346"/>
                  <a:gd name="connsiteY11" fmla="*/ 5858715 h 5890612"/>
                  <a:gd name="connsiteX12" fmla="*/ 4890977 w 5381346"/>
                  <a:gd name="connsiteY12" fmla="*/ 3519552 h 5890612"/>
                  <a:gd name="connsiteX13" fmla="*/ 3030279 w 5381346"/>
                  <a:gd name="connsiteY13" fmla="*/ 175 h 5890612"/>
                  <a:gd name="connsiteX0" fmla="*/ 3030279 w 5381346"/>
                  <a:gd name="connsiteY0" fmla="*/ 1733 h 5892170"/>
                  <a:gd name="connsiteX1" fmla="*/ 0 w 5381346"/>
                  <a:gd name="connsiteY1" fmla="*/ 3053277 h 5892170"/>
                  <a:gd name="connsiteX2" fmla="*/ 510363 w 5381346"/>
                  <a:gd name="connsiteY2" fmla="*/ 3329724 h 5892170"/>
                  <a:gd name="connsiteX3" fmla="*/ 297711 w 5381346"/>
                  <a:gd name="connsiteY3" fmla="*/ 3659333 h 5892170"/>
                  <a:gd name="connsiteX4" fmla="*/ 489097 w 5381346"/>
                  <a:gd name="connsiteY4" fmla="*/ 3871984 h 5892170"/>
                  <a:gd name="connsiteX5" fmla="*/ 372139 w 5381346"/>
                  <a:gd name="connsiteY5" fmla="*/ 4063370 h 5892170"/>
                  <a:gd name="connsiteX6" fmla="*/ 563525 w 5381346"/>
                  <a:gd name="connsiteY6" fmla="*/ 4318552 h 5892170"/>
                  <a:gd name="connsiteX7" fmla="*/ 499730 w 5381346"/>
                  <a:gd name="connsiteY7" fmla="*/ 4977770 h 5892170"/>
                  <a:gd name="connsiteX8" fmla="*/ 1754372 w 5381346"/>
                  <a:gd name="connsiteY8" fmla="*/ 5201054 h 5892170"/>
                  <a:gd name="connsiteX9" fmla="*/ 1945758 w 5381346"/>
                  <a:gd name="connsiteY9" fmla="*/ 5892170 h 5892170"/>
                  <a:gd name="connsiteX10" fmla="*/ 4784651 w 5381346"/>
                  <a:gd name="connsiteY10" fmla="*/ 5860273 h 5892170"/>
                  <a:gd name="connsiteX11" fmla="*/ 4890977 w 5381346"/>
                  <a:gd name="connsiteY11" fmla="*/ 3521110 h 5892170"/>
                  <a:gd name="connsiteX12" fmla="*/ 3030279 w 5381346"/>
                  <a:gd name="connsiteY12" fmla="*/ 1733 h 5892170"/>
                  <a:gd name="connsiteX0" fmla="*/ 3030279 w 5381346"/>
                  <a:gd name="connsiteY0" fmla="*/ 4 h 5890441"/>
                  <a:gd name="connsiteX1" fmla="*/ 0 w 5381346"/>
                  <a:gd name="connsiteY1" fmla="*/ 3051548 h 5890441"/>
                  <a:gd name="connsiteX2" fmla="*/ 510363 w 5381346"/>
                  <a:gd name="connsiteY2" fmla="*/ 3327995 h 5890441"/>
                  <a:gd name="connsiteX3" fmla="*/ 297711 w 5381346"/>
                  <a:gd name="connsiteY3" fmla="*/ 3657604 h 5890441"/>
                  <a:gd name="connsiteX4" fmla="*/ 489097 w 5381346"/>
                  <a:gd name="connsiteY4" fmla="*/ 3870255 h 5890441"/>
                  <a:gd name="connsiteX5" fmla="*/ 372139 w 5381346"/>
                  <a:gd name="connsiteY5" fmla="*/ 4061641 h 5890441"/>
                  <a:gd name="connsiteX6" fmla="*/ 563525 w 5381346"/>
                  <a:gd name="connsiteY6" fmla="*/ 4316823 h 5890441"/>
                  <a:gd name="connsiteX7" fmla="*/ 499730 w 5381346"/>
                  <a:gd name="connsiteY7" fmla="*/ 4976041 h 5890441"/>
                  <a:gd name="connsiteX8" fmla="*/ 1754372 w 5381346"/>
                  <a:gd name="connsiteY8" fmla="*/ 5199325 h 5890441"/>
                  <a:gd name="connsiteX9" fmla="*/ 1945758 w 5381346"/>
                  <a:gd name="connsiteY9" fmla="*/ 5890441 h 5890441"/>
                  <a:gd name="connsiteX10" fmla="*/ 4784651 w 5381346"/>
                  <a:gd name="connsiteY10" fmla="*/ 5858544 h 5890441"/>
                  <a:gd name="connsiteX11" fmla="*/ 4890977 w 5381346"/>
                  <a:gd name="connsiteY11" fmla="*/ 3519381 h 5890441"/>
                  <a:gd name="connsiteX12" fmla="*/ 3030279 w 5381346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30279 w 5381346"/>
                  <a:gd name="connsiteY0" fmla="*/ 92120 h 5982557"/>
                  <a:gd name="connsiteX1" fmla="*/ 914399 w 5381346"/>
                  <a:gd name="connsiteY1" fmla="*/ 1187274 h 5982557"/>
                  <a:gd name="connsiteX2" fmla="*/ 0 w 5381346"/>
                  <a:gd name="connsiteY2" fmla="*/ 3143664 h 5982557"/>
                  <a:gd name="connsiteX3" fmla="*/ 510363 w 5381346"/>
                  <a:gd name="connsiteY3" fmla="*/ 3420111 h 5982557"/>
                  <a:gd name="connsiteX4" fmla="*/ 297711 w 5381346"/>
                  <a:gd name="connsiteY4" fmla="*/ 3749720 h 5982557"/>
                  <a:gd name="connsiteX5" fmla="*/ 489097 w 5381346"/>
                  <a:gd name="connsiteY5" fmla="*/ 3962371 h 5982557"/>
                  <a:gd name="connsiteX6" fmla="*/ 372139 w 5381346"/>
                  <a:gd name="connsiteY6" fmla="*/ 4153757 h 5982557"/>
                  <a:gd name="connsiteX7" fmla="*/ 563525 w 5381346"/>
                  <a:gd name="connsiteY7" fmla="*/ 4408939 h 5982557"/>
                  <a:gd name="connsiteX8" fmla="*/ 499730 w 5381346"/>
                  <a:gd name="connsiteY8" fmla="*/ 5068157 h 5982557"/>
                  <a:gd name="connsiteX9" fmla="*/ 1754372 w 5381346"/>
                  <a:gd name="connsiteY9" fmla="*/ 5291441 h 5982557"/>
                  <a:gd name="connsiteX10" fmla="*/ 1945758 w 5381346"/>
                  <a:gd name="connsiteY10" fmla="*/ 5982557 h 5982557"/>
                  <a:gd name="connsiteX11" fmla="*/ 4784651 w 5381346"/>
                  <a:gd name="connsiteY11" fmla="*/ 5950660 h 5982557"/>
                  <a:gd name="connsiteX12" fmla="*/ 4890977 w 5381346"/>
                  <a:gd name="connsiteY12" fmla="*/ 3611497 h 5982557"/>
                  <a:gd name="connsiteX13" fmla="*/ 3030279 w 5381346"/>
                  <a:gd name="connsiteY13" fmla="*/ 92120 h 5982557"/>
                  <a:gd name="connsiteX0" fmla="*/ 3030279 w 5381346"/>
                  <a:gd name="connsiteY0" fmla="*/ 94250 h 5984687"/>
                  <a:gd name="connsiteX1" fmla="*/ 914399 w 5381346"/>
                  <a:gd name="connsiteY1" fmla="*/ 1189404 h 5984687"/>
                  <a:gd name="connsiteX2" fmla="*/ 0 w 5381346"/>
                  <a:gd name="connsiteY2" fmla="*/ 3145794 h 5984687"/>
                  <a:gd name="connsiteX3" fmla="*/ 510363 w 5381346"/>
                  <a:gd name="connsiteY3" fmla="*/ 3422241 h 5984687"/>
                  <a:gd name="connsiteX4" fmla="*/ 297711 w 5381346"/>
                  <a:gd name="connsiteY4" fmla="*/ 3751850 h 5984687"/>
                  <a:gd name="connsiteX5" fmla="*/ 489097 w 5381346"/>
                  <a:gd name="connsiteY5" fmla="*/ 3964501 h 5984687"/>
                  <a:gd name="connsiteX6" fmla="*/ 372139 w 5381346"/>
                  <a:gd name="connsiteY6" fmla="*/ 4155887 h 5984687"/>
                  <a:gd name="connsiteX7" fmla="*/ 563525 w 5381346"/>
                  <a:gd name="connsiteY7" fmla="*/ 4411069 h 5984687"/>
                  <a:gd name="connsiteX8" fmla="*/ 499730 w 5381346"/>
                  <a:gd name="connsiteY8" fmla="*/ 5070287 h 5984687"/>
                  <a:gd name="connsiteX9" fmla="*/ 1754372 w 5381346"/>
                  <a:gd name="connsiteY9" fmla="*/ 5293571 h 5984687"/>
                  <a:gd name="connsiteX10" fmla="*/ 1945758 w 5381346"/>
                  <a:gd name="connsiteY10" fmla="*/ 5984687 h 5984687"/>
                  <a:gd name="connsiteX11" fmla="*/ 4784651 w 5381346"/>
                  <a:gd name="connsiteY11" fmla="*/ 5952790 h 5984687"/>
                  <a:gd name="connsiteX12" fmla="*/ 4890977 w 5381346"/>
                  <a:gd name="connsiteY12" fmla="*/ 3613627 h 5984687"/>
                  <a:gd name="connsiteX13" fmla="*/ 3030279 w 5381346"/>
                  <a:gd name="connsiteY13" fmla="*/ 94250 h 598468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765 w 5381832"/>
                  <a:gd name="connsiteY0" fmla="*/ 0 h 5890437"/>
                  <a:gd name="connsiteX1" fmla="*/ 890167 w 5381832"/>
                  <a:gd name="connsiteY1" fmla="*/ 1098883 h 5890437"/>
                  <a:gd name="connsiteX2" fmla="*/ 672821 w 5381832"/>
                  <a:gd name="connsiteY2" fmla="*/ 2220272 h 5890437"/>
                  <a:gd name="connsiteX3" fmla="*/ 486 w 5381832"/>
                  <a:gd name="connsiteY3" fmla="*/ 3051544 h 5890437"/>
                  <a:gd name="connsiteX4" fmla="*/ 510849 w 5381832"/>
                  <a:gd name="connsiteY4" fmla="*/ 3327991 h 5890437"/>
                  <a:gd name="connsiteX5" fmla="*/ 339761 w 5381832"/>
                  <a:gd name="connsiteY5" fmla="*/ 3734790 h 5890437"/>
                  <a:gd name="connsiteX6" fmla="*/ 531147 w 5381832"/>
                  <a:gd name="connsiteY6" fmla="*/ 3870251 h 5890437"/>
                  <a:gd name="connsiteX7" fmla="*/ 372625 w 5381832"/>
                  <a:gd name="connsiteY7" fmla="*/ 4061637 h 5890437"/>
                  <a:gd name="connsiteX8" fmla="*/ 564011 w 5381832"/>
                  <a:gd name="connsiteY8" fmla="*/ 4316819 h 5890437"/>
                  <a:gd name="connsiteX9" fmla="*/ 500216 w 5381832"/>
                  <a:gd name="connsiteY9" fmla="*/ 4976037 h 5890437"/>
                  <a:gd name="connsiteX10" fmla="*/ 1754858 w 5381832"/>
                  <a:gd name="connsiteY10" fmla="*/ 5039004 h 5890437"/>
                  <a:gd name="connsiteX11" fmla="*/ 1946244 w 5381832"/>
                  <a:gd name="connsiteY11" fmla="*/ 5890437 h 5890437"/>
                  <a:gd name="connsiteX12" fmla="*/ 4785137 w 5381832"/>
                  <a:gd name="connsiteY12" fmla="*/ 5858540 h 5890437"/>
                  <a:gd name="connsiteX13" fmla="*/ 4891463 w 5381832"/>
                  <a:gd name="connsiteY13" fmla="*/ 3519377 h 5890437"/>
                  <a:gd name="connsiteX14" fmla="*/ 3030765 w 5381832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1751 h 5892188"/>
                  <a:gd name="connsiteX1" fmla="*/ 927042 w 5381929"/>
                  <a:gd name="connsiteY1" fmla="*/ 868002 h 5892188"/>
                  <a:gd name="connsiteX2" fmla="*/ 672918 w 5381929"/>
                  <a:gd name="connsiteY2" fmla="*/ 2222023 h 5892188"/>
                  <a:gd name="connsiteX3" fmla="*/ 583 w 5381929"/>
                  <a:gd name="connsiteY3" fmla="*/ 3053295 h 5892188"/>
                  <a:gd name="connsiteX4" fmla="*/ 510946 w 5381929"/>
                  <a:gd name="connsiteY4" fmla="*/ 3329742 h 5892188"/>
                  <a:gd name="connsiteX5" fmla="*/ 339858 w 5381929"/>
                  <a:gd name="connsiteY5" fmla="*/ 3736541 h 5892188"/>
                  <a:gd name="connsiteX6" fmla="*/ 531244 w 5381929"/>
                  <a:gd name="connsiteY6" fmla="*/ 3872002 h 5892188"/>
                  <a:gd name="connsiteX7" fmla="*/ 372722 w 5381929"/>
                  <a:gd name="connsiteY7" fmla="*/ 4063388 h 5892188"/>
                  <a:gd name="connsiteX8" fmla="*/ 564108 w 5381929"/>
                  <a:gd name="connsiteY8" fmla="*/ 4318570 h 5892188"/>
                  <a:gd name="connsiteX9" fmla="*/ 500313 w 5381929"/>
                  <a:gd name="connsiteY9" fmla="*/ 4977788 h 5892188"/>
                  <a:gd name="connsiteX10" fmla="*/ 1754955 w 5381929"/>
                  <a:gd name="connsiteY10" fmla="*/ 5040755 h 5892188"/>
                  <a:gd name="connsiteX11" fmla="*/ 1946341 w 5381929"/>
                  <a:gd name="connsiteY11" fmla="*/ 5892188 h 5892188"/>
                  <a:gd name="connsiteX12" fmla="*/ 4785234 w 5381929"/>
                  <a:gd name="connsiteY12" fmla="*/ 5860291 h 5892188"/>
                  <a:gd name="connsiteX13" fmla="*/ 4891560 w 5381929"/>
                  <a:gd name="connsiteY13" fmla="*/ 3521128 h 5892188"/>
                  <a:gd name="connsiteX14" fmla="*/ 3030862 w 5381929"/>
                  <a:gd name="connsiteY14" fmla="*/ 1751 h 5892188"/>
                  <a:gd name="connsiteX0" fmla="*/ 3031042 w 5382109"/>
                  <a:gd name="connsiteY0" fmla="*/ 1751 h 5892188"/>
                  <a:gd name="connsiteX1" fmla="*/ 927222 w 5382109"/>
                  <a:gd name="connsiteY1" fmla="*/ 868002 h 5892188"/>
                  <a:gd name="connsiteX2" fmla="*/ 577563 w 5382109"/>
                  <a:gd name="connsiteY2" fmla="*/ 2303910 h 5892188"/>
                  <a:gd name="connsiteX3" fmla="*/ 763 w 5382109"/>
                  <a:gd name="connsiteY3" fmla="*/ 3053295 h 5892188"/>
                  <a:gd name="connsiteX4" fmla="*/ 511126 w 5382109"/>
                  <a:gd name="connsiteY4" fmla="*/ 3329742 h 5892188"/>
                  <a:gd name="connsiteX5" fmla="*/ 340038 w 5382109"/>
                  <a:gd name="connsiteY5" fmla="*/ 3736541 h 5892188"/>
                  <a:gd name="connsiteX6" fmla="*/ 531424 w 5382109"/>
                  <a:gd name="connsiteY6" fmla="*/ 3872002 h 5892188"/>
                  <a:gd name="connsiteX7" fmla="*/ 372902 w 5382109"/>
                  <a:gd name="connsiteY7" fmla="*/ 4063388 h 5892188"/>
                  <a:gd name="connsiteX8" fmla="*/ 564288 w 5382109"/>
                  <a:gd name="connsiteY8" fmla="*/ 4318570 h 5892188"/>
                  <a:gd name="connsiteX9" fmla="*/ 500493 w 5382109"/>
                  <a:gd name="connsiteY9" fmla="*/ 4977788 h 5892188"/>
                  <a:gd name="connsiteX10" fmla="*/ 1755135 w 5382109"/>
                  <a:gd name="connsiteY10" fmla="*/ 5040755 h 5892188"/>
                  <a:gd name="connsiteX11" fmla="*/ 1946521 w 5382109"/>
                  <a:gd name="connsiteY11" fmla="*/ 5892188 h 5892188"/>
                  <a:gd name="connsiteX12" fmla="*/ 4785414 w 5382109"/>
                  <a:gd name="connsiteY12" fmla="*/ 5860291 h 5892188"/>
                  <a:gd name="connsiteX13" fmla="*/ 4891740 w 5382109"/>
                  <a:gd name="connsiteY13" fmla="*/ 3521128 h 5892188"/>
                  <a:gd name="connsiteX14" fmla="*/ 3031042 w 5382109"/>
                  <a:gd name="connsiteY14" fmla="*/ 1751 h 5892188"/>
                  <a:gd name="connsiteX0" fmla="*/ 3031042 w 5382109"/>
                  <a:gd name="connsiteY0" fmla="*/ 2101 h 5892538"/>
                  <a:gd name="connsiteX1" fmla="*/ 913575 w 5382109"/>
                  <a:gd name="connsiteY1" fmla="*/ 827408 h 5892538"/>
                  <a:gd name="connsiteX2" fmla="*/ 577563 w 5382109"/>
                  <a:gd name="connsiteY2" fmla="*/ 2304260 h 5892538"/>
                  <a:gd name="connsiteX3" fmla="*/ 763 w 5382109"/>
                  <a:gd name="connsiteY3" fmla="*/ 3053645 h 5892538"/>
                  <a:gd name="connsiteX4" fmla="*/ 511126 w 5382109"/>
                  <a:gd name="connsiteY4" fmla="*/ 3330092 h 5892538"/>
                  <a:gd name="connsiteX5" fmla="*/ 340038 w 5382109"/>
                  <a:gd name="connsiteY5" fmla="*/ 3736891 h 5892538"/>
                  <a:gd name="connsiteX6" fmla="*/ 531424 w 5382109"/>
                  <a:gd name="connsiteY6" fmla="*/ 3872352 h 5892538"/>
                  <a:gd name="connsiteX7" fmla="*/ 372902 w 5382109"/>
                  <a:gd name="connsiteY7" fmla="*/ 4063738 h 5892538"/>
                  <a:gd name="connsiteX8" fmla="*/ 564288 w 5382109"/>
                  <a:gd name="connsiteY8" fmla="*/ 4318920 h 5892538"/>
                  <a:gd name="connsiteX9" fmla="*/ 500493 w 5382109"/>
                  <a:gd name="connsiteY9" fmla="*/ 4978138 h 5892538"/>
                  <a:gd name="connsiteX10" fmla="*/ 1755135 w 5382109"/>
                  <a:gd name="connsiteY10" fmla="*/ 5041105 h 5892538"/>
                  <a:gd name="connsiteX11" fmla="*/ 1946521 w 5382109"/>
                  <a:gd name="connsiteY11" fmla="*/ 5892538 h 5892538"/>
                  <a:gd name="connsiteX12" fmla="*/ 4785414 w 5382109"/>
                  <a:gd name="connsiteY12" fmla="*/ 5860641 h 5892538"/>
                  <a:gd name="connsiteX13" fmla="*/ 4891740 w 5382109"/>
                  <a:gd name="connsiteY13" fmla="*/ 3521478 h 5892538"/>
                  <a:gd name="connsiteX14" fmla="*/ 3031042 w 5382109"/>
                  <a:gd name="connsiteY14" fmla="*/ 2101 h 5892538"/>
                  <a:gd name="connsiteX0" fmla="*/ 3031042 w 5382109"/>
                  <a:gd name="connsiteY0" fmla="*/ 941 h 5891378"/>
                  <a:gd name="connsiteX1" fmla="*/ 886280 w 5382109"/>
                  <a:gd name="connsiteY1" fmla="*/ 1071908 h 5891378"/>
                  <a:gd name="connsiteX2" fmla="*/ 577563 w 5382109"/>
                  <a:gd name="connsiteY2" fmla="*/ 2303100 h 5891378"/>
                  <a:gd name="connsiteX3" fmla="*/ 763 w 5382109"/>
                  <a:gd name="connsiteY3" fmla="*/ 3052485 h 5891378"/>
                  <a:gd name="connsiteX4" fmla="*/ 511126 w 5382109"/>
                  <a:gd name="connsiteY4" fmla="*/ 3328932 h 5891378"/>
                  <a:gd name="connsiteX5" fmla="*/ 340038 w 5382109"/>
                  <a:gd name="connsiteY5" fmla="*/ 3735731 h 5891378"/>
                  <a:gd name="connsiteX6" fmla="*/ 531424 w 5382109"/>
                  <a:gd name="connsiteY6" fmla="*/ 3871192 h 5891378"/>
                  <a:gd name="connsiteX7" fmla="*/ 372902 w 5382109"/>
                  <a:gd name="connsiteY7" fmla="*/ 4062578 h 5891378"/>
                  <a:gd name="connsiteX8" fmla="*/ 564288 w 5382109"/>
                  <a:gd name="connsiteY8" fmla="*/ 4317760 h 5891378"/>
                  <a:gd name="connsiteX9" fmla="*/ 500493 w 5382109"/>
                  <a:gd name="connsiteY9" fmla="*/ 4976978 h 5891378"/>
                  <a:gd name="connsiteX10" fmla="*/ 1755135 w 5382109"/>
                  <a:gd name="connsiteY10" fmla="*/ 5039945 h 5891378"/>
                  <a:gd name="connsiteX11" fmla="*/ 1946521 w 5382109"/>
                  <a:gd name="connsiteY11" fmla="*/ 5891378 h 5891378"/>
                  <a:gd name="connsiteX12" fmla="*/ 4785414 w 5382109"/>
                  <a:gd name="connsiteY12" fmla="*/ 5859481 h 5891378"/>
                  <a:gd name="connsiteX13" fmla="*/ 4891740 w 5382109"/>
                  <a:gd name="connsiteY13" fmla="*/ 3520318 h 5891378"/>
                  <a:gd name="connsiteX14" fmla="*/ 3031042 w 5382109"/>
                  <a:gd name="connsiteY14" fmla="*/ 941 h 5891378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627 h 5891064"/>
                  <a:gd name="connsiteX1" fmla="*/ 777098 w 5382109"/>
                  <a:gd name="connsiteY1" fmla="*/ 1180776 h 5891064"/>
                  <a:gd name="connsiteX2" fmla="*/ 577563 w 5382109"/>
                  <a:gd name="connsiteY2" fmla="*/ 2302786 h 5891064"/>
                  <a:gd name="connsiteX3" fmla="*/ 763 w 5382109"/>
                  <a:gd name="connsiteY3" fmla="*/ 3052171 h 5891064"/>
                  <a:gd name="connsiteX4" fmla="*/ 511126 w 5382109"/>
                  <a:gd name="connsiteY4" fmla="*/ 3328618 h 5891064"/>
                  <a:gd name="connsiteX5" fmla="*/ 340038 w 5382109"/>
                  <a:gd name="connsiteY5" fmla="*/ 3735417 h 5891064"/>
                  <a:gd name="connsiteX6" fmla="*/ 531424 w 5382109"/>
                  <a:gd name="connsiteY6" fmla="*/ 3870878 h 5891064"/>
                  <a:gd name="connsiteX7" fmla="*/ 372902 w 5382109"/>
                  <a:gd name="connsiteY7" fmla="*/ 4062264 h 5891064"/>
                  <a:gd name="connsiteX8" fmla="*/ 564288 w 5382109"/>
                  <a:gd name="connsiteY8" fmla="*/ 4317446 h 5891064"/>
                  <a:gd name="connsiteX9" fmla="*/ 500493 w 5382109"/>
                  <a:gd name="connsiteY9" fmla="*/ 4976664 h 5891064"/>
                  <a:gd name="connsiteX10" fmla="*/ 1755135 w 5382109"/>
                  <a:gd name="connsiteY10" fmla="*/ 5039631 h 5891064"/>
                  <a:gd name="connsiteX11" fmla="*/ 1946521 w 5382109"/>
                  <a:gd name="connsiteY11" fmla="*/ 5891064 h 5891064"/>
                  <a:gd name="connsiteX12" fmla="*/ 4785414 w 5382109"/>
                  <a:gd name="connsiteY12" fmla="*/ 5859167 h 5891064"/>
                  <a:gd name="connsiteX13" fmla="*/ 4891740 w 5382109"/>
                  <a:gd name="connsiteY13" fmla="*/ 3520004 h 5891064"/>
                  <a:gd name="connsiteX14" fmla="*/ 3031042 w 5382109"/>
                  <a:gd name="connsiteY14" fmla="*/ 627 h 5891064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8119 w 5389186"/>
                  <a:gd name="connsiteY0" fmla="*/ 968 h 5891405"/>
                  <a:gd name="connsiteX1" fmla="*/ 784175 w 5389186"/>
                  <a:gd name="connsiteY1" fmla="*/ 1181117 h 5891405"/>
                  <a:gd name="connsiteX2" fmla="*/ 530049 w 5389186"/>
                  <a:gd name="connsiteY2" fmla="*/ 2303127 h 5891405"/>
                  <a:gd name="connsiteX3" fmla="*/ 7840 w 5389186"/>
                  <a:gd name="connsiteY3" fmla="*/ 3052512 h 5891405"/>
                  <a:gd name="connsiteX4" fmla="*/ 518203 w 5389186"/>
                  <a:gd name="connsiteY4" fmla="*/ 3328959 h 5891405"/>
                  <a:gd name="connsiteX5" fmla="*/ 347115 w 5389186"/>
                  <a:gd name="connsiteY5" fmla="*/ 3735758 h 5891405"/>
                  <a:gd name="connsiteX6" fmla="*/ 538501 w 5389186"/>
                  <a:gd name="connsiteY6" fmla="*/ 3871219 h 5891405"/>
                  <a:gd name="connsiteX7" fmla="*/ 379979 w 5389186"/>
                  <a:gd name="connsiteY7" fmla="*/ 4062605 h 5891405"/>
                  <a:gd name="connsiteX8" fmla="*/ 571365 w 5389186"/>
                  <a:gd name="connsiteY8" fmla="*/ 4317787 h 5891405"/>
                  <a:gd name="connsiteX9" fmla="*/ 507570 w 5389186"/>
                  <a:gd name="connsiteY9" fmla="*/ 4977005 h 5891405"/>
                  <a:gd name="connsiteX10" fmla="*/ 1762212 w 5389186"/>
                  <a:gd name="connsiteY10" fmla="*/ 5039972 h 5891405"/>
                  <a:gd name="connsiteX11" fmla="*/ 1953598 w 5389186"/>
                  <a:gd name="connsiteY11" fmla="*/ 5891405 h 5891405"/>
                  <a:gd name="connsiteX12" fmla="*/ 4792491 w 5389186"/>
                  <a:gd name="connsiteY12" fmla="*/ 5859508 h 5891405"/>
                  <a:gd name="connsiteX13" fmla="*/ 4898817 w 5389186"/>
                  <a:gd name="connsiteY13" fmla="*/ 3520345 h 5891405"/>
                  <a:gd name="connsiteX14" fmla="*/ 3038119 w 5389186"/>
                  <a:gd name="connsiteY14" fmla="*/ 968 h 5891405"/>
                  <a:gd name="connsiteX0" fmla="*/ 3037057 w 5388124"/>
                  <a:gd name="connsiteY0" fmla="*/ 968 h 5891405"/>
                  <a:gd name="connsiteX1" fmla="*/ 783113 w 5388124"/>
                  <a:gd name="connsiteY1" fmla="*/ 1181117 h 5891405"/>
                  <a:gd name="connsiteX2" fmla="*/ 528987 w 5388124"/>
                  <a:gd name="connsiteY2" fmla="*/ 2303127 h 5891405"/>
                  <a:gd name="connsiteX3" fmla="*/ 6778 w 5388124"/>
                  <a:gd name="connsiteY3" fmla="*/ 3052512 h 5891405"/>
                  <a:gd name="connsiteX4" fmla="*/ 517141 w 5388124"/>
                  <a:gd name="connsiteY4" fmla="*/ 3328959 h 5891405"/>
                  <a:gd name="connsiteX5" fmla="*/ 346053 w 5388124"/>
                  <a:gd name="connsiteY5" fmla="*/ 3735758 h 5891405"/>
                  <a:gd name="connsiteX6" fmla="*/ 537439 w 5388124"/>
                  <a:gd name="connsiteY6" fmla="*/ 3871219 h 5891405"/>
                  <a:gd name="connsiteX7" fmla="*/ 378917 w 5388124"/>
                  <a:gd name="connsiteY7" fmla="*/ 4062605 h 5891405"/>
                  <a:gd name="connsiteX8" fmla="*/ 570303 w 5388124"/>
                  <a:gd name="connsiteY8" fmla="*/ 4317787 h 5891405"/>
                  <a:gd name="connsiteX9" fmla="*/ 506508 w 5388124"/>
                  <a:gd name="connsiteY9" fmla="*/ 4977005 h 5891405"/>
                  <a:gd name="connsiteX10" fmla="*/ 1761150 w 5388124"/>
                  <a:gd name="connsiteY10" fmla="*/ 5039972 h 5891405"/>
                  <a:gd name="connsiteX11" fmla="*/ 1952536 w 5388124"/>
                  <a:gd name="connsiteY11" fmla="*/ 5891405 h 5891405"/>
                  <a:gd name="connsiteX12" fmla="*/ 4791429 w 5388124"/>
                  <a:gd name="connsiteY12" fmla="*/ 5859508 h 5891405"/>
                  <a:gd name="connsiteX13" fmla="*/ 4897755 w 5388124"/>
                  <a:gd name="connsiteY13" fmla="*/ 3520345 h 5891405"/>
                  <a:gd name="connsiteX14" fmla="*/ 3037057 w 5388124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2980702 w 5331769"/>
                  <a:gd name="connsiteY0" fmla="*/ 968 h 5891405"/>
                  <a:gd name="connsiteX1" fmla="*/ 726758 w 5331769"/>
                  <a:gd name="connsiteY1" fmla="*/ 1181117 h 5891405"/>
                  <a:gd name="connsiteX2" fmla="*/ 472632 w 5331769"/>
                  <a:gd name="connsiteY2" fmla="*/ 2303127 h 5891405"/>
                  <a:gd name="connsiteX3" fmla="*/ 5014 w 5331769"/>
                  <a:gd name="connsiteY3" fmla="*/ 3079808 h 5891405"/>
                  <a:gd name="connsiteX4" fmla="*/ 460786 w 5331769"/>
                  <a:gd name="connsiteY4" fmla="*/ 3328959 h 5891405"/>
                  <a:gd name="connsiteX5" fmla="*/ 289698 w 5331769"/>
                  <a:gd name="connsiteY5" fmla="*/ 3735758 h 5891405"/>
                  <a:gd name="connsiteX6" fmla="*/ 481084 w 5331769"/>
                  <a:gd name="connsiteY6" fmla="*/ 3871219 h 5891405"/>
                  <a:gd name="connsiteX7" fmla="*/ 322562 w 5331769"/>
                  <a:gd name="connsiteY7" fmla="*/ 4062605 h 5891405"/>
                  <a:gd name="connsiteX8" fmla="*/ 513948 w 5331769"/>
                  <a:gd name="connsiteY8" fmla="*/ 4317787 h 5891405"/>
                  <a:gd name="connsiteX9" fmla="*/ 450153 w 5331769"/>
                  <a:gd name="connsiteY9" fmla="*/ 4977005 h 5891405"/>
                  <a:gd name="connsiteX10" fmla="*/ 1704795 w 5331769"/>
                  <a:gd name="connsiteY10" fmla="*/ 5039972 h 5891405"/>
                  <a:gd name="connsiteX11" fmla="*/ 1896181 w 5331769"/>
                  <a:gd name="connsiteY11" fmla="*/ 5891405 h 5891405"/>
                  <a:gd name="connsiteX12" fmla="*/ 4735074 w 5331769"/>
                  <a:gd name="connsiteY12" fmla="*/ 5859508 h 5891405"/>
                  <a:gd name="connsiteX13" fmla="*/ 4841400 w 5331769"/>
                  <a:gd name="connsiteY13" fmla="*/ 3520345 h 5891405"/>
                  <a:gd name="connsiteX14" fmla="*/ 2980702 w 5331769"/>
                  <a:gd name="connsiteY14" fmla="*/ 968 h 5891405"/>
                  <a:gd name="connsiteX0" fmla="*/ 2980491 w 5331558"/>
                  <a:gd name="connsiteY0" fmla="*/ 968 h 5891405"/>
                  <a:gd name="connsiteX1" fmla="*/ 726547 w 5331558"/>
                  <a:gd name="connsiteY1" fmla="*/ 1181117 h 5891405"/>
                  <a:gd name="connsiteX2" fmla="*/ 486068 w 5331558"/>
                  <a:gd name="connsiteY2" fmla="*/ 2371366 h 5891405"/>
                  <a:gd name="connsiteX3" fmla="*/ 4803 w 5331558"/>
                  <a:gd name="connsiteY3" fmla="*/ 3079808 h 5891405"/>
                  <a:gd name="connsiteX4" fmla="*/ 460575 w 5331558"/>
                  <a:gd name="connsiteY4" fmla="*/ 3328959 h 5891405"/>
                  <a:gd name="connsiteX5" fmla="*/ 289487 w 5331558"/>
                  <a:gd name="connsiteY5" fmla="*/ 3735758 h 5891405"/>
                  <a:gd name="connsiteX6" fmla="*/ 480873 w 5331558"/>
                  <a:gd name="connsiteY6" fmla="*/ 3871219 h 5891405"/>
                  <a:gd name="connsiteX7" fmla="*/ 322351 w 5331558"/>
                  <a:gd name="connsiteY7" fmla="*/ 4062605 h 5891405"/>
                  <a:gd name="connsiteX8" fmla="*/ 513737 w 5331558"/>
                  <a:gd name="connsiteY8" fmla="*/ 4317787 h 5891405"/>
                  <a:gd name="connsiteX9" fmla="*/ 449942 w 5331558"/>
                  <a:gd name="connsiteY9" fmla="*/ 4977005 h 5891405"/>
                  <a:gd name="connsiteX10" fmla="*/ 1704584 w 5331558"/>
                  <a:gd name="connsiteY10" fmla="*/ 5039972 h 5891405"/>
                  <a:gd name="connsiteX11" fmla="*/ 1895970 w 5331558"/>
                  <a:gd name="connsiteY11" fmla="*/ 5891405 h 5891405"/>
                  <a:gd name="connsiteX12" fmla="*/ 4734863 w 5331558"/>
                  <a:gd name="connsiteY12" fmla="*/ 5859508 h 5891405"/>
                  <a:gd name="connsiteX13" fmla="*/ 4841189 w 5331558"/>
                  <a:gd name="connsiteY13" fmla="*/ 3520345 h 5891405"/>
                  <a:gd name="connsiteX14" fmla="*/ 2980491 w 5331558"/>
                  <a:gd name="connsiteY14" fmla="*/ 968 h 5891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1558" h="5891405">
                    <a:moveTo>
                      <a:pt x="2980491" y="968"/>
                    </a:moveTo>
                    <a:cubicBezTo>
                      <a:pt x="1784302" y="-22254"/>
                      <a:pt x="1040642" y="372305"/>
                      <a:pt x="726547" y="1181117"/>
                    </a:cubicBezTo>
                    <a:cubicBezTo>
                      <a:pt x="528785" y="1834793"/>
                      <a:pt x="744238" y="2066938"/>
                      <a:pt x="486068" y="2371366"/>
                    </a:cubicBezTo>
                    <a:cubicBezTo>
                      <a:pt x="239818" y="2677225"/>
                      <a:pt x="-40213" y="2911644"/>
                      <a:pt x="4803" y="3079808"/>
                    </a:cubicBezTo>
                    <a:cubicBezTo>
                      <a:pt x="109541" y="3181162"/>
                      <a:pt x="260766" y="3266498"/>
                      <a:pt x="460575" y="3328959"/>
                    </a:cubicBezTo>
                    <a:cubicBezTo>
                      <a:pt x="403546" y="3464559"/>
                      <a:pt x="198074" y="3641722"/>
                      <a:pt x="289487" y="3735758"/>
                    </a:cubicBezTo>
                    <a:lnTo>
                      <a:pt x="480873" y="3871219"/>
                    </a:lnTo>
                    <a:cubicBezTo>
                      <a:pt x="428032" y="3935014"/>
                      <a:pt x="303940" y="3939433"/>
                      <a:pt x="322351" y="4062605"/>
                    </a:cubicBezTo>
                    <a:cubicBezTo>
                      <a:pt x="362395" y="4195168"/>
                      <a:pt x="550882" y="4226788"/>
                      <a:pt x="513737" y="4317787"/>
                    </a:cubicBezTo>
                    <a:cubicBezTo>
                      <a:pt x="397470" y="4561276"/>
                      <a:pt x="358392" y="4876020"/>
                      <a:pt x="449942" y="4977005"/>
                    </a:cubicBezTo>
                    <a:cubicBezTo>
                      <a:pt x="636587" y="5158310"/>
                      <a:pt x="1197305" y="5208988"/>
                      <a:pt x="1704584" y="5039972"/>
                    </a:cubicBezTo>
                    <a:lnTo>
                      <a:pt x="1895970" y="5891405"/>
                    </a:lnTo>
                    <a:lnTo>
                      <a:pt x="4734863" y="5859508"/>
                    </a:lnTo>
                    <a:cubicBezTo>
                      <a:pt x="4366268" y="4516262"/>
                      <a:pt x="4422975" y="3927926"/>
                      <a:pt x="4841189" y="3520345"/>
                    </a:cubicBezTo>
                    <a:cubicBezTo>
                      <a:pt x="6117095" y="1964448"/>
                      <a:pt x="4692333" y="36409"/>
                      <a:pt x="2980491" y="9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  <p:sp>
            <p:nvSpPr>
              <p:cNvPr id="74" name="Oval 37">
                <a:extLst>
                  <a:ext uri="{FF2B5EF4-FFF2-40B4-BE49-F238E27FC236}">
                    <a16:creationId xmlns:a16="http://schemas.microsoft.com/office/drawing/2014/main" id="{0711327E-9191-4394-B64D-73AD56C41377}"/>
                  </a:ext>
                </a:extLst>
              </p:cNvPr>
              <p:cNvSpPr/>
              <p:nvPr/>
            </p:nvSpPr>
            <p:spPr>
              <a:xfrm rot="18100542">
                <a:off x="5907878" y="-58593"/>
                <a:ext cx="1436045" cy="2141152"/>
              </a:xfrm>
              <a:custGeom>
                <a:avLst/>
                <a:gdLst/>
                <a:ahLst/>
                <a:cxnLst/>
                <a:rect l="l" t="t" r="r" b="b"/>
                <a:pathLst>
                  <a:path w="1170491" h="1745209">
                    <a:moveTo>
                      <a:pt x="429221" y="671495"/>
                    </a:moveTo>
                    <a:cubicBezTo>
                      <a:pt x="415869" y="670322"/>
                      <a:pt x="402356" y="670624"/>
                      <a:pt x="388917" y="672439"/>
                    </a:cubicBezTo>
                    <a:cubicBezTo>
                      <a:pt x="370997" y="674859"/>
                      <a:pt x="353207" y="679968"/>
                      <a:pt x="336101" y="687858"/>
                    </a:cubicBezTo>
                    <a:lnTo>
                      <a:pt x="344770" y="708640"/>
                    </a:lnTo>
                    <a:cubicBezTo>
                      <a:pt x="405276" y="680369"/>
                      <a:pt x="475531" y="691805"/>
                      <a:pt x="523918" y="737799"/>
                    </a:cubicBezTo>
                    <a:cubicBezTo>
                      <a:pt x="569388" y="781022"/>
                      <a:pt x="587723" y="847396"/>
                      <a:pt x="571504" y="910067"/>
                    </a:cubicBezTo>
                    <a:lnTo>
                      <a:pt x="593243" y="915886"/>
                    </a:lnTo>
                    <a:cubicBezTo>
                      <a:pt x="611678" y="844923"/>
                      <a:pt x="590662" y="769719"/>
                      <a:pt x="538740" y="720849"/>
                    </a:cubicBezTo>
                    <a:cubicBezTo>
                      <a:pt x="507886" y="691808"/>
                      <a:pt x="469277" y="675014"/>
                      <a:pt x="429221" y="671495"/>
                    </a:cubicBezTo>
                    <a:close/>
                    <a:moveTo>
                      <a:pt x="588421" y="580980"/>
                    </a:moveTo>
                    <a:cubicBezTo>
                      <a:pt x="534186" y="581239"/>
                      <a:pt x="482134" y="605639"/>
                      <a:pt x="446738" y="649695"/>
                    </a:cubicBezTo>
                    <a:lnTo>
                      <a:pt x="463760" y="664437"/>
                    </a:lnTo>
                    <a:cubicBezTo>
                      <a:pt x="505329" y="612166"/>
                      <a:pt x="573320" y="591099"/>
                      <a:pt x="637132" y="610714"/>
                    </a:cubicBezTo>
                    <a:cubicBezTo>
                      <a:pt x="697098" y="629147"/>
                      <a:pt x="743088" y="680397"/>
                      <a:pt x="756495" y="743730"/>
                    </a:cubicBezTo>
                    <a:lnTo>
                      <a:pt x="778549" y="739251"/>
                    </a:lnTo>
                    <a:cubicBezTo>
                      <a:pt x="763432" y="667508"/>
                      <a:pt x="711108" y="609548"/>
                      <a:pt x="642848" y="588934"/>
                    </a:cubicBezTo>
                    <a:cubicBezTo>
                      <a:pt x="624821" y="583490"/>
                      <a:pt x="606500" y="580894"/>
                      <a:pt x="588421" y="580980"/>
                    </a:cubicBezTo>
                    <a:close/>
                    <a:moveTo>
                      <a:pt x="533817" y="0"/>
                    </a:moveTo>
                    <a:cubicBezTo>
                      <a:pt x="617807" y="1"/>
                      <a:pt x="687626" y="60667"/>
                      <a:pt x="697680" y="141081"/>
                    </a:cubicBezTo>
                    <a:cubicBezTo>
                      <a:pt x="603869" y="182843"/>
                      <a:pt x="547102" y="268997"/>
                      <a:pt x="562024" y="352718"/>
                    </a:cubicBezTo>
                    <a:lnTo>
                      <a:pt x="584367" y="347971"/>
                    </a:lnTo>
                    <a:cubicBezTo>
                      <a:pt x="570422" y="267354"/>
                      <a:pt x="633895" y="183716"/>
                      <a:pt x="732836" y="150639"/>
                    </a:cubicBezTo>
                    <a:cubicBezTo>
                      <a:pt x="738208" y="147500"/>
                      <a:pt x="743991" y="147205"/>
                      <a:pt x="749842" y="147205"/>
                    </a:cubicBezTo>
                    <a:cubicBezTo>
                      <a:pt x="844103" y="147205"/>
                      <a:pt x="920515" y="223618"/>
                      <a:pt x="920515" y="317877"/>
                    </a:cubicBezTo>
                    <a:lnTo>
                      <a:pt x="910716" y="366417"/>
                    </a:lnTo>
                    <a:lnTo>
                      <a:pt x="920515" y="366418"/>
                    </a:lnTo>
                    <a:lnTo>
                      <a:pt x="920515" y="371433"/>
                    </a:lnTo>
                    <a:cubicBezTo>
                      <a:pt x="997755" y="379016"/>
                      <a:pt x="1056877" y="445155"/>
                      <a:pt x="1056877" y="525101"/>
                    </a:cubicBezTo>
                    <a:lnTo>
                      <a:pt x="1047351" y="572282"/>
                    </a:lnTo>
                    <a:cubicBezTo>
                      <a:pt x="1119671" y="602218"/>
                      <a:pt x="1170491" y="673500"/>
                      <a:pt x="1170491" y="756650"/>
                    </a:cubicBezTo>
                    <a:cubicBezTo>
                      <a:pt x="1170490" y="802863"/>
                      <a:pt x="1154794" y="845409"/>
                      <a:pt x="1127569" y="878235"/>
                    </a:cubicBezTo>
                    <a:cubicBezTo>
                      <a:pt x="1080615" y="934488"/>
                      <a:pt x="1014142" y="959925"/>
                      <a:pt x="954678" y="939840"/>
                    </a:cubicBezTo>
                    <a:lnTo>
                      <a:pt x="947373" y="961469"/>
                    </a:lnTo>
                    <a:cubicBezTo>
                      <a:pt x="1000817" y="979520"/>
                      <a:pt x="1058949" y="966083"/>
                      <a:pt x="1106746" y="928282"/>
                    </a:cubicBezTo>
                    <a:cubicBezTo>
                      <a:pt x="1128548" y="955588"/>
                      <a:pt x="1138907" y="990708"/>
                      <a:pt x="1138907" y="1028247"/>
                    </a:cubicBezTo>
                    <a:cubicBezTo>
                      <a:pt x="1138907" y="1124134"/>
                      <a:pt x="1071328" y="1204237"/>
                      <a:pt x="981133" y="1223220"/>
                    </a:cubicBezTo>
                    <a:cubicBezTo>
                      <a:pt x="889088" y="1236998"/>
                      <a:pt x="805358" y="1200898"/>
                      <a:pt x="777272" y="1134408"/>
                    </a:cubicBezTo>
                    <a:cubicBezTo>
                      <a:pt x="791057" y="1124903"/>
                      <a:pt x="802061" y="1111678"/>
                      <a:pt x="810210" y="1096167"/>
                    </a:cubicBezTo>
                    <a:cubicBezTo>
                      <a:pt x="831546" y="1055553"/>
                      <a:pt x="830022" y="1005443"/>
                      <a:pt x="806195" y="964175"/>
                    </a:cubicBezTo>
                    <a:lnTo>
                      <a:pt x="787267" y="975103"/>
                    </a:lnTo>
                    <a:cubicBezTo>
                      <a:pt x="807161" y="1009560"/>
                      <a:pt x="808703" y="1051275"/>
                      <a:pt x="791333" y="1085110"/>
                    </a:cubicBezTo>
                    <a:cubicBezTo>
                      <a:pt x="784855" y="1097727"/>
                      <a:pt x="776117" y="1108536"/>
                      <a:pt x="763385" y="1114320"/>
                    </a:cubicBezTo>
                    <a:lnTo>
                      <a:pt x="744063" y="1119497"/>
                    </a:lnTo>
                    <a:lnTo>
                      <a:pt x="747716" y="1128718"/>
                    </a:lnTo>
                    <a:cubicBezTo>
                      <a:pt x="731558" y="1137628"/>
                      <a:pt x="712804" y="1141697"/>
                      <a:pt x="693327" y="1140344"/>
                    </a:cubicBezTo>
                    <a:cubicBezTo>
                      <a:pt x="655409" y="1137711"/>
                      <a:pt x="620494" y="1114908"/>
                      <a:pt x="601213" y="1080185"/>
                    </a:cubicBezTo>
                    <a:lnTo>
                      <a:pt x="582082" y="1090754"/>
                    </a:lnTo>
                    <a:cubicBezTo>
                      <a:pt x="605167" y="1132362"/>
                      <a:pt x="647281" y="1159482"/>
                      <a:pt x="693051" y="1162221"/>
                    </a:cubicBezTo>
                    <a:cubicBezTo>
                      <a:pt x="715413" y="1163558"/>
                      <a:pt x="736989" y="1158982"/>
                      <a:pt x="755684" y="1148835"/>
                    </a:cubicBezTo>
                    <a:cubicBezTo>
                      <a:pt x="792539" y="1222022"/>
                      <a:pt x="887119" y="1262260"/>
                      <a:pt x="989751" y="1247587"/>
                    </a:cubicBezTo>
                    <a:cubicBezTo>
                      <a:pt x="1000157" y="1267987"/>
                      <a:pt x="1004489" y="1291252"/>
                      <a:pt x="1004488" y="1315531"/>
                    </a:cubicBezTo>
                    <a:cubicBezTo>
                      <a:pt x="1004488" y="1381750"/>
                      <a:pt x="972258" y="1440443"/>
                      <a:pt x="920375" y="1473506"/>
                    </a:cubicBezTo>
                    <a:lnTo>
                      <a:pt x="913116" y="1474079"/>
                    </a:lnTo>
                    <a:cubicBezTo>
                      <a:pt x="850536" y="1469665"/>
                      <a:pt x="794159" y="1430126"/>
                      <a:pt x="766796" y="1371458"/>
                    </a:cubicBezTo>
                    <a:lnTo>
                      <a:pt x="746323" y="1380801"/>
                    </a:lnTo>
                    <a:cubicBezTo>
                      <a:pt x="776874" y="1446464"/>
                      <a:pt x="839753" y="1490827"/>
                      <a:pt x="909888" y="1496052"/>
                    </a:cubicBezTo>
                    <a:cubicBezTo>
                      <a:pt x="891948" y="1561049"/>
                      <a:pt x="840393" y="1611456"/>
                      <a:pt x="774838" y="1628054"/>
                    </a:cubicBezTo>
                    <a:cubicBezTo>
                      <a:pt x="686646" y="1642970"/>
                      <a:pt x="605133" y="1612285"/>
                      <a:pt x="571751" y="1552195"/>
                    </a:cubicBezTo>
                    <a:lnTo>
                      <a:pt x="550649" y="1566422"/>
                    </a:lnTo>
                    <a:cubicBezTo>
                      <a:pt x="577499" y="1609979"/>
                      <a:pt x="626419" y="1639383"/>
                      <a:pt x="685031" y="1648114"/>
                    </a:cubicBezTo>
                    <a:cubicBezTo>
                      <a:pt x="659684" y="1706013"/>
                      <a:pt x="601329" y="1745210"/>
                      <a:pt x="533818" y="1745209"/>
                    </a:cubicBezTo>
                    <a:cubicBezTo>
                      <a:pt x="455549" y="1745210"/>
                      <a:pt x="416747" y="1692524"/>
                      <a:pt x="372301" y="1619888"/>
                    </a:cubicBezTo>
                    <a:lnTo>
                      <a:pt x="366380" y="1592106"/>
                    </a:lnTo>
                    <a:cubicBezTo>
                      <a:pt x="305091" y="1567105"/>
                      <a:pt x="259811" y="1511085"/>
                      <a:pt x="250590" y="1443452"/>
                    </a:cubicBezTo>
                    <a:cubicBezTo>
                      <a:pt x="203712" y="1453117"/>
                      <a:pt x="158965" y="1444975"/>
                      <a:pt x="117260" y="1407178"/>
                    </a:cubicBezTo>
                    <a:cubicBezTo>
                      <a:pt x="55030" y="1350772"/>
                      <a:pt x="44039" y="1258933"/>
                      <a:pt x="90593" y="1192598"/>
                    </a:cubicBezTo>
                    <a:cubicBezTo>
                      <a:pt x="186799" y="1224213"/>
                      <a:pt x="285304" y="1199642"/>
                      <a:pt x="330760" y="1129474"/>
                    </a:cubicBezTo>
                    <a:lnTo>
                      <a:pt x="344999" y="1132822"/>
                    </a:lnTo>
                    <a:cubicBezTo>
                      <a:pt x="420009" y="1139731"/>
                      <a:pt x="490500" y="1101048"/>
                      <a:pt x="524987" y="1034051"/>
                    </a:cubicBezTo>
                    <a:lnTo>
                      <a:pt x="505360" y="1023014"/>
                    </a:lnTo>
                    <a:cubicBezTo>
                      <a:pt x="475089" y="1082544"/>
                      <a:pt x="412689" y="1116790"/>
                      <a:pt x="346243" y="1110339"/>
                    </a:cubicBezTo>
                    <a:cubicBezTo>
                      <a:pt x="283801" y="1104277"/>
                      <a:pt x="228486" y="1063265"/>
                      <a:pt x="202679" y="1003895"/>
                    </a:cubicBezTo>
                    <a:lnTo>
                      <a:pt x="181967" y="1012696"/>
                    </a:lnTo>
                    <a:cubicBezTo>
                      <a:pt x="205492" y="1066954"/>
                      <a:pt x="250941" y="1107583"/>
                      <a:pt x="305288" y="1123484"/>
                    </a:cubicBezTo>
                    <a:cubicBezTo>
                      <a:pt x="260051" y="1186174"/>
                      <a:pt x="162021" y="1201884"/>
                      <a:pt x="70961" y="1161909"/>
                    </a:cubicBezTo>
                    <a:cubicBezTo>
                      <a:pt x="64874" y="1160625"/>
                      <a:pt x="60391" y="1156961"/>
                      <a:pt x="56055" y="1153032"/>
                    </a:cubicBezTo>
                    <a:cubicBezTo>
                      <a:pt x="-13786" y="1089729"/>
                      <a:pt x="-19088" y="981796"/>
                      <a:pt x="44214" y="911953"/>
                    </a:cubicBezTo>
                    <a:lnTo>
                      <a:pt x="84073" y="882569"/>
                    </a:lnTo>
                    <a:lnTo>
                      <a:pt x="76811" y="875989"/>
                    </a:lnTo>
                    <a:lnTo>
                      <a:pt x="80179" y="872273"/>
                    </a:lnTo>
                    <a:cubicBezTo>
                      <a:pt x="28040" y="814783"/>
                      <a:pt x="28651" y="726072"/>
                      <a:pt x="82340" y="666836"/>
                    </a:cubicBezTo>
                    <a:lnTo>
                      <a:pt x="121082" y="638275"/>
                    </a:lnTo>
                    <a:cubicBezTo>
                      <a:pt x="89526" y="571593"/>
                      <a:pt x="96788" y="490523"/>
                      <a:pt x="145805" y="430894"/>
                    </a:cubicBezTo>
                    <a:cubicBezTo>
                      <a:pt x="198586" y="400645"/>
                      <a:pt x="259015" y="385179"/>
                      <a:pt x="321878" y="383347"/>
                    </a:cubicBezTo>
                    <a:lnTo>
                      <a:pt x="321111" y="357014"/>
                    </a:lnTo>
                    <a:cubicBezTo>
                      <a:pt x="257723" y="358862"/>
                      <a:pt x="196668" y="373772"/>
                      <a:pt x="141180" y="399723"/>
                    </a:cubicBezTo>
                    <a:cubicBezTo>
                      <a:pt x="117813" y="370058"/>
                      <a:pt x="106816" y="332072"/>
                      <a:pt x="106816" y="291518"/>
                    </a:cubicBezTo>
                    <a:cubicBezTo>
                      <a:pt x="106816" y="170286"/>
                      <a:pt x="205094" y="72008"/>
                      <a:pt x="326327" y="72008"/>
                    </a:cubicBezTo>
                    <a:cubicBezTo>
                      <a:pt x="350305" y="72008"/>
                      <a:pt x="373385" y="75853"/>
                      <a:pt x="394659" y="83948"/>
                    </a:cubicBezTo>
                    <a:cubicBezTo>
                      <a:pt x="425371" y="33609"/>
                      <a:pt x="467237" y="0"/>
                      <a:pt x="53381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/>
              </a:p>
            </p:txBody>
          </p:sp>
        </p:grpSp>
        <p:sp>
          <p:nvSpPr>
            <p:cNvPr id="75" name="Rectangle 19">
              <a:extLst>
                <a:ext uri="{FF2B5EF4-FFF2-40B4-BE49-F238E27FC236}">
                  <a16:creationId xmlns:a16="http://schemas.microsoft.com/office/drawing/2014/main" id="{8025BC4E-7A4E-42D9-9569-8844F8906CE5}"/>
                </a:ext>
              </a:extLst>
            </p:cNvPr>
            <p:cNvSpPr/>
            <p:nvPr/>
          </p:nvSpPr>
          <p:spPr>
            <a:xfrm>
              <a:off x="4212742" y="1691988"/>
              <a:ext cx="529020" cy="581503"/>
            </a:xfrm>
            <a:custGeom>
              <a:avLst/>
              <a:gdLst/>
              <a:ahLst/>
              <a:cxnLst/>
              <a:rect l="l" t="t" r="r" b="b"/>
              <a:pathLst>
                <a:path w="2926108" h="3216409">
                  <a:moveTo>
                    <a:pt x="1150286" y="2039882"/>
                  </a:moveTo>
                  <a:cubicBezTo>
                    <a:pt x="1216487" y="2110220"/>
                    <a:pt x="1249586" y="2238485"/>
                    <a:pt x="1348889" y="2250897"/>
                  </a:cubicBezTo>
                  <a:cubicBezTo>
                    <a:pt x="1452327" y="2213659"/>
                    <a:pt x="1530941" y="2147458"/>
                    <a:pt x="1597142" y="2052295"/>
                  </a:cubicBezTo>
                  <a:cubicBezTo>
                    <a:pt x="1634380" y="2030228"/>
                    <a:pt x="1712994" y="2049536"/>
                    <a:pt x="1721269" y="2072982"/>
                  </a:cubicBezTo>
                  <a:cubicBezTo>
                    <a:pt x="1533700" y="2362611"/>
                    <a:pt x="1615072" y="2763954"/>
                    <a:pt x="1568179" y="2830155"/>
                  </a:cubicBezTo>
                  <a:cubicBezTo>
                    <a:pt x="1391644" y="2965315"/>
                    <a:pt x="1231658" y="2893598"/>
                    <a:pt x="1063398" y="2925319"/>
                  </a:cubicBezTo>
                  <a:cubicBezTo>
                    <a:pt x="925479" y="2954282"/>
                    <a:pt x="820660" y="3107371"/>
                    <a:pt x="686879" y="3148747"/>
                  </a:cubicBezTo>
                  <a:cubicBezTo>
                    <a:pt x="536548" y="3184606"/>
                    <a:pt x="373804" y="3224602"/>
                    <a:pt x="215198" y="3214948"/>
                  </a:cubicBezTo>
                  <a:cubicBezTo>
                    <a:pt x="93829" y="3209431"/>
                    <a:pt x="71763" y="3046687"/>
                    <a:pt x="136584" y="2925318"/>
                  </a:cubicBezTo>
                  <a:cubicBezTo>
                    <a:pt x="168305" y="2828775"/>
                    <a:pt x="121415" y="2802571"/>
                    <a:pt x="107623" y="2710165"/>
                  </a:cubicBezTo>
                  <a:cubicBezTo>
                    <a:pt x="111150" y="2693172"/>
                    <a:pt x="127647" y="2691385"/>
                    <a:pt x="158288" y="2695563"/>
                  </a:cubicBezTo>
                  <a:lnTo>
                    <a:pt x="158288" y="2626239"/>
                  </a:lnTo>
                  <a:lnTo>
                    <a:pt x="266288" y="2626239"/>
                  </a:lnTo>
                  <a:lnTo>
                    <a:pt x="266288" y="2708276"/>
                  </a:lnTo>
                  <a:lnTo>
                    <a:pt x="307224" y="2711894"/>
                  </a:lnTo>
                  <a:lnTo>
                    <a:pt x="307224" y="2626239"/>
                  </a:lnTo>
                  <a:lnTo>
                    <a:pt x="415224" y="2626239"/>
                  </a:lnTo>
                  <a:lnTo>
                    <a:pt x="415224" y="2711420"/>
                  </a:lnTo>
                  <a:cubicBezTo>
                    <a:pt x="428487" y="2711947"/>
                    <a:pt x="442136" y="2710942"/>
                    <a:pt x="456160" y="2708700"/>
                  </a:cubicBezTo>
                  <a:lnTo>
                    <a:pt x="456160" y="2617963"/>
                  </a:lnTo>
                  <a:lnTo>
                    <a:pt x="564160" y="2617963"/>
                  </a:lnTo>
                  <a:lnTo>
                    <a:pt x="564160" y="2692500"/>
                  </a:lnTo>
                  <a:cubicBezTo>
                    <a:pt x="577696" y="2691220"/>
                    <a:pt x="591289" y="2688332"/>
                    <a:pt x="605096" y="2684680"/>
                  </a:cubicBezTo>
                  <a:lnTo>
                    <a:pt x="605096" y="2601411"/>
                  </a:lnTo>
                  <a:lnTo>
                    <a:pt x="713096" y="2601411"/>
                  </a:lnTo>
                  <a:lnTo>
                    <a:pt x="713096" y="2654658"/>
                  </a:lnTo>
                  <a:lnTo>
                    <a:pt x="754032" y="2641463"/>
                  </a:lnTo>
                  <a:lnTo>
                    <a:pt x="754032" y="2580721"/>
                  </a:lnTo>
                  <a:lnTo>
                    <a:pt x="862032" y="2580721"/>
                  </a:lnTo>
                  <a:lnTo>
                    <a:pt x="862032" y="2599792"/>
                  </a:lnTo>
                  <a:cubicBezTo>
                    <a:pt x="897454" y="2584791"/>
                    <a:pt x="934214" y="2567836"/>
                    <a:pt x="972371" y="2548802"/>
                  </a:cubicBezTo>
                  <a:cubicBezTo>
                    <a:pt x="1030297" y="2506047"/>
                    <a:pt x="939271" y="2219176"/>
                    <a:pt x="947546" y="2122633"/>
                  </a:cubicBezTo>
                  <a:cubicBezTo>
                    <a:pt x="957201" y="2082636"/>
                    <a:pt x="1082706" y="2067466"/>
                    <a:pt x="1150286" y="2039882"/>
                  </a:cubicBezTo>
                  <a:close/>
                  <a:moveTo>
                    <a:pt x="394278" y="1320337"/>
                  </a:moveTo>
                  <a:cubicBezTo>
                    <a:pt x="356565" y="1315036"/>
                    <a:pt x="316914" y="1320983"/>
                    <a:pt x="277262" y="1344774"/>
                  </a:cubicBezTo>
                  <a:cubicBezTo>
                    <a:pt x="169686" y="1368221"/>
                    <a:pt x="281399" y="1532343"/>
                    <a:pt x="314500" y="1626128"/>
                  </a:cubicBezTo>
                  <a:cubicBezTo>
                    <a:pt x="335188" y="1715776"/>
                    <a:pt x="306225" y="1838523"/>
                    <a:pt x="376563" y="1820593"/>
                  </a:cubicBezTo>
                  <a:cubicBezTo>
                    <a:pt x="535169" y="1786113"/>
                    <a:pt x="681363" y="1673020"/>
                    <a:pt x="628954" y="1493726"/>
                  </a:cubicBezTo>
                  <a:cubicBezTo>
                    <a:pt x="603094" y="1453384"/>
                    <a:pt x="507414" y="1336241"/>
                    <a:pt x="394278" y="1320337"/>
                  </a:cubicBezTo>
                  <a:close/>
                  <a:moveTo>
                    <a:pt x="1526804" y="66"/>
                  </a:moveTo>
                  <a:cubicBezTo>
                    <a:pt x="2066065" y="2824"/>
                    <a:pt x="2621877" y="129710"/>
                    <a:pt x="2896335" y="1038593"/>
                  </a:cubicBezTo>
                  <a:cubicBezTo>
                    <a:pt x="3057700" y="1564063"/>
                    <a:pt x="2532230" y="2366749"/>
                    <a:pt x="2064686" y="2292273"/>
                  </a:cubicBezTo>
                  <a:cubicBezTo>
                    <a:pt x="1885392" y="2267447"/>
                    <a:pt x="1950214" y="2015056"/>
                    <a:pt x="1555767" y="1940580"/>
                  </a:cubicBezTo>
                  <a:cubicBezTo>
                    <a:pt x="1179249" y="1868862"/>
                    <a:pt x="732393" y="2186075"/>
                    <a:pt x="554478" y="2159871"/>
                  </a:cubicBezTo>
                  <a:cubicBezTo>
                    <a:pt x="466211" y="2141942"/>
                    <a:pt x="394493" y="1904722"/>
                    <a:pt x="364151" y="1932305"/>
                  </a:cubicBezTo>
                  <a:cubicBezTo>
                    <a:pt x="322774" y="1970922"/>
                    <a:pt x="405526" y="2146079"/>
                    <a:pt x="467589" y="2205384"/>
                  </a:cubicBezTo>
                  <a:cubicBezTo>
                    <a:pt x="525515" y="2241243"/>
                    <a:pt x="732393" y="2202626"/>
                    <a:pt x="873070" y="2139183"/>
                  </a:cubicBezTo>
                  <a:cubicBezTo>
                    <a:pt x="913066" y="2128149"/>
                    <a:pt x="870312" y="2253655"/>
                    <a:pt x="877208" y="2333648"/>
                  </a:cubicBezTo>
                  <a:lnTo>
                    <a:pt x="862033" y="2337135"/>
                  </a:lnTo>
                  <a:lnTo>
                    <a:pt x="862033" y="2415799"/>
                  </a:lnTo>
                  <a:lnTo>
                    <a:pt x="754033" y="2415799"/>
                  </a:lnTo>
                  <a:lnTo>
                    <a:pt x="754033" y="2360695"/>
                  </a:lnTo>
                  <a:lnTo>
                    <a:pt x="713097" y="2366601"/>
                  </a:lnTo>
                  <a:lnTo>
                    <a:pt x="713097" y="2428213"/>
                  </a:lnTo>
                  <a:lnTo>
                    <a:pt x="605097" y="2428213"/>
                  </a:lnTo>
                  <a:lnTo>
                    <a:pt x="605097" y="2379641"/>
                  </a:lnTo>
                  <a:lnTo>
                    <a:pt x="564161" y="2382960"/>
                  </a:lnTo>
                  <a:lnTo>
                    <a:pt x="564161" y="2436489"/>
                  </a:lnTo>
                  <a:lnTo>
                    <a:pt x="456161" y="2436489"/>
                  </a:lnTo>
                  <a:lnTo>
                    <a:pt x="456161" y="2388351"/>
                  </a:lnTo>
                  <a:lnTo>
                    <a:pt x="415225" y="2389346"/>
                  </a:lnTo>
                  <a:lnTo>
                    <a:pt x="415225" y="2436489"/>
                  </a:lnTo>
                  <a:lnTo>
                    <a:pt x="307225" y="2436489"/>
                  </a:lnTo>
                  <a:lnTo>
                    <a:pt x="307225" y="2386989"/>
                  </a:lnTo>
                  <a:cubicBezTo>
                    <a:pt x="293173" y="2387203"/>
                    <a:pt x="279516" y="2386340"/>
                    <a:pt x="266289" y="2385150"/>
                  </a:cubicBezTo>
                  <a:lnTo>
                    <a:pt x="266289" y="2428213"/>
                  </a:lnTo>
                  <a:lnTo>
                    <a:pt x="158289" y="2428213"/>
                  </a:lnTo>
                  <a:lnTo>
                    <a:pt x="158289" y="2370613"/>
                  </a:lnTo>
                  <a:cubicBezTo>
                    <a:pt x="107017" y="2360332"/>
                    <a:pt x="72014" y="2345184"/>
                    <a:pt x="62108" y="2325373"/>
                  </a:cubicBezTo>
                  <a:cubicBezTo>
                    <a:pt x="37284" y="2261930"/>
                    <a:pt x="103484" y="2223314"/>
                    <a:pt x="124172" y="2172284"/>
                  </a:cubicBezTo>
                  <a:cubicBezTo>
                    <a:pt x="111759" y="2144700"/>
                    <a:pt x="74522" y="2141942"/>
                    <a:pt x="86934" y="2089533"/>
                  </a:cubicBezTo>
                  <a:cubicBezTo>
                    <a:pt x="96588" y="2053674"/>
                    <a:pt x="242782" y="2030228"/>
                    <a:pt x="264849" y="1994369"/>
                  </a:cubicBezTo>
                  <a:cubicBezTo>
                    <a:pt x="273125" y="1919892"/>
                    <a:pt x="-4093" y="1721291"/>
                    <a:pt x="45" y="1671639"/>
                  </a:cubicBezTo>
                  <a:cubicBezTo>
                    <a:pt x="12458" y="1619230"/>
                    <a:pt x="124172" y="1558546"/>
                    <a:pt x="190373" y="1477174"/>
                  </a:cubicBezTo>
                  <a:cubicBezTo>
                    <a:pt x="222094" y="1438557"/>
                    <a:pt x="80038" y="1267538"/>
                    <a:pt x="91072" y="1224783"/>
                  </a:cubicBezTo>
                  <a:cubicBezTo>
                    <a:pt x="111760" y="1092381"/>
                    <a:pt x="240023" y="943429"/>
                    <a:pt x="264849" y="703451"/>
                  </a:cubicBezTo>
                  <a:cubicBezTo>
                    <a:pt x="342084" y="332450"/>
                    <a:pt x="961338" y="-5451"/>
                    <a:pt x="1526804" y="6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78" name="Oval 47">
              <a:extLst>
                <a:ext uri="{FF2B5EF4-FFF2-40B4-BE49-F238E27FC236}">
                  <a16:creationId xmlns:a16="http://schemas.microsoft.com/office/drawing/2014/main" id="{2A7B72D2-455E-4647-BA7D-2D9A0D0187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81710" y="1671144"/>
              <a:ext cx="623192" cy="623192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303187" y="480874"/>
                  </a:moveTo>
                  <a:lnTo>
                    <a:pt x="1303187" y="1303187"/>
                  </a:lnTo>
                  <a:lnTo>
                    <a:pt x="480874" y="1303187"/>
                  </a:lnTo>
                  <a:lnTo>
                    <a:pt x="480874" y="1936813"/>
                  </a:lnTo>
                  <a:lnTo>
                    <a:pt x="1303187" y="1936813"/>
                  </a:lnTo>
                  <a:lnTo>
                    <a:pt x="1303187" y="2759126"/>
                  </a:lnTo>
                  <a:lnTo>
                    <a:pt x="1936813" y="2759126"/>
                  </a:lnTo>
                  <a:lnTo>
                    <a:pt x="1936813" y="1936813"/>
                  </a:lnTo>
                  <a:lnTo>
                    <a:pt x="2759126" y="1936813"/>
                  </a:lnTo>
                  <a:lnTo>
                    <a:pt x="2759126" y="1303187"/>
                  </a:lnTo>
                  <a:lnTo>
                    <a:pt x="1936813" y="1303187"/>
                  </a:lnTo>
                  <a:lnTo>
                    <a:pt x="1936813" y="480874"/>
                  </a:ln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97" name="Rounded Rectangle 2">
              <a:extLst>
                <a:ext uri="{FF2B5EF4-FFF2-40B4-BE49-F238E27FC236}">
                  <a16:creationId xmlns:a16="http://schemas.microsoft.com/office/drawing/2014/main" id="{2CB3F902-7F51-468E-928D-DF8ED92CA432}"/>
                </a:ext>
              </a:extLst>
            </p:cNvPr>
            <p:cNvSpPr/>
            <p:nvPr/>
          </p:nvSpPr>
          <p:spPr>
            <a:xfrm>
              <a:off x="5168121" y="5441795"/>
              <a:ext cx="610786" cy="610786"/>
            </a:xfrm>
            <a:custGeom>
              <a:avLst/>
              <a:gdLst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71732 w 3960440"/>
                <a:gd name="connsiteY2" fmla="*/ 2285845 h 3960000"/>
                <a:gd name="connsiteX3" fmla="*/ 1338560 w 3960440"/>
                <a:gd name="connsiteY3" fmla="*/ 1981614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71732 w 3960440"/>
                <a:gd name="connsiteY2" fmla="*/ 2285845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60440" h="3960000">
                  <a:moveTo>
                    <a:pt x="1979373" y="472350"/>
                  </a:moveTo>
                  <a:cubicBezTo>
                    <a:pt x="1228307" y="485871"/>
                    <a:pt x="850011" y="1078219"/>
                    <a:pt x="813783" y="1434034"/>
                  </a:cubicBezTo>
                  <a:cubicBezTo>
                    <a:pt x="787561" y="1781828"/>
                    <a:pt x="889690" y="2005359"/>
                    <a:pt x="1119009" y="2222584"/>
                  </a:cubicBezTo>
                  <a:cubicBezTo>
                    <a:pt x="1178964" y="2123026"/>
                    <a:pt x="1260199" y="1908547"/>
                    <a:pt x="1328015" y="1812920"/>
                  </a:cubicBezTo>
                  <a:cubicBezTo>
                    <a:pt x="1222115" y="1647651"/>
                    <a:pt x="1255483" y="1756375"/>
                    <a:pt x="1234998" y="1431771"/>
                  </a:cubicBezTo>
                  <a:cubicBezTo>
                    <a:pt x="1331609" y="922504"/>
                    <a:pt x="1719145" y="812633"/>
                    <a:pt x="2217373" y="891303"/>
                  </a:cubicBezTo>
                  <a:cubicBezTo>
                    <a:pt x="2693518" y="1016895"/>
                    <a:pt x="2787642" y="1344599"/>
                    <a:pt x="2783502" y="1606823"/>
                  </a:cubicBezTo>
                  <a:cubicBezTo>
                    <a:pt x="2771081" y="1743454"/>
                    <a:pt x="2679609" y="2064482"/>
                    <a:pt x="2456028" y="2225955"/>
                  </a:cubicBezTo>
                  <a:cubicBezTo>
                    <a:pt x="2192422" y="2399851"/>
                    <a:pt x="2004893" y="2209395"/>
                    <a:pt x="2026974" y="2018938"/>
                  </a:cubicBezTo>
                  <a:cubicBezTo>
                    <a:pt x="2072519" y="1810540"/>
                    <a:pt x="2086043" y="1754994"/>
                    <a:pt x="2135727" y="1554876"/>
                  </a:cubicBezTo>
                  <a:cubicBezTo>
                    <a:pt x="2195073" y="1382360"/>
                    <a:pt x="2084273" y="1259912"/>
                    <a:pt x="1915898" y="1219889"/>
                  </a:cubicBezTo>
                  <a:cubicBezTo>
                    <a:pt x="1750283" y="1186766"/>
                    <a:pt x="1626460" y="1331294"/>
                    <a:pt x="1589196" y="1434803"/>
                  </a:cubicBezTo>
                  <a:cubicBezTo>
                    <a:pt x="1499489" y="1732912"/>
                    <a:pt x="1614533" y="1824000"/>
                    <a:pt x="1574511" y="1939931"/>
                  </a:cubicBezTo>
                  <a:cubicBezTo>
                    <a:pt x="1332991" y="2671400"/>
                    <a:pt x="1220920" y="3468343"/>
                    <a:pt x="1339611" y="3487664"/>
                  </a:cubicBezTo>
                  <a:cubicBezTo>
                    <a:pt x="1434840" y="3497327"/>
                    <a:pt x="1730357" y="3129057"/>
                    <a:pt x="1887692" y="2422431"/>
                  </a:cubicBezTo>
                  <a:cubicBezTo>
                    <a:pt x="1985681" y="2531460"/>
                    <a:pt x="2093439" y="2747804"/>
                    <a:pt x="2336342" y="2720202"/>
                  </a:cubicBezTo>
                  <a:cubicBezTo>
                    <a:pt x="2693796" y="2666377"/>
                    <a:pt x="3092265" y="2401394"/>
                    <a:pt x="3176454" y="1627140"/>
                  </a:cubicBezTo>
                  <a:cubicBezTo>
                    <a:pt x="3254038" y="999456"/>
                    <a:pt x="2816023" y="430731"/>
                    <a:pt x="1979373" y="472350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50">
                <a:solidFill>
                  <a:schemeClr val="tx1"/>
                </a:solidFill>
              </a:endParaRPr>
            </a:p>
          </p:txBody>
        </p:sp>
        <p:sp>
          <p:nvSpPr>
            <p:cNvPr id="98" name="Rounded Rectangle 8">
              <a:extLst>
                <a:ext uri="{FF2B5EF4-FFF2-40B4-BE49-F238E27FC236}">
                  <a16:creationId xmlns:a16="http://schemas.microsoft.com/office/drawing/2014/main" id="{CF999092-51D0-4040-A441-EE93FB3BE0AB}"/>
                </a:ext>
              </a:extLst>
            </p:cNvPr>
            <p:cNvSpPr/>
            <p:nvPr/>
          </p:nvSpPr>
          <p:spPr>
            <a:xfrm>
              <a:off x="4171826" y="5441795"/>
              <a:ext cx="610854" cy="610786"/>
            </a:xfrm>
            <a:custGeom>
              <a:avLst/>
              <a:gdLst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688485 w 3888432"/>
                <a:gd name="connsiteY5" fmla="*/ 147563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2688485 w 3888432"/>
                <a:gd name="connsiteY17" fmla="*/ 1475633 h 3960440"/>
                <a:gd name="connsiteX18" fmla="*/ 878058 w 3888432"/>
                <a:gd name="connsiteY18" fmla="*/ 648072 h 3960440"/>
                <a:gd name="connsiteX19" fmla="*/ 554477 w 3888432"/>
                <a:gd name="connsiteY19" fmla="*/ 971653 h 3960440"/>
                <a:gd name="connsiteX20" fmla="*/ 878058 w 3888432"/>
                <a:gd name="connsiteY20" fmla="*/ 1295234 h 3960440"/>
                <a:gd name="connsiteX21" fmla="*/ 1201639 w 3888432"/>
                <a:gd name="connsiteY21" fmla="*/ 971653 h 3960440"/>
                <a:gd name="connsiteX22" fmla="*/ 878058 w 3888432"/>
                <a:gd name="connsiteY22" fmla="*/ 648072 h 3960440"/>
                <a:gd name="connsiteX23" fmla="*/ 333511 w 3888432"/>
                <a:gd name="connsiteY23" fmla="*/ 0 h 3960440"/>
                <a:gd name="connsiteX24" fmla="*/ 3554921 w 3888432"/>
                <a:gd name="connsiteY24" fmla="*/ 0 h 3960440"/>
                <a:gd name="connsiteX25" fmla="*/ 3888432 w 3888432"/>
                <a:gd name="connsiteY25" fmla="*/ 333511 h 3960440"/>
                <a:gd name="connsiteX26" fmla="*/ 3888432 w 3888432"/>
                <a:gd name="connsiteY26" fmla="*/ 3626929 h 3960440"/>
                <a:gd name="connsiteX27" fmla="*/ 3554921 w 3888432"/>
                <a:gd name="connsiteY27" fmla="*/ 3960440 h 3960440"/>
                <a:gd name="connsiteX28" fmla="*/ 333511 w 3888432"/>
                <a:gd name="connsiteY28" fmla="*/ 3960440 h 3960440"/>
                <a:gd name="connsiteX29" fmla="*/ 0 w 3888432"/>
                <a:gd name="connsiteY29" fmla="*/ 3626929 h 3960440"/>
                <a:gd name="connsiteX30" fmla="*/ 0 w 3888432"/>
                <a:gd name="connsiteY30" fmla="*/ 333511 h 3960440"/>
                <a:gd name="connsiteX31" fmla="*/ 333511 w 3888432"/>
                <a:gd name="connsiteY31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888432" h="3960440">
                  <a:moveTo>
                    <a:pt x="554477" y="1512168"/>
                  </a:moveTo>
                  <a:lnTo>
                    <a:pt x="554477" y="3312368"/>
                  </a:lnTo>
                  <a:lnTo>
                    <a:pt x="1201638" y="3312368"/>
                  </a:lnTo>
                  <a:lnTo>
                    <a:pt x="1201638" y="1512168"/>
                  </a:lnTo>
                  <a:lnTo>
                    <a:pt x="554477" y="1512168"/>
                  </a:lnTo>
                  <a:close/>
                  <a:moveTo>
                    <a:pt x="2840340" y="1479943"/>
                  </a:moveTo>
                  <a:cubicBezTo>
                    <a:pt x="2293254" y="1484797"/>
                    <a:pt x="2254084" y="1780470"/>
                    <a:pt x="2136833" y="1785510"/>
                  </a:cubicBezTo>
                  <a:lnTo>
                    <a:pt x="2136833" y="1510185"/>
                  </a:lnTo>
                  <a:lnTo>
                    <a:pt x="1489672" y="1510185"/>
                  </a:lnTo>
                  <a:lnTo>
                    <a:pt x="1489672" y="3310385"/>
                  </a:lnTo>
                  <a:lnTo>
                    <a:pt x="2136833" y="3310385"/>
                  </a:lnTo>
                  <a:cubicBezTo>
                    <a:pt x="2140283" y="2925445"/>
                    <a:pt x="2133383" y="2560917"/>
                    <a:pt x="2147184" y="2155564"/>
                  </a:cubicBezTo>
                  <a:cubicBezTo>
                    <a:pt x="2187272" y="1842063"/>
                    <a:pt x="2668986" y="1938990"/>
                    <a:pt x="2673919" y="2138897"/>
                  </a:cubicBezTo>
                  <a:lnTo>
                    <a:pt x="2679688" y="3312366"/>
                  </a:lnTo>
                  <a:lnTo>
                    <a:pt x="3326849" y="3312366"/>
                  </a:lnTo>
                  <a:cubicBezTo>
                    <a:pt x="3329155" y="2917782"/>
                    <a:pt x="3331462" y="2523197"/>
                    <a:pt x="3333768" y="2128613"/>
                  </a:cubicBezTo>
                  <a:cubicBezTo>
                    <a:pt x="3339026" y="1942962"/>
                    <a:pt x="3184753" y="1475890"/>
                    <a:pt x="2840340" y="1479943"/>
                  </a:cubicBezTo>
                  <a:close/>
                  <a:moveTo>
                    <a:pt x="878058" y="648072"/>
                  </a:moveTo>
                  <a:cubicBezTo>
                    <a:pt x="699349" y="648072"/>
                    <a:pt x="554477" y="792944"/>
                    <a:pt x="554477" y="971653"/>
                  </a:cubicBezTo>
                  <a:cubicBezTo>
                    <a:pt x="554477" y="1150362"/>
                    <a:pt x="699349" y="1295234"/>
                    <a:pt x="878058" y="1295234"/>
                  </a:cubicBezTo>
                  <a:cubicBezTo>
                    <a:pt x="1056767" y="1295234"/>
                    <a:pt x="1201639" y="1150362"/>
                    <a:pt x="1201639" y="971653"/>
                  </a:cubicBezTo>
                  <a:cubicBezTo>
                    <a:pt x="1201639" y="792944"/>
                    <a:pt x="1056767" y="648072"/>
                    <a:pt x="878058" y="648072"/>
                  </a:cubicBezTo>
                  <a:close/>
                  <a:moveTo>
                    <a:pt x="333511" y="0"/>
                  </a:moveTo>
                  <a:lnTo>
                    <a:pt x="3554921" y="0"/>
                  </a:lnTo>
                  <a:cubicBezTo>
                    <a:pt x="3739114" y="0"/>
                    <a:pt x="3888432" y="149318"/>
                    <a:pt x="3888432" y="333511"/>
                  </a:cubicBezTo>
                  <a:lnTo>
                    <a:pt x="3888432" y="3626929"/>
                  </a:lnTo>
                  <a:cubicBezTo>
                    <a:pt x="3888432" y="3811122"/>
                    <a:pt x="3739114" y="3960440"/>
                    <a:pt x="3554921" y="3960440"/>
                  </a:cubicBezTo>
                  <a:lnTo>
                    <a:pt x="333511" y="3960440"/>
                  </a:lnTo>
                  <a:cubicBezTo>
                    <a:pt x="149318" y="3960440"/>
                    <a:pt x="0" y="3811122"/>
                    <a:pt x="0" y="3626929"/>
                  </a:cubicBezTo>
                  <a:lnTo>
                    <a:pt x="0" y="333511"/>
                  </a:lnTo>
                  <a:cubicBezTo>
                    <a:pt x="0" y="149318"/>
                    <a:pt x="149318" y="0"/>
                    <a:pt x="33351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50">
                <a:solidFill>
                  <a:schemeClr val="tx1"/>
                </a:solidFill>
              </a:endParaRPr>
            </a:p>
          </p:txBody>
        </p:sp>
        <p:sp>
          <p:nvSpPr>
            <p:cNvPr id="99" name="Rounded Rectangle 2">
              <a:extLst>
                <a:ext uri="{FF2B5EF4-FFF2-40B4-BE49-F238E27FC236}">
                  <a16:creationId xmlns:a16="http://schemas.microsoft.com/office/drawing/2014/main" id="{5394194E-40CF-4800-82F4-DA12261F9012}"/>
                </a:ext>
              </a:extLst>
            </p:cNvPr>
            <p:cNvSpPr/>
            <p:nvPr/>
          </p:nvSpPr>
          <p:spPr>
            <a:xfrm>
              <a:off x="7153603" y="5441795"/>
              <a:ext cx="610786" cy="610786"/>
            </a:xfrm>
            <a:custGeom>
              <a:avLst/>
              <a:gdLst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55131 w 3960000"/>
                <a:gd name="connsiteY2" fmla="*/ 1419362 h 3960000"/>
                <a:gd name="connsiteX3" fmla="*/ 3160999 w 3960000"/>
                <a:gd name="connsiteY3" fmla="*/ 1374274 h 3960000"/>
                <a:gd name="connsiteX4" fmla="*/ 2538382 w 3960000"/>
                <a:gd name="connsiteY4" fmla="*/ 802616 h 3960000"/>
                <a:gd name="connsiteX5" fmla="*/ 1921633 w 3960000"/>
                <a:gd name="connsiteY5" fmla="*/ 1419365 h 3960000"/>
                <a:gd name="connsiteX6" fmla="*/ 1942445 w 3960000"/>
                <a:gd name="connsiteY6" fmla="*/ 1570340 h 3960000"/>
                <a:gd name="connsiteX7" fmla="*/ 752016 w 3960000"/>
                <a:gd name="connsiteY7" fmla="*/ 931012 h 3960000"/>
                <a:gd name="connsiteX8" fmla="*/ 934030 w 3960000"/>
                <a:gd name="connsiteY8" fmla="*/ 1745738 h 3960000"/>
                <a:gd name="connsiteX9" fmla="*/ 665343 w 3960000"/>
                <a:gd name="connsiteY9" fmla="*/ 1650397 h 3960000"/>
                <a:gd name="connsiteX10" fmla="*/ 1111709 w 3960000"/>
                <a:gd name="connsiteY10" fmla="*/ 2257108 h 3960000"/>
                <a:gd name="connsiteX11" fmla="*/ 856023 w 3960000"/>
                <a:gd name="connsiteY11" fmla="*/ 2244108 h 3960000"/>
                <a:gd name="connsiteX12" fmla="*/ 1402064 w 3960000"/>
                <a:gd name="connsiteY12" fmla="*/ 2660137 h 3960000"/>
                <a:gd name="connsiteX13" fmla="*/ 552668 w 3960000"/>
                <a:gd name="connsiteY13" fmla="*/ 2902822 h 3960000"/>
                <a:gd name="connsiteX14" fmla="*/ 1978439 w 3960000"/>
                <a:gd name="connsiteY14" fmla="*/ 3093502 h 3960000"/>
                <a:gd name="connsiteX15" fmla="*/ 3053184 w 3960000"/>
                <a:gd name="connsiteY15" fmla="*/ 2031759 h 3960000"/>
                <a:gd name="connsiteX16" fmla="*/ 3155131 w 3960000"/>
                <a:gd name="connsiteY16" fmla="*/ 1419365 h 3960000"/>
                <a:gd name="connsiteX17" fmla="*/ 3207849 w 3960000"/>
                <a:gd name="connsiteY17" fmla="*/ 1493166 h 3960000"/>
                <a:gd name="connsiteX18" fmla="*/ 3407333 w 3960000"/>
                <a:gd name="connsiteY18" fmla="*/ 1117847 h 3960000"/>
                <a:gd name="connsiteX19" fmla="*/ 3108461 w 3960000"/>
                <a:gd name="connsiteY19" fmla="*/ 1185086 h 3960000"/>
                <a:gd name="connsiteX20" fmla="*/ 3334650 w 3960000"/>
                <a:gd name="connsiteY20" fmla="*/ 883134 h 3960000"/>
                <a:gd name="connsiteX21" fmla="*/ 2995677 w 3960000"/>
                <a:gd name="connsiteY21" fmla="*/ 1008938 h 3960000"/>
                <a:gd name="connsiteX22" fmla="*/ 2538382 w 3960000"/>
                <a:gd name="connsiteY22" fmla="*/ 802616 h 3960000"/>
                <a:gd name="connsiteX23" fmla="*/ 308009 w 3960000"/>
                <a:gd name="connsiteY23" fmla="*/ 0 h 3960000"/>
                <a:gd name="connsiteX24" fmla="*/ 3651991 w 3960000"/>
                <a:gd name="connsiteY24" fmla="*/ 0 h 3960000"/>
                <a:gd name="connsiteX25" fmla="*/ 3960000 w 3960000"/>
                <a:gd name="connsiteY25" fmla="*/ 308009 h 3960000"/>
                <a:gd name="connsiteX26" fmla="*/ 3960000 w 3960000"/>
                <a:gd name="connsiteY26" fmla="*/ 3651991 h 3960000"/>
                <a:gd name="connsiteX27" fmla="*/ 3651991 w 3960000"/>
                <a:gd name="connsiteY27" fmla="*/ 3960000 h 3960000"/>
                <a:gd name="connsiteX28" fmla="*/ 308009 w 3960000"/>
                <a:gd name="connsiteY28" fmla="*/ 3960000 h 3960000"/>
                <a:gd name="connsiteX29" fmla="*/ 0 w 3960000"/>
                <a:gd name="connsiteY29" fmla="*/ 3651991 h 3960000"/>
                <a:gd name="connsiteX30" fmla="*/ 0 w 3960000"/>
                <a:gd name="connsiteY30" fmla="*/ 308009 h 3960000"/>
                <a:gd name="connsiteX31" fmla="*/ 308009 w 3960000"/>
                <a:gd name="connsiteY31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55131 w 3960000"/>
                <a:gd name="connsiteY2" fmla="*/ 1419362 h 3960000"/>
                <a:gd name="connsiteX3" fmla="*/ 3160999 w 3960000"/>
                <a:gd name="connsiteY3" fmla="*/ 1374274 h 3960000"/>
                <a:gd name="connsiteX4" fmla="*/ 2538382 w 3960000"/>
                <a:gd name="connsiteY4" fmla="*/ 802616 h 3960000"/>
                <a:gd name="connsiteX5" fmla="*/ 1921633 w 3960000"/>
                <a:gd name="connsiteY5" fmla="*/ 1419365 h 3960000"/>
                <a:gd name="connsiteX6" fmla="*/ 1942445 w 3960000"/>
                <a:gd name="connsiteY6" fmla="*/ 1570340 h 3960000"/>
                <a:gd name="connsiteX7" fmla="*/ 752016 w 3960000"/>
                <a:gd name="connsiteY7" fmla="*/ 931012 h 3960000"/>
                <a:gd name="connsiteX8" fmla="*/ 934030 w 3960000"/>
                <a:gd name="connsiteY8" fmla="*/ 1745738 h 3960000"/>
                <a:gd name="connsiteX9" fmla="*/ 665343 w 3960000"/>
                <a:gd name="connsiteY9" fmla="*/ 1650397 h 3960000"/>
                <a:gd name="connsiteX10" fmla="*/ 1111709 w 3960000"/>
                <a:gd name="connsiteY10" fmla="*/ 2257108 h 3960000"/>
                <a:gd name="connsiteX11" fmla="*/ 856023 w 3960000"/>
                <a:gd name="connsiteY11" fmla="*/ 2244108 h 3960000"/>
                <a:gd name="connsiteX12" fmla="*/ 1402064 w 3960000"/>
                <a:gd name="connsiteY12" fmla="*/ 2660137 h 3960000"/>
                <a:gd name="connsiteX13" fmla="*/ 552668 w 3960000"/>
                <a:gd name="connsiteY13" fmla="*/ 2902822 h 3960000"/>
                <a:gd name="connsiteX14" fmla="*/ 1978439 w 3960000"/>
                <a:gd name="connsiteY14" fmla="*/ 3093502 h 3960000"/>
                <a:gd name="connsiteX15" fmla="*/ 3053184 w 3960000"/>
                <a:gd name="connsiteY15" fmla="*/ 2031759 h 3960000"/>
                <a:gd name="connsiteX16" fmla="*/ 3207849 w 3960000"/>
                <a:gd name="connsiteY16" fmla="*/ 1493166 h 3960000"/>
                <a:gd name="connsiteX17" fmla="*/ 3407333 w 3960000"/>
                <a:gd name="connsiteY17" fmla="*/ 1117847 h 3960000"/>
                <a:gd name="connsiteX18" fmla="*/ 3108461 w 3960000"/>
                <a:gd name="connsiteY18" fmla="*/ 1185086 h 3960000"/>
                <a:gd name="connsiteX19" fmla="*/ 3334650 w 3960000"/>
                <a:gd name="connsiteY19" fmla="*/ 883134 h 3960000"/>
                <a:gd name="connsiteX20" fmla="*/ 2995677 w 3960000"/>
                <a:gd name="connsiteY20" fmla="*/ 1008938 h 3960000"/>
                <a:gd name="connsiteX21" fmla="*/ 2538382 w 3960000"/>
                <a:gd name="connsiteY21" fmla="*/ 802616 h 3960000"/>
                <a:gd name="connsiteX22" fmla="*/ 308009 w 3960000"/>
                <a:gd name="connsiteY22" fmla="*/ 0 h 3960000"/>
                <a:gd name="connsiteX23" fmla="*/ 3651991 w 3960000"/>
                <a:gd name="connsiteY23" fmla="*/ 0 h 3960000"/>
                <a:gd name="connsiteX24" fmla="*/ 3960000 w 3960000"/>
                <a:gd name="connsiteY24" fmla="*/ 308009 h 3960000"/>
                <a:gd name="connsiteX25" fmla="*/ 3960000 w 3960000"/>
                <a:gd name="connsiteY25" fmla="*/ 3651991 h 3960000"/>
                <a:gd name="connsiteX26" fmla="*/ 3651991 w 3960000"/>
                <a:gd name="connsiteY26" fmla="*/ 3960000 h 3960000"/>
                <a:gd name="connsiteX27" fmla="*/ 308009 w 3960000"/>
                <a:gd name="connsiteY27" fmla="*/ 3960000 h 3960000"/>
                <a:gd name="connsiteX28" fmla="*/ 0 w 3960000"/>
                <a:gd name="connsiteY28" fmla="*/ 3651991 h 3960000"/>
                <a:gd name="connsiteX29" fmla="*/ 0 w 3960000"/>
                <a:gd name="connsiteY29" fmla="*/ 308009 h 3960000"/>
                <a:gd name="connsiteX30" fmla="*/ 308009 w 3960000"/>
                <a:gd name="connsiteY30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07333 w 3960000"/>
                <a:gd name="connsiteY16" fmla="*/ 1117847 h 3960000"/>
                <a:gd name="connsiteX17" fmla="*/ 3108461 w 3960000"/>
                <a:gd name="connsiteY17" fmla="*/ 1185086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07333 w 3960000"/>
                <a:gd name="connsiteY16" fmla="*/ 1117847 h 3960000"/>
                <a:gd name="connsiteX17" fmla="*/ 3140091 w 3960000"/>
                <a:gd name="connsiteY17" fmla="*/ 1227260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34030 w 3960000"/>
                <a:gd name="connsiteY7" fmla="*/ 1745738 h 3960000"/>
                <a:gd name="connsiteX8" fmla="*/ 644257 w 3960000"/>
                <a:gd name="connsiteY8" fmla="*/ 1555506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56023 w 3960000"/>
                <a:gd name="connsiteY10" fmla="*/ 2244108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60000" h="3960000">
                  <a:moveTo>
                    <a:pt x="3160999" y="1374274"/>
                  </a:moveTo>
                  <a:lnTo>
                    <a:pt x="3155132" y="1419362"/>
                  </a:lnTo>
                  <a:lnTo>
                    <a:pt x="3160999" y="1374274"/>
                  </a:lnTo>
                  <a:close/>
                  <a:moveTo>
                    <a:pt x="2496208" y="770986"/>
                  </a:moveTo>
                  <a:cubicBezTo>
                    <a:pt x="2113414" y="770986"/>
                    <a:pt x="1929581" y="1106902"/>
                    <a:pt x="1921633" y="1292845"/>
                  </a:cubicBezTo>
                  <a:cubicBezTo>
                    <a:pt x="1914712" y="1454769"/>
                    <a:pt x="1928136" y="1522392"/>
                    <a:pt x="1942445" y="1570340"/>
                  </a:cubicBezTo>
                  <a:cubicBezTo>
                    <a:pt x="1547199" y="1510736"/>
                    <a:pt x="1237189" y="1330681"/>
                    <a:pt x="815277" y="836121"/>
                  </a:cubicBezTo>
                  <a:cubicBezTo>
                    <a:pt x="618819" y="1229038"/>
                    <a:pt x="733086" y="1558961"/>
                    <a:pt x="965659" y="1735195"/>
                  </a:cubicBezTo>
                  <a:cubicBezTo>
                    <a:pt x="864541" y="1716416"/>
                    <a:pt x="662904" y="1695759"/>
                    <a:pt x="570453" y="1629310"/>
                  </a:cubicBezTo>
                  <a:cubicBezTo>
                    <a:pt x="597898" y="2016450"/>
                    <a:pt x="990931" y="2177657"/>
                    <a:pt x="1196057" y="2257108"/>
                  </a:cubicBezTo>
                  <a:cubicBezTo>
                    <a:pt x="1113718" y="2275887"/>
                    <a:pt x="943857" y="2321380"/>
                    <a:pt x="813848" y="2296824"/>
                  </a:cubicBezTo>
                  <a:cubicBezTo>
                    <a:pt x="926523" y="2634848"/>
                    <a:pt x="1326064" y="2611755"/>
                    <a:pt x="1486410" y="2607420"/>
                  </a:cubicBezTo>
                  <a:cubicBezTo>
                    <a:pt x="1297174" y="2749708"/>
                    <a:pt x="1000058" y="2795794"/>
                    <a:pt x="489408" y="2829018"/>
                  </a:cubicBezTo>
                  <a:cubicBezTo>
                    <a:pt x="914827" y="3139596"/>
                    <a:pt x="1734874" y="3242281"/>
                    <a:pt x="2062787" y="3146219"/>
                  </a:cubicBezTo>
                  <a:cubicBezTo>
                    <a:pt x="2763394" y="2903535"/>
                    <a:pt x="2915370" y="2621267"/>
                    <a:pt x="3074271" y="2105563"/>
                  </a:cubicBezTo>
                  <a:cubicBezTo>
                    <a:pt x="3173740" y="1733406"/>
                    <a:pt x="3145310" y="1648999"/>
                    <a:pt x="3207849" y="1493166"/>
                  </a:cubicBezTo>
                  <a:cubicBezTo>
                    <a:pt x="3270388" y="1337333"/>
                    <a:pt x="3414210" y="1276468"/>
                    <a:pt x="3449507" y="1170564"/>
                  </a:cubicBezTo>
                  <a:cubicBezTo>
                    <a:pt x="3349883" y="1192977"/>
                    <a:pt x="3252716" y="1239516"/>
                    <a:pt x="3140091" y="1227260"/>
                  </a:cubicBezTo>
                  <a:cubicBezTo>
                    <a:pt x="3219995" y="1183499"/>
                    <a:pt x="3274317" y="996523"/>
                    <a:pt x="3324107" y="851504"/>
                  </a:cubicBezTo>
                  <a:cubicBezTo>
                    <a:pt x="3215037" y="921165"/>
                    <a:pt x="3152155" y="998691"/>
                    <a:pt x="2995677" y="1008938"/>
                  </a:cubicBezTo>
                  <a:cubicBezTo>
                    <a:pt x="2884471" y="881691"/>
                    <a:pt x="2678487" y="770986"/>
                    <a:pt x="2496208" y="77098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50">
                <a:solidFill>
                  <a:schemeClr val="tx1"/>
                </a:solidFill>
              </a:endParaRPr>
            </a:p>
          </p:txBody>
        </p:sp>
        <p:sp>
          <p:nvSpPr>
            <p:cNvPr id="100" name="Rounded Rectangle 3">
              <a:extLst>
                <a:ext uri="{FF2B5EF4-FFF2-40B4-BE49-F238E27FC236}">
                  <a16:creationId xmlns:a16="http://schemas.microsoft.com/office/drawing/2014/main" id="{C2FE4DD9-BD0F-42FA-8558-1E2788EACC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53802" y="5441795"/>
              <a:ext cx="610786" cy="610786"/>
            </a:xfrm>
            <a:custGeom>
              <a:avLst/>
              <a:gdLst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59137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26764" y="685506"/>
                    <a:pt x="3369037" y="704441"/>
                  </a:cubicBezTo>
                  <a:cubicBezTo>
                    <a:pt x="3391941" y="556446"/>
                    <a:pt x="3409927" y="381656"/>
                    <a:pt x="3410216" y="195189"/>
                  </a:cubicBezTo>
                  <a:cubicBezTo>
                    <a:pt x="3239930" y="163882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050">
                <a:solidFill>
                  <a:schemeClr val="tx1"/>
                </a:solidFill>
              </a:endParaRPr>
            </a:p>
          </p:txBody>
        </p:sp>
        <p:sp>
          <p:nvSpPr>
            <p:cNvPr id="101" name="Rounded Rectangle 10">
              <a:extLst>
                <a:ext uri="{FF2B5EF4-FFF2-40B4-BE49-F238E27FC236}">
                  <a16:creationId xmlns:a16="http://schemas.microsoft.com/office/drawing/2014/main" id="{798E328E-1056-4BD6-8D0A-FEC675AE63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71512" y="5429389"/>
              <a:ext cx="612962" cy="623192"/>
            </a:xfrm>
            <a:custGeom>
              <a:avLst/>
              <a:gdLst/>
              <a:ahLst/>
              <a:cxnLst/>
              <a:rect l="l" t="t" r="r" b="b"/>
              <a:pathLst>
                <a:path w="3186824" h="3240000">
                  <a:moveTo>
                    <a:pt x="2141174" y="1384899"/>
                  </a:moveTo>
                  <a:lnTo>
                    <a:pt x="2141174" y="1528887"/>
                  </a:lnTo>
                  <a:lnTo>
                    <a:pt x="1997174" y="1528887"/>
                  </a:lnTo>
                  <a:lnTo>
                    <a:pt x="1997174" y="1744911"/>
                  </a:lnTo>
                  <a:lnTo>
                    <a:pt x="2141174" y="1744911"/>
                  </a:lnTo>
                  <a:lnTo>
                    <a:pt x="2141174" y="1888899"/>
                  </a:lnTo>
                  <a:lnTo>
                    <a:pt x="2357174" y="1888899"/>
                  </a:lnTo>
                  <a:lnTo>
                    <a:pt x="2357174" y="1744911"/>
                  </a:lnTo>
                  <a:lnTo>
                    <a:pt x="2501174" y="1744911"/>
                  </a:lnTo>
                  <a:lnTo>
                    <a:pt x="2501174" y="1528887"/>
                  </a:lnTo>
                  <a:lnTo>
                    <a:pt x="2357174" y="1528887"/>
                  </a:lnTo>
                  <a:lnTo>
                    <a:pt x="2357174" y="1384899"/>
                  </a:lnTo>
                  <a:close/>
                  <a:moveTo>
                    <a:pt x="1286582" y="1008157"/>
                  </a:moveTo>
                  <a:cubicBezTo>
                    <a:pt x="1148208" y="1006486"/>
                    <a:pt x="1009270" y="1051569"/>
                    <a:pt x="894997" y="1143711"/>
                  </a:cubicBezTo>
                  <a:cubicBezTo>
                    <a:pt x="666451" y="1327995"/>
                    <a:pt x="600947" y="1648602"/>
                    <a:pt x="738892" y="1907765"/>
                  </a:cubicBezTo>
                  <a:cubicBezTo>
                    <a:pt x="876837" y="2166928"/>
                    <a:pt x="1179371" y="2291639"/>
                    <a:pt x="1459875" y="2204971"/>
                  </a:cubicBezTo>
                  <a:cubicBezTo>
                    <a:pt x="1676459" y="2138053"/>
                    <a:pt x="1832801" y="1959669"/>
                    <a:pt x="1876637" y="1747242"/>
                  </a:cubicBezTo>
                  <a:lnTo>
                    <a:pt x="1879565" y="1747242"/>
                  </a:lnTo>
                  <a:lnTo>
                    <a:pt x="1879565" y="1728291"/>
                  </a:lnTo>
                  <a:cubicBezTo>
                    <a:pt x="1891883" y="1671800"/>
                    <a:pt x="1894168" y="1612713"/>
                    <a:pt x="1887545" y="1552862"/>
                  </a:cubicBezTo>
                  <a:lnTo>
                    <a:pt x="1879565" y="1553745"/>
                  </a:lnTo>
                  <a:lnTo>
                    <a:pt x="1879565" y="1531218"/>
                  </a:lnTo>
                  <a:lnTo>
                    <a:pt x="1231565" y="1531218"/>
                  </a:lnTo>
                  <a:lnTo>
                    <a:pt x="1231565" y="1747242"/>
                  </a:lnTo>
                  <a:lnTo>
                    <a:pt x="1565835" y="1747242"/>
                  </a:lnTo>
                  <a:cubicBezTo>
                    <a:pt x="1530201" y="1827940"/>
                    <a:pt x="1460959" y="1892348"/>
                    <a:pt x="1371795" y="1919897"/>
                  </a:cubicBezTo>
                  <a:cubicBezTo>
                    <a:pt x="1228031" y="1964316"/>
                    <a:pt x="1072976" y="1900399"/>
                    <a:pt x="1002277" y="1767573"/>
                  </a:cubicBezTo>
                  <a:cubicBezTo>
                    <a:pt x="931578" y="1634747"/>
                    <a:pt x="965150" y="1470429"/>
                    <a:pt x="1082284" y="1375980"/>
                  </a:cubicBezTo>
                  <a:cubicBezTo>
                    <a:pt x="1199418" y="1281531"/>
                    <a:pt x="1367118" y="1283556"/>
                    <a:pt x="1481937" y="1380807"/>
                  </a:cubicBezTo>
                  <a:lnTo>
                    <a:pt x="1674778" y="1153129"/>
                  </a:lnTo>
                  <a:cubicBezTo>
                    <a:pt x="1562764" y="1058254"/>
                    <a:pt x="1424955" y="1009828"/>
                    <a:pt x="1286582" y="1008157"/>
                  </a:cubicBezTo>
                  <a:close/>
                  <a:moveTo>
                    <a:pt x="293028" y="0"/>
                  </a:moveTo>
                  <a:lnTo>
                    <a:pt x="2893796" y="0"/>
                  </a:lnTo>
                  <a:cubicBezTo>
                    <a:pt x="3055631" y="0"/>
                    <a:pt x="3186824" y="131193"/>
                    <a:pt x="3186824" y="293028"/>
                  </a:cubicBezTo>
                  <a:lnTo>
                    <a:pt x="3186824" y="2946972"/>
                  </a:lnTo>
                  <a:cubicBezTo>
                    <a:pt x="3186824" y="3108807"/>
                    <a:pt x="3055631" y="3240000"/>
                    <a:pt x="2893796" y="3240000"/>
                  </a:cubicBezTo>
                  <a:lnTo>
                    <a:pt x="293028" y="3240000"/>
                  </a:lnTo>
                  <a:cubicBezTo>
                    <a:pt x="131193" y="3240000"/>
                    <a:pt x="0" y="3108807"/>
                    <a:pt x="0" y="2946972"/>
                  </a:cubicBezTo>
                  <a:lnTo>
                    <a:pt x="0" y="293028"/>
                  </a:lnTo>
                  <a:cubicBezTo>
                    <a:pt x="0" y="131193"/>
                    <a:pt x="131193" y="0"/>
                    <a:pt x="2930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/>
            </a:p>
          </p:txBody>
        </p:sp>
        <p:sp>
          <p:nvSpPr>
            <p:cNvPr id="102" name="Block Arc 6">
              <a:extLst>
                <a:ext uri="{FF2B5EF4-FFF2-40B4-BE49-F238E27FC236}">
                  <a16:creationId xmlns:a16="http://schemas.microsoft.com/office/drawing/2014/main" id="{62965521-2EFF-4BE9-866C-3D9369FA5C74}"/>
                </a:ext>
              </a:extLst>
            </p:cNvPr>
            <p:cNvSpPr/>
            <p:nvPr/>
          </p:nvSpPr>
          <p:spPr>
            <a:xfrm>
              <a:off x="9120000" y="5472311"/>
              <a:ext cx="574617" cy="580270"/>
            </a:xfrm>
            <a:custGeom>
              <a:avLst/>
              <a:gdLst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734726 w 3221102"/>
                <a:gd name="connsiteY22" fmla="*/ 869255 h 3221116"/>
                <a:gd name="connsiteX23" fmla="*/ 1956122 w 3221102"/>
                <a:gd name="connsiteY23" fmla="*/ 1110076 h 3221116"/>
                <a:gd name="connsiteX24" fmla="*/ 1973374 w 3221102"/>
                <a:gd name="connsiteY24" fmla="*/ 875315 h 3221116"/>
                <a:gd name="connsiteX25" fmla="*/ 2333414 w 3221102"/>
                <a:gd name="connsiteY25" fmla="*/ 875315 h 3221116"/>
                <a:gd name="connsiteX26" fmla="*/ 2324788 w 3221102"/>
                <a:gd name="connsiteY26" fmla="*/ 2054049 h 3221116"/>
                <a:gd name="connsiteX27" fmla="*/ 2661746 w 3221102"/>
                <a:gd name="connsiteY27" fmla="*/ 2179658 h 3221116"/>
                <a:gd name="connsiteX28" fmla="*/ 2691046 w 3221102"/>
                <a:gd name="connsiteY28" fmla="*/ 2188689 h 3221116"/>
                <a:gd name="connsiteX29" fmla="*/ 2667011 w 3221102"/>
                <a:gd name="connsiteY29" fmla="*/ 2175828 h 3221116"/>
                <a:gd name="connsiteX30" fmla="*/ 2332141 w 3221102"/>
                <a:gd name="connsiteY30" fmla="*/ 653899 h 3221116"/>
                <a:gd name="connsiteX31" fmla="*/ 776764 w 3221102"/>
                <a:gd name="connsiteY31" fmla="*/ 749845 h 3221116"/>
                <a:gd name="connsiteX32" fmla="*/ 631487 w 3221102"/>
                <a:gd name="connsiteY32" fmla="*/ 2301392 h 3221116"/>
                <a:gd name="connsiteX33" fmla="*/ 2142017 w 3221102"/>
                <a:gd name="connsiteY33" fmla="*/ 2684410 h 3221116"/>
                <a:gd name="connsiteX34" fmla="*/ 2324866 w 3221102"/>
                <a:gd name="connsiteY34" fmla="*/ 3053856 h 3221116"/>
                <a:gd name="connsiteX35" fmla="*/ 294693 w 3221102"/>
                <a:gd name="connsiteY35" fmla="*/ 2539075 h 3221116"/>
                <a:gd name="connsiteX36" fmla="*/ 489947 w 3221102"/>
                <a:gd name="connsiteY36" fmla="*/ 453774 h 3221116"/>
                <a:gd name="connsiteX37" fmla="*/ 1651152 w 3221102"/>
                <a:gd name="connsiteY37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734726 w 3221102"/>
                <a:gd name="connsiteY22" fmla="*/ 869255 h 3221116"/>
                <a:gd name="connsiteX23" fmla="*/ 1956122 w 3221102"/>
                <a:gd name="connsiteY23" fmla="*/ 1110076 h 3221116"/>
                <a:gd name="connsiteX24" fmla="*/ 1973374 w 3221102"/>
                <a:gd name="connsiteY24" fmla="*/ 875315 h 3221116"/>
                <a:gd name="connsiteX25" fmla="*/ 2333414 w 3221102"/>
                <a:gd name="connsiteY25" fmla="*/ 875315 h 3221116"/>
                <a:gd name="connsiteX26" fmla="*/ 2324788 w 3221102"/>
                <a:gd name="connsiteY26" fmla="*/ 2054049 h 3221116"/>
                <a:gd name="connsiteX27" fmla="*/ 2661746 w 3221102"/>
                <a:gd name="connsiteY27" fmla="*/ 2179658 h 3221116"/>
                <a:gd name="connsiteX28" fmla="*/ 2691046 w 3221102"/>
                <a:gd name="connsiteY28" fmla="*/ 2188689 h 3221116"/>
                <a:gd name="connsiteX29" fmla="*/ 2667011 w 3221102"/>
                <a:gd name="connsiteY29" fmla="*/ 2175828 h 3221116"/>
                <a:gd name="connsiteX30" fmla="*/ 2332141 w 3221102"/>
                <a:gd name="connsiteY30" fmla="*/ 653899 h 3221116"/>
                <a:gd name="connsiteX31" fmla="*/ 776764 w 3221102"/>
                <a:gd name="connsiteY31" fmla="*/ 749845 h 3221116"/>
                <a:gd name="connsiteX32" fmla="*/ 631487 w 3221102"/>
                <a:gd name="connsiteY32" fmla="*/ 2301392 h 3221116"/>
                <a:gd name="connsiteX33" fmla="*/ 2142017 w 3221102"/>
                <a:gd name="connsiteY33" fmla="*/ 2684410 h 3221116"/>
                <a:gd name="connsiteX34" fmla="*/ 2324866 w 3221102"/>
                <a:gd name="connsiteY34" fmla="*/ 3053856 h 3221116"/>
                <a:gd name="connsiteX35" fmla="*/ 294693 w 3221102"/>
                <a:gd name="connsiteY35" fmla="*/ 2539075 h 3221116"/>
                <a:gd name="connsiteX36" fmla="*/ 489947 w 3221102"/>
                <a:gd name="connsiteY36" fmla="*/ 453774 h 3221116"/>
                <a:gd name="connsiteX37" fmla="*/ 1651152 w 3221102"/>
                <a:gd name="connsiteY37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151233"/>
                <a:gd name="connsiteY0" fmla="*/ 2175617 h 3221116"/>
                <a:gd name="connsiteX1" fmla="*/ 2658205 w 3151233"/>
                <a:gd name="connsiteY1" fmla="*/ 2178566 h 3221116"/>
                <a:gd name="connsiteX2" fmla="*/ 2664630 w 3151233"/>
                <a:gd name="connsiteY2" fmla="*/ 2175617 h 3221116"/>
                <a:gd name="connsiteX3" fmla="*/ 1477043 w 3151233"/>
                <a:gd name="connsiteY3" fmla="*/ 1144372 h 3221116"/>
                <a:gd name="connsiteX4" fmla="*/ 1409070 w 3151233"/>
                <a:gd name="connsiteY4" fmla="*/ 1159393 h 3221116"/>
                <a:gd name="connsiteX5" fmla="*/ 1152384 w 3151233"/>
                <a:gd name="connsiteY5" fmla="*/ 1703728 h 3221116"/>
                <a:gd name="connsiteX6" fmla="*/ 1514013 w 3151233"/>
                <a:gd name="connsiteY6" fmla="*/ 2152290 h 3221116"/>
                <a:gd name="connsiteX7" fmla="*/ 1850815 w 3151233"/>
                <a:gd name="connsiteY7" fmla="*/ 1654259 h 3221116"/>
                <a:gd name="connsiteX8" fmla="*/ 1830467 w 3151233"/>
                <a:gd name="connsiteY8" fmla="*/ 1515986 h 3221116"/>
                <a:gd name="connsiteX9" fmla="*/ 1477043 w 3151233"/>
                <a:gd name="connsiteY9" fmla="*/ 1144372 h 3221116"/>
                <a:gd name="connsiteX10" fmla="*/ 1651152 w 3151233"/>
                <a:gd name="connsiteY10" fmla="*/ 501 h 3221116"/>
                <a:gd name="connsiteX11" fmla="*/ 2580395 w 3151233"/>
                <a:gd name="connsiteY11" fmla="*/ 324821 h 3221116"/>
                <a:gd name="connsiteX12" fmla="*/ 3030464 w 3151233"/>
                <a:gd name="connsiteY12" fmla="*/ 2249544 h 3221116"/>
                <a:gd name="connsiteX13" fmla="*/ 2585849 w 3151233"/>
                <a:gd name="connsiteY13" fmla="*/ 2588887 h 3221116"/>
                <a:gd name="connsiteX14" fmla="*/ 1973374 w 3151233"/>
                <a:gd name="connsiteY14" fmla="*/ 2195096 h 3221116"/>
                <a:gd name="connsiteX15" fmla="*/ 1390827 w 3151233"/>
                <a:gd name="connsiteY15" fmla="*/ 2527630 h 3221116"/>
                <a:gd name="connsiteX16" fmla="*/ 783896 w 3151233"/>
                <a:gd name="connsiteY16" fmla="*/ 1665044 h 3221116"/>
                <a:gd name="connsiteX17" fmla="*/ 1268509 w 3151233"/>
                <a:gd name="connsiteY17" fmla="*/ 819983 h 3221116"/>
                <a:gd name="connsiteX18" fmla="*/ 1328805 w 3151233"/>
                <a:gd name="connsiteY18" fmla="*/ 807930 h 3221116"/>
                <a:gd name="connsiteX19" fmla="*/ 1390827 w 3151233"/>
                <a:gd name="connsiteY19" fmla="*/ 802457 h 3221116"/>
                <a:gd name="connsiteX20" fmla="*/ 1462242 w 3151233"/>
                <a:gd name="connsiteY20" fmla="*/ 801708 h 3221116"/>
                <a:gd name="connsiteX21" fmla="*/ 1956122 w 3151233"/>
                <a:gd name="connsiteY21" fmla="*/ 1110076 h 3221116"/>
                <a:gd name="connsiteX22" fmla="*/ 1973374 w 3151233"/>
                <a:gd name="connsiteY22" fmla="*/ 875315 h 3221116"/>
                <a:gd name="connsiteX23" fmla="*/ 2333414 w 3151233"/>
                <a:gd name="connsiteY23" fmla="*/ 875315 h 3221116"/>
                <a:gd name="connsiteX24" fmla="*/ 2324788 w 3151233"/>
                <a:gd name="connsiteY24" fmla="*/ 2054049 h 3221116"/>
                <a:gd name="connsiteX25" fmla="*/ 2661746 w 3151233"/>
                <a:gd name="connsiteY25" fmla="*/ 2179658 h 3221116"/>
                <a:gd name="connsiteX26" fmla="*/ 2691046 w 3151233"/>
                <a:gd name="connsiteY26" fmla="*/ 2188689 h 3221116"/>
                <a:gd name="connsiteX27" fmla="*/ 2667011 w 3151233"/>
                <a:gd name="connsiteY27" fmla="*/ 2175828 h 3221116"/>
                <a:gd name="connsiteX28" fmla="*/ 2332141 w 3151233"/>
                <a:gd name="connsiteY28" fmla="*/ 653899 h 3221116"/>
                <a:gd name="connsiteX29" fmla="*/ 776764 w 3151233"/>
                <a:gd name="connsiteY29" fmla="*/ 749845 h 3221116"/>
                <a:gd name="connsiteX30" fmla="*/ 631487 w 3151233"/>
                <a:gd name="connsiteY30" fmla="*/ 2301392 h 3221116"/>
                <a:gd name="connsiteX31" fmla="*/ 2142017 w 3151233"/>
                <a:gd name="connsiteY31" fmla="*/ 2684410 h 3221116"/>
                <a:gd name="connsiteX32" fmla="*/ 2324866 w 3151233"/>
                <a:gd name="connsiteY32" fmla="*/ 3053856 h 3221116"/>
                <a:gd name="connsiteX33" fmla="*/ 294693 w 3151233"/>
                <a:gd name="connsiteY33" fmla="*/ 2539075 h 3221116"/>
                <a:gd name="connsiteX34" fmla="*/ 489947 w 3151233"/>
                <a:gd name="connsiteY34" fmla="*/ 453774 h 3221116"/>
                <a:gd name="connsiteX35" fmla="*/ 1651152 w 3151233"/>
                <a:gd name="connsiteY35" fmla="*/ 501 h 3221116"/>
                <a:gd name="connsiteX0" fmla="*/ 2664630 w 3161851"/>
                <a:gd name="connsiteY0" fmla="*/ 2175617 h 3221116"/>
                <a:gd name="connsiteX1" fmla="*/ 2658205 w 3161851"/>
                <a:gd name="connsiteY1" fmla="*/ 2178566 h 3221116"/>
                <a:gd name="connsiteX2" fmla="*/ 2664630 w 3161851"/>
                <a:gd name="connsiteY2" fmla="*/ 2175617 h 3221116"/>
                <a:gd name="connsiteX3" fmla="*/ 1477043 w 3161851"/>
                <a:gd name="connsiteY3" fmla="*/ 1144372 h 3221116"/>
                <a:gd name="connsiteX4" fmla="*/ 1409070 w 3161851"/>
                <a:gd name="connsiteY4" fmla="*/ 1159393 h 3221116"/>
                <a:gd name="connsiteX5" fmla="*/ 1152384 w 3161851"/>
                <a:gd name="connsiteY5" fmla="*/ 1703728 h 3221116"/>
                <a:gd name="connsiteX6" fmla="*/ 1514013 w 3161851"/>
                <a:gd name="connsiteY6" fmla="*/ 2152290 h 3221116"/>
                <a:gd name="connsiteX7" fmla="*/ 1850815 w 3161851"/>
                <a:gd name="connsiteY7" fmla="*/ 1654259 h 3221116"/>
                <a:gd name="connsiteX8" fmla="*/ 1830467 w 3161851"/>
                <a:gd name="connsiteY8" fmla="*/ 1515986 h 3221116"/>
                <a:gd name="connsiteX9" fmla="*/ 1477043 w 3161851"/>
                <a:gd name="connsiteY9" fmla="*/ 1144372 h 3221116"/>
                <a:gd name="connsiteX10" fmla="*/ 1651152 w 3161851"/>
                <a:gd name="connsiteY10" fmla="*/ 501 h 3221116"/>
                <a:gd name="connsiteX11" fmla="*/ 2580395 w 3161851"/>
                <a:gd name="connsiteY11" fmla="*/ 324821 h 3221116"/>
                <a:gd name="connsiteX12" fmla="*/ 3030464 w 3161851"/>
                <a:gd name="connsiteY12" fmla="*/ 2249544 h 3221116"/>
                <a:gd name="connsiteX13" fmla="*/ 2585849 w 3161851"/>
                <a:gd name="connsiteY13" fmla="*/ 2588887 h 3221116"/>
                <a:gd name="connsiteX14" fmla="*/ 1973374 w 3161851"/>
                <a:gd name="connsiteY14" fmla="*/ 2195096 h 3221116"/>
                <a:gd name="connsiteX15" fmla="*/ 1390827 w 3161851"/>
                <a:gd name="connsiteY15" fmla="*/ 2527630 h 3221116"/>
                <a:gd name="connsiteX16" fmla="*/ 783896 w 3161851"/>
                <a:gd name="connsiteY16" fmla="*/ 1665044 h 3221116"/>
                <a:gd name="connsiteX17" fmla="*/ 1268509 w 3161851"/>
                <a:gd name="connsiteY17" fmla="*/ 819983 h 3221116"/>
                <a:gd name="connsiteX18" fmla="*/ 1328805 w 3161851"/>
                <a:gd name="connsiteY18" fmla="*/ 807930 h 3221116"/>
                <a:gd name="connsiteX19" fmla="*/ 1390827 w 3161851"/>
                <a:gd name="connsiteY19" fmla="*/ 802457 h 3221116"/>
                <a:gd name="connsiteX20" fmla="*/ 1462242 w 3161851"/>
                <a:gd name="connsiteY20" fmla="*/ 801708 h 3221116"/>
                <a:gd name="connsiteX21" fmla="*/ 1956122 w 3161851"/>
                <a:gd name="connsiteY21" fmla="*/ 1110076 h 3221116"/>
                <a:gd name="connsiteX22" fmla="*/ 1973374 w 3161851"/>
                <a:gd name="connsiteY22" fmla="*/ 875315 h 3221116"/>
                <a:gd name="connsiteX23" fmla="*/ 2333414 w 3161851"/>
                <a:gd name="connsiteY23" fmla="*/ 875315 h 3221116"/>
                <a:gd name="connsiteX24" fmla="*/ 2324788 w 3161851"/>
                <a:gd name="connsiteY24" fmla="*/ 2054049 h 3221116"/>
                <a:gd name="connsiteX25" fmla="*/ 2661746 w 3161851"/>
                <a:gd name="connsiteY25" fmla="*/ 2179658 h 3221116"/>
                <a:gd name="connsiteX26" fmla="*/ 2691046 w 3161851"/>
                <a:gd name="connsiteY26" fmla="*/ 2188689 h 3221116"/>
                <a:gd name="connsiteX27" fmla="*/ 2667011 w 3161851"/>
                <a:gd name="connsiteY27" fmla="*/ 2175828 h 3221116"/>
                <a:gd name="connsiteX28" fmla="*/ 2332141 w 3161851"/>
                <a:gd name="connsiteY28" fmla="*/ 653899 h 3221116"/>
                <a:gd name="connsiteX29" fmla="*/ 776764 w 3161851"/>
                <a:gd name="connsiteY29" fmla="*/ 749845 h 3221116"/>
                <a:gd name="connsiteX30" fmla="*/ 631487 w 3161851"/>
                <a:gd name="connsiteY30" fmla="*/ 2301392 h 3221116"/>
                <a:gd name="connsiteX31" fmla="*/ 2142017 w 3161851"/>
                <a:gd name="connsiteY31" fmla="*/ 2684410 h 3221116"/>
                <a:gd name="connsiteX32" fmla="*/ 2324866 w 3161851"/>
                <a:gd name="connsiteY32" fmla="*/ 3053856 h 3221116"/>
                <a:gd name="connsiteX33" fmla="*/ 294693 w 3161851"/>
                <a:gd name="connsiteY33" fmla="*/ 2539075 h 3221116"/>
                <a:gd name="connsiteX34" fmla="*/ 489947 w 3161851"/>
                <a:gd name="connsiteY34" fmla="*/ 453774 h 3221116"/>
                <a:gd name="connsiteX35" fmla="*/ 1651152 w 3161851"/>
                <a:gd name="connsiteY35" fmla="*/ 501 h 3221116"/>
                <a:gd name="connsiteX0" fmla="*/ 2664630 w 3182629"/>
                <a:gd name="connsiteY0" fmla="*/ 2175617 h 3221116"/>
                <a:gd name="connsiteX1" fmla="*/ 2658205 w 3182629"/>
                <a:gd name="connsiteY1" fmla="*/ 2178566 h 3221116"/>
                <a:gd name="connsiteX2" fmla="*/ 2664630 w 3182629"/>
                <a:gd name="connsiteY2" fmla="*/ 2175617 h 3221116"/>
                <a:gd name="connsiteX3" fmla="*/ 1477043 w 3182629"/>
                <a:gd name="connsiteY3" fmla="*/ 1144372 h 3221116"/>
                <a:gd name="connsiteX4" fmla="*/ 1409070 w 3182629"/>
                <a:gd name="connsiteY4" fmla="*/ 1159393 h 3221116"/>
                <a:gd name="connsiteX5" fmla="*/ 1152384 w 3182629"/>
                <a:gd name="connsiteY5" fmla="*/ 1703728 h 3221116"/>
                <a:gd name="connsiteX6" fmla="*/ 1514013 w 3182629"/>
                <a:gd name="connsiteY6" fmla="*/ 2152290 h 3221116"/>
                <a:gd name="connsiteX7" fmla="*/ 1850815 w 3182629"/>
                <a:gd name="connsiteY7" fmla="*/ 1654259 h 3221116"/>
                <a:gd name="connsiteX8" fmla="*/ 1830467 w 3182629"/>
                <a:gd name="connsiteY8" fmla="*/ 1515986 h 3221116"/>
                <a:gd name="connsiteX9" fmla="*/ 1477043 w 3182629"/>
                <a:gd name="connsiteY9" fmla="*/ 1144372 h 3221116"/>
                <a:gd name="connsiteX10" fmla="*/ 1651152 w 3182629"/>
                <a:gd name="connsiteY10" fmla="*/ 501 h 3221116"/>
                <a:gd name="connsiteX11" fmla="*/ 2580395 w 3182629"/>
                <a:gd name="connsiteY11" fmla="*/ 324821 h 3221116"/>
                <a:gd name="connsiteX12" fmla="*/ 3030464 w 3182629"/>
                <a:gd name="connsiteY12" fmla="*/ 2249544 h 3221116"/>
                <a:gd name="connsiteX13" fmla="*/ 2585849 w 3182629"/>
                <a:gd name="connsiteY13" fmla="*/ 2588887 h 3221116"/>
                <a:gd name="connsiteX14" fmla="*/ 1973374 w 3182629"/>
                <a:gd name="connsiteY14" fmla="*/ 2195096 h 3221116"/>
                <a:gd name="connsiteX15" fmla="*/ 1390827 w 3182629"/>
                <a:gd name="connsiteY15" fmla="*/ 2527630 h 3221116"/>
                <a:gd name="connsiteX16" fmla="*/ 783896 w 3182629"/>
                <a:gd name="connsiteY16" fmla="*/ 1665044 h 3221116"/>
                <a:gd name="connsiteX17" fmla="*/ 1268509 w 3182629"/>
                <a:gd name="connsiteY17" fmla="*/ 819983 h 3221116"/>
                <a:gd name="connsiteX18" fmla="*/ 1328805 w 3182629"/>
                <a:gd name="connsiteY18" fmla="*/ 807930 h 3221116"/>
                <a:gd name="connsiteX19" fmla="*/ 1390827 w 3182629"/>
                <a:gd name="connsiteY19" fmla="*/ 802457 h 3221116"/>
                <a:gd name="connsiteX20" fmla="*/ 1462242 w 3182629"/>
                <a:gd name="connsiteY20" fmla="*/ 801708 h 3221116"/>
                <a:gd name="connsiteX21" fmla="*/ 1956122 w 3182629"/>
                <a:gd name="connsiteY21" fmla="*/ 1110076 h 3221116"/>
                <a:gd name="connsiteX22" fmla="*/ 1973374 w 3182629"/>
                <a:gd name="connsiteY22" fmla="*/ 875315 h 3221116"/>
                <a:gd name="connsiteX23" fmla="*/ 2333414 w 3182629"/>
                <a:gd name="connsiteY23" fmla="*/ 875315 h 3221116"/>
                <a:gd name="connsiteX24" fmla="*/ 2324788 w 3182629"/>
                <a:gd name="connsiteY24" fmla="*/ 2054049 h 3221116"/>
                <a:gd name="connsiteX25" fmla="*/ 2661746 w 3182629"/>
                <a:gd name="connsiteY25" fmla="*/ 2179658 h 3221116"/>
                <a:gd name="connsiteX26" fmla="*/ 2691046 w 3182629"/>
                <a:gd name="connsiteY26" fmla="*/ 2188689 h 3221116"/>
                <a:gd name="connsiteX27" fmla="*/ 2667011 w 3182629"/>
                <a:gd name="connsiteY27" fmla="*/ 2175828 h 3221116"/>
                <a:gd name="connsiteX28" fmla="*/ 2332141 w 3182629"/>
                <a:gd name="connsiteY28" fmla="*/ 653899 h 3221116"/>
                <a:gd name="connsiteX29" fmla="*/ 776764 w 3182629"/>
                <a:gd name="connsiteY29" fmla="*/ 749845 h 3221116"/>
                <a:gd name="connsiteX30" fmla="*/ 631487 w 3182629"/>
                <a:gd name="connsiteY30" fmla="*/ 2301392 h 3221116"/>
                <a:gd name="connsiteX31" fmla="*/ 2142017 w 3182629"/>
                <a:gd name="connsiteY31" fmla="*/ 2684410 h 3221116"/>
                <a:gd name="connsiteX32" fmla="*/ 2324866 w 3182629"/>
                <a:gd name="connsiteY32" fmla="*/ 3053856 h 3221116"/>
                <a:gd name="connsiteX33" fmla="*/ 294693 w 3182629"/>
                <a:gd name="connsiteY33" fmla="*/ 2539075 h 3221116"/>
                <a:gd name="connsiteX34" fmla="*/ 489947 w 3182629"/>
                <a:gd name="connsiteY34" fmla="*/ 453774 h 3221116"/>
                <a:gd name="connsiteX35" fmla="*/ 1651152 w 3182629"/>
                <a:gd name="connsiteY35" fmla="*/ 501 h 3221116"/>
                <a:gd name="connsiteX0" fmla="*/ 2664630 w 3189723"/>
                <a:gd name="connsiteY0" fmla="*/ 2175617 h 3221116"/>
                <a:gd name="connsiteX1" fmla="*/ 2658205 w 3189723"/>
                <a:gd name="connsiteY1" fmla="*/ 2178566 h 3221116"/>
                <a:gd name="connsiteX2" fmla="*/ 2664630 w 3189723"/>
                <a:gd name="connsiteY2" fmla="*/ 2175617 h 3221116"/>
                <a:gd name="connsiteX3" fmla="*/ 1477043 w 3189723"/>
                <a:gd name="connsiteY3" fmla="*/ 1144372 h 3221116"/>
                <a:gd name="connsiteX4" fmla="*/ 1409070 w 3189723"/>
                <a:gd name="connsiteY4" fmla="*/ 1159393 h 3221116"/>
                <a:gd name="connsiteX5" fmla="*/ 1152384 w 3189723"/>
                <a:gd name="connsiteY5" fmla="*/ 1703728 h 3221116"/>
                <a:gd name="connsiteX6" fmla="*/ 1514013 w 3189723"/>
                <a:gd name="connsiteY6" fmla="*/ 2152290 h 3221116"/>
                <a:gd name="connsiteX7" fmla="*/ 1850815 w 3189723"/>
                <a:gd name="connsiteY7" fmla="*/ 1654259 h 3221116"/>
                <a:gd name="connsiteX8" fmla="*/ 1830467 w 3189723"/>
                <a:gd name="connsiteY8" fmla="*/ 1515986 h 3221116"/>
                <a:gd name="connsiteX9" fmla="*/ 1477043 w 3189723"/>
                <a:gd name="connsiteY9" fmla="*/ 1144372 h 3221116"/>
                <a:gd name="connsiteX10" fmla="*/ 1651152 w 3189723"/>
                <a:gd name="connsiteY10" fmla="*/ 501 h 3221116"/>
                <a:gd name="connsiteX11" fmla="*/ 2580395 w 3189723"/>
                <a:gd name="connsiteY11" fmla="*/ 324821 h 3221116"/>
                <a:gd name="connsiteX12" fmla="*/ 3030464 w 3189723"/>
                <a:gd name="connsiteY12" fmla="*/ 2249544 h 3221116"/>
                <a:gd name="connsiteX13" fmla="*/ 2585849 w 3189723"/>
                <a:gd name="connsiteY13" fmla="*/ 2588887 h 3221116"/>
                <a:gd name="connsiteX14" fmla="*/ 1973374 w 3189723"/>
                <a:gd name="connsiteY14" fmla="*/ 2195096 h 3221116"/>
                <a:gd name="connsiteX15" fmla="*/ 1390827 w 3189723"/>
                <a:gd name="connsiteY15" fmla="*/ 2527630 h 3221116"/>
                <a:gd name="connsiteX16" fmla="*/ 783896 w 3189723"/>
                <a:gd name="connsiteY16" fmla="*/ 1665044 h 3221116"/>
                <a:gd name="connsiteX17" fmla="*/ 1268509 w 3189723"/>
                <a:gd name="connsiteY17" fmla="*/ 819983 h 3221116"/>
                <a:gd name="connsiteX18" fmla="*/ 1328805 w 3189723"/>
                <a:gd name="connsiteY18" fmla="*/ 807930 h 3221116"/>
                <a:gd name="connsiteX19" fmla="*/ 1390827 w 3189723"/>
                <a:gd name="connsiteY19" fmla="*/ 802457 h 3221116"/>
                <a:gd name="connsiteX20" fmla="*/ 1462242 w 3189723"/>
                <a:gd name="connsiteY20" fmla="*/ 801708 h 3221116"/>
                <a:gd name="connsiteX21" fmla="*/ 1956122 w 3189723"/>
                <a:gd name="connsiteY21" fmla="*/ 1110076 h 3221116"/>
                <a:gd name="connsiteX22" fmla="*/ 1973374 w 3189723"/>
                <a:gd name="connsiteY22" fmla="*/ 875315 h 3221116"/>
                <a:gd name="connsiteX23" fmla="*/ 2333414 w 3189723"/>
                <a:gd name="connsiteY23" fmla="*/ 875315 h 3221116"/>
                <a:gd name="connsiteX24" fmla="*/ 2324788 w 3189723"/>
                <a:gd name="connsiteY24" fmla="*/ 2054049 h 3221116"/>
                <a:gd name="connsiteX25" fmla="*/ 2661746 w 3189723"/>
                <a:gd name="connsiteY25" fmla="*/ 2179658 h 3221116"/>
                <a:gd name="connsiteX26" fmla="*/ 2691046 w 3189723"/>
                <a:gd name="connsiteY26" fmla="*/ 2188689 h 3221116"/>
                <a:gd name="connsiteX27" fmla="*/ 2667011 w 3189723"/>
                <a:gd name="connsiteY27" fmla="*/ 2175828 h 3221116"/>
                <a:gd name="connsiteX28" fmla="*/ 2332141 w 3189723"/>
                <a:gd name="connsiteY28" fmla="*/ 653899 h 3221116"/>
                <a:gd name="connsiteX29" fmla="*/ 776764 w 3189723"/>
                <a:gd name="connsiteY29" fmla="*/ 749845 h 3221116"/>
                <a:gd name="connsiteX30" fmla="*/ 631487 w 3189723"/>
                <a:gd name="connsiteY30" fmla="*/ 2301392 h 3221116"/>
                <a:gd name="connsiteX31" fmla="*/ 2142017 w 3189723"/>
                <a:gd name="connsiteY31" fmla="*/ 2684410 h 3221116"/>
                <a:gd name="connsiteX32" fmla="*/ 2324866 w 3189723"/>
                <a:gd name="connsiteY32" fmla="*/ 3053856 h 3221116"/>
                <a:gd name="connsiteX33" fmla="*/ 294693 w 3189723"/>
                <a:gd name="connsiteY33" fmla="*/ 2539075 h 3221116"/>
                <a:gd name="connsiteX34" fmla="*/ 489947 w 3189723"/>
                <a:gd name="connsiteY34" fmla="*/ 453774 h 3221116"/>
                <a:gd name="connsiteX35" fmla="*/ 1651152 w 3189723"/>
                <a:gd name="connsiteY35" fmla="*/ 501 h 322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189723" h="3221116">
                  <a:moveTo>
                    <a:pt x="2664630" y="2175617"/>
                  </a:moveTo>
                  <a:lnTo>
                    <a:pt x="2658205" y="2178566"/>
                  </a:lnTo>
                  <a:cubicBezTo>
                    <a:pt x="2662222" y="2175972"/>
                    <a:pt x="2664284" y="2175096"/>
                    <a:pt x="2664630" y="2175617"/>
                  </a:cubicBezTo>
                  <a:close/>
                  <a:moveTo>
                    <a:pt x="1477043" y="1144372"/>
                  </a:moveTo>
                  <a:lnTo>
                    <a:pt x="1409070" y="1159393"/>
                  </a:lnTo>
                  <a:cubicBezTo>
                    <a:pt x="1167974" y="1216277"/>
                    <a:pt x="1134894" y="1538245"/>
                    <a:pt x="1152384" y="1703728"/>
                  </a:cubicBezTo>
                  <a:cubicBezTo>
                    <a:pt x="1169874" y="1869211"/>
                    <a:pt x="1272747" y="2156947"/>
                    <a:pt x="1514013" y="2152290"/>
                  </a:cubicBezTo>
                  <a:cubicBezTo>
                    <a:pt x="1680659" y="2149073"/>
                    <a:pt x="1865876" y="1940767"/>
                    <a:pt x="1850815" y="1654259"/>
                  </a:cubicBezTo>
                  <a:cubicBezTo>
                    <a:pt x="1844015" y="1608142"/>
                    <a:pt x="1837162" y="1561942"/>
                    <a:pt x="1830467" y="1515986"/>
                  </a:cubicBezTo>
                  <a:cubicBezTo>
                    <a:pt x="1779361" y="1292438"/>
                    <a:pt x="1635542" y="1134285"/>
                    <a:pt x="1477043" y="1144372"/>
                  </a:cubicBezTo>
                  <a:close/>
                  <a:moveTo>
                    <a:pt x="1651152" y="501"/>
                  </a:moveTo>
                  <a:cubicBezTo>
                    <a:pt x="1977584" y="8635"/>
                    <a:pt x="2235425" y="52153"/>
                    <a:pt x="2580395" y="324821"/>
                  </a:cubicBezTo>
                  <a:cubicBezTo>
                    <a:pt x="3000061" y="656529"/>
                    <a:pt x="3430704" y="1549940"/>
                    <a:pt x="3030464" y="2249544"/>
                  </a:cubicBezTo>
                  <a:cubicBezTo>
                    <a:pt x="2882259" y="2451798"/>
                    <a:pt x="2785813" y="2507403"/>
                    <a:pt x="2585849" y="2588887"/>
                  </a:cubicBezTo>
                  <a:cubicBezTo>
                    <a:pt x="2194785" y="2615774"/>
                    <a:pt x="1984876" y="2478759"/>
                    <a:pt x="1973374" y="2195096"/>
                  </a:cubicBezTo>
                  <a:cubicBezTo>
                    <a:pt x="1841986" y="2496540"/>
                    <a:pt x="1610941" y="2555551"/>
                    <a:pt x="1390827" y="2527630"/>
                  </a:cubicBezTo>
                  <a:cubicBezTo>
                    <a:pt x="1131071" y="2494680"/>
                    <a:pt x="853863" y="2136270"/>
                    <a:pt x="783896" y="1665044"/>
                  </a:cubicBezTo>
                  <a:cubicBezTo>
                    <a:pt x="715204" y="1202409"/>
                    <a:pt x="991941" y="900416"/>
                    <a:pt x="1268509" y="819983"/>
                  </a:cubicBezTo>
                  <a:cubicBezTo>
                    <a:pt x="1288264" y="814237"/>
                    <a:pt x="1308391" y="810536"/>
                    <a:pt x="1328805" y="807930"/>
                  </a:cubicBezTo>
                  <a:cubicBezTo>
                    <a:pt x="1349219" y="805325"/>
                    <a:pt x="1369921" y="803817"/>
                    <a:pt x="1390827" y="802457"/>
                  </a:cubicBezTo>
                  <a:cubicBezTo>
                    <a:pt x="1416795" y="800769"/>
                    <a:pt x="1355770" y="788713"/>
                    <a:pt x="1462242" y="801708"/>
                  </a:cubicBezTo>
                  <a:cubicBezTo>
                    <a:pt x="1599590" y="818472"/>
                    <a:pt x="1776043" y="890774"/>
                    <a:pt x="1956122" y="1110076"/>
                  </a:cubicBezTo>
                  <a:lnTo>
                    <a:pt x="1973374" y="875315"/>
                  </a:lnTo>
                  <a:lnTo>
                    <a:pt x="2333414" y="875315"/>
                  </a:lnTo>
                  <a:cubicBezTo>
                    <a:pt x="2330539" y="1325736"/>
                    <a:pt x="2327663" y="1603628"/>
                    <a:pt x="2324788" y="2054049"/>
                  </a:cubicBezTo>
                  <a:cubicBezTo>
                    <a:pt x="2290850" y="2479718"/>
                    <a:pt x="2627788" y="2217580"/>
                    <a:pt x="2661746" y="2179658"/>
                  </a:cubicBezTo>
                  <a:lnTo>
                    <a:pt x="2691046" y="2188689"/>
                  </a:lnTo>
                  <a:lnTo>
                    <a:pt x="2667011" y="2175828"/>
                  </a:lnTo>
                  <a:cubicBezTo>
                    <a:pt x="2945550" y="1655295"/>
                    <a:pt x="2803444" y="1009445"/>
                    <a:pt x="2332141" y="653899"/>
                  </a:cubicBezTo>
                  <a:cubicBezTo>
                    <a:pt x="1860838" y="298353"/>
                    <a:pt x="1200794" y="339069"/>
                    <a:pt x="776764" y="749845"/>
                  </a:cubicBezTo>
                  <a:cubicBezTo>
                    <a:pt x="352733" y="1160621"/>
                    <a:pt x="291083" y="1819040"/>
                    <a:pt x="631487" y="2301392"/>
                  </a:cubicBezTo>
                  <a:cubicBezTo>
                    <a:pt x="971891" y="2783745"/>
                    <a:pt x="1612904" y="2946283"/>
                    <a:pt x="2142017" y="2684410"/>
                  </a:cubicBezTo>
                  <a:lnTo>
                    <a:pt x="2324866" y="3053856"/>
                  </a:lnTo>
                  <a:cubicBezTo>
                    <a:pt x="1613730" y="3405817"/>
                    <a:pt x="752200" y="3187363"/>
                    <a:pt x="294693" y="2539075"/>
                  </a:cubicBezTo>
                  <a:cubicBezTo>
                    <a:pt x="-162814" y="1890787"/>
                    <a:pt x="-79956" y="1005863"/>
                    <a:pt x="489947" y="453774"/>
                  </a:cubicBezTo>
                  <a:cubicBezTo>
                    <a:pt x="810518" y="143225"/>
                    <a:pt x="1231454" y="-9956"/>
                    <a:pt x="1651152" y="50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50">
                <a:solidFill>
                  <a:schemeClr val="tx1"/>
                </a:solidFill>
              </a:endParaRPr>
            </a:p>
          </p:txBody>
        </p:sp>
        <p:grpSp>
          <p:nvGrpSpPr>
            <p:cNvPr id="106" name="Google Shape;10001;p74"/>
            <p:cNvGrpSpPr/>
            <p:nvPr/>
          </p:nvGrpSpPr>
          <p:grpSpPr>
            <a:xfrm>
              <a:off x="10882933" y="5417608"/>
              <a:ext cx="583830" cy="583829"/>
              <a:chOff x="-65145700" y="3727425"/>
              <a:chExt cx="317425" cy="317425"/>
            </a:xfrm>
            <a:grpFill/>
          </p:grpSpPr>
          <p:sp>
            <p:nvSpPr>
              <p:cNvPr id="107" name="Google Shape;10002;p74"/>
              <p:cNvSpPr/>
              <p:nvPr/>
            </p:nvSpPr>
            <p:spPr>
              <a:xfrm>
                <a:off x="-65145700" y="3769150"/>
                <a:ext cx="275675" cy="275700"/>
              </a:xfrm>
              <a:custGeom>
                <a:avLst/>
                <a:gdLst/>
                <a:ahLst/>
                <a:cxnLst/>
                <a:rect l="l" t="t" r="r" b="b"/>
                <a:pathLst>
                  <a:path w="11027" h="11028" extrusionOk="0">
                    <a:moveTo>
                      <a:pt x="5514" y="1"/>
                    </a:moveTo>
                    <a:cubicBezTo>
                      <a:pt x="2489" y="1"/>
                      <a:pt x="0" y="2458"/>
                      <a:pt x="0" y="5514"/>
                    </a:cubicBezTo>
                    <a:cubicBezTo>
                      <a:pt x="0" y="8539"/>
                      <a:pt x="2489" y="11027"/>
                      <a:pt x="5514" y="11027"/>
                    </a:cubicBezTo>
                    <a:cubicBezTo>
                      <a:pt x="8538" y="11027"/>
                      <a:pt x="11027" y="8539"/>
                      <a:pt x="11027" y="5514"/>
                    </a:cubicBezTo>
                    <a:cubicBezTo>
                      <a:pt x="11027" y="5294"/>
                      <a:pt x="10869" y="5105"/>
                      <a:pt x="10649" y="5105"/>
                    </a:cubicBezTo>
                    <a:lnTo>
                      <a:pt x="5955" y="5105"/>
                    </a:lnTo>
                    <a:lnTo>
                      <a:pt x="5955" y="410"/>
                    </a:lnTo>
                    <a:cubicBezTo>
                      <a:pt x="5955" y="190"/>
                      <a:pt x="5766" y="1"/>
                      <a:pt x="55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08" name="Google Shape;10003;p74"/>
              <p:cNvSpPr/>
              <p:nvPr/>
            </p:nvSpPr>
            <p:spPr>
              <a:xfrm>
                <a:off x="-64977150" y="3727425"/>
                <a:ext cx="148875" cy="147300"/>
              </a:xfrm>
              <a:custGeom>
                <a:avLst/>
                <a:gdLst/>
                <a:ahLst/>
                <a:cxnLst/>
                <a:rect l="l" t="t" r="r" b="b"/>
                <a:pathLst>
                  <a:path w="5955" h="5892" extrusionOk="0">
                    <a:moveTo>
                      <a:pt x="441" y="0"/>
                    </a:moveTo>
                    <a:cubicBezTo>
                      <a:pt x="189" y="0"/>
                      <a:pt x="0" y="158"/>
                      <a:pt x="0" y="378"/>
                    </a:cubicBezTo>
                    <a:lnTo>
                      <a:pt x="0" y="5513"/>
                    </a:lnTo>
                    <a:cubicBezTo>
                      <a:pt x="0" y="5702"/>
                      <a:pt x="189" y="5891"/>
                      <a:pt x="441" y="5891"/>
                    </a:cubicBezTo>
                    <a:lnTo>
                      <a:pt x="5514" y="5891"/>
                    </a:lnTo>
                    <a:cubicBezTo>
                      <a:pt x="5734" y="5891"/>
                      <a:pt x="5955" y="5702"/>
                      <a:pt x="5955" y="5513"/>
                    </a:cubicBezTo>
                    <a:cubicBezTo>
                      <a:pt x="5955" y="2489"/>
                      <a:pt x="3466" y="0"/>
                      <a:pt x="4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132" name="Google Shape;10027;p74"/>
            <p:cNvGrpSpPr/>
            <p:nvPr/>
          </p:nvGrpSpPr>
          <p:grpSpPr>
            <a:xfrm>
              <a:off x="5386424" y="3702820"/>
              <a:ext cx="558124" cy="508110"/>
              <a:chOff x="-61354875" y="3751050"/>
              <a:chExt cx="316650" cy="288275"/>
            </a:xfrm>
            <a:grpFill/>
          </p:grpSpPr>
          <p:sp>
            <p:nvSpPr>
              <p:cNvPr id="133" name="Google Shape;10028;p74"/>
              <p:cNvSpPr/>
              <p:nvPr/>
            </p:nvSpPr>
            <p:spPr>
              <a:xfrm>
                <a:off x="-61200500" y="3875475"/>
                <a:ext cx="41775" cy="41000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1640" extrusionOk="0">
                    <a:moveTo>
                      <a:pt x="820" y="1"/>
                    </a:moveTo>
                    <a:cubicBezTo>
                      <a:pt x="379" y="1"/>
                      <a:pt x="1" y="348"/>
                      <a:pt x="1" y="820"/>
                    </a:cubicBezTo>
                    <a:cubicBezTo>
                      <a:pt x="1" y="1261"/>
                      <a:pt x="379" y="1639"/>
                      <a:pt x="820" y="1639"/>
                    </a:cubicBezTo>
                    <a:cubicBezTo>
                      <a:pt x="1292" y="1639"/>
                      <a:pt x="1670" y="1261"/>
                      <a:pt x="1670" y="820"/>
                    </a:cubicBezTo>
                    <a:cubicBezTo>
                      <a:pt x="1670" y="348"/>
                      <a:pt x="1292" y="1"/>
                      <a:pt x="82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34" name="Google Shape;10029;p74"/>
              <p:cNvSpPr/>
              <p:nvPr/>
            </p:nvSpPr>
            <p:spPr>
              <a:xfrm>
                <a:off x="-61293425" y="3813275"/>
                <a:ext cx="192975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719" h="6617" extrusionOk="0">
                    <a:moveTo>
                      <a:pt x="6191" y="1260"/>
                    </a:moveTo>
                    <a:cubicBezTo>
                      <a:pt x="6301" y="1260"/>
                      <a:pt x="6411" y="1292"/>
                      <a:pt x="6490" y="1355"/>
                    </a:cubicBezTo>
                    <a:cubicBezTo>
                      <a:pt x="6648" y="1512"/>
                      <a:pt x="6648" y="1796"/>
                      <a:pt x="6490" y="1953"/>
                    </a:cubicBezTo>
                    <a:lnTo>
                      <a:pt x="5954" y="2457"/>
                    </a:lnTo>
                    <a:cubicBezTo>
                      <a:pt x="6112" y="2709"/>
                      <a:pt x="6207" y="3025"/>
                      <a:pt x="6207" y="3308"/>
                    </a:cubicBezTo>
                    <a:cubicBezTo>
                      <a:pt x="6207" y="3592"/>
                      <a:pt x="6112" y="3907"/>
                      <a:pt x="5954" y="4127"/>
                    </a:cubicBezTo>
                    <a:lnTo>
                      <a:pt x="6490" y="4631"/>
                    </a:lnTo>
                    <a:cubicBezTo>
                      <a:pt x="6648" y="4789"/>
                      <a:pt x="6648" y="5072"/>
                      <a:pt x="6490" y="5230"/>
                    </a:cubicBezTo>
                    <a:cubicBezTo>
                      <a:pt x="6396" y="5324"/>
                      <a:pt x="6270" y="5356"/>
                      <a:pt x="6207" y="5356"/>
                    </a:cubicBezTo>
                    <a:cubicBezTo>
                      <a:pt x="6080" y="5356"/>
                      <a:pt x="6017" y="5324"/>
                      <a:pt x="5923" y="5230"/>
                    </a:cubicBezTo>
                    <a:lnTo>
                      <a:pt x="5419" y="4726"/>
                    </a:lnTo>
                    <a:cubicBezTo>
                      <a:pt x="5167" y="4883"/>
                      <a:pt x="4852" y="4946"/>
                      <a:pt x="4600" y="4946"/>
                    </a:cubicBezTo>
                    <a:cubicBezTo>
                      <a:pt x="4316" y="4946"/>
                      <a:pt x="4001" y="4883"/>
                      <a:pt x="3749" y="4726"/>
                    </a:cubicBezTo>
                    <a:lnTo>
                      <a:pt x="3245" y="5230"/>
                    </a:lnTo>
                    <a:cubicBezTo>
                      <a:pt x="3182" y="5324"/>
                      <a:pt x="3056" y="5356"/>
                      <a:pt x="2961" y="5356"/>
                    </a:cubicBezTo>
                    <a:cubicBezTo>
                      <a:pt x="2835" y="5356"/>
                      <a:pt x="2772" y="5324"/>
                      <a:pt x="2709" y="5230"/>
                    </a:cubicBezTo>
                    <a:cubicBezTo>
                      <a:pt x="2552" y="5072"/>
                      <a:pt x="2552" y="4789"/>
                      <a:pt x="2709" y="4631"/>
                    </a:cubicBezTo>
                    <a:lnTo>
                      <a:pt x="3214" y="4127"/>
                    </a:lnTo>
                    <a:cubicBezTo>
                      <a:pt x="2961" y="3907"/>
                      <a:pt x="2898" y="3623"/>
                      <a:pt x="2898" y="3308"/>
                    </a:cubicBezTo>
                    <a:cubicBezTo>
                      <a:pt x="2898" y="2993"/>
                      <a:pt x="2961" y="2709"/>
                      <a:pt x="3119" y="2457"/>
                    </a:cubicBezTo>
                    <a:lnTo>
                      <a:pt x="2615" y="1953"/>
                    </a:lnTo>
                    <a:cubicBezTo>
                      <a:pt x="2457" y="1796"/>
                      <a:pt x="2457" y="1512"/>
                      <a:pt x="2615" y="1355"/>
                    </a:cubicBezTo>
                    <a:cubicBezTo>
                      <a:pt x="2694" y="1292"/>
                      <a:pt x="2804" y="1260"/>
                      <a:pt x="2914" y="1260"/>
                    </a:cubicBezTo>
                    <a:cubicBezTo>
                      <a:pt x="3025" y="1260"/>
                      <a:pt x="3135" y="1292"/>
                      <a:pt x="3214" y="1355"/>
                    </a:cubicBezTo>
                    <a:lnTo>
                      <a:pt x="3718" y="1890"/>
                    </a:lnTo>
                    <a:cubicBezTo>
                      <a:pt x="3970" y="1733"/>
                      <a:pt x="4253" y="1638"/>
                      <a:pt x="4537" y="1638"/>
                    </a:cubicBezTo>
                    <a:cubicBezTo>
                      <a:pt x="4820" y="1638"/>
                      <a:pt x="5135" y="1733"/>
                      <a:pt x="5387" y="1890"/>
                    </a:cubicBezTo>
                    <a:lnTo>
                      <a:pt x="5891" y="1355"/>
                    </a:lnTo>
                    <a:cubicBezTo>
                      <a:pt x="5970" y="1292"/>
                      <a:pt x="6080" y="1260"/>
                      <a:pt x="6191" y="1260"/>
                    </a:cubicBezTo>
                    <a:close/>
                    <a:moveTo>
                      <a:pt x="0" y="0"/>
                    </a:moveTo>
                    <a:lnTo>
                      <a:pt x="0" y="1260"/>
                    </a:lnTo>
                    <a:lnTo>
                      <a:pt x="851" y="1260"/>
                    </a:lnTo>
                    <a:cubicBezTo>
                      <a:pt x="1071" y="1260"/>
                      <a:pt x="1260" y="1449"/>
                      <a:pt x="1260" y="1638"/>
                    </a:cubicBezTo>
                    <a:cubicBezTo>
                      <a:pt x="1260" y="1859"/>
                      <a:pt x="1071" y="2079"/>
                      <a:pt x="851" y="2079"/>
                    </a:cubicBezTo>
                    <a:lnTo>
                      <a:pt x="0" y="2079"/>
                    </a:lnTo>
                    <a:lnTo>
                      <a:pt x="0" y="4568"/>
                    </a:lnTo>
                    <a:lnTo>
                      <a:pt x="851" y="4568"/>
                    </a:lnTo>
                    <a:cubicBezTo>
                      <a:pt x="1071" y="4568"/>
                      <a:pt x="1260" y="4757"/>
                      <a:pt x="1260" y="4946"/>
                    </a:cubicBezTo>
                    <a:cubicBezTo>
                      <a:pt x="1260" y="5198"/>
                      <a:pt x="1071" y="5387"/>
                      <a:pt x="851" y="5387"/>
                    </a:cubicBezTo>
                    <a:lnTo>
                      <a:pt x="0" y="5387"/>
                    </a:lnTo>
                    <a:lnTo>
                      <a:pt x="0" y="6616"/>
                    </a:lnTo>
                    <a:lnTo>
                      <a:pt x="7719" y="6616"/>
                    </a:lnTo>
                    <a:lnTo>
                      <a:pt x="771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35" name="Google Shape;10030;p74"/>
              <p:cNvSpPr/>
              <p:nvPr/>
            </p:nvSpPr>
            <p:spPr>
              <a:xfrm>
                <a:off x="-61354875" y="3751050"/>
                <a:ext cx="316650" cy="288275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1531" extrusionOk="0">
                    <a:moveTo>
                      <a:pt x="10618" y="1701"/>
                    </a:moveTo>
                    <a:cubicBezTo>
                      <a:pt x="10870" y="1701"/>
                      <a:pt x="11027" y="1890"/>
                      <a:pt x="11027" y="2080"/>
                    </a:cubicBezTo>
                    <a:lnTo>
                      <a:pt x="11027" y="9546"/>
                    </a:lnTo>
                    <a:cubicBezTo>
                      <a:pt x="11027" y="9767"/>
                      <a:pt x="10807" y="9956"/>
                      <a:pt x="10618" y="9956"/>
                    </a:cubicBezTo>
                    <a:lnTo>
                      <a:pt x="2080" y="9956"/>
                    </a:lnTo>
                    <a:cubicBezTo>
                      <a:pt x="1828" y="9956"/>
                      <a:pt x="1670" y="9767"/>
                      <a:pt x="1670" y="9546"/>
                    </a:cubicBezTo>
                    <a:lnTo>
                      <a:pt x="1670" y="2080"/>
                    </a:lnTo>
                    <a:cubicBezTo>
                      <a:pt x="1670" y="1859"/>
                      <a:pt x="1891" y="1701"/>
                      <a:pt x="2080" y="1701"/>
                    </a:cubicBezTo>
                    <a:close/>
                    <a:moveTo>
                      <a:pt x="1198" y="0"/>
                    </a:moveTo>
                    <a:cubicBezTo>
                      <a:pt x="536" y="0"/>
                      <a:pt x="1" y="567"/>
                      <a:pt x="1" y="1229"/>
                    </a:cubicBezTo>
                    <a:lnTo>
                      <a:pt x="1" y="10334"/>
                    </a:lnTo>
                    <a:cubicBezTo>
                      <a:pt x="1" y="10995"/>
                      <a:pt x="536" y="11531"/>
                      <a:pt x="1198" y="11531"/>
                    </a:cubicBezTo>
                    <a:lnTo>
                      <a:pt x="11405" y="11531"/>
                    </a:lnTo>
                    <a:cubicBezTo>
                      <a:pt x="12067" y="11531"/>
                      <a:pt x="12666" y="10995"/>
                      <a:pt x="12666" y="10334"/>
                    </a:cubicBezTo>
                    <a:lnTo>
                      <a:pt x="12666" y="1260"/>
                    </a:lnTo>
                    <a:cubicBezTo>
                      <a:pt x="12666" y="567"/>
                      <a:pt x="12130" y="0"/>
                      <a:pt x="114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179" name="Google Shape;10074;p74"/>
            <p:cNvGrpSpPr/>
            <p:nvPr/>
          </p:nvGrpSpPr>
          <p:grpSpPr>
            <a:xfrm>
              <a:off x="6231395" y="3669063"/>
              <a:ext cx="558124" cy="547020"/>
              <a:chOff x="-60988625" y="3740800"/>
              <a:chExt cx="316650" cy="310350"/>
            </a:xfrm>
            <a:grpFill/>
          </p:grpSpPr>
          <p:sp>
            <p:nvSpPr>
              <p:cNvPr id="180" name="Google Shape;10075;p74"/>
              <p:cNvSpPr/>
              <p:nvPr/>
            </p:nvSpPr>
            <p:spPr>
              <a:xfrm>
                <a:off x="-60988625" y="3740800"/>
                <a:ext cx="311125" cy="310350"/>
              </a:xfrm>
              <a:custGeom>
                <a:avLst/>
                <a:gdLst/>
                <a:ahLst/>
                <a:cxnLst/>
                <a:rect l="l" t="t" r="r" b="b"/>
                <a:pathLst>
                  <a:path w="12445" h="12414" extrusionOk="0">
                    <a:moveTo>
                      <a:pt x="7026" y="1670"/>
                    </a:moveTo>
                    <a:cubicBezTo>
                      <a:pt x="7278" y="1670"/>
                      <a:pt x="7467" y="1859"/>
                      <a:pt x="7467" y="2111"/>
                    </a:cubicBezTo>
                    <a:cubicBezTo>
                      <a:pt x="7467" y="2332"/>
                      <a:pt x="7278" y="2490"/>
                      <a:pt x="7026" y="2490"/>
                    </a:cubicBezTo>
                    <a:lnTo>
                      <a:pt x="2080" y="2490"/>
                    </a:lnTo>
                    <a:cubicBezTo>
                      <a:pt x="1828" y="2490"/>
                      <a:pt x="1639" y="2300"/>
                      <a:pt x="1639" y="2111"/>
                    </a:cubicBezTo>
                    <a:cubicBezTo>
                      <a:pt x="1639" y="1828"/>
                      <a:pt x="1828" y="1670"/>
                      <a:pt x="2080" y="1670"/>
                    </a:cubicBezTo>
                    <a:close/>
                    <a:moveTo>
                      <a:pt x="7026" y="4159"/>
                    </a:moveTo>
                    <a:cubicBezTo>
                      <a:pt x="7278" y="4159"/>
                      <a:pt x="7467" y="4348"/>
                      <a:pt x="7467" y="4537"/>
                    </a:cubicBezTo>
                    <a:cubicBezTo>
                      <a:pt x="7467" y="4789"/>
                      <a:pt x="7278" y="4978"/>
                      <a:pt x="7026" y="4978"/>
                    </a:cubicBezTo>
                    <a:lnTo>
                      <a:pt x="2080" y="4978"/>
                    </a:lnTo>
                    <a:cubicBezTo>
                      <a:pt x="1828" y="4978"/>
                      <a:pt x="1639" y="4789"/>
                      <a:pt x="1639" y="4537"/>
                    </a:cubicBezTo>
                    <a:cubicBezTo>
                      <a:pt x="1639" y="4317"/>
                      <a:pt x="1828" y="4159"/>
                      <a:pt x="2080" y="4159"/>
                    </a:cubicBezTo>
                    <a:close/>
                    <a:moveTo>
                      <a:pt x="7026" y="6648"/>
                    </a:moveTo>
                    <a:cubicBezTo>
                      <a:pt x="7278" y="6648"/>
                      <a:pt x="7467" y="6837"/>
                      <a:pt x="7467" y="7058"/>
                    </a:cubicBezTo>
                    <a:cubicBezTo>
                      <a:pt x="7467" y="7310"/>
                      <a:pt x="7278" y="7467"/>
                      <a:pt x="7026" y="7467"/>
                    </a:cubicBezTo>
                    <a:lnTo>
                      <a:pt x="2080" y="7467"/>
                    </a:lnTo>
                    <a:cubicBezTo>
                      <a:pt x="1828" y="7467"/>
                      <a:pt x="1639" y="7278"/>
                      <a:pt x="1639" y="7058"/>
                    </a:cubicBezTo>
                    <a:cubicBezTo>
                      <a:pt x="1639" y="6806"/>
                      <a:pt x="1828" y="6648"/>
                      <a:pt x="2080" y="6648"/>
                    </a:cubicBezTo>
                    <a:close/>
                    <a:moveTo>
                      <a:pt x="7026" y="9106"/>
                    </a:moveTo>
                    <a:cubicBezTo>
                      <a:pt x="7278" y="9106"/>
                      <a:pt x="7467" y="9295"/>
                      <a:pt x="7467" y="9515"/>
                    </a:cubicBezTo>
                    <a:cubicBezTo>
                      <a:pt x="7467" y="9736"/>
                      <a:pt x="7278" y="9893"/>
                      <a:pt x="7026" y="9893"/>
                    </a:cubicBezTo>
                    <a:lnTo>
                      <a:pt x="2080" y="9893"/>
                    </a:lnTo>
                    <a:cubicBezTo>
                      <a:pt x="1828" y="9893"/>
                      <a:pt x="1639" y="9704"/>
                      <a:pt x="1639" y="9515"/>
                    </a:cubicBezTo>
                    <a:cubicBezTo>
                      <a:pt x="1639" y="9263"/>
                      <a:pt x="1828" y="9106"/>
                      <a:pt x="2080" y="9106"/>
                    </a:cubicBezTo>
                    <a:close/>
                    <a:moveTo>
                      <a:pt x="11500" y="10775"/>
                    </a:moveTo>
                    <a:cubicBezTo>
                      <a:pt x="11342" y="11248"/>
                      <a:pt x="10870" y="11594"/>
                      <a:pt x="10303" y="11594"/>
                    </a:cubicBezTo>
                    <a:cubicBezTo>
                      <a:pt x="9767" y="11594"/>
                      <a:pt x="9326" y="11248"/>
                      <a:pt x="9137" y="10775"/>
                    </a:cubicBezTo>
                    <a:close/>
                    <a:moveTo>
                      <a:pt x="1261" y="1"/>
                    </a:moveTo>
                    <a:cubicBezTo>
                      <a:pt x="568" y="1"/>
                      <a:pt x="32" y="568"/>
                      <a:pt x="32" y="1229"/>
                    </a:cubicBezTo>
                    <a:lnTo>
                      <a:pt x="32" y="10334"/>
                    </a:lnTo>
                    <a:cubicBezTo>
                      <a:pt x="0" y="11468"/>
                      <a:pt x="946" y="12414"/>
                      <a:pt x="2080" y="12414"/>
                    </a:cubicBezTo>
                    <a:lnTo>
                      <a:pt x="10334" y="12414"/>
                    </a:lnTo>
                    <a:cubicBezTo>
                      <a:pt x="11500" y="12414"/>
                      <a:pt x="12445" y="11468"/>
                      <a:pt x="12445" y="10334"/>
                    </a:cubicBezTo>
                    <a:cubicBezTo>
                      <a:pt x="12445" y="10082"/>
                      <a:pt x="12224" y="9893"/>
                      <a:pt x="12004" y="9893"/>
                    </a:cubicBezTo>
                    <a:lnTo>
                      <a:pt x="9074" y="9893"/>
                    </a:lnTo>
                    <a:lnTo>
                      <a:pt x="9074" y="1229"/>
                    </a:lnTo>
                    <a:cubicBezTo>
                      <a:pt x="9074" y="568"/>
                      <a:pt x="8538" y="1"/>
                      <a:pt x="78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81" name="Google Shape;10076;p74"/>
              <p:cNvSpPr/>
              <p:nvPr/>
            </p:nvSpPr>
            <p:spPr>
              <a:xfrm>
                <a:off x="-60742100" y="3920375"/>
                <a:ext cx="68550" cy="5517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207" extrusionOk="0">
                    <a:moveTo>
                      <a:pt x="0" y="1"/>
                    </a:moveTo>
                    <a:lnTo>
                      <a:pt x="0" y="32"/>
                    </a:lnTo>
                    <a:lnTo>
                      <a:pt x="1009" y="1986"/>
                    </a:lnTo>
                    <a:cubicBezTo>
                      <a:pt x="1103" y="2080"/>
                      <a:pt x="1261" y="2206"/>
                      <a:pt x="1418" y="2206"/>
                    </a:cubicBezTo>
                    <a:cubicBezTo>
                      <a:pt x="1576" y="2206"/>
                      <a:pt x="1733" y="2143"/>
                      <a:pt x="1796" y="1986"/>
                    </a:cubicBezTo>
                    <a:lnTo>
                      <a:pt x="2741" y="32"/>
                    </a:lnTo>
                    <a:lnTo>
                      <a:pt x="274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82" name="Google Shape;10077;p74"/>
              <p:cNvSpPr/>
              <p:nvPr/>
            </p:nvSpPr>
            <p:spPr>
              <a:xfrm>
                <a:off x="-60740525" y="3741600"/>
                <a:ext cx="68550" cy="15832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6333" extrusionOk="0">
                    <a:moveTo>
                      <a:pt x="1796" y="819"/>
                    </a:moveTo>
                    <a:cubicBezTo>
                      <a:pt x="1891" y="819"/>
                      <a:pt x="1922" y="882"/>
                      <a:pt x="1922" y="945"/>
                    </a:cubicBezTo>
                    <a:lnTo>
                      <a:pt x="1922" y="1638"/>
                    </a:lnTo>
                    <a:lnTo>
                      <a:pt x="820" y="1638"/>
                    </a:lnTo>
                    <a:lnTo>
                      <a:pt x="820" y="945"/>
                    </a:lnTo>
                    <a:cubicBezTo>
                      <a:pt x="820" y="851"/>
                      <a:pt x="883" y="819"/>
                      <a:pt x="977" y="819"/>
                    </a:cubicBezTo>
                    <a:close/>
                    <a:moveTo>
                      <a:pt x="977" y="0"/>
                    </a:moveTo>
                    <a:cubicBezTo>
                      <a:pt x="410" y="0"/>
                      <a:pt x="1" y="410"/>
                      <a:pt x="1" y="945"/>
                    </a:cubicBezTo>
                    <a:lnTo>
                      <a:pt x="1" y="6333"/>
                    </a:lnTo>
                    <a:lnTo>
                      <a:pt x="2741" y="6333"/>
                    </a:lnTo>
                    <a:lnTo>
                      <a:pt x="2741" y="945"/>
                    </a:lnTo>
                    <a:cubicBezTo>
                      <a:pt x="2741" y="410"/>
                      <a:pt x="2300" y="0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189" name="Google Shape;10084;p74"/>
            <p:cNvGrpSpPr/>
            <p:nvPr/>
          </p:nvGrpSpPr>
          <p:grpSpPr>
            <a:xfrm>
              <a:off x="9857793" y="3681088"/>
              <a:ext cx="511097" cy="494716"/>
              <a:chOff x="-59447250" y="3706150"/>
              <a:chExt cx="319000" cy="308775"/>
            </a:xfrm>
            <a:grpFill/>
          </p:grpSpPr>
          <p:sp>
            <p:nvSpPr>
              <p:cNvPr id="190" name="Google Shape;10085;p74"/>
              <p:cNvSpPr/>
              <p:nvPr/>
            </p:nvSpPr>
            <p:spPr>
              <a:xfrm>
                <a:off x="-59381875" y="3922750"/>
                <a:ext cx="79575" cy="29950"/>
              </a:xfrm>
              <a:custGeom>
                <a:avLst/>
                <a:gdLst/>
                <a:ahLst/>
                <a:cxnLst/>
                <a:rect l="l" t="t" r="r" b="b"/>
                <a:pathLst>
                  <a:path w="3183" h="1198" extrusionOk="0">
                    <a:moveTo>
                      <a:pt x="1607" y="0"/>
                    </a:moveTo>
                    <a:cubicBezTo>
                      <a:pt x="820" y="0"/>
                      <a:pt x="190" y="504"/>
                      <a:pt x="1" y="1197"/>
                    </a:cubicBezTo>
                    <a:lnTo>
                      <a:pt x="3183" y="1197"/>
                    </a:lnTo>
                    <a:cubicBezTo>
                      <a:pt x="3025" y="536"/>
                      <a:pt x="2363" y="0"/>
                      <a:pt x="160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91" name="Google Shape;10086;p74"/>
              <p:cNvSpPr/>
              <p:nvPr/>
            </p:nvSpPr>
            <p:spPr>
              <a:xfrm>
                <a:off x="-59364550" y="3861525"/>
                <a:ext cx="43350" cy="40900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1636" extrusionOk="0">
                    <a:moveTo>
                      <a:pt x="858" y="0"/>
                    </a:moveTo>
                    <a:cubicBezTo>
                      <a:pt x="784" y="0"/>
                      <a:pt x="707" y="8"/>
                      <a:pt x="631" y="23"/>
                    </a:cubicBezTo>
                    <a:cubicBezTo>
                      <a:pt x="347" y="118"/>
                      <a:pt x="127" y="307"/>
                      <a:pt x="95" y="590"/>
                    </a:cubicBezTo>
                    <a:cubicBezTo>
                      <a:pt x="1" y="906"/>
                      <a:pt x="95" y="1189"/>
                      <a:pt x="284" y="1410"/>
                    </a:cubicBezTo>
                    <a:cubicBezTo>
                      <a:pt x="446" y="1548"/>
                      <a:pt x="658" y="1636"/>
                      <a:pt x="871" y="1636"/>
                    </a:cubicBezTo>
                    <a:cubicBezTo>
                      <a:pt x="949" y="1636"/>
                      <a:pt x="1027" y="1624"/>
                      <a:pt x="1103" y="1599"/>
                    </a:cubicBezTo>
                    <a:cubicBezTo>
                      <a:pt x="1387" y="1536"/>
                      <a:pt x="1607" y="1347"/>
                      <a:pt x="1670" y="1063"/>
                    </a:cubicBezTo>
                    <a:cubicBezTo>
                      <a:pt x="1733" y="748"/>
                      <a:pt x="1670" y="464"/>
                      <a:pt x="1450" y="244"/>
                    </a:cubicBezTo>
                    <a:cubicBezTo>
                      <a:pt x="1307" y="77"/>
                      <a:pt x="1091" y="0"/>
                      <a:pt x="8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92" name="Google Shape;10087;p74"/>
              <p:cNvSpPr/>
              <p:nvPr/>
            </p:nvSpPr>
            <p:spPr>
              <a:xfrm>
                <a:off x="-59447250" y="3706150"/>
                <a:ext cx="319000" cy="308775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351" extrusionOk="0">
                    <a:moveTo>
                      <a:pt x="6428" y="820"/>
                    </a:moveTo>
                    <a:cubicBezTo>
                      <a:pt x="6900" y="820"/>
                      <a:pt x="7247" y="1166"/>
                      <a:pt x="7247" y="1639"/>
                    </a:cubicBezTo>
                    <a:lnTo>
                      <a:pt x="7247" y="4128"/>
                    </a:lnTo>
                    <a:lnTo>
                      <a:pt x="5609" y="4128"/>
                    </a:lnTo>
                    <a:lnTo>
                      <a:pt x="5609" y="1639"/>
                    </a:lnTo>
                    <a:cubicBezTo>
                      <a:pt x="5609" y="1166"/>
                      <a:pt x="5955" y="820"/>
                      <a:pt x="6428" y="820"/>
                    </a:cubicBezTo>
                    <a:close/>
                    <a:moveTo>
                      <a:pt x="10681" y="6616"/>
                    </a:moveTo>
                    <a:cubicBezTo>
                      <a:pt x="10901" y="6616"/>
                      <a:pt x="11059" y="6805"/>
                      <a:pt x="11059" y="6994"/>
                    </a:cubicBezTo>
                    <a:cubicBezTo>
                      <a:pt x="11122" y="7247"/>
                      <a:pt x="10901" y="7436"/>
                      <a:pt x="10681" y="7436"/>
                    </a:cubicBezTo>
                    <a:lnTo>
                      <a:pt x="8192" y="7436"/>
                    </a:lnTo>
                    <a:cubicBezTo>
                      <a:pt x="7971" y="7436"/>
                      <a:pt x="7751" y="7247"/>
                      <a:pt x="7751" y="6994"/>
                    </a:cubicBezTo>
                    <a:cubicBezTo>
                      <a:pt x="7751" y="6742"/>
                      <a:pt x="7971" y="6616"/>
                      <a:pt x="8192" y="6616"/>
                    </a:cubicBezTo>
                    <a:close/>
                    <a:moveTo>
                      <a:pt x="10681" y="8255"/>
                    </a:moveTo>
                    <a:cubicBezTo>
                      <a:pt x="10901" y="8255"/>
                      <a:pt x="11059" y="8444"/>
                      <a:pt x="11059" y="8696"/>
                    </a:cubicBezTo>
                    <a:cubicBezTo>
                      <a:pt x="11122" y="8885"/>
                      <a:pt x="10901" y="9074"/>
                      <a:pt x="10681" y="9074"/>
                    </a:cubicBezTo>
                    <a:lnTo>
                      <a:pt x="8192" y="9074"/>
                    </a:lnTo>
                    <a:cubicBezTo>
                      <a:pt x="7971" y="9074"/>
                      <a:pt x="7751" y="8885"/>
                      <a:pt x="7751" y="8696"/>
                    </a:cubicBezTo>
                    <a:cubicBezTo>
                      <a:pt x="7751" y="8444"/>
                      <a:pt x="7971" y="8255"/>
                      <a:pt x="8192" y="8255"/>
                    </a:cubicBezTo>
                    <a:close/>
                    <a:moveTo>
                      <a:pt x="4233" y="5360"/>
                    </a:moveTo>
                    <a:cubicBezTo>
                      <a:pt x="4671" y="5360"/>
                      <a:pt x="5082" y="5531"/>
                      <a:pt x="5388" y="5860"/>
                    </a:cubicBezTo>
                    <a:cubicBezTo>
                      <a:pt x="5829" y="6301"/>
                      <a:pt x="5987" y="6868"/>
                      <a:pt x="5829" y="7467"/>
                    </a:cubicBezTo>
                    <a:cubicBezTo>
                      <a:pt x="5766" y="7751"/>
                      <a:pt x="5640" y="7971"/>
                      <a:pt x="5451" y="8192"/>
                    </a:cubicBezTo>
                    <a:cubicBezTo>
                      <a:pt x="6176" y="8601"/>
                      <a:pt x="6711" y="9389"/>
                      <a:pt x="6711" y="10334"/>
                    </a:cubicBezTo>
                    <a:cubicBezTo>
                      <a:pt x="6711" y="10555"/>
                      <a:pt x="6491" y="10744"/>
                      <a:pt x="6270" y="10744"/>
                    </a:cubicBezTo>
                    <a:lnTo>
                      <a:pt x="2143" y="10744"/>
                    </a:lnTo>
                    <a:cubicBezTo>
                      <a:pt x="1891" y="10744"/>
                      <a:pt x="1733" y="10555"/>
                      <a:pt x="1733" y="10303"/>
                    </a:cubicBezTo>
                    <a:cubicBezTo>
                      <a:pt x="1733" y="9357"/>
                      <a:pt x="2238" y="8570"/>
                      <a:pt x="3025" y="8129"/>
                    </a:cubicBezTo>
                    <a:cubicBezTo>
                      <a:pt x="2647" y="7688"/>
                      <a:pt x="2490" y="7121"/>
                      <a:pt x="2647" y="6553"/>
                    </a:cubicBezTo>
                    <a:cubicBezTo>
                      <a:pt x="2805" y="6018"/>
                      <a:pt x="3246" y="5577"/>
                      <a:pt x="3781" y="5419"/>
                    </a:cubicBezTo>
                    <a:cubicBezTo>
                      <a:pt x="3933" y="5379"/>
                      <a:pt x="4084" y="5360"/>
                      <a:pt x="4233" y="5360"/>
                    </a:cubicBezTo>
                    <a:close/>
                    <a:moveTo>
                      <a:pt x="10681" y="9893"/>
                    </a:moveTo>
                    <a:cubicBezTo>
                      <a:pt x="10901" y="9893"/>
                      <a:pt x="11059" y="10113"/>
                      <a:pt x="11059" y="10303"/>
                    </a:cubicBezTo>
                    <a:cubicBezTo>
                      <a:pt x="11122" y="10555"/>
                      <a:pt x="10901" y="10744"/>
                      <a:pt x="10681" y="10744"/>
                    </a:cubicBezTo>
                    <a:lnTo>
                      <a:pt x="8192" y="10744"/>
                    </a:lnTo>
                    <a:cubicBezTo>
                      <a:pt x="7971" y="10744"/>
                      <a:pt x="7751" y="10555"/>
                      <a:pt x="7751" y="10303"/>
                    </a:cubicBezTo>
                    <a:cubicBezTo>
                      <a:pt x="7751" y="10050"/>
                      <a:pt x="7971" y="9893"/>
                      <a:pt x="8192" y="9893"/>
                    </a:cubicBezTo>
                    <a:close/>
                    <a:moveTo>
                      <a:pt x="6396" y="0"/>
                    </a:moveTo>
                    <a:cubicBezTo>
                      <a:pt x="5483" y="0"/>
                      <a:pt x="4726" y="725"/>
                      <a:pt x="4726" y="1639"/>
                    </a:cubicBezTo>
                    <a:lnTo>
                      <a:pt x="4726" y="2458"/>
                    </a:lnTo>
                    <a:lnTo>
                      <a:pt x="1261" y="2458"/>
                    </a:lnTo>
                    <a:cubicBezTo>
                      <a:pt x="599" y="2458"/>
                      <a:pt x="1" y="3025"/>
                      <a:pt x="1" y="3686"/>
                    </a:cubicBezTo>
                    <a:lnTo>
                      <a:pt x="1" y="11122"/>
                    </a:lnTo>
                    <a:cubicBezTo>
                      <a:pt x="1" y="11815"/>
                      <a:pt x="568" y="12350"/>
                      <a:pt x="1261" y="12350"/>
                    </a:cubicBezTo>
                    <a:lnTo>
                      <a:pt x="11468" y="12350"/>
                    </a:lnTo>
                    <a:cubicBezTo>
                      <a:pt x="12130" y="12350"/>
                      <a:pt x="12697" y="11815"/>
                      <a:pt x="12697" y="11122"/>
                    </a:cubicBezTo>
                    <a:lnTo>
                      <a:pt x="12697" y="3686"/>
                    </a:lnTo>
                    <a:cubicBezTo>
                      <a:pt x="12760" y="3025"/>
                      <a:pt x="12162" y="2458"/>
                      <a:pt x="11500" y="2458"/>
                    </a:cubicBezTo>
                    <a:lnTo>
                      <a:pt x="8034" y="2458"/>
                    </a:lnTo>
                    <a:lnTo>
                      <a:pt x="8034" y="1639"/>
                    </a:lnTo>
                    <a:cubicBezTo>
                      <a:pt x="8034" y="725"/>
                      <a:pt x="7278" y="0"/>
                      <a:pt x="6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93" name="Google Shape;10088;p74"/>
              <p:cNvSpPr/>
              <p:nvPr/>
            </p:nvSpPr>
            <p:spPr>
              <a:xfrm>
                <a:off x="-59293650" y="3740025"/>
                <a:ext cx="14175" cy="14200"/>
              </a:xfrm>
              <a:custGeom>
                <a:avLst/>
                <a:gdLst/>
                <a:ahLst/>
                <a:cxnLst/>
                <a:rect l="l" t="t" r="r" b="b"/>
                <a:pathLst>
                  <a:path w="567" h="568" extrusionOk="0">
                    <a:moveTo>
                      <a:pt x="284" y="0"/>
                    </a:moveTo>
                    <a:cubicBezTo>
                      <a:pt x="126" y="0"/>
                      <a:pt x="0" y="126"/>
                      <a:pt x="0" y="284"/>
                    </a:cubicBezTo>
                    <a:cubicBezTo>
                      <a:pt x="0" y="441"/>
                      <a:pt x="126" y="567"/>
                      <a:pt x="284" y="567"/>
                    </a:cubicBezTo>
                    <a:cubicBezTo>
                      <a:pt x="441" y="567"/>
                      <a:pt x="567" y="441"/>
                      <a:pt x="567" y="284"/>
                    </a:cubicBezTo>
                    <a:cubicBezTo>
                      <a:pt x="567" y="126"/>
                      <a:pt x="441" y="0"/>
                      <a:pt x="2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194" name="Google Shape;10089;p74"/>
            <p:cNvGrpSpPr/>
            <p:nvPr/>
          </p:nvGrpSpPr>
          <p:grpSpPr>
            <a:xfrm>
              <a:off x="8825251" y="1572826"/>
              <a:ext cx="732560" cy="724676"/>
              <a:chOff x="-64406125" y="3362225"/>
              <a:chExt cx="318225" cy="314800"/>
            </a:xfrm>
            <a:grpFill/>
          </p:grpSpPr>
          <p:sp>
            <p:nvSpPr>
              <p:cNvPr id="195" name="Google Shape;10090;p74"/>
              <p:cNvSpPr/>
              <p:nvPr/>
            </p:nvSpPr>
            <p:spPr>
              <a:xfrm>
                <a:off x="-64332100" y="3362225"/>
                <a:ext cx="170150" cy="199025"/>
              </a:xfrm>
              <a:custGeom>
                <a:avLst/>
                <a:gdLst/>
                <a:ahLst/>
                <a:cxnLst/>
                <a:rect l="l" t="t" r="r" b="b"/>
                <a:pathLst>
                  <a:path w="6806" h="7961" extrusionOk="0">
                    <a:moveTo>
                      <a:pt x="4506" y="3266"/>
                    </a:moveTo>
                    <a:cubicBezTo>
                      <a:pt x="4569" y="3266"/>
                      <a:pt x="4601" y="3298"/>
                      <a:pt x="4632" y="3298"/>
                    </a:cubicBezTo>
                    <a:lnTo>
                      <a:pt x="5577" y="4621"/>
                    </a:lnTo>
                    <a:cubicBezTo>
                      <a:pt x="5420" y="5881"/>
                      <a:pt x="4664" y="7110"/>
                      <a:pt x="3403" y="7110"/>
                    </a:cubicBezTo>
                    <a:cubicBezTo>
                      <a:pt x="2206" y="7110"/>
                      <a:pt x="1419" y="5944"/>
                      <a:pt x="1261" y="4621"/>
                    </a:cubicBezTo>
                    <a:lnTo>
                      <a:pt x="2206" y="3298"/>
                    </a:lnTo>
                    <a:cubicBezTo>
                      <a:pt x="2238" y="3266"/>
                      <a:pt x="2269" y="3266"/>
                      <a:pt x="2301" y="3266"/>
                    </a:cubicBezTo>
                    <a:close/>
                    <a:moveTo>
                      <a:pt x="4055" y="1"/>
                    </a:moveTo>
                    <a:cubicBezTo>
                      <a:pt x="3400" y="1"/>
                      <a:pt x="2703" y="167"/>
                      <a:pt x="2049" y="494"/>
                    </a:cubicBezTo>
                    <a:cubicBezTo>
                      <a:pt x="1957" y="483"/>
                      <a:pt x="1867" y="478"/>
                      <a:pt x="1779" y="478"/>
                    </a:cubicBezTo>
                    <a:cubicBezTo>
                      <a:pt x="1354" y="478"/>
                      <a:pt x="976" y="600"/>
                      <a:pt x="662" y="809"/>
                    </a:cubicBezTo>
                    <a:cubicBezTo>
                      <a:pt x="347" y="1061"/>
                      <a:pt x="1" y="1534"/>
                      <a:pt x="1" y="2384"/>
                    </a:cubicBezTo>
                    <a:cubicBezTo>
                      <a:pt x="1" y="2857"/>
                      <a:pt x="95" y="3613"/>
                      <a:pt x="347" y="4621"/>
                    </a:cubicBezTo>
                    <a:cubicBezTo>
                      <a:pt x="473" y="4810"/>
                      <a:pt x="536" y="6070"/>
                      <a:pt x="1482" y="7078"/>
                    </a:cubicBezTo>
                    <a:cubicBezTo>
                      <a:pt x="2049" y="7646"/>
                      <a:pt x="2710" y="7961"/>
                      <a:pt x="3403" y="7961"/>
                    </a:cubicBezTo>
                    <a:cubicBezTo>
                      <a:pt x="5136" y="7961"/>
                      <a:pt x="6207" y="6417"/>
                      <a:pt x="6396" y="4621"/>
                    </a:cubicBezTo>
                    <a:cubicBezTo>
                      <a:pt x="6554" y="4085"/>
                      <a:pt x="6774" y="3046"/>
                      <a:pt x="6806" y="2447"/>
                    </a:cubicBezTo>
                    <a:cubicBezTo>
                      <a:pt x="6806" y="1565"/>
                      <a:pt x="6459" y="872"/>
                      <a:pt x="5703" y="431"/>
                    </a:cubicBezTo>
                    <a:cubicBezTo>
                      <a:pt x="5234" y="143"/>
                      <a:pt x="4662" y="1"/>
                      <a:pt x="405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96" name="Google Shape;10091;p74"/>
              <p:cNvSpPr/>
              <p:nvPr/>
            </p:nvSpPr>
            <p:spPr>
              <a:xfrm>
                <a:off x="-64406125" y="3559050"/>
                <a:ext cx="318225" cy="117975"/>
              </a:xfrm>
              <a:custGeom>
                <a:avLst/>
                <a:gdLst/>
                <a:ahLst/>
                <a:cxnLst/>
                <a:rect l="l" t="t" r="r" b="b"/>
                <a:pathLst>
                  <a:path w="12729" h="4719" extrusionOk="0">
                    <a:moveTo>
                      <a:pt x="4474" y="1001"/>
                    </a:moveTo>
                    <a:lnTo>
                      <a:pt x="5797" y="2293"/>
                    </a:lnTo>
                    <a:lnTo>
                      <a:pt x="5199" y="2891"/>
                    </a:lnTo>
                    <a:lnTo>
                      <a:pt x="4002" y="1159"/>
                    </a:lnTo>
                    <a:cubicBezTo>
                      <a:pt x="4159" y="1096"/>
                      <a:pt x="4380" y="1064"/>
                      <a:pt x="4474" y="1001"/>
                    </a:cubicBezTo>
                    <a:close/>
                    <a:moveTo>
                      <a:pt x="8318" y="1001"/>
                    </a:moveTo>
                    <a:cubicBezTo>
                      <a:pt x="8475" y="1064"/>
                      <a:pt x="8633" y="1159"/>
                      <a:pt x="8790" y="1190"/>
                    </a:cubicBezTo>
                    <a:lnTo>
                      <a:pt x="7593" y="2891"/>
                    </a:lnTo>
                    <a:lnTo>
                      <a:pt x="6995" y="2293"/>
                    </a:lnTo>
                    <a:lnTo>
                      <a:pt x="8318" y="1001"/>
                    </a:lnTo>
                    <a:close/>
                    <a:moveTo>
                      <a:pt x="10681" y="3112"/>
                    </a:moveTo>
                    <a:cubicBezTo>
                      <a:pt x="10901" y="3112"/>
                      <a:pt x="11059" y="3301"/>
                      <a:pt x="11059" y="3553"/>
                    </a:cubicBezTo>
                    <a:cubicBezTo>
                      <a:pt x="11059" y="3742"/>
                      <a:pt x="10870" y="3931"/>
                      <a:pt x="10681" y="3931"/>
                    </a:cubicBezTo>
                    <a:lnTo>
                      <a:pt x="9578" y="3931"/>
                    </a:lnTo>
                    <a:cubicBezTo>
                      <a:pt x="9326" y="3931"/>
                      <a:pt x="9137" y="3742"/>
                      <a:pt x="9137" y="3553"/>
                    </a:cubicBezTo>
                    <a:cubicBezTo>
                      <a:pt x="9137" y="3301"/>
                      <a:pt x="9326" y="3112"/>
                      <a:pt x="9578" y="3112"/>
                    </a:cubicBezTo>
                    <a:close/>
                    <a:moveTo>
                      <a:pt x="4458" y="1"/>
                    </a:moveTo>
                    <a:cubicBezTo>
                      <a:pt x="4348" y="1"/>
                      <a:pt x="4238" y="40"/>
                      <a:pt x="4159" y="119"/>
                    </a:cubicBezTo>
                    <a:cubicBezTo>
                      <a:pt x="4065" y="245"/>
                      <a:pt x="3939" y="308"/>
                      <a:pt x="3781" y="308"/>
                    </a:cubicBezTo>
                    <a:lnTo>
                      <a:pt x="2395" y="308"/>
                    </a:lnTo>
                    <a:cubicBezTo>
                      <a:pt x="914" y="308"/>
                      <a:pt x="0" y="1442"/>
                      <a:pt x="0" y="2639"/>
                    </a:cubicBezTo>
                    <a:lnTo>
                      <a:pt x="0" y="4341"/>
                    </a:lnTo>
                    <a:cubicBezTo>
                      <a:pt x="0" y="4561"/>
                      <a:pt x="189" y="4719"/>
                      <a:pt x="441" y="4719"/>
                    </a:cubicBezTo>
                    <a:lnTo>
                      <a:pt x="12287" y="4719"/>
                    </a:lnTo>
                    <a:cubicBezTo>
                      <a:pt x="12508" y="4719"/>
                      <a:pt x="12665" y="4530"/>
                      <a:pt x="12665" y="4341"/>
                    </a:cubicBezTo>
                    <a:lnTo>
                      <a:pt x="12665" y="2639"/>
                    </a:lnTo>
                    <a:cubicBezTo>
                      <a:pt x="12728" y="1474"/>
                      <a:pt x="11783" y="371"/>
                      <a:pt x="10303" y="371"/>
                    </a:cubicBezTo>
                    <a:lnTo>
                      <a:pt x="8948" y="371"/>
                    </a:lnTo>
                    <a:cubicBezTo>
                      <a:pt x="8727" y="371"/>
                      <a:pt x="8664" y="277"/>
                      <a:pt x="8538" y="151"/>
                    </a:cubicBezTo>
                    <a:cubicBezTo>
                      <a:pt x="8456" y="52"/>
                      <a:pt x="8339" y="5"/>
                      <a:pt x="8219" y="5"/>
                    </a:cubicBezTo>
                    <a:cubicBezTo>
                      <a:pt x="8110" y="5"/>
                      <a:pt x="7998" y="44"/>
                      <a:pt x="7908" y="119"/>
                    </a:cubicBezTo>
                    <a:lnTo>
                      <a:pt x="6333" y="1694"/>
                    </a:lnTo>
                    <a:lnTo>
                      <a:pt x="4758" y="119"/>
                    </a:lnTo>
                    <a:cubicBezTo>
                      <a:pt x="4679" y="40"/>
                      <a:pt x="4569" y="1"/>
                      <a:pt x="4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sp>
          <p:nvSpPr>
            <p:cNvPr id="218" name="Google Shape;10113;p74"/>
            <p:cNvSpPr/>
            <p:nvPr/>
          </p:nvSpPr>
          <p:spPr>
            <a:xfrm>
              <a:off x="7156894" y="3640883"/>
              <a:ext cx="562265" cy="556052"/>
            </a:xfrm>
            <a:custGeom>
              <a:avLst/>
              <a:gdLst/>
              <a:ahLst/>
              <a:cxnLst/>
              <a:rect l="l" t="t" r="r" b="b"/>
              <a:pathLst>
                <a:path w="12760" h="12619" extrusionOk="0">
                  <a:moveTo>
                    <a:pt x="10082" y="2190"/>
                  </a:moveTo>
                  <a:lnTo>
                    <a:pt x="11027" y="2726"/>
                  </a:lnTo>
                  <a:lnTo>
                    <a:pt x="8948" y="6317"/>
                  </a:lnTo>
                  <a:lnTo>
                    <a:pt x="8003" y="5781"/>
                  </a:lnTo>
                  <a:cubicBezTo>
                    <a:pt x="8349" y="5151"/>
                    <a:pt x="9704" y="2820"/>
                    <a:pt x="10082" y="2190"/>
                  </a:cubicBezTo>
                  <a:close/>
                  <a:moveTo>
                    <a:pt x="7813" y="6601"/>
                  </a:moveTo>
                  <a:lnTo>
                    <a:pt x="8318" y="6916"/>
                  </a:lnTo>
                  <a:lnTo>
                    <a:pt x="7782" y="7262"/>
                  </a:lnTo>
                  <a:lnTo>
                    <a:pt x="7813" y="6601"/>
                  </a:lnTo>
                  <a:close/>
                  <a:moveTo>
                    <a:pt x="10554" y="8522"/>
                  </a:moveTo>
                  <a:cubicBezTo>
                    <a:pt x="10806" y="8522"/>
                    <a:pt x="10964" y="8711"/>
                    <a:pt x="10964" y="8900"/>
                  </a:cubicBezTo>
                  <a:cubicBezTo>
                    <a:pt x="10964" y="9153"/>
                    <a:pt x="10806" y="9342"/>
                    <a:pt x="10554" y="9342"/>
                  </a:cubicBezTo>
                  <a:lnTo>
                    <a:pt x="5608" y="9342"/>
                  </a:lnTo>
                  <a:cubicBezTo>
                    <a:pt x="5356" y="9342"/>
                    <a:pt x="5167" y="9153"/>
                    <a:pt x="5167" y="8900"/>
                  </a:cubicBezTo>
                  <a:cubicBezTo>
                    <a:pt x="5167" y="8680"/>
                    <a:pt x="5356" y="8522"/>
                    <a:pt x="5608" y="8522"/>
                  </a:cubicBezTo>
                  <a:close/>
                  <a:moveTo>
                    <a:pt x="3088" y="5592"/>
                  </a:moveTo>
                  <a:cubicBezTo>
                    <a:pt x="3308" y="5592"/>
                    <a:pt x="3497" y="5813"/>
                    <a:pt x="3497" y="6002"/>
                  </a:cubicBezTo>
                  <a:lnTo>
                    <a:pt x="3497" y="6286"/>
                  </a:lnTo>
                  <a:cubicBezTo>
                    <a:pt x="3970" y="6443"/>
                    <a:pt x="4348" y="6916"/>
                    <a:pt x="4348" y="7451"/>
                  </a:cubicBezTo>
                  <a:cubicBezTo>
                    <a:pt x="4348" y="7703"/>
                    <a:pt x="4159" y="7861"/>
                    <a:pt x="3907" y="7861"/>
                  </a:cubicBezTo>
                  <a:cubicBezTo>
                    <a:pt x="3655" y="7861"/>
                    <a:pt x="3497" y="7640"/>
                    <a:pt x="3497" y="7451"/>
                  </a:cubicBezTo>
                  <a:cubicBezTo>
                    <a:pt x="3497" y="7231"/>
                    <a:pt x="3308" y="7010"/>
                    <a:pt x="3088" y="7010"/>
                  </a:cubicBezTo>
                  <a:cubicBezTo>
                    <a:pt x="2836" y="7010"/>
                    <a:pt x="2678" y="7231"/>
                    <a:pt x="2678" y="7451"/>
                  </a:cubicBezTo>
                  <a:cubicBezTo>
                    <a:pt x="2678" y="7703"/>
                    <a:pt x="3025" y="7924"/>
                    <a:pt x="3340" y="8176"/>
                  </a:cubicBezTo>
                  <a:cubicBezTo>
                    <a:pt x="3781" y="8491"/>
                    <a:pt x="4348" y="8869"/>
                    <a:pt x="4348" y="9531"/>
                  </a:cubicBezTo>
                  <a:cubicBezTo>
                    <a:pt x="4348" y="10098"/>
                    <a:pt x="3970" y="10539"/>
                    <a:pt x="3497" y="10728"/>
                  </a:cubicBezTo>
                  <a:lnTo>
                    <a:pt x="3497" y="11011"/>
                  </a:lnTo>
                  <a:cubicBezTo>
                    <a:pt x="3497" y="11232"/>
                    <a:pt x="3308" y="11452"/>
                    <a:pt x="3088" y="11452"/>
                  </a:cubicBezTo>
                  <a:cubicBezTo>
                    <a:pt x="2836" y="11452"/>
                    <a:pt x="2678" y="11232"/>
                    <a:pt x="2678" y="11011"/>
                  </a:cubicBezTo>
                  <a:lnTo>
                    <a:pt x="2678" y="10728"/>
                  </a:lnTo>
                  <a:cubicBezTo>
                    <a:pt x="2206" y="10570"/>
                    <a:pt x="1859" y="10098"/>
                    <a:pt x="1859" y="9531"/>
                  </a:cubicBezTo>
                  <a:cubicBezTo>
                    <a:pt x="1859" y="9310"/>
                    <a:pt x="2048" y="9121"/>
                    <a:pt x="2300" y="9121"/>
                  </a:cubicBezTo>
                  <a:cubicBezTo>
                    <a:pt x="2521" y="9121"/>
                    <a:pt x="2678" y="9310"/>
                    <a:pt x="2678" y="9531"/>
                  </a:cubicBezTo>
                  <a:cubicBezTo>
                    <a:pt x="2678" y="9783"/>
                    <a:pt x="2867" y="9940"/>
                    <a:pt x="3088" y="9940"/>
                  </a:cubicBezTo>
                  <a:cubicBezTo>
                    <a:pt x="3308" y="9940"/>
                    <a:pt x="3497" y="9751"/>
                    <a:pt x="3497" y="9531"/>
                  </a:cubicBezTo>
                  <a:cubicBezTo>
                    <a:pt x="3497" y="9310"/>
                    <a:pt x="3182" y="9089"/>
                    <a:pt x="2836" y="8837"/>
                  </a:cubicBezTo>
                  <a:cubicBezTo>
                    <a:pt x="2395" y="8522"/>
                    <a:pt x="1859" y="8113"/>
                    <a:pt x="1859" y="7451"/>
                  </a:cubicBezTo>
                  <a:cubicBezTo>
                    <a:pt x="1859" y="6916"/>
                    <a:pt x="2206" y="6475"/>
                    <a:pt x="2678" y="6286"/>
                  </a:cubicBezTo>
                  <a:lnTo>
                    <a:pt x="2678" y="6002"/>
                  </a:lnTo>
                  <a:cubicBezTo>
                    <a:pt x="2678" y="5750"/>
                    <a:pt x="2867" y="5592"/>
                    <a:pt x="3088" y="5592"/>
                  </a:cubicBezTo>
                  <a:close/>
                  <a:moveTo>
                    <a:pt x="10554" y="11011"/>
                  </a:moveTo>
                  <a:cubicBezTo>
                    <a:pt x="10806" y="11011"/>
                    <a:pt x="10964" y="11200"/>
                    <a:pt x="10964" y="11452"/>
                  </a:cubicBezTo>
                  <a:cubicBezTo>
                    <a:pt x="10964" y="11641"/>
                    <a:pt x="10806" y="11830"/>
                    <a:pt x="10554" y="11830"/>
                  </a:cubicBezTo>
                  <a:lnTo>
                    <a:pt x="5608" y="11830"/>
                  </a:lnTo>
                  <a:cubicBezTo>
                    <a:pt x="5356" y="11830"/>
                    <a:pt x="5167" y="11641"/>
                    <a:pt x="5167" y="11452"/>
                  </a:cubicBezTo>
                  <a:cubicBezTo>
                    <a:pt x="5167" y="11200"/>
                    <a:pt x="5356" y="11011"/>
                    <a:pt x="5608" y="11011"/>
                  </a:cubicBezTo>
                  <a:close/>
                  <a:moveTo>
                    <a:pt x="10933" y="1"/>
                  </a:moveTo>
                  <a:cubicBezTo>
                    <a:pt x="10599" y="1"/>
                    <a:pt x="10280" y="176"/>
                    <a:pt x="10113" y="489"/>
                  </a:cubicBezTo>
                  <a:lnTo>
                    <a:pt x="7877" y="4395"/>
                  </a:lnTo>
                  <a:lnTo>
                    <a:pt x="1229" y="4395"/>
                  </a:lnTo>
                  <a:cubicBezTo>
                    <a:pt x="567" y="4395"/>
                    <a:pt x="0" y="4931"/>
                    <a:pt x="0" y="5592"/>
                  </a:cubicBezTo>
                  <a:lnTo>
                    <a:pt x="0" y="11389"/>
                  </a:lnTo>
                  <a:cubicBezTo>
                    <a:pt x="0" y="12051"/>
                    <a:pt x="567" y="12618"/>
                    <a:pt x="1229" y="12618"/>
                  </a:cubicBezTo>
                  <a:lnTo>
                    <a:pt x="11437" y="12618"/>
                  </a:lnTo>
                  <a:cubicBezTo>
                    <a:pt x="12098" y="12618"/>
                    <a:pt x="12697" y="12082"/>
                    <a:pt x="12697" y="11389"/>
                  </a:cubicBezTo>
                  <a:lnTo>
                    <a:pt x="12697" y="5592"/>
                  </a:lnTo>
                  <a:cubicBezTo>
                    <a:pt x="12602" y="4931"/>
                    <a:pt x="12067" y="4395"/>
                    <a:pt x="11374" y="4395"/>
                  </a:cubicBezTo>
                  <a:lnTo>
                    <a:pt x="11027" y="4395"/>
                  </a:lnTo>
                  <a:lnTo>
                    <a:pt x="12476" y="1875"/>
                  </a:lnTo>
                  <a:cubicBezTo>
                    <a:pt x="12760" y="1402"/>
                    <a:pt x="12602" y="804"/>
                    <a:pt x="12130" y="583"/>
                  </a:cubicBezTo>
                  <a:lnTo>
                    <a:pt x="11437" y="142"/>
                  </a:lnTo>
                  <a:cubicBezTo>
                    <a:pt x="11277" y="46"/>
                    <a:pt x="11103" y="1"/>
                    <a:pt x="109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grpSp>
          <p:nvGrpSpPr>
            <p:cNvPr id="223" name="Google Shape;10118;p74"/>
            <p:cNvGrpSpPr/>
            <p:nvPr/>
          </p:nvGrpSpPr>
          <p:grpSpPr>
            <a:xfrm>
              <a:off x="11767951" y="2764178"/>
              <a:ext cx="498284" cy="505891"/>
              <a:chOff x="-59400775" y="4084200"/>
              <a:chExt cx="311125" cy="315875"/>
            </a:xfrm>
            <a:grpFill/>
          </p:grpSpPr>
          <p:sp>
            <p:nvSpPr>
              <p:cNvPr id="224" name="Google Shape;10119;p74"/>
              <p:cNvSpPr/>
              <p:nvPr/>
            </p:nvSpPr>
            <p:spPr>
              <a:xfrm>
                <a:off x="-59400775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796" y="851"/>
                    </a:moveTo>
                    <a:cubicBezTo>
                      <a:pt x="2048" y="851"/>
                      <a:pt x="2237" y="1071"/>
                      <a:pt x="2237" y="1260"/>
                    </a:cubicBezTo>
                    <a:cubicBezTo>
                      <a:pt x="2237" y="1449"/>
                      <a:pt x="2048" y="1701"/>
                      <a:pt x="1796" y="1701"/>
                    </a:cubicBezTo>
                    <a:cubicBezTo>
                      <a:pt x="1576" y="1701"/>
                      <a:pt x="1418" y="1481"/>
                      <a:pt x="1418" y="1260"/>
                    </a:cubicBezTo>
                    <a:cubicBezTo>
                      <a:pt x="1418" y="1008"/>
                      <a:pt x="1576" y="851"/>
                      <a:pt x="1796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cubicBezTo>
                      <a:pt x="0" y="2741"/>
                      <a:pt x="536" y="3308"/>
                      <a:pt x="1229" y="3308"/>
                    </a:cubicBezTo>
                    <a:lnTo>
                      <a:pt x="2332" y="3308"/>
                    </a:lnTo>
                    <a:cubicBezTo>
                      <a:pt x="2993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25" name="Google Shape;10120;p74"/>
              <p:cNvSpPr/>
              <p:nvPr/>
            </p:nvSpPr>
            <p:spPr>
              <a:xfrm>
                <a:off x="-59400000" y="4084200"/>
                <a:ext cx="89825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3" h="8508" extrusionOk="0">
                    <a:moveTo>
                      <a:pt x="1734" y="1607"/>
                    </a:moveTo>
                    <a:cubicBezTo>
                      <a:pt x="1923" y="1607"/>
                      <a:pt x="2175" y="1797"/>
                      <a:pt x="2175" y="2049"/>
                    </a:cubicBezTo>
                    <a:lnTo>
                      <a:pt x="2175" y="7278"/>
                    </a:lnTo>
                    <a:cubicBezTo>
                      <a:pt x="2175" y="7499"/>
                      <a:pt x="1986" y="7656"/>
                      <a:pt x="1734" y="7656"/>
                    </a:cubicBezTo>
                    <a:cubicBezTo>
                      <a:pt x="1513" y="7656"/>
                      <a:pt x="1356" y="7467"/>
                      <a:pt x="1356" y="7278"/>
                    </a:cubicBezTo>
                    <a:lnTo>
                      <a:pt x="1356" y="2049"/>
                    </a:lnTo>
                    <a:cubicBezTo>
                      <a:pt x="1356" y="1797"/>
                      <a:pt x="1545" y="1607"/>
                      <a:pt x="1734" y="1607"/>
                    </a:cubicBezTo>
                    <a:close/>
                    <a:moveTo>
                      <a:pt x="1230" y="1"/>
                    </a:moveTo>
                    <a:cubicBezTo>
                      <a:pt x="568" y="1"/>
                      <a:pt x="1" y="536"/>
                      <a:pt x="1" y="1198"/>
                    </a:cubicBezTo>
                    <a:lnTo>
                      <a:pt x="1" y="8507"/>
                    </a:lnTo>
                    <a:lnTo>
                      <a:pt x="3593" y="8507"/>
                    </a:lnTo>
                    <a:lnTo>
                      <a:pt x="3593" y="1198"/>
                    </a:lnTo>
                    <a:cubicBezTo>
                      <a:pt x="3561" y="536"/>
                      <a:pt x="2994" y="1"/>
                      <a:pt x="23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26" name="Google Shape;10121;p74"/>
              <p:cNvSpPr/>
              <p:nvPr/>
            </p:nvSpPr>
            <p:spPr>
              <a:xfrm>
                <a:off x="-59290500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796" y="851"/>
                    </a:moveTo>
                    <a:cubicBezTo>
                      <a:pt x="2048" y="851"/>
                      <a:pt x="2205" y="1071"/>
                      <a:pt x="2205" y="1260"/>
                    </a:cubicBezTo>
                    <a:cubicBezTo>
                      <a:pt x="2205" y="1449"/>
                      <a:pt x="2016" y="1701"/>
                      <a:pt x="1796" y="1701"/>
                    </a:cubicBezTo>
                    <a:cubicBezTo>
                      <a:pt x="1575" y="1701"/>
                      <a:pt x="1386" y="1481"/>
                      <a:pt x="1386" y="1260"/>
                    </a:cubicBezTo>
                    <a:cubicBezTo>
                      <a:pt x="1386" y="1008"/>
                      <a:pt x="1575" y="851"/>
                      <a:pt x="1796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cubicBezTo>
                      <a:pt x="0" y="2741"/>
                      <a:pt x="536" y="3308"/>
                      <a:pt x="1260" y="3308"/>
                    </a:cubicBezTo>
                    <a:lnTo>
                      <a:pt x="2363" y="3308"/>
                    </a:lnTo>
                    <a:cubicBezTo>
                      <a:pt x="3025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27" name="Google Shape;10122;p74"/>
              <p:cNvSpPr/>
              <p:nvPr/>
            </p:nvSpPr>
            <p:spPr>
              <a:xfrm>
                <a:off x="-59290500" y="4084200"/>
                <a:ext cx="89800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8508" extrusionOk="0">
                    <a:moveTo>
                      <a:pt x="1796" y="1607"/>
                    </a:moveTo>
                    <a:cubicBezTo>
                      <a:pt x="2048" y="1607"/>
                      <a:pt x="2205" y="1797"/>
                      <a:pt x="2205" y="2049"/>
                    </a:cubicBezTo>
                    <a:lnTo>
                      <a:pt x="2205" y="7278"/>
                    </a:lnTo>
                    <a:cubicBezTo>
                      <a:pt x="2205" y="7499"/>
                      <a:pt x="2016" y="7656"/>
                      <a:pt x="1796" y="7656"/>
                    </a:cubicBezTo>
                    <a:cubicBezTo>
                      <a:pt x="1607" y="7656"/>
                      <a:pt x="1386" y="7467"/>
                      <a:pt x="1386" y="7278"/>
                    </a:cubicBezTo>
                    <a:lnTo>
                      <a:pt x="1386" y="2049"/>
                    </a:lnTo>
                    <a:cubicBezTo>
                      <a:pt x="1386" y="1797"/>
                      <a:pt x="1575" y="1607"/>
                      <a:pt x="1796" y="1607"/>
                    </a:cubicBezTo>
                    <a:close/>
                    <a:moveTo>
                      <a:pt x="1260" y="1"/>
                    </a:moveTo>
                    <a:cubicBezTo>
                      <a:pt x="599" y="1"/>
                      <a:pt x="0" y="536"/>
                      <a:pt x="0" y="1198"/>
                    </a:cubicBezTo>
                    <a:lnTo>
                      <a:pt x="0" y="8507"/>
                    </a:lnTo>
                    <a:lnTo>
                      <a:pt x="3592" y="8507"/>
                    </a:lnTo>
                    <a:lnTo>
                      <a:pt x="3592" y="1198"/>
                    </a:lnTo>
                    <a:cubicBezTo>
                      <a:pt x="3592" y="536"/>
                      <a:pt x="3025" y="1"/>
                      <a:pt x="2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28" name="Google Shape;10123;p74"/>
              <p:cNvSpPr/>
              <p:nvPr/>
            </p:nvSpPr>
            <p:spPr>
              <a:xfrm>
                <a:off x="-59181025" y="4317350"/>
                <a:ext cx="89800" cy="82725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309" extrusionOk="0">
                    <a:moveTo>
                      <a:pt x="1828" y="851"/>
                    </a:moveTo>
                    <a:cubicBezTo>
                      <a:pt x="2080" y="851"/>
                      <a:pt x="2269" y="1071"/>
                      <a:pt x="2269" y="1260"/>
                    </a:cubicBezTo>
                    <a:cubicBezTo>
                      <a:pt x="2269" y="1449"/>
                      <a:pt x="2080" y="1701"/>
                      <a:pt x="1828" y="1701"/>
                    </a:cubicBezTo>
                    <a:cubicBezTo>
                      <a:pt x="1607" y="1701"/>
                      <a:pt x="1450" y="1481"/>
                      <a:pt x="1450" y="1260"/>
                    </a:cubicBezTo>
                    <a:cubicBezTo>
                      <a:pt x="1450" y="1008"/>
                      <a:pt x="1607" y="851"/>
                      <a:pt x="1828" y="851"/>
                    </a:cubicBezTo>
                    <a:close/>
                    <a:moveTo>
                      <a:pt x="0" y="0"/>
                    </a:moveTo>
                    <a:lnTo>
                      <a:pt x="0" y="2079"/>
                    </a:lnTo>
                    <a:lnTo>
                      <a:pt x="32" y="2079"/>
                    </a:lnTo>
                    <a:cubicBezTo>
                      <a:pt x="32" y="2741"/>
                      <a:pt x="567" y="3308"/>
                      <a:pt x="1261" y="3308"/>
                    </a:cubicBezTo>
                    <a:lnTo>
                      <a:pt x="2363" y="3308"/>
                    </a:lnTo>
                    <a:cubicBezTo>
                      <a:pt x="3025" y="3308"/>
                      <a:pt x="3592" y="2741"/>
                      <a:pt x="3592" y="2079"/>
                    </a:cubicBezTo>
                    <a:lnTo>
                      <a:pt x="35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29" name="Google Shape;10124;p74"/>
              <p:cNvSpPr/>
              <p:nvPr/>
            </p:nvSpPr>
            <p:spPr>
              <a:xfrm>
                <a:off x="-59179450" y="4084200"/>
                <a:ext cx="89800" cy="21270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8508" extrusionOk="0">
                    <a:moveTo>
                      <a:pt x="1733" y="1607"/>
                    </a:moveTo>
                    <a:cubicBezTo>
                      <a:pt x="1922" y="1607"/>
                      <a:pt x="2174" y="1797"/>
                      <a:pt x="2174" y="2049"/>
                    </a:cubicBezTo>
                    <a:lnTo>
                      <a:pt x="2174" y="7278"/>
                    </a:lnTo>
                    <a:cubicBezTo>
                      <a:pt x="2174" y="7499"/>
                      <a:pt x="1985" y="7656"/>
                      <a:pt x="1733" y="7656"/>
                    </a:cubicBezTo>
                    <a:cubicBezTo>
                      <a:pt x="1513" y="7656"/>
                      <a:pt x="1355" y="7467"/>
                      <a:pt x="1355" y="7278"/>
                    </a:cubicBezTo>
                    <a:lnTo>
                      <a:pt x="1355" y="2049"/>
                    </a:lnTo>
                    <a:cubicBezTo>
                      <a:pt x="1355" y="1797"/>
                      <a:pt x="1544" y="1607"/>
                      <a:pt x="1733" y="1607"/>
                    </a:cubicBezTo>
                    <a:close/>
                    <a:moveTo>
                      <a:pt x="1229" y="1"/>
                    </a:moveTo>
                    <a:cubicBezTo>
                      <a:pt x="567" y="1"/>
                      <a:pt x="0" y="536"/>
                      <a:pt x="0" y="1198"/>
                    </a:cubicBezTo>
                    <a:lnTo>
                      <a:pt x="0" y="8507"/>
                    </a:lnTo>
                    <a:lnTo>
                      <a:pt x="3592" y="8507"/>
                    </a:lnTo>
                    <a:lnTo>
                      <a:pt x="3592" y="1198"/>
                    </a:lnTo>
                    <a:cubicBezTo>
                      <a:pt x="3560" y="536"/>
                      <a:pt x="2993" y="1"/>
                      <a:pt x="23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234" name="Google Shape;10129;p74"/>
            <p:cNvGrpSpPr/>
            <p:nvPr/>
          </p:nvGrpSpPr>
          <p:grpSpPr>
            <a:xfrm>
              <a:off x="8061811" y="1613794"/>
              <a:ext cx="607772" cy="714064"/>
              <a:chOff x="-64022550" y="3727425"/>
              <a:chExt cx="270175" cy="317425"/>
            </a:xfrm>
            <a:grpFill/>
          </p:grpSpPr>
          <p:sp>
            <p:nvSpPr>
              <p:cNvPr id="235" name="Google Shape;10130;p74"/>
              <p:cNvSpPr/>
              <p:nvPr/>
            </p:nvSpPr>
            <p:spPr>
              <a:xfrm>
                <a:off x="-64022550" y="3912500"/>
                <a:ext cx="270175" cy="90600"/>
              </a:xfrm>
              <a:custGeom>
                <a:avLst/>
                <a:gdLst/>
                <a:ahLst/>
                <a:cxnLst/>
                <a:rect l="l" t="t" r="r" b="b"/>
                <a:pathLst>
                  <a:path w="10807" h="3624" extrusionOk="0">
                    <a:moveTo>
                      <a:pt x="2111" y="1"/>
                    </a:moveTo>
                    <a:cubicBezTo>
                      <a:pt x="945" y="1"/>
                      <a:pt x="0" y="946"/>
                      <a:pt x="0" y="2080"/>
                    </a:cubicBezTo>
                    <a:lnTo>
                      <a:pt x="0" y="3183"/>
                    </a:lnTo>
                    <a:cubicBezTo>
                      <a:pt x="0" y="3435"/>
                      <a:pt x="221" y="3624"/>
                      <a:pt x="441" y="3624"/>
                    </a:cubicBezTo>
                    <a:lnTo>
                      <a:pt x="10365" y="3624"/>
                    </a:lnTo>
                    <a:cubicBezTo>
                      <a:pt x="10618" y="3624"/>
                      <a:pt x="10807" y="3435"/>
                      <a:pt x="10807" y="3183"/>
                    </a:cubicBezTo>
                    <a:lnTo>
                      <a:pt x="10807" y="2080"/>
                    </a:lnTo>
                    <a:cubicBezTo>
                      <a:pt x="10807" y="946"/>
                      <a:pt x="9861" y="1"/>
                      <a:pt x="872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36" name="Google Shape;10131;p74"/>
              <p:cNvSpPr/>
              <p:nvPr/>
            </p:nvSpPr>
            <p:spPr>
              <a:xfrm>
                <a:off x="-64000500" y="4023550"/>
                <a:ext cx="227650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9106" h="852" extrusionOk="0">
                    <a:moveTo>
                      <a:pt x="0" y="1"/>
                    </a:moveTo>
                    <a:lnTo>
                      <a:pt x="0" y="442"/>
                    </a:lnTo>
                    <a:cubicBezTo>
                      <a:pt x="0" y="694"/>
                      <a:pt x="190" y="851"/>
                      <a:pt x="442" y="851"/>
                    </a:cubicBezTo>
                    <a:lnTo>
                      <a:pt x="8696" y="851"/>
                    </a:lnTo>
                    <a:cubicBezTo>
                      <a:pt x="8948" y="851"/>
                      <a:pt x="9105" y="631"/>
                      <a:pt x="9105" y="442"/>
                    </a:cubicBezTo>
                    <a:lnTo>
                      <a:pt x="910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37" name="Google Shape;10132;p74"/>
              <p:cNvSpPr/>
              <p:nvPr/>
            </p:nvSpPr>
            <p:spPr>
              <a:xfrm>
                <a:off x="-63960325" y="3727425"/>
                <a:ext cx="144925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5797" h="6617" extrusionOk="0">
                    <a:moveTo>
                      <a:pt x="2930" y="0"/>
                    </a:moveTo>
                    <a:cubicBezTo>
                      <a:pt x="1292" y="0"/>
                      <a:pt x="0" y="1292"/>
                      <a:pt x="0" y="2867"/>
                    </a:cubicBezTo>
                    <a:cubicBezTo>
                      <a:pt x="32" y="3812"/>
                      <a:pt x="504" y="4694"/>
                      <a:pt x="1260" y="5230"/>
                    </a:cubicBezTo>
                    <a:lnTo>
                      <a:pt x="1260" y="6616"/>
                    </a:lnTo>
                    <a:lnTo>
                      <a:pt x="4568" y="6616"/>
                    </a:lnTo>
                    <a:lnTo>
                      <a:pt x="4568" y="5230"/>
                    </a:lnTo>
                    <a:cubicBezTo>
                      <a:pt x="5356" y="4694"/>
                      <a:pt x="5797" y="3812"/>
                      <a:pt x="5797" y="2867"/>
                    </a:cubicBezTo>
                    <a:cubicBezTo>
                      <a:pt x="5797" y="1260"/>
                      <a:pt x="4505" y="0"/>
                      <a:pt x="29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259" name="Google Shape;10154;p74"/>
            <p:cNvGrpSpPr/>
            <p:nvPr/>
          </p:nvGrpSpPr>
          <p:grpSpPr>
            <a:xfrm>
              <a:off x="8171512" y="3640450"/>
              <a:ext cx="558124" cy="557947"/>
              <a:chOff x="-60255350" y="3733825"/>
              <a:chExt cx="316650" cy="316550"/>
            </a:xfrm>
            <a:grpFill/>
          </p:grpSpPr>
          <p:sp>
            <p:nvSpPr>
              <p:cNvPr id="260" name="Google Shape;10155;p74"/>
              <p:cNvSpPr/>
              <p:nvPr/>
            </p:nvSpPr>
            <p:spPr>
              <a:xfrm>
                <a:off x="-60218325" y="3733825"/>
                <a:ext cx="235525" cy="316550"/>
              </a:xfrm>
              <a:custGeom>
                <a:avLst/>
                <a:gdLst/>
                <a:ahLst/>
                <a:cxnLst/>
                <a:rect l="l" t="t" r="r" b="b"/>
                <a:pathLst>
                  <a:path w="9421" h="12662" extrusionOk="0">
                    <a:moveTo>
                      <a:pt x="4821" y="1666"/>
                    </a:moveTo>
                    <a:cubicBezTo>
                      <a:pt x="5073" y="1666"/>
                      <a:pt x="5262" y="1886"/>
                      <a:pt x="5262" y="2075"/>
                    </a:cubicBezTo>
                    <a:lnTo>
                      <a:pt x="5262" y="2359"/>
                    </a:lnTo>
                    <a:cubicBezTo>
                      <a:pt x="5734" y="2485"/>
                      <a:pt x="6081" y="2989"/>
                      <a:pt x="6081" y="3525"/>
                    </a:cubicBezTo>
                    <a:cubicBezTo>
                      <a:pt x="6081" y="3777"/>
                      <a:pt x="5892" y="3934"/>
                      <a:pt x="5640" y="3934"/>
                    </a:cubicBezTo>
                    <a:cubicBezTo>
                      <a:pt x="5419" y="3934"/>
                      <a:pt x="5262" y="3714"/>
                      <a:pt x="5262" y="3525"/>
                    </a:cubicBezTo>
                    <a:cubicBezTo>
                      <a:pt x="5262" y="3273"/>
                      <a:pt x="5073" y="3084"/>
                      <a:pt x="4821" y="3084"/>
                    </a:cubicBezTo>
                    <a:cubicBezTo>
                      <a:pt x="4569" y="3084"/>
                      <a:pt x="4411" y="3273"/>
                      <a:pt x="4411" y="3525"/>
                    </a:cubicBezTo>
                    <a:cubicBezTo>
                      <a:pt x="4411" y="3777"/>
                      <a:pt x="4789" y="3997"/>
                      <a:pt x="5104" y="4249"/>
                    </a:cubicBezTo>
                    <a:cubicBezTo>
                      <a:pt x="5514" y="4564"/>
                      <a:pt x="6081" y="4942"/>
                      <a:pt x="6081" y="5604"/>
                    </a:cubicBezTo>
                    <a:cubicBezTo>
                      <a:pt x="6081" y="6171"/>
                      <a:pt x="5734" y="6612"/>
                      <a:pt x="5262" y="6801"/>
                    </a:cubicBezTo>
                    <a:lnTo>
                      <a:pt x="5262" y="7085"/>
                    </a:lnTo>
                    <a:cubicBezTo>
                      <a:pt x="5262" y="7305"/>
                      <a:pt x="5041" y="7463"/>
                      <a:pt x="4821" y="7463"/>
                    </a:cubicBezTo>
                    <a:cubicBezTo>
                      <a:pt x="4569" y="7463"/>
                      <a:pt x="4411" y="7274"/>
                      <a:pt x="4411" y="7085"/>
                    </a:cubicBezTo>
                    <a:lnTo>
                      <a:pt x="4411" y="6801"/>
                    </a:lnTo>
                    <a:cubicBezTo>
                      <a:pt x="3938" y="6644"/>
                      <a:pt x="3592" y="6171"/>
                      <a:pt x="3592" y="5604"/>
                    </a:cubicBezTo>
                    <a:cubicBezTo>
                      <a:pt x="3592" y="5383"/>
                      <a:pt x="3781" y="5194"/>
                      <a:pt x="4033" y="5194"/>
                    </a:cubicBezTo>
                    <a:cubicBezTo>
                      <a:pt x="4253" y="5194"/>
                      <a:pt x="4411" y="5383"/>
                      <a:pt x="4411" y="5604"/>
                    </a:cubicBezTo>
                    <a:cubicBezTo>
                      <a:pt x="4411" y="5856"/>
                      <a:pt x="4632" y="6014"/>
                      <a:pt x="4821" y="6014"/>
                    </a:cubicBezTo>
                    <a:cubicBezTo>
                      <a:pt x="5041" y="6014"/>
                      <a:pt x="5262" y="5824"/>
                      <a:pt x="5262" y="5604"/>
                    </a:cubicBezTo>
                    <a:cubicBezTo>
                      <a:pt x="5262" y="5383"/>
                      <a:pt x="4947" y="5131"/>
                      <a:pt x="4569" y="4911"/>
                    </a:cubicBezTo>
                    <a:cubicBezTo>
                      <a:pt x="4159" y="4596"/>
                      <a:pt x="3592" y="4186"/>
                      <a:pt x="3592" y="3525"/>
                    </a:cubicBezTo>
                    <a:cubicBezTo>
                      <a:pt x="3592" y="2989"/>
                      <a:pt x="3938" y="2548"/>
                      <a:pt x="4411" y="2359"/>
                    </a:cubicBezTo>
                    <a:lnTo>
                      <a:pt x="4411" y="2075"/>
                    </a:lnTo>
                    <a:cubicBezTo>
                      <a:pt x="4411" y="1823"/>
                      <a:pt x="4632" y="1666"/>
                      <a:pt x="4821" y="1666"/>
                    </a:cubicBezTo>
                    <a:close/>
                    <a:moveTo>
                      <a:pt x="6081" y="9385"/>
                    </a:moveTo>
                    <a:lnTo>
                      <a:pt x="6081" y="10235"/>
                    </a:lnTo>
                    <a:lnTo>
                      <a:pt x="3592" y="10235"/>
                    </a:lnTo>
                    <a:lnTo>
                      <a:pt x="3592" y="9385"/>
                    </a:lnTo>
                    <a:close/>
                    <a:moveTo>
                      <a:pt x="4801" y="0"/>
                    </a:moveTo>
                    <a:cubicBezTo>
                      <a:pt x="4498" y="0"/>
                      <a:pt x="4188" y="29"/>
                      <a:pt x="3875" y="91"/>
                    </a:cubicBezTo>
                    <a:cubicBezTo>
                      <a:pt x="2111" y="500"/>
                      <a:pt x="693" y="1949"/>
                      <a:pt x="378" y="3714"/>
                    </a:cubicBezTo>
                    <a:cubicBezTo>
                      <a:pt x="0" y="5698"/>
                      <a:pt x="1008" y="7652"/>
                      <a:pt x="2773" y="8565"/>
                    </a:cubicBezTo>
                    <a:lnTo>
                      <a:pt x="2773" y="10582"/>
                    </a:lnTo>
                    <a:cubicBezTo>
                      <a:pt x="2773" y="11716"/>
                      <a:pt x="3718" y="12661"/>
                      <a:pt x="4852" y="12661"/>
                    </a:cubicBezTo>
                    <a:cubicBezTo>
                      <a:pt x="5986" y="12661"/>
                      <a:pt x="6963" y="11716"/>
                      <a:pt x="6963" y="10582"/>
                    </a:cubicBezTo>
                    <a:lnTo>
                      <a:pt x="6963" y="8565"/>
                    </a:lnTo>
                    <a:cubicBezTo>
                      <a:pt x="8444" y="7778"/>
                      <a:pt x="9420" y="6234"/>
                      <a:pt x="9420" y="4501"/>
                    </a:cubicBezTo>
                    <a:cubicBezTo>
                      <a:pt x="9392" y="2000"/>
                      <a:pt x="7308" y="0"/>
                      <a:pt x="480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61" name="Google Shape;10156;p74"/>
              <p:cNvSpPr/>
              <p:nvPr/>
            </p:nvSpPr>
            <p:spPr>
              <a:xfrm>
                <a:off x="-60255350" y="3844775"/>
                <a:ext cx="346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820" extrusionOk="0">
                    <a:moveTo>
                      <a:pt x="379" y="0"/>
                    </a:moveTo>
                    <a:cubicBezTo>
                      <a:pt x="158" y="0"/>
                      <a:pt x="1" y="189"/>
                      <a:pt x="1" y="378"/>
                    </a:cubicBezTo>
                    <a:cubicBezTo>
                      <a:pt x="1" y="630"/>
                      <a:pt x="190" y="819"/>
                      <a:pt x="379" y="819"/>
                    </a:cubicBezTo>
                    <a:lnTo>
                      <a:pt x="946" y="819"/>
                    </a:lnTo>
                    <a:cubicBezTo>
                      <a:pt x="1166" y="819"/>
                      <a:pt x="1387" y="630"/>
                      <a:pt x="1387" y="378"/>
                    </a:cubicBezTo>
                    <a:cubicBezTo>
                      <a:pt x="1387" y="158"/>
                      <a:pt x="1166" y="0"/>
                      <a:pt x="94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62" name="Google Shape;10157;p74"/>
              <p:cNvSpPr/>
              <p:nvPr/>
            </p:nvSpPr>
            <p:spPr>
              <a:xfrm>
                <a:off x="-59974175" y="3844775"/>
                <a:ext cx="35475" cy="205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20" extrusionOk="0">
                    <a:moveTo>
                      <a:pt x="442" y="0"/>
                    </a:moveTo>
                    <a:cubicBezTo>
                      <a:pt x="221" y="0"/>
                      <a:pt x="1" y="189"/>
                      <a:pt x="1" y="378"/>
                    </a:cubicBezTo>
                    <a:cubicBezTo>
                      <a:pt x="1" y="630"/>
                      <a:pt x="221" y="819"/>
                      <a:pt x="442" y="819"/>
                    </a:cubicBezTo>
                    <a:lnTo>
                      <a:pt x="1009" y="819"/>
                    </a:lnTo>
                    <a:cubicBezTo>
                      <a:pt x="1230" y="819"/>
                      <a:pt x="1387" y="630"/>
                      <a:pt x="1387" y="378"/>
                    </a:cubicBezTo>
                    <a:cubicBezTo>
                      <a:pt x="1419" y="158"/>
                      <a:pt x="1230" y="0"/>
                      <a:pt x="1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63" name="Google Shape;10158;p74"/>
              <p:cNvSpPr/>
              <p:nvPr/>
            </p:nvSpPr>
            <p:spPr>
              <a:xfrm>
                <a:off x="-60212825" y="393947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836" y="1"/>
                    </a:moveTo>
                    <a:cubicBezTo>
                      <a:pt x="725" y="1"/>
                      <a:pt x="615" y="40"/>
                      <a:pt x="536" y="119"/>
                    </a:cubicBezTo>
                    <a:lnTo>
                      <a:pt x="158" y="497"/>
                    </a:lnTo>
                    <a:cubicBezTo>
                      <a:pt x="1" y="654"/>
                      <a:pt x="1" y="938"/>
                      <a:pt x="158" y="1096"/>
                    </a:cubicBezTo>
                    <a:cubicBezTo>
                      <a:pt x="237" y="1174"/>
                      <a:pt x="340" y="1214"/>
                      <a:pt x="442" y="1214"/>
                    </a:cubicBezTo>
                    <a:cubicBezTo>
                      <a:pt x="544" y="1214"/>
                      <a:pt x="647" y="1174"/>
                      <a:pt x="725" y="1096"/>
                    </a:cubicBezTo>
                    <a:lnTo>
                      <a:pt x="1135" y="686"/>
                    </a:lnTo>
                    <a:cubicBezTo>
                      <a:pt x="1293" y="528"/>
                      <a:pt x="1293" y="245"/>
                      <a:pt x="1135" y="119"/>
                    </a:cubicBezTo>
                    <a:cubicBezTo>
                      <a:pt x="1056" y="40"/>
                      <a:pt x="946" y="1"/>
                      <a:pt x="8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64" name="Google Shape;10159;p74"/>
              <p:cNvSpPr/>
              <p:nvPr/>
            </p:nvSpPr>
            <p:spPr>
              <a:xfrm>
                <a:off x="-60012750" y="373942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835" y="1"/>
                    </a:moveTo>
                    <a:cubicBezTo>
                      <a:pt x="725" y="1"/>
                      <a:pt x="614" y="40"/>
                      <a:pt x="536" y="119"/>
                    </a:cubicBezTo>
                    <a:lnTo>
                      <a:pt x="126" y="497"/>
                    </a:lnTo>
                    <a:cubicBezTo>
                      <a:pt x="0" y="654"/>
                      <a:pt x="0" y="938"/>
                      <a:pt x="126" y="1095"/>
                    </a:cubicBezTo>
                    <a:cubicBezTo>
                      <a:pt x="205" y="1174"/>
                      <a:pt x="315" y="1213"/>
                      <a:pt x="425" y="1213"/>
                    </a:cubicBezTo>
                    <a:cubicBezTo>
                      <a:pt x="536" y="1213"/>
                      <a:pt x="646" y="1174"/>
                      <a:pt x="725" y="1095"/>
                    </a:cubicBezTo>
                    <a:lnTo>
                      <a:pt x="1134" y="686"/>
                    </a:lnTo>
                    <a:cubicBezTo>
                      <a:pt x="1292" y="560"/>
                      <a:pt x="1292" y="276"/>
                      <a:pt x="1134" y="119"/>
                    </a:cubicBezTo>
                    <a:cubicBezTo>
                      <a:pt x="1056" y="40"/>
                      <a:pt x="945" y="1"/>
                      <a:pt x="83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65" name="Google Shape;10160;p74"/>
              <p:cNvSpPr/>
              <p:nvPr/>
            </p:nvSpPr>
            <p:spPr>
              <a:xfrm>
                <a:off x="-60012750" y="3939475"/>
                <a:ext cx="3230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14" extrusionOk="0">
                    <a:moveTo>
                      <a:pt x="425" y="1"/>
                    </a:moveTo>
                    <a:cubicBezTo>
                      <a:pt x="315" y="1"/>
                      <a:pt x="205" y="40"/>
                      <a:pt x="126" y="119"/>
                    </a:cubicBezTo>
                    <a:cubicBezTo>
                      <a:pt x="0" y="245"/>
                      <a:pt x="0" y="528"/>
                      <a:pt x="126" y="686"/>
                    </a:cubicBezTo>
                    <a:lnTo>
                      <a:pt x="536" y="1096"/>
                    </a:lnTo>
                    <a:cubicBezTo>
                      <a:pt x="614" y="1174"/>
                      <a:pt x="725" y="1214"/>
                      <a:pt x="835" y="1214"/>
                    </a:cubicBezTo>
                    <a:cubicBezTo>
                      <a:pt x="945" y="1214"/>
                      <a:pt x="1056" y="1174"/>
                      <a:pt x="1134" y="1096"/>
                    </a:cubicBezTo>
                    <a:cubicBezTo>
                      <a:pt x="1292" y="938"/>
                      <a:pt x="1292" y="654"/>
                      <a:pt x="1134" y="497"/>
                    </a:cubicBezTo>
                    <a:lnTo>
                      <a:pt x="725" y="119"/>
                    </a:lnTo>
                    <a:cubicBezTo>
                      <a:pt x="646" y="40"/>
                      <a:pt x="536" y="1"/>
                      <a:pt x="4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66" name="Google Shape;10161;p74"/>
              <p:cNvSpPr/>
              <p:nvPr/>
            </p:nvSpPr>
            <p:spPr>
              <a:xfrm>
                <a:off x="-60212825" y="3739425"/>
                <a:ext cx="32325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214" extrusionOk="0">
                    <a:moveTo>
                      <a:pt x="442" y="1"/>
                    </a:moveTo>
                    <a:cubicBezTo>
                      <a:pt x="340" y="1"/>
                      <a:pt x="237" y="40"/>
                      <a:pt x="158" y="119"/>
                    </a:cubicBezTo>
                    <a:cubicBezTo>
                      <a:pt x="1" y="276"/>
                      <a:pt x="1" y="560"/>
                      <a:pt x="158" y="686"/>
                    </a:cubicBezTo>
                    <a:lnTo>
                      <a:pt x="536" y="1095"/>
                    </a:lnTo>
                    <a:cubicBezTo>
                      <a:pt x="615" y="1174"/>
                      <a:pt x="725" y="1213"/>
                      <a:pt x="836" y="1213"/>
                    </a:cubicBezTo>
                    <a:cubicBezTo>
                      <a:pt x="946" y="1213"/>
                      <a:pt x="1056" y="1174"/>
                      <a:pt x="1135" y="1095"/>
                    </a:cubicBezTo>
                    <a:cubicBezTo>
                      <a:pt x="1293" y="938"/>
                      <a:pt x="1293" y="654"/>
                      <a:pt x="1135" y="497"/>
                    </a:cubicBezTo>
                    <a:lnTo>
                      <a:pt x="725" y="119"/>
                    </a:lnTo>
                    <a:cubicBezTo>
                      <a:pt x="647" y="40"/>
                      <a:pt x="544" y="1"/>
                      <a:pt x="44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277" name="Google Shape;10172;p74"/>
            <p:cNvGrpSpPr/>
            <p:nvPr/>
          </p:nvGrpSpPr>
          <p:grpSpPr>
            <a:xfrm>
              <a:off x="9770540" y="1631794"/>
              <a:ext cx="728986" cy="722278"/>
              <a:chOff x="-63679950" y="4093450"/>
              <a:chExt cx="320600" cy="317650"/>
            </a:xfrm>
            <a:grpFill/>
          </p:grpSpPr>
          <p:sp>
            <p:nvSpPr>
              <p:cNvPr id="278" name="Google Shape;10173;p74"/>
              <p:cNvSpPr/>
              <p:nvPr/>
            </p:nvSpPr>
            <p:spPr>
              <a:xfrm>
                <a:off x="-63595650" y="4093450"/>
                <a:ext cx="236300" cy="230425"/>
              </a:xfrm>
              <a:custGeom>
                <a:avLst/>
                <a:gdLst/>
                <a:ahLst/>
                <a:cxnLst/>
                <a:rect l="l" t="t" r="r" b="b"/>
                <a:pathLst>
                  <a:path w="9452" h="9217" extrusionOk="0">
                    <a:moveTo>
                      <a:pt x="3387" y="836"/>
                    </a:moveTo>
                    <a:cubicBezTo>
                      <a:pt x="3497" y="836"/>
                      <a:pt x="3607" y="875"/>
                      <a:pt x="3686" y="954"/>
                    </a:cubicBezTo>
                    <a:cubicBezTo>
                      <a:pt x="3844" y="1111"/>
                      <a:pt x="3844" y="1395"/>
                      <a:pt x="3686" y="1553"/>
                    </a:cubicBezTo>
                    <a:lnTo>
                      <a:pt x="1638" y="3600"/>
                    </a:lnTo>
                    <a:cubicBezTo>
                      <a:pt x="1560" y="3679"/>
                      <a:pt x="1449" y="3718"/>
                      <a:pt x="1339" y="3718"/>
                    </a:cubicBezTo>
                    <a:cubicBezTo>
                      <a:pt x="1229" y="3718"/>
                      <a:pt x="1118" y="3679"/>
                      <a:pt x="1040" y="3600"/>
                    </a:cubicBezTo>
                    <a:cubicBezTo>
                      <a:pt x="882" y="3443"/>
                      <a:pt x="882" y="3159"/>
                      <a:pt x="1040" y="3002"/>
                    </a:cubicBezTo>
                    <a:lnTo>
                      <a:pt x="3088" y="954"/>
                    </a:lnTo>
                    <a:cubicBezTo>
                      <a:pt x="3166" y="875"/>
                      <a:pt x="3277" y="836"/>
                      <a:pt x="3387" y="836"/>
                    </a:cubicBezTo>
                    <a:close/>
                    <a:moveTo>
                      <a:pt x="8081" y="5530"/>
                    </a:moveTo>
                    <a:cubicBezTo>
                      <a:pt x="8191" y="5530"/>
                      <a:pt x="8302" y="5569"/>
                      <a:pt x="8380" y="5648"/>
                    </a:cubicBezTo>
                    <a:cubicBezTo>
                      <a:pt x="8538" y="5806"/>
                      <a:pt x="8538" y="6089"/>
                      <a:pt x="8380" y="6247"/>
                    </a:cubicBezTo>
                    <a:lnTo>
                      <a:pt x="6333" y="8295"/>
                    </a:lnTo>
                    <a:cubicBezTo>
                      <a:pt x="6254" y="8358"/>
                      <a:pt x="6143" y="8389"/>
                      <a:pt x="6033" y="8389"/>
                    </a:cubicBezTo>
                    <a:cubicBezTo>
                      <a:pt x="5923" y="8389"/>
                      <a:pt x="5813" y="8358"/>
                      <a:pt x="5734" y="8295"/>
                    </a:cubicBezTo>
                    <a:cubicBezTo>
                      <a:pt x="5576" y="8137"/>
                      <a:pt x="5576" y="7853"/>
                      <a:pt x="5734" y="7696"/>
                    </a:cubicBezTo>
                    <a:lnTo>
                      <a:pt x="7782" y="5648"/>
                    </a:lnTo>
                    <a:cubicBezTo>
                      <a:pt x="7861" y="5569"/>
                      <a:pt x="7971" y="5530"/>
                      <a:pt x="8081" y="5530"/>
                    </a:cubicBezTo>
                    <a:close/>
                    <a:moveTo>
                      <a:pt x="3414" y="1"/>
                    </a:moveTo>
                    <a:cubicBezTo>
                      <a:pt x="3095" y="1"/>
                      <a:pt x="2772" y="119"/>
                      <a:pt x="2520" y="355"/>
                    </a:cubicBezTo>
                    <a:lnTo>
                      <a:pt x="473" y="2403"/>
                    </a:lnTo>
                    <a:cubicBezTo>
                      <a:pt x="0" y="2876"/>
                      <a:pt x="0" y="3663"/>
                      <a:pt x="473" y="4199"/>
                    </a:cubicBezTo>
                    <a:cubicBezTo>
                      <a:pt x="700" y="4406"/>
                      <a:pt x="1008" y="4544"/>
                      <a:pt x="1345" y="4544"/>
                    </a:cubicBezTo>
                    <a:cubicBezTo>
                      <a:pt x="1522" y="4544"/>
                      <a:pt x="1706" y="4506"/>
                      <a:pt x="1890" y="4419"/>
                    </a:cubicBezTo>
                    <a:lnTo>
                      <a:pt x="4915" y="7444"/>
                    </a:lnTo>
                    <a:cubicBezTo>
                      <a:pt x="4663" y="7980"/>
                      <a:pt x="4789" y="8515"/>
                      <a:pt x="5135" y="8862"/>
                    </a:cubicBezTo>
                    <a:cubicBezTo>
                      <a:pt x="5372" y="9098"/>
                      <a:pt x="5687" y="9216"/>
                      <a:pt x="6010" y="9216"/>
                    </a:cubicBezTo>
                    <a:cubicBezTo>
                      <a:pt x="6333" y="9216"/>
                      <a:pt x="6663" y="9098"/>
                      <a:pt x="6931" y="8862"/>
                    </a:cubicBezTo>
                    <a:lnTo>
                      <a:pt x="8979" y="6814"/>
                    </a:lnTo>
                    <a:cubicBezTo>
                      <a:pt x="9452" y="6341"/>
                      <a:pt x="9452" y="5554"/>
                      <a:pt x="8979" y="5050"/>
                    </a:cubicBezTo>
                    <a:cubicBezTo>
                      <a:pt x="8757" y="4828"/>
                      <a:pt x="8445" y="4696"/>
                      <a:pt x="8117" y="4696"/>
                    </a:cubicBezTo>
                    <a:cubicBezTo>
                      <a:pt x="7933" y="4696"/>
                      <a:pt x="7743" y="4738"/>
                      <a:pt x="7561" y="4829"/>
                    </a:cubicBezTo>
                    <a:lnTo>
                      <a:pt x="4505" y="1773"/>
                    </a:lnTo>
                    <a:cubicBezTo>
                      <a:pt x="4757" y="1269"/>
                      <a:pt x="4631" y="733"/>
                      <a:pt x="4285" y="355"/>
                    </a:cubicBezTo>
                    <a:cubicBezTo>
                      <a:pt x="4048" y="119"/>
                      <a:pt x="3733" y="1"/>
                      <a:pt x="34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79" name="Google Shape;10174;p74"/>
              <p:cNvSpPr/>
              <p:nvPr/>
            </p:nvSpPr>
            <p:spPr>
              <a:xfrm>
                <a:off x="-63679950" y="4233850"/>
                <a:ext cx="177250" cy="177250"/>
              </a:xfrm>
              <a:custGeom>
                <a:avLst/>
                <a:gdLst/>
                <a:ahLst/>
                <a:cxnLst/>
                <a:rect l="l" t="t" r="r" b="b"/>
                <a:pathLst>
                  <a:path w="7090" h="7090" extrusionOk="0">
                    <a:moveTo>
                      <a:pt x="5325" y="1"/>
                    </a:moveTo>
                    <a:lnTo>
                      <a:pt x="4160" y="1166"/>
                    </a:lnTo>
                    <a:cubicBezTo>
                      <a:pt x="4081" y="1088"/>
                      <a:pt x="3971" y="1048"/>
                      <a:pt x="3860" y="1048"/>
                    </a:cubicBezTo>
                    <a:cubicBezTo>
                      <a:pt x="3750" y="1048"/>
                      <a:pt x="3640" y="1088"/>
                      <a:pt x="3561" y="1166"/>
                    </a:cubicBezTo>
                    <a:lnTo>
                      <a:pt x="474" y="4254"/>
                    </a:lnTo>
                    <a:cubicBezTo>
                      <a:pt x="159" y="4569"/>
                      <a:pt x="1" y="4947"/>
                      <a:pt x="1" y="5419"/>
                    </a:cubicBezTo>
                    <a:cubicBezTo>
                      <a:pt x="1" y="5861"/>
                      <a:pt x="159" y="6302"/>
                      <a:pt x="474" y="6617"/>
                    </a:cubicBezTo>
                    <a:cubicBezTo>
                      <a:pt x="789" y="6932"/>
                      <a:pt x="1214" y="7089"/>
                      <a:pt x="1639" y="7089"/>
                    </a:cubicBezTo>
                    <a:cubicBezTo>
                      <a:pt x="2065" y="7089"/>
                      <a:pt x="2490" y="6932"/>
                      <a:pt x="2805" y="6617"/>
                    </a:cubicBezTo>
                    <a:lnTo>
                      <a:pt x="5892" y="3529"/>
                    </a:lnTo>
                    <a:cubicBezTo>
                      <a:pt x="6081" y="3372"/>
                      <a:pt x="6081" y="3088"/>
                      <a:pt x="5924" y="2931"/>
                    </a:cubicBezTo>
                    <a:lnTo>
                      <a:pt x="7090" y="1765"/>
                    </a:lnTo>
                    <a:lnTo>
                      <a:pt x="53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80" name="Google Shape;10175;p74"/>
              <p:cNvSpPr/>
              <p:nvPr/>
            </p:nvSpPr>
            <p:spPr>
              <a:xfrm>
                <a:off x="-63548400" y="4348850"/>
                <a:ext cx="18590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2490" extrusionOk="0">
                    <a:moveTo>
                      <a:pt x="2048" y="0"/>
                    </a:moveTo>
                    <a:cubicBezTo>
                      <a:pt x="1355" y="0"/>
                      <a:pt x="819" y="536"/>
                      <a:pt x="819" y="1229"/>
                    </a:cubicBezTo>
                    <a:lnTo>
                      <a:pt x="819" y="1639"/>
                    </a:lnTo>
                    <a:lnTo>
                      <a:pt x="410" y="1639"/>
                    </a:lnTo>
                    <a:cubicBezTo>
                      <a:pt x="189" y="1639"/>
                      <a:pt x="0" y="1859"/>
                      <a:pt x="0" y="2048"/>
                    </a:cubicBezTo>
                    <a:cubicBezTo>
                      <a:pt x="0" y="2269"/>
                      <a:pt x="189" y="2489"/>
                      <a:pt x="410" y="2489"/>
                    </a:cubicBezTo>
                    <a:lnTo>
                      <a:pt x="7026" y="2489"/>
                    </a:lnTo>
                    <a:cubicBezTo>
                      <a:pt x="7278" y="2489"/>
                      <a:pt x="7435" y="2269"/>
                      <a:pt x="7435" y="2048"/>
                    </a:cubicBezTo>
                    <a:cubicBezTo>
                      <a:pt x="7435" y="1859"/>
                      <a:pt x="7246" y="1639"/>
                      <a:pt x="6994" y="1639"/>
                    </a:cubicBezTo>
                    <a:lnTo>
                      <a:pt x="6616" y="1639"/>
                    </a:lnTo>
                    <a:lnTo>
                      <a:pt x="6616" y="1229"/>
                    </a:lnTo>
                    <a:cubicBezTo>
                      <a:pt x="6616" y="536"/>
                      <a:pt x="6049" y="0"/>
                      <a:pt x="535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289" name="Google Shape;10184;p74"/>
            <p:cNvGrpSpPr/>
            <p:nvPr/>
          </p:nvGrpSpPr>
          <p:grpSpPr>
            <a:xfrm>
              <a:off x="4282682" y="3638745"/>
              <a:ext cx="558124" cy="559534"/>
              <a:chOff x="-61783350" y="3743950"/>
              <a:chExt cx="316650" cy="317450"/>
            </a:xfrm>
            <a:grpFill/>
          </p:grpSpPr>
          <p:sp>
            <p:nvSpPr>
              <p:cNvPr id="290" name="Google Shape;10185;p74"/>
              <p:cNvSpPr/>
              <p:nvPr/>
            </p:nvSpPr>
            <p:spPr>
              <a:xfrm>
                <a:off x="-61783350" y="3743950"/>
                <a:ext cx="316650" cy="317450"/>
              </a:xfrm>
              <a:custGeom>
                <a:avLst/>
                <a:gdLst/>
                <a:ahLst/>
                <a:cxnLst/>
                <a:rect l="l" t="t" r="r" b="b"/>
                <a:pathLst>
                  <a:path w="12666" h="12698" extrusionOk="0">
                    <a:moveTo>
                      <a:pt x="379" y="1"/>
                    </a:moveTo>
                    <a:cubicBezTo>
                      <a:pt x="158" y="1"/>
                      <a:pt x="1" y="190"/>
                      <a:pt x="1" y="410"/>
                    </a:cubicBezTo>
                    <a:lnTo>
                      <a:pt x="1" y="12256"/>
                    </a:lnTo>
                    <a:cubicBezTo>
                      <a:pt x="1" y="12508"/>
                      <a:pt x="190" y="12697"/>
                      <a:pt x="379" y="12697"/>
                    </a:cubicBezTo>
                    <a:lnTo>
                      <a:pt x="12256" y="12697"/>
                    </a:lnTo>
                    <a:cubicBezTo>
                      <a:pt x="12477" y="12697"/>
                      <a:pt x="12666" y="12508"/>
                      <a:pt x="12666" y="12256"/>
                    </a:cubicBezTo>
                    <a:cubicBezTo>
                      <a:pt x="12634" y="12067"/>
                      <a:pt x="12477" y="11878"/>
                      <a:pt x="12256" y="11878"/>
                    </a:cubicBezTo>
                    <a:lnTo>
                      <a:pt x="820" y="11878"/>
                    </a:lnTo>
                    <a:lnTo>
                      <a:pt x="820" y="410"/>
                    </a:lnTo>
                    <a:cubicBezTo>
                      <a:pt x="820" y="158"/>
                      <a:pt x="631" y="1"/>
                      <a:pt x="37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91" name="Google Shape;10186;p74"/>
              <p:cNvSpPr/>
              <p:nvPr/>
            </p:nvSpPr>
            <p:spPr>
              <a:xfrm>
                <a:off x="-61739225" y="3833750"/>
                <a:ext cx="272525" cy="149675"/>
              </a:xfrm>
              <a:custGeom>
                <a:avLst/>
                <a:gdLst/>
                <a:ahLst/>
                <a:cxnLst/>
                <a:rect l="l" t="t" r="r" b="b"/>
                <a:pathLst>
                  <a:path w="10901" h="5987" extrusionOk="0">
                    <a:moveTo>
                      <a:pt x="9641" y="0"/>
                    </a:moveTo>
                    <a:cubicBezTo>
                      <a:pt x="8979" y="0"/>
                      <a:pt x="8444" y="536"/>
                      <a:pt x="8444" y="1229"/>
                    </a:cubicBezTo>
                    <a:cubicBezTo>
                      <a:pt x="8444" y="1418"/>
                      <a:pt x="8475" y="1575"/>
                      <a:pt x="8538" y="1733"/>
                    </a:cubicBezTo>
                    <a:lnTo>
                      <a:pt x="6900" y="3403"/>
                    </a:lnTo>
                    <a:cubicBezTo>
                      <a:pt x="6742" y="3308"/>
                      <a:pt x="6553" y="3277"/>
                      <a:pt x="6396" y="3277"/>
                    </a:cubicBezTo>
                    <a:cubicBezTo>
                      <a:pt x="6238" y="3277"/>
                      <a:pt x="6018" y="3308"/>
                      <a:pt x="5860" y="3403"/>
                    </a:cubicBezTo>
                    <a:lnTo>
                      <a:pt x="5041" y="2552"/>
                    </a:lnTo>
                    <a:cubicBezTo>
                      <a:pt x="5136" y="2395"/>
                      <a:pt x="5167" y="2206"/>
                      <a:pt x="5167" y="2048"/>
                    </a:cubicBezTo>
                    <a:cubicBezTo>
                      <a:pt x="5167" y="1386"/>
                      <a:pt x="4600" y="819"/>
                      <a:pt x="3938" y="819"/>
                    </a:cubicBezTo>
                    <a:cubicBezTo>
                      <a:pt x="3277" y="819"/>
                      <a:pt x="2710" y="1386"/>
                      <a:pt x="2710" y="2048"/>
                    </a:cubicBezTo>
                    <a:cubicBezTo>
                      <a:pt x="2710" y="2237"/>
                      <a:pt x="2773" y="2395"/>
                      <a:pt x="2836" y="2552"/>
                    </a:cubicBezTo>
                    <a:lnTo>
                      <a:pt x="1733" y="3655"/>
                    </a:lnTo>
                    <a:cubicBezTo>
                      <a:pt x="1575" y="3592"/>
                      <a:pt x="1386" y="3560"/>
                      <a:pt x="1229" y="3560"/>
                    </a:cubicBezTo>
                    <a:cubicBezTo>
                      <a:pt x="567" y="3560"/>
                      <a:pt x="0" y="4096"/>
                      <a:pt x="0" y="4757"/>
                    </a:cubicBezTo>
                    <a:cubicBezTo>
                      <a:pt x="0" y="5451"/>
                      <a:pt x="567" y="5986"/>
                      <a:pt x="1229" y="5986"/>
                    </a:cubicBezTo>
                    <a:cubicBezTo>
                      <a:pt x="1891" y="5986"/>
                      <a:pt x="2458" y="5451"/>
                      <a:pt x="2458" y="4757"/>
                    </a:cubicBezTo>
                    <a:cubicBezTo>
                      <a:pt x="2458" y="4568"/>
                      <a:pt x="2395" y="4411"/>
                      <a:pt x="2332" y="4253"/>
                    </a:cubicBezTo>
                    <a:lnTo>
                      <a:pt x="3434" y="3151"/>
                    </a:lnTo>
                    <a:cubicBezTo>
                      <a:pt x="3592" y="3214"/>
                      <a:pt x="3781" y="3277"/>
                      <a:pt x="3938" y="3277"/>
                    </a:cubicBezTo>
                    <a:cubicBezTo>
                      <a:pt x="4096" y="3277"/>
                      <a:pt x="4285" y="3214"/>
                      <a:pt x="4442" y="3151"/>
                    </a:cubicBezTo>
                    <a:lnTo>
                      <a:pt x="5293" y="3970"/>
                    </a:lnTo>
                    <a:cubicBezTo>
                      <a:pt x="5199" y="4127"/>
                      <a:pt x="5167" y="4348"/>
                      <a:pt x="5167" y="4505"/>
                    </a:cubicBezTo>
                    <a:cubicBezTo>
                      <a:pt x="5167" y="5167"/>
                      <a:pt x="5703" y="5703"/>
                      <a:pt x="6396" y="5703"/>
                    </a:cubicBezTo>
                    <a:cubicBezTo>
                      <a:pt x="7057" y="5703"/>
                      <a:pt x="7593" y="5167"/>
                      <a:pt x="7593" y="4505"/>
                    </a:cubicBezTo>
                    <a:cubicBezTo>
                      <a:pt x="7593" y="4285"/>
                      <a:pt x="7561" y="4127"/>
                      <a:pt x="7498" y="3970"/>
                    </a:cubicBezTo>
                    <a:lnTo>
                      <a:pt x="9137" y="2332"/>
                    </a:lnTo>
                    <a:cubicBezTo>
                      <a:pt x="9294" y="2395"/>
                      <a:pt x="9483" y="2458"/>
                      <a:pt x="9641" y="2458"/>
                    </a:cubicBezTo>
                    <a:cubicBezTo>
                      <a:pt x="10334" y="2458"/>
                      <a:pt x="10901" y="1890"/>
                      <a:pt x="10901" y="1229"/>
                    </a:cubicBezTo>
                    <a:cubicBezTo>
                      <a:pt x="10901" y="536"/>
                      <a:pt x="10334" y="0"/>
                      <a:pt x="964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sp>
          <p:nvSpPr>
            <p:cNvPr id="294" name="Google Shape;10189;p74"/>
            <p:cNvSpPr/>
            <p:nvPr/>
          </p:nvSpPr>
          <p:spPr>
            <a:xfrm>
              <a:off x="9048985" y="3717609"/>
              <a:ext cx="560900" cy="437343"/>
            </a:xfrm>
            <a:custGeom>
              <a:avLst/>
              <a:gdLst/>
              <a:ahLst/>
              <a:cxnLst/>
              <a:rect l="l" t="t" r="r" b="b"/>
              <a:pathLst>
                <a:path w="12729" h="9925" extrusionOk="0">
                  <a:moveTo>
                    <a:pt x="925" y="3644"/>
                  </a:moveTo>
                  <a:cubicBezTo>
                    <a:pt x="944" y="3644"/>
                    <a:pt x="963" y="3648"/>
                    <a:pt x="978" y="3655"/>
                  </a:cubicBezTo>
                  <a:lnTo>
                    <a:pt x="1608" y="3970"/>
                  </a:lnTo>
                  <a:lnTo>
                    <a:pt x="1608" y="5924"/>
                  </a:lnTo>
                  <a:lnTo>
                    <a:pt x="978" y="6239"/>
                  </a:lnTo>
                  <a:cubicBezTo>
                    <a:pt x="960" y="6256"/>
                    <a:pt x="937" y="6264"/>
                    <a:pt x="914" y="6264"/>
                  </a:cubicBezTo>
                  <a:cubicBezTo>
                    <a:pt x="854" y="6264"/>
                    <a:pt x="788" y="6212"/>
                    <a:pt x="788" y="6144"/>
                  </a:cubicBezTo>
                  <a:lnTo>
                    <a:pt x="788" y="3781"/>
                  </a:lnTo>
                  <a:cubicBezTo>
                    <a:pt x="788" y="3685"/>
                    <a:pt x="862" y="3644"/>
                    <a:pt x="925" y="3644"/>
                  </a:cubicBezTo>
                  <a:close/>
                  <a:moveTo>
                    <a:pt x="4128" y="7184"/>
                  </a:moveTo>
                  <a:lnTo>
                    <a:pt x="6963" y="8035"/>
                  </a:lnTo>
                  <a:cubicBezTo>
                    <a:pt x="6648" y="8507"/>
                    <a:pt x="6176" y="8759"/>
                    <a:pt x="5640" y="8759"/>
                  </a:cubicBezTo>
                  <a:cubicBezTo>
                    <a:pt x="4821" y="8759"/>
                    <a:pt x="4097" y="8066"/>
                    <a:pt x="4128" y="7184"/>
                  </a:cubicBezTo>
                  <a:close/>
                  <a:moveTo>
                    <a:pt x="11374" y="820"/>
                  </a:moveTo>
                  <a:cubicBezTo>
                    <a:pt x="11626" y="820"/>
                    <a:pt x="11815" y="1009"/>
                    <a:pt x="11815" y="1198"/>
                  </a:cubicBezTo>
                  <a:lnTo>
                    <a:pt x="11815" y="8665"/>
                  </a:lnTo>
                  <a:cubicBezTo>
                    <a:pt x="11815" y="8885"/>
                    <a:pt x="11626" y="9043"/>
                    <a:pt x="11374" y="9043"/>
                  </a:cubicBezTo>
                  <a:cubicBezTo>
                    <a:pt x="11154" y="9043"/>
                    <a:pt x="10996" y="8854"/>
                    <a:pt x="10996" y="8665"/>
                  </a:cubicBezTo>
                  <a:lnTo>
                    <a:pt x="10996" y="1198"/>
                  </a:lnTo>
                  <a:cubicBezTo>
                    <a:pt x="10996" y="977"/>
                    <a:pt x="11185" y="820"/>
                    <a:pt x="11374" y="820"/>
                  </a:cubicBezTo>
                  <a:close/>
                  <a:moveTo>
                    <a:pt x="11437" y="1"/>
                  </a:moveTo>
                  <a:cubicBezTo>
                    <a:pt x="10870" y="1"/>
                    <a:pt x="10366" y="379"/>
                    <a:pt x="10240" y="883"/>
                  </a:cubicBezTo>
                  <a:lnTo>
                    <a:pt x="2080" y="3246"/>
                  </a:lnTo>
                  <a:lnTo>
                    <a:pt x="1387" y="2899"/>
                  </a:lnTo>
                  <a:cubicBezTo>
                    <a:pt x="1251" y="2831"/>
                    <a:pt x="1109" y="2800"/>
                    <a:pt x="970" y="2800"/>
                  </a:cubicBezTo>
                  <a:cubicBezTo>
                    <a:pt x="466" y="2800"/>
                    <a:pt x="1" y="3213"/>
                    <a:pt x="1" y="3781"/>
                  </a:cubicBezTo>
                  <a:lnTo>
                    <a:pt x="1" y="6144"/>
                  </a:lnTo>
                  <a:cubicBezTo>
                    <a:pt x="1" y="6687"/>
                    <a:pt x="465" y="7095"/>
                    <a:pt x="983" y="7095"/>
                  </a:cubicBezTo>
                  <a:cubicBezTo>
                    <a:pt x="1127" y="7095"/>
                    <a:pt x="1275" y="7063"/>
                    <a:pt x="1419" y="6995"/>
                  </a:cubicBezTo>
                  <a:lnTo>
                    <a:pt x="2143" y="6648"/>
                  </a:lnTo>
                  <a:lnTo>
                    <a:pt x="3340" y="6995"/>
                  </a:lnTo>
                  <a:cubicBezTo>
                    <a:pt x="3151" y="8444"/>
                    <a:pt x="4286" y="9641"/>
                    <a:pt x="5672" y="9641"/>
                  </a:cubicBezTo>
                  <a:cubicBezTo>
                    <a:pt x="6585" y="9641"/>
                    <a:pt x="7405" y="9074"/>
                    <a:pt x="7814" y="8287"/>
                  </a:cubicBezTo>
                  <a:lnTo>
                    <a:pt x="10271" y="9011"/>
                  </a:lnTo>
                  <a:cubicBezTo>
                    <a:pt x="10429" y="9515"/>
                    <a:pt x="10902" y="9925"/>
                    <a:pt x="11469" y="9925"/>
                  </a:cubicBezTo>
                  <a:cubicBezTo>
                    <a:pt x="12130" y="9925"/>
                    <a:pt x="12729" y="9358"/>
                    <a:pt x="12729" y="8696"/>
                  </a:cubicBezTo>
                  <a:lnTo>
                    <a:pt x="12729" y="1261"/>
                  </a:lnTo>
                  <a:cubicBezTo>
                    <a:pt x="12634" y="536"/>
                    <a:pt x="12099" y="1"/>
                    <a:pt x="1143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grpSp>
          <p:nvGrpSpPr>
            <p:cNvPr id="295" name="Google Shape;10190;p74"/>
            <p:cNvGrpSpPr/>
            <p:nvPr/>
          </p:nvGrpSpPr>
          <p:grpSpPr>
            <a:xfrm>
              <a:off x="10898037" y="3656980"/>
              <a:ext cx="511138" cy="504969"/>
              <a:chOff x="-59869425" y="4102225"/>
              <a:chExt cx="319025" cy="315175"/>
            </a:xfrm>
            <a:grpFill/>
          </p:grpSpPr>
          <p:sp>
            <p:nvSpPr>
              <p:cNvPr id="296" name="Google Shape;10191;p74"/>
              <p:cNvSpPr/>
              <p:nvPr/>
            </p:nvSpPr>
            <p:spPr>
              <a:xfrm>
                <a:off x="-59869425" y="4102225"/>
                <a:ext cx="149675" cy="2568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73" extrusionOk="0">
                    <a:moveTo>
                      <a:pt x="5532" y="1"/>
                    </a:moveTo>
                    <a:cubicBezTo>
                      <a:pt x="5515" y="1"/>
                      <a:pt x="5499" y="2"/>
                      <a:pt x="5483" y="4"/>
                    </a:cubicBezTo>
                    <a:cubicBezTo>
                      <a:pt x="2364" y="445"/>
                      <a:pt x="1" y="3123"/>
                      <a:pt x="1" y="6274"/>
                    </a:cubicBezTo>
                    <a:cubicBezTo>
                      <a:pt x="1" y="7692"/>
                      <a:pt x="442" y="8983"/>
                      <a:pt x="1293" y="10086"/>
                    </a:cubicBezTo>
                    <a:cubicBezTo>
                      <a:pt x="1381" y="10209"/>
                      <a:pt x="1507" y="10273"/>
                      <a:pt x="1635" y="10273"/>
                    </a:cubicBezTo>
                    <a:cubicBezTo>
                      <a:pt x="1737" y="10273"/>
                      <a:pt x="1839" y="10233"/>
                      <a:pt x="1923" y="10149"/>
                    </a:cubicBezTo>
                    <a:lnTo>
                      <a:pt x="3719" y="8353"/>
                    </a:lnTo>
                    <a:cubicBezTo>
                      <a:pt x="3813" y="8259"/>
                      <a:pt x="3845" y="8007"/>
                      <a:pt x="3782" y="7849"/>
                    </a:cubicBezTo>
                    <a:cubicBezTo>
                      <a:pt x="3498" y="7376"/>
                      <a:pt x="3341" y="6809"/>
                      <a:pt x="3341" y="6274"/>
                    </a:cubicBezTo>
                    <a:cubicBezTo>
                      <a:pt x="3341" y="4888"/>
                      <a:pt x="4286" y="3659"/>
                      <a:pt x="5672" y="3312"/>
                    </a:cubicBezTo>
                    <a:cubicBezTo>
                      <a:pt x="5861" y="3281"/>
                      <a:pt x="5987" y="3123"/>
                      <a:pt x="5987" y="2934"/>
                    </a:cubicBezTo>
                    <a:lnTo>
                      <a:pt x="5987" y="414"/>
                    </a:lnTo>
                    <a:cubicBezTo>
                      <a:pt x="5958" y="180"/>
                      <a:pt x="5739" y="1"/>
                      <a:pt x="55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97" name="Google Shape;10192;p74"/>
              <p:cNvSpPr/>
              <p:nvPr/>
            </p:nvSpPr>
            <p:spPr>
              <a:xfrm>
                <a:off x="-59811125" y="4322075"/>
                <a:ext cx="201650" cy="95325"/>
              </a:xfrm>
              <a:custGeom>
                <a:avLst/>
                <a:gdLst/>
                <a:ahLst/>
                <a:cxnLst/>
                <a:rect l="l" t="t" r="r" b="b"/>
                <a:pathLst>
                  <a:path w="8066" h="3813" extrusionOk="0">
                    <a:moveTo>
                      <a:pt x="5758" y="0"/>
                    </a:moveTo>
                    <a:cubicBezTo>
                      <a:pt x="5692" y="0"/>
                      <a:pt x="5629" y="11"/>
                      <a:pt x="5577" y="32"/>
                    </a:cubicBezTo>
                    <a:cubicBezTo>
                      <a:pt x="5091" y="339"/>
                      <a:pt x="4530" y="489"/>
                      <a:pt x="3972" y="489"/>
                    </a:cubicBezTo>
                    <a:cubicBezTo>
                      <a:pt x="3444" y="489"/>
                      <a:pt x="2917" y="355"/>
                      <a:pt x="2458" y="95"/>
                    </a:cubicBezTo>
                    <a:cubicBezTo>
                      <a:pt x="2389" y="53"/>
                      <a:pt x="2314" y="30"/>
                      <a:pt x="2239" y="30"/>
                    </a:cubicBezTo>
                    <a:cubicBezTo>
                      <a:pt x="2141" y="30"/>
                      <a:pt x="2042" y="69"/>
                      <a:pt x="1954" y="158"/>
                    </a:cubicBezTo>
                    <a:lnTo>
                      <a:pt x="189" y="1922"/>
                    </a:lnTo>
                    <a:cubicBezTo>
                      <a:pt x="0" y="2143"/>
                      <a:pt x="32" y="2395"/>
                      <a:pt x="221" y="2552"/>
                    </a:cubicBezTo>
                    <a:cubicBezTo>
                      <a:pt x="1324" y="3403"/>
                      <a:pt x="2615" y="3812"/>
                      <a:pt x="4001" y="3812"/>
                    </a:cubicBezTo>
                    <a:cubicBezTo>
                      <a:pt x="5388" y="3812"/>
                      <a:pt x="6711" y="3403"/>
                      <a:pt x="7814" y="2521"/>
                    </a:cubicBezTo>
                    <a:cubicBezTo>
                      <a:pt x="8034" y="2363"/>
                      <a:pt x="8066" y="2080"/>
                      <a:pt x="7877" y="1890"/>
                    </a:cubicBezTo>
                    <a:lnTo>
                      <a:pt x="6112" y="126"/>
                    </a:lnTo>
                    <a:cubicBezTo>
                      <a:pt x="6028" y="42"/>
                      <a:pt x="5888" y="0"/>
                      <a:pt x="575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98" name="Google Shape;10193;p74"/>
              <p:cNvSpPr/>
              <p:nvPr/>
            </p:nvSpPr>
            <p:spPr>
              <a:xfrm>
                <a:off x="-59700075" y="4102225"/>
                <a:ext cx="149675" cy="256525"/>
              </a:xfrm>
              <a:custGeom>
                <a:avLst/>
                <a:gdLst/>
                <a:ahLst/>
                <a:cxnLst/>
                <a:rect l="l" t="t" r="r" b="b"/>
                <a:pathLst>
                  <a:path w="5987" h="10261" extrusionOk="0">
                    <a:moveTo>
                      <a:pt x="418" y="1"/>
                    </a:moveTo>
                    <a:cubicBezTo>
                      <a:pt x="190" y="1"/>
                      <a:pt x="1" y="180"/>
                      <a:pt x="1" y="414"/>
                    </a:cubicBezTo>
                    <a:lnTo>
                      <a:pt x="1" y="2934"/>
                    </a:lnTo>
                    <a:cubicBezTo>
                      <a:pt x="1" y="3123"/>
                      <a:pt x="127" y="3281"/>
                      <a:pt x="316" y="3312"/>
                    </a:cubicBezTo>
                    <a:cubicBezTo>
                      <a:pt x="1639" y="3659"/>
                      <a:pt x="2647" y="4856"/>
                      <a:pt x="2647" y="6274"/>
                    </a:cubicBezTo>
                    <a:cubicBezTo>
                      <a:pt x="2647" y="6809"/>
                      <a:pt x="2489" y="7376"/>
                      <a:pt x="2206" y="7849"/>
                    </a:cubicBezTo>
                    <a:cubicBezTo>
                      <a:pt x="2080" y="8007"/>
                      <a:pt x="2111" y="8196"/>
                      <a:pt x="2269" y="8353"/>
                    </a:cubicBezTo>
                    <a:lnTo>
                      <a:pt x="4065" y="10149"/>
                    </a:lnTo>
                    <a:cubicBezTo>
                      <a:pt x="4137" y="10221"/>
                      <a:pt x="4242" y="10260"/>
                      <a:pt x="4350" y="10260"/>
                    </a:cubicBezTo>
                    <a:cubicBezTo>
                      <a:pt x="4478" y="10260"/>
                      <a:pt x="4609" y="10205"/>
                      <a:pt x="4695" y="10086"/>
                    </a:cubicBezTo>
                    <a:cubicBezTo>
                      <a:pt x="5514" y="8983"/>
                      <a:pt x="5987" y="7660"/>
                      <a:pt x="5987" y="6274"/>
                    </a:cubicBezTo>
                    <a:cubicBezTo>
                      <a:pt x="5892" y="3123"/>
                      <a:pt x="3592" y="445"/>
                      <a:pt x="473" y="4"/>
                    </a:cubicBezTo>
                    <a:cubicBezTo>
                      <a:pt x="455" y="2"/>
                      <a:pt x="436" y="1"/>
                      <a:pt x="41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299" name="Google Shape;10194;p74"/>
              <p:cNvSpPr/>
              <p:nvPr/>
            </p:nvSpPr>
            <p:spPr>
              <a:xfrm>
                <a:off x="-59742600" y="4187375"/>
                <a:ext cx="63025" cy="144950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5798" extrusionOk="0">
                    <a:moveTo>
                      <a:pt x="1260" y="1"/>
                    </a:moveTo>
                    <a:cubicBezTo>
                      <a:pt x="1040" y="1"/>
                      <a:pt x="819" y="190"/>
                      <a:pt x="819" y="379"/>
                    </a:cubicBezTo>
                    <a:lnTo>
                      <a:pt x="819" y="662"/>
                    </a:lnTo>
                    <a:cubicBezTo>
                      <a:pt x="347" y="820"/>
                      <a:pt x="0" y="1293"/>
                      <a:pt x="0" y="1860"/>
                    </a:cubicBezTo>
                    <a:cubicBezTo>
                      <a:pt x="0" y="2521"/>
                      <a:pt x="567" y="2899"/>
                      <a:pt x="977" y="3214"/>
                    </a:cubicBezTo>
                    <a:cubicBezTo>
                      <a:pt x="1292" y="3466"/>
                      <a:pt x="1670" y="3687"/>
                      <a:pt x="1670" y="3939"/>
                    </a:cubicBezTo>
                    <a:cubicBezTo>
                      <a:pt x="1670" y="4160"/>
                      <a:pt x="1450" y="4380"/>
                      <a:pt x="1260" y="4380"/>
                    </a:cubicBezTo>
                    <a:cubicBezTo>
                      <a:pt x="1071" y="4380"/>
                      <a:pt x="819" y="4160"/>
                      <a:pt x="819" y="3939"/>
                    </a:cubicBezTo>
                    <a:cubicBezTo>
                      <a:pt x="819" y="3687"/>
                      <a:pt x="630" y="3529"/>
                      <a:pt x="441" y="3529"/>
                    </a:cubicBezTo>
                    <a:cubicBezTo>
                      <a:pt x="252" y="3529"/>
                      <a:pt x="32" y="3750"/>
                      <a:pt x="32" y="3939"/>
                    </a:cubicBezTo>
                    <a:cubicBezTo>
                      <a:pt x="32" y="4475"/>
                      <a:pt x="410" y="4916"/>
                      <a:pt x="882" y="5105"/>
                    </a:cubicBezTo>
                    <a:lnTo>
                      <a:pt x="882" y="5388"/>
                    </a:lnTo>
                    <a:cubicBezTo>
                      <a:pt x="882" y="5640"/>
                      <a:pt x="1071" y="5798"/>
                      <a:pt x="1292" y="5798"/>
                    </a:cubicBezTo>
                    <a:cubicBezTo>
                      <a:pt x="1544" y="5798"/>
                      <a:pt x="1702" y="5577"/>
                      <a:pt x="1702" y="5388"/>
                    </a:cubicBezTo>
                    <a:lnTo>
                      <a:pt x="1702" y="5073"/>
                    </a:lnTo>
                    <a:cubicBezTo>
                      <a:pt x="2174" y="4916"/>
                      <a:pt x="2521" y="4443"/>
                      <a:pt x="2521" y="3907"/>
                    </a:cubicBezTo>
                    <a:cubicBezTo>
                      <a:pt x="2521" y="3214"/>
                      <a:pt x="1985" y="2836"/>
                      <a:pt x="1544" y="2521"/>
                    </a:cubicBezTo>
                    <a:cubicBezTo>
                      <a:pt x="1229" y="2269"/>
                      <a:pt x="882" y="2049"/>
                      <a:pt x="882" y="1797"/>
                    </a:cubicBezTo>
                    <a:cubicBezTo>
                      <a:pt x="882" y="1576"/>
                      <a:pt x="1071" y="1419"/>
                      <a:pt x="1292" y="1419"/>
                    </a:cubicBezTo>
                    <a:cubicBezTo>
                      <a:pt x="1544" y="1419"/>
                      <a:pt x="1702" y="1608"/>
                      <a:pt x="1702" y="1797"/>
                    </a:cubicBezTo>
                    <a:cubicBezTo>
                      <a:pt x="1702" y="2049"/>
                      <a:pt x="1891" y="2238"/>
                      <a:pt x="2143" y="2238"/>
                    </a:cubicBezTo>
                    <a:cubicBezTo>
                      <a:pt x="2363" y="2238"/>
                      <a:pt x="2521" y="2049"/>
                      <a:pt x="2521" y="1797"/>
                    </a:cubicBezTo>
                    <a:cubicBezTo>
                      <a:pt x="2521" y="1261"/>
                      <a:pt x="2174" y="820"/>
                      <a:pt x="1702" y="631"/>
                    </a:cubicBezTo>
                    <a:lnTo>
                      <a:pt x="1702" y="347"/>
                    </a:lnTo>
                    <a:cubicBezTo>
                      <a:pt x="1702" y="158"/>
                      <a:pt x="1513" y="1"/>
                      <a:pt x="126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326" name="Google Shape;10221;p74"/>
            <p:cNvGrpSpPr/>
            <p:nvPr/>
          </p:nvGrpSpPr>
          <p:grpSpPr>
            <a:xfrm>
              <a:off x="5175939" y="4622596"/>
              <a:ext cx="450426" cy="511209"/>
              <a:chOff x="2423775" y="3226875"/>
              <a:chExt cx="259925" cy="295000"/>
            </a:xfrm>
            <a:grpFill/>
          </p:grpSpPr>
          <p:sp>
            <p:nvSpPr>
              <p:cNvPr id="327" name="Google Shape;10222;p74"/>
              <p:cNvSpPr/>
              <p:nvPr/>
            </p:nvSpPr>
            <p:spPr>
              <a:xfrm>
                <a:off x="2509625" y="3365900"/>
                <a:ext cx="866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2080" extrusionOk="0">
                    <a:moveTo>
                      <a:pt x="1733" y="0"/>
                    </a:moveTo>
                    <a:cubicBezTo>
                      <a:pt x="788" y="0"/>
                      <a:pt x="0" y="788"/>
                      <a:pt x="0" y="1733"/>
                    </a:cubicBezTo>
                    <a:lnTo>
                      <a:pt x="0" y="2080"/>
                    </a:lnTo>
                    <a:lnTo>
                      <a:pt x="3466" y="2080"/>
                    </a:lnTo>
                    <a:lnTo>
                      <a:pt x="3466" y="1733"/>
                    </a:ln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328" name="Google Shape;10223;p74"/>
              <p:cNvSpPr/>
              <p:nvPr/>
            </p:nvSpPr>
            <p:spPr>
              <a:xfrm>
                <a:off x="2534825" y="3313925"/>
                <a:ext cx="3547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8" extrusionOk="0">
                    <a:moveTo>
                      <a:pt x="725" y="0"/>
                    </a:moveTo>
                    <a:cubicBezTo>
                      <a:pt x="316" y="0"/>
                      <a:pt x="0" y="315"/>
                      <a:pt x="0" y="725"/>
                    </a:cubicBezTo>
                    <a:cubicBezTo>
                      <a:pt x="0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329" name="Google Shape;10224;p74"/>
              <p:cNvSpPr/>
              <p:nvPr/>
            </p:nvSpPr>
            <p:spPr>
              <a:xfrm>
                <a:off x="2423775" y="3226875"/>
                <a:ext cx="259925" cy="295000"/>
              </a:xfrm>
              <a:custGeom>
                <a:avLst/>
                <a:gdLst/>
                <a:ahLst/>
                <a:cxnLst/>
                <a:rect l="l" t="t" r="r" b="b"/>
                <a:pathLst>
                  <a:path w="10397" h="11800" extrusionOk="0">
                    <a:moveTo>
                      <a:pt x="5167" y="2757"/>
                    </a:moveTo>
                    <a:cubicBezTo>
                      <a:pt x="5923" y="2757"/>
                      <a:pt x="6553" y="3388"/>
                      <a:pt x="6553" y="4144"/>
                    </a:cubicBezTo>
                    <a:cubicBezTo>
                      <a:pt x="6553" y="4490"/>
                      <a:pt x="6396" y="4805"/>
                      <a:pt x="6175" y="5089"/>
                    </a:cubicBezTo>
                    <a:cubicBezTo>
                      <a:pt x="7026" y="5498"/>
                      <a:pt x="7593" y="6317"/>
                      <a:pt x="7593" y="7294"/>
                    </a:cubicBezTo>
                    <a:lnTo>
                      <a:pt x="7593" y="8019"/>
                    </a:lnTo>
                    <a:cubicBezTo>
                      <a:pt x="7593" y="8208"/>
                      <a:pt x="7435" y="8365"/>
                      <a:pt x="7246" y="8365"/>
                    </a:cubicBezTo>
                    <a:lnTo>
                      <a:pt x="3088" y="8365"/>
                    </a:lnTo>
                    <a:cubicBezTo>
                      <a:pt x="2867" y="8365"/>
                      <a:pt x="2710" y="8208"/>
                      <a:pt x="2710" y="8019"/>
                    </a:cubicBezTo>
                    <a:lnTo>
                      <a:pt x="2710" y="7294"/>
                    </a:lnTo>
                    <a:cubicBezTo>
                      <a:pt x="2710" y="6317"/>
                      <a:pt x="3308" y="5498"/>
                      <a:pt x="4127" y="5089"/>
                    </a:cubicBezTo>
                    <a:cubicBezTo>
                      <a:pt x="3907" y="4868"/>
                      <a:pt x="3781" y="4553"/>
                      <a:pt x="3781" y="4144"/>
                    </a:cubicBezTo>
                    <a:cubicBezTo>
                      <a:pt x="3781" y="3388"/>
                      <a:pt x="4411" y="2757"/>
                      <a:pt x="5167" y="2757"/>
                    </a:cubicBezTo>
                    <a:close/>
                    <a:moveTo>
                      <a:pt x="5183" y="1"/>
                    </a:moveTo>
                    <a:cubicBezTo>
                      <a:pt x="5128" y="1"/>
                      <a:pt x="5073" y="17"/>
                      <a:pt x="5010" y="48"/>
                    </a:cubicBezTo>
                    <a:cubicBezTo>
                      <a:pt x="3964" y="646"/>
                      <a:pt x="2946" y="940"/>
                      <a:pt x="1919" y="940"/>
                    </a:cubicBezTo>
                    <a:cubicBezTo>
                      <a:pt x="1430" y="940"/>
                      <a:pt x="939" y="873"/>
                      <a:pt x="441" y="741"/>
                    </a:cubicBezTo>
                    <a:cubicBezTo>
                      <a:pt x="402" y="722"/>
                      <a:pt x="363" y="714"/>
                      <a:pt x="326" y="714"/>
                    </a:cubicBezTo>
                    <a:cubicBezTo>
                      <a:pt x="243" y="714"/>
                      <a:pt x="170" y="751"/>
                      <a:pt x="126" y="773"/>
                    </a:cubicBezTo>
                    <a:cubicBezTo>
                      <a:pt x="32" y="836"/>
                      <a:pt x="0" y="930"/>
                      <a:pt x="0" y="1056"/>
                    </a:cubicBezTo>
                    <a:lnTo>
                      <a:pt x="0" y="5026"/>
                    </a:lnTo>
                    <a:cubicBezTo>
                      <a:pt x="0" y="8145"/>
                      <a:pt x="2080" y="10949"/>
                      <a:pt x="5104" y="11799"/>
                    </a:cubicBezTo>
                    <a:lnTo>
                      <a:pt x="5262" y="11799"/>
                    </a:lnTo>
                    <a:cubicBezTo>
                      <a:pt x="8255" y="10917"/>
                      <a:pt x="10397" y="8145"/>
                      <a:pt x="10397" y="5026"/>
                    </a:cubicBezTo>
                    <a:lnTo>
                      <a:pt x="10397" y="1056"/>
                    </a:lnTo>
                    <a:cubicBezTo>
                      <a:pt x="10397" y="930"/>
                      <a:pt x="10365" y="836"/>
                      <a:pt x="10271" y="773"/>
                    </a:cubicBezTo>
                    <a:cubicBezTo>
                      <a:pt x="10162" y="751"/>
                      <a:pt x="10084" y="714"/>
                      <a:pt x="10014" y="714"/>
                    </a:cubicBezTo>
                    <a:cubicBezTo>
                      <a:pt x="9983" y="714"/>
                      <a:pt x="9954" y="722"/>
                      <a:pt x="9924" y="741"/>
                    </a:cubicBezTo>
                    <a:cubicBezTo>
                      <a:pt x="9414" y="877"/>
                      <a:pt x="8910" y="946"/>
                      <a:pt x="8409" y="946"/>
                    </a:cubicBezTo>
                    <a:cubicBezTo>
                      <a:pt x="7395" y="946"/>
                      <a:pt x="6389" y="660"/>
                      <a:pt x="5356" y="48"/>
                    </a:cubicBezTo>
                    <a:cubicBezTo>
                      <a:pt x="5293" y="17"/>
                      <a:pt x="5238" y="1"/>
                      <a:pt x="518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345" name="Google Shape;10240;p74"/>
            <p:cNvGrpSpPr/>
            <p:nvPr/>
          </p:nvGrpSpPr>
          <p:grpSpPr>
            <a:xfrm>
              <a:off x="7149309" y="4627475"/>
              <a:ext cx="518704" cy="480494"/>
              <a:chOff x="4266025" y="3609275"/>
              <a:chExt cx="299325" cy="277275"/>
            </a:xfrm>
            <a:grpFill/>
          </p:grpSpPr>
          <p:sp>
            <p:nvSpPr>
              <p:cNvPr id="346" name="Google Shape;10241;p74"/>
              <p:cNvSpPr/>
              <p:nvPr/>
            </p:nvSpPr>
            <p:spPr>
              <a:xfrm>
                <a:off x="4266025" y="3609275"/>
                <a:ext cx="299325" cy="224500"/>
              </a:xfrm>
              <a:custGeom>
                <a:avLst/>
                <a:gdLst/>
                <a:ahLst/>
                <a:cxnLst/>
                <a:rect l="l" t="t" r="r" b="b"/>
                <a:pathLst>
                  <a:path w="11973" h="8980" extrusionOk="0">
                    <a:moveTo>
                      <a:pt x="2017" y="3749"/>
                    </a:moveTo>
                    <a:lnTo>
                      <a:pt x="3119" y="5514"/>
                    </a:lnTo>
                    <a:lnTo>
                      <a:pt x="914" y="5514"/>
                    </a:lnTo>
                    <a:lnTo>
                      <a:pt x="2017" y="3749"/>
                    </a:lnTo>
                    <a:close/>
                    <a:moveTo>
                      <a:pt x="9641" y="3749"/>
                    </a:moveTo>
                    <a:lnTo>
                      <a:pt x="10744" y="5514"/>
                    </a:lnTo>
                    <a:lnTo>
                      <a:pt x="8538" y="5514"/>
                    </a:lnTo>
                    <a:lnTo>
                      <a:pt x="9641" y="3749"/>
                    </a:lnTo>
                    <a:close/>
                    <a:moveTo>
                      <a:pt x="5892" y="0"/>
                    </a:moveTo>
                    <a:cubicBezTo>
                      <a:pt x="5325" y="0"/>
                      <a:pt x="4852" y="473"/>
                      <a:pt x="4852" y="1040"/>
                    </a:cubicBezTo>
                    <a:lnTo>
                      <a:pt x="4852" y="1166"/>
                    </a:lnTo>
                    <a:lnTo>
                      <a:pt x="4537" y="1324"/>
                    </a:lnTo>
                    <a:cubicBezTo>
                      <a:pt x="3812" y="1733"/>
                      <a:pt x="3529" y="1891"/>
                      <a:pt x="3025" y="1954"/>
                    </a:cubicBezTo>
                    <a:cubicBezTo>
                      <a:pt x="2867" y="1607"/>
                      <a:pt x="2521" y="1324"/>
                      <a:pt x="2080" y="1324"/>
                    </a:cubicBezTo>
                    <a:cubicBezTo>
                      <a:pt x="1702" y="1324"/>
                      <a:pt x="1324" y="1576"/>
                      <a:pt x="1166" y="1922"/>
                    </a:cubicBezTo>
                    <a:cubicBezTo>
                      <a:pt x="946" y="1891"/>
                      <a:pt x="693" y="1796"/>
                      <a:pt x="504" y="1733"/>
                    </a:cubicBezTo>
                    <a:cubicBezTo>
                      <a:pt x="454" y="1708"/>
                      <a:pt x="403" y="1696"/>
                      <a:pt x="355" y="1696"/>
                    </a:cubicBezTo>
                    <a:cubicBezTo>
                      <a:pt x="223" y="1696"/>
                      <a:pt x="110" y="1784"/>
                      <a:pt x="63" y="1922"/>
                    </a:cubicBezTo>
                    <a:cubicBezTo>
                      <a:pt x="0" y="2111"/>
                      <a:pt x="63" y="2332"/>
                      <a:pt x="252" y="2363"/>
                    </a:cubicBezTo>
                    <a:cubicBezTo>
                      <a:pt x="536" y="2489"/>
                      <a:pt x="820" y="2552"/>
                      <a:pt x="1135" y="2615"/>
                    </a:cubicBezTo>
                    <a:cubicBezTo>
                      <a:pt x="1198" y="2867"/>
                      <a:pt x="1387" y="3119"/>
                      <a:pt x="1607" y="3277"/>
                    </a:cubicBezTo>
                    <a:lnTo>
                      <a:pt x="95" y="5671"/>
                    </a:lnTo>
                    <a:cubicBezTo>
                      <a:pt x="95" y="5703"/>
                      <a:pt x="63" y="5829"/>
                      <a:pt x="63" y="5860"/>
                    </a:cubicBezTo>
                    <a:lnTo>
                      <a:pt x="63" y="6238"/>
                    </a:lnTo>
                    <a:cubicBezTo>
                      <a:pt x="63" y="7372"/>
                      <a:pt x="1009" y="8318"/>
                      <a:pt x="2143" y="8318"/>
                    </a:cubicBezTo>
                    <a:cubicBezTo>
                      <a:pt x="3308" y="8318"/>
                      <a:pt x="4254" y="7372"/>
                      <a:pt x="4254" y="6238"/>
                    </a:cubicBezTo>
                    <a:lnTo>
                      <a:pt x="4254" y="5860"/>
                    </a:lnTo>
                    <a:cubicBezTo>
                      <a:pt x="4254" y="5829"/>
                      <a:pt x="4191" y="5703"/>
                      <a:pt x="4191" y="5671"/>
                    </a:cubicBezTo>
                    <a:lnTo>
                      <a:pt x="2710" y="3277"/>
                    </a:lnTo>
                    <a:cubicBezTo>
                      <a:pt x="2930" y="3151"/>
                      <a:pt x="3088" y="2930"/>
                      <a:pt x="3182" y="2647"/>
                    </a:cubicBezTo>
                    <a:cubicBezTo>
                      <a:pt x="3844" y="2521"/>
                      <a:pt x="4191" y="2363"/>
                      <a:pt x="4947" y="1922"/>
                    </a:cubicBezTo>
                    <a:lnTo>
                      <a:pt x="4947" y="8979"/>
                    </a:lnTo>
                    <a:lnTo>
                      <a:pt x="7089" y="8979"/>
                    </a:lnTo>
                    <a:lnTo>
                      <a:pt x="7089" y="1922"/>
                    </a:lnTo>
                    <a:cubicBezTo>
                      <a:pt x="7814" y="2332"/>
                      <a:pt x="8192" y="2521"/>
                      <a:pt x="8853" y="2647"/>
                    </a:cubicBezTo>
                    <a:cubicBezTo>
                      <a:pt x="8916" y="2899"/>
                      <a:pt x="9074" y="3119"/>
                      <a:pt x="9326" y="3277"/>
                    </a:cubicBezTo>
                    <a:lnTo>
                      <a:pt x="7814" y="5671"/>
                    </a:lnTo>
                    <a:cubicBezTo>
                      <a:pt x="7814" y="5703"/>
                      <a:pt x="7782" y="5829"/>
                      <a:pt x="7782" y="5860"/>
                    </a:cubicBezTo>
                    <a:lnTo>
                      <a:pt x="7782" y="6238"/>
                    </a:lnTo>
                    <a:cubicBezTo>
                      <a:pt x="7782" y="7372"/>
                      <a:pt x="8727" y="8318"/>
                      <a:pt x="9861" y="8318"/>
                    </a:cubicBezTo>
                    <a:cubicBezTo>
                      <a:pt x="11027" y="8318"/>
                      <a:pt x="11972" y="7372"/>
                      <a:pt x="11972" y="6238"/>
                    </a:cubicBezTo>
                    <a:lnTo>
                      <a:pt x="11972" y="5860"/>
                    </a:lnTo>
                    <a:cubicBezTo>
                      <a:pt x="11972" y="5829"/>
                      <a:pt x="11909" y="5703"/>
                      <a:pt x="11909" y="5671"/>
                    </a:cubicBezTo>
                    <a:lnTo>
                      <a:pt x="10429" y="3277"/>
                    </a:lnTo>
                    <a:cubicBezTo>
                      <a:pt x="10429" y="3151"/>
                      <a:pt x="10618" y="2930"/>
                      <a:pt x="10681" y="2615"/>
                    </a:cubicBezTo>
                    <a:cubicBezTo>
                      <a:pt x="10933" y="2521"/>
                      <a:pt x="11248" y="2458"/>
                      <a:pt x="11531" y="2363"/>
                    </a:cubicBezTo>
                    <a:cubicBezTo>
                      <a:pt x="11720" y="2300"/>
                      <a:pt x="11815" y="2080"/>
                      <a:pt x="11720" y="1922"/>
                    </a:cubicBezTo>
                    <a:cubicBezTo>
                      <a:pt x="11674" y="1784"/>
                      <a:pt x="11560" y="1696"/>
                      <a:pt x="11429" y="1696"/>
                    </a:cubicBezTo>
                    <a:cubicBezTo>
                      <a:pt x="11380" y="1696"/>
                      <a:pt x="11330" y="1708"/>
                      <a:pt x="11279" y="1733"/>
                    </a:cubicBezTo>
                    <a:cubicBezTo>
                      <a:pt x="11059" y="1796"/>
                      <a:pt x="10870" y="1891"/>
                      <a:pt x="10618" y="1922"/>
                    </a:cubicBezTo>
                    <a:cubicBezTo>
                      <a:pt x="10460" y="1576"/>
                      <a:pt x="10113" y="1324"/>
                      <a:pt x="9704" y="1324"/>
                    </a:cubicBezTo>
                    <a:cubicBezTo>
                      <a:pt x="9294" y="1324"/>
                      <a:pt x="8916" y="1576"/>
                      <a:pt x="8790" y="1954"/>
                    </a:cubicBezTo>
                    <a:cubicBezTo>
                      <a:pt x="8255" y="1891"/>
                      <a:pt x="8003" y="1733"/>
                      <a:pt x="7278" y="1324"/>
                    </a:cubicBezTo>
                    <a:lnTo>
                      <a:pt x="6963" y="1166"/>
                    </a:lnTo>
                    <a:lnTo>
                      <a:pt x="6963" y="1040"/>
                    </a:lnTo>
                    <a:cubicBezTo>
                      <a:pt x="6963" y="441"/>
                      <a:pt x="6490" y="0"/>
                      <a:pt x="58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347" name="Google Shape;10242;p74"/>
              <p:cNvSpPr/>
              <p:nvPr/>
            </p:nvSpPr>
            <p:spPr>
              <a:xfrm>
                <a:off x="4332975" y="3851850"/>
                <a:ext cx="157550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6302" h="1388" extrusionOk="0">
                    <a:moveTo>
                      <a:pt x="693" y="1"/>
                    </a:moveTo>
                    <a:cubicBezTo>
                      <a:pt x="315" y="1"/>
                      <a:pt x="0" y="316"/>
                      <a:pt x="0" y="694"/>
                    </a:cubicBezTo>
                    <a:lnTo>
                      <a:pt x="0" y="1040"/>
                    </a:lnTo>
                    <a:cubicBezTo>
                      <a:pt x="0" y="1261"/>
                      <a:pt x="158" y="1387"/>
                      <a:pt x="347" y="1387"/>
                    </a:cubicBezTo>
                    <a:lnTo>
                      <a:pt x="5955" y="1387"/>
                    </a:lnTo>
                    <a:cubicBezTo>
                      <a:pt x="6144" y="1356"/>
                      <a:pt x="6301" y="1198"/>
                      <a:pt x="6301" y="1040"/>
                    </a:cubicBezTo>
                    <a:lnTo>
                      <a:pt x="6301" y="694"/>
                    </a:lnTo>
                    <a:cubicBezTo>
                      <a:pt x="6301" y="316"/>
                      <a:pt x="5986" y="1"/>
                      <a:pt x="557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408" name="Google Shape;10303;p74"/>
            <p:cNvGrpSpPr/>
            <p:nvPr/>
          </p:nvGrpSpPr>
          <p:grpSpPr>
            <a:xfrm>
              <a:off x="8144669" y="4585628"/>
              <a:ext cx="511903" cy="511859"/>
              <a:chOff x="4628325" y="3599825"/>
              <a:chExt cx="295400" cy="295375"/>
            </a:xfrm>
            <a:grpFill/>
          </p:grpSpPr>
          <p:sp>
            <p:nvSpPr>
              <p:cNvPr id="409" name="Google Shape;10304;p74"/>
              <p:cNvSpPr/>
              <p:nvPr/>
            </p:nvSpPr>
            <p:spPr>
              <a:xfrm>
                <a:off x="4679525" y="3686450"/>
                <a:ext cx="173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467" extrusionOk="0">
                    <a:moveTo>
                      <a:pt x="0" y="1"/>
                    </a:moveTo>
                    <a:lnTo>
                      <a:pt x="0" y="3466"/>
                    </a:lnTo>
                    <a:lnTo>
                      <a:pt x="694" y="3466"/>
                    </a:lnTo>
                    <a:lnTo>
                      <a:pt x="69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0" name="Google Shape;10305;p74"/>
              <p:cNvSpPr/>
              <p:nvPr/>
            </p:nvSpPr>
            <p:spPr>
              <a:xfrm>
                <a:off x="4854375" y="3686450"/>
                <a:ext cx="181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726" h="3467" extrusionOk="0">
                    <a:moveTo>
                      <a:pt x="1" y="1"/>
                    </a:moveTo>
                    <a:lnTo>
                      <a:pt x="1" y="3466"/>
                    </a:lnTo>
                    <a:lnTo>
                      <a:pt x="725" y="3466"/>
                    </a:lnTo>
                    <a:lnTo>
                      <a:pt x="725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1" name="Google Shape;10306;p74"/>
              <p:cNvSpPr/>
              <p:nvPr/>
            </p:nvSpPr>
            <p:spPr>
              <a:xfrm>
                <a:off x="4679525" y="3790425"/>
                <a:ext cx="1735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4160" extrusionOk="0">
                    <a:moveTo>
                      <a:pt x="0" y="0"/>
                    </a:moveTo>
                    <a:lnTo>
                      <a:pt x="0" y="4159"/>
                    </a:lnTo>
                    <a:lnTo>
                      <a:pt x="694" y="4159"/>
                    </a:ln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2" name="Google Shape;10307;p74"/>
              <p:cNvSpPr/>
              <p:nvPr/>
            </p:nvSpPr>
            <p:spPr>
              <a:xfrm>
                <a:off x="4854375" y="3790425"/>
                <a:ext cx="1815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4160" extrusionOk="0">
                    <a:moveTo>
                      <a:pt x="1" y="0"/>
                    </a:moveTo>
                    <a:lnTo>
                      <a:pt x="1" y="4159"/>
                    </a:lnTo>
                    <a:lnTo>
                      <a:pt x="725" y="4159"/>
                    </a:lnTo>
                    <a:lnTo>
                      <a:pt x="72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3" name="Google Shape;10308;p74"/>
              <p:cNvSpPr/>
              <p:nvPr/>
            </p:nvSpPr>
            <p:spPr>
              <a:xfrm>
                <a:off x="4628325" y="3686450"/>
                <a:ext cx="34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3467" extrusionOk="0">
                    <a:moveTo>
                      <a:pt x="1009" y="1"/>
                    </a:moveTo>
                    <a:cubicBezTo>
                      <a:pt x="442" y="1"/>
                      <a:pt x="1" y="442"/>
                      <a:pt x="1" y="1009"/>
                    </a:cubicBezTo>
                    <a:lnTo>
                      <a:pt x="1" y="2049"/>
                    </a:lnTo>
                    <a:cubicBezTo>
                      <a:pt x="1" y="2427"/>
                      <a:pt x="158" y="2773"/>
                      <a:pt x="442" y="3025"/>
                    </a:cubicBezTo>
                    <a:cubicBezTo>
                      <a:pt x="662" y="3340"/>
                      <a:pt x="1009" y="3466"/>
                      <a:pt x="1387" y="3466"/>
                    </a:cubicBezTo>
                    <a:lnTo>
                      <a:pt x="138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4" name="Google Shape;10309;p74"/>
              <p:cNvSpPr/>
              <p:nvPr/>
            </p:nvSpPr>
            <p:spPr>
              <a:xfrm>
                <a:off x="4714975" y="3686450"/>
                <a:ext cx="12210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3467" extrusionOk="0">
                    <a:moveTo>
                      <a:pt x="0" y="1"/>
                    </a:moveTo>
                    <a:lnTo>
                      <a:pt x="0" y="3466"/>
                    </a:lnTo>
                    <a:lnTo>
                      <a:pt x="4883" y="3466"/>
                    </a:lnTo>
                    <a:lnTo>
                      <a:pt x="488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5" name="Google Shape;10310;p74"/>
              <p:cNvSpPr/>
              <p:nvPr/>
            </p:nvSpPr>
            <p:spPr>
              <a:xfrm>
                <a:off x="4889025" y="3777825"/>
                <a:ext cx="34700" cy="11737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4695" extrusionOk="0">
                    <a:moveTo>
                      <a:pt x="1387" y="0"/>
                    </a:moveTo>
                    <a:cubicBezTo>
                      <a:pt x="977" y="315"/>
                      <a:pt x="505" y="504"/>
                      <a:pt x="1" y="504"/>
                    </a:cubicBezTo>
                    <a:lnTo>
                      <a:pt x="1" y="4695"/>
                    </a:lnTo>
                    <a:lnTo>
                      <a:pt x="347" y="4695"/>
                    </a:lnTo>
                    <a:cubicBezTo>
                      <a:pt x="946" y="4695"/>
                      <a:pt x="1387" y="4222"/>
                      <a:pt x="1387" y="3655"/>
                    </a:cubicBezTo>
                    <a:lnTo>
                      <a:pt x="138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6" name="Google Shape;10311;p74"/>
              <p:cNvSpPr/>
              <p:nvPr/>
            </p:nvSpPr>
            <p:spPr>
              <a:xfrm>
                <a:off x="4628325" y="3777825"/>
                <a:ext cx="34675" cy="116600"/>
              </a:xfrm>
              <a:custGeom>
                <a:avLst/>
                <a:gdLst/>
                <a:ahLst/>
                <a:cxnLst/>
                <a:rect l="l" t="t" r="r" b="b"/>
                <a:pathLst>
                  <a:path w="1387" h="4664" extrusionOk="0">
                    <a:moveTo>
                      <a:pt x="1" y="0"/>
                    </a:moveTo>
                    <a:lnTo>
                      <a:pt x="1" y="3655"/>
                    </a:lnTo>
                    <a:cubicBezTo>
                      <a:pt x="1" y="4222"/>
                      <a:pt x="442" y="4663"/>
                      <a:pt x="1009" y="4663"/>
                    </a:cubicBezTo>
                    <a:lnTo>
                      <a:pt x="1387" y="4663"/>
                    </a:lnTo>
                    <a:lnTo>
                      <a:pt x="1387" y="504"/>
                    </a:lnTo>
                    <a:cubicBezTo>
                      <a:pt x="851" y="504"/>
                      <a:pt x="379" y="31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7" name="Google Shape;10312;p74"/>
              <p:cNvSpPr/>
              <p:nvPr/>
            </p:nvSpPr>
            <p:spPr>
              <a:xfrm>
                <a:off x="4766950" y="3790425"/>
                <a:ext cx="173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1" y="0"/>
                    </a:moveTo>
                    <a:lnTo>
                      <a:pt x="1" y="347"/>
                    </a:lnTo>
                    <a:cubicBezTo>
                      <a:pt x="1" y="568"/>
                      <a:pt x="158" y="725"/>
                      <a:pt x="347" y="725"/>
                    </a:cubicBezTo>
                    <a:cubicBezTo>
                      <a:pt x="568" y="725"/>
                      <a:pt x="694" y="568"/>
                      <a:pt x="694" y="347"/>
                    </a:cubicBezTo>
                    <a:lnTo>
                      <a:pt x="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8" name="Google Shape;10313;p74"/>
              <p:cNvSpPr/>
              <p:nvPr/>
            </p:nvSpPr>
            <p:spPr>
              <a:xfrm>
                <a:off x="4889025" y="3686450"/>
                <a:ext cx="3470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3467" extrusionOk="0">
                    <a:moveTo>
                      <a:pt x="1" y="1"/>
                    </a:moveTo>
                    <a:lnTo>
                      <a:pt x="1" y="3466"/>
                    </a:lnTo>
                    <a:cubicBezTo>
                      <a:pt x="347" y="3466"/>
                      <a:pt x="662" y="3340"/>
                      <a:pt x="946" y="3088"/>
                    </a:cubicBezTo>
                    <a:cubicBezTo>
                      <a:pt x="1229" y="2836"/>
                      <a:pt x="1387" y="2458"/>
                      <a:pt x="1387" y="2080"/>
                    </a:cubicBezTo>
                    <a:lnTo>
                      <a:pt x="1387" y="1040"/>
                    </a:lnTo>
                    <a:cubicBezTo>
                      <a:pt x="1387" y="442"/>
                      <a:pt x="914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19" name="Google Shape;10314;p74"/>
              <p:cNvSpPr/>
              <p:nvPr/>
            </p:nvSpPr>
            <p:spPr>
              <a:xfrm>
                <a:off x="4714975" y="3790425"/>
                <a:ext cx="12210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160" extrusionOk="0">
                    <a:moveTo>
                      <a:pt x="0" y="0"/>
                    </a:moveTo>
                    <a:lnTo>
                      <a:pt x="0" y="4159"/>
                    </a:lnTo>
                    <a:lnTo>
                      <a:pt x="4883" y="4159"/>
                    </a:lnTo>
                    <a:lnTo>
                      <a:pt x="4883" y="0"/>
                    </a:lnTo>
                    <a:lnTo>
                      <a:pt x="3466" y="0"/>
                    </a:lnTo>
                    <a:lnTo>
                      <a:pt x="3466" y="347"/>
                    </a:lnTo>
                    <a:cubicBezTo>
                      <a:pt x="3466" y="946"/>
                      <a:pt x="2993" y="1387"/>
                      <a:pt x="2426" y="1387"/>
                    </a:cubicBezTo>
                    <a:cubicBezTo>
                      <a:pt x="1827" y="1387"/>
                      <a:pt x="1418" y="914"/>
                      <a:pt x="1418" y="347"/>
                    </a:cubicBezTo>
                    <a:lnTo>
                      <a:pt x="14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20" name="Google Shape;10315;p74"/>
              <p:cNvSpPr/>
              <p:nvPr/>
            </p:nvSpPr>
            <p:spPr>
              <a:xfrm>
                <a:off x="4714175" y="3599825"/>
                <a:ext cx="122100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773" extrusionOk="0">
                    <a:moveTo>
                      <a:pt x="2427" y="0"/>
                    </a:moveTo>
                    <a:cubicBezTo>
                      <a:pt x="1103" y="0"/>
                      <a:pt x="1" y="1103"/>
                      <a:pt x="1" y="2426"/>
                    </a:cubicBezTo>
                    <a:lnTo>
                      <a:pt x="1" y="2773"/>
                    </a:lnTo>
                    <a:lnTo>
                      <a:pt x="1355" y="2773"/>
                    </a:lnTo>
                    <a:lnTo>
                      <a:pt x="1355" y="2426"/>
                    </a:lnTo>
                    <a:cubicBezTo>
                      <a:pt x="1355" y="1828"/>
                      <a:pt x="1828" y="1418"/>
                      <a:pt x="2395" y="1418"/>
                    </a:cubicBezTo>
                    <a:cubicBezTo>
                      <a:pt x="2994" y="1418"/>
                      <a:pt x="3403" y="1891"/>
                      <a:pt x="3403" y="2426"/>
                    </a:cubicBezTo>
                    <a:lnTo>
                      <a:pt x="3403" y="2773"/>
                    </a:lnTo>
                    <a:lnTo>
                      <a:pt x="4884" y="2773"/>
                    </a:lnTo>
                    <a:lnTo>
                      <a:pt x="4884" y="2426"/>
                    </a:lnTo>
                    <a:cubicBezTo>
                      <a:pt x="4884" y="1103"/>
                      <a:pt x="3781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438" name="Google Shape;10341;p74"/>
            <p:cNvGrpSpPr/>
            <p:nvPr/>
          </p:nvGrpSpPr>
          <p:grpSpPr>
            <a:xfrm>
              <a:off x="11843807" y="3665355"/>
              <a:ext cx="368772" cy="483471"/>
              <a:chOff x="3167275" y="3227275"/>
              <a:chExt cx="225300" cy="295375"/>
            </a:xfrm>
            <a:grpFill/>
          </p:grpSpPr>
          <p:sp>
            <p:nvSpPr>
              <p:cNvPr id="439" name="Google Shape;10342;p74"/>
              <p:cNvSpPr/>
              <p:nvPr/>
            </p:nvSpPr>
            <p:spPr>
              <a:xfrm>
                <a:off x="3167275" y="3227275"/>
                <a:ext cx="225300" cy="207950"/>
              </a:xfrm>
              <a:custGeom>
                <a:avLst/>
                <a:gdLst/>
                <a:ahLst/>
                <a:cxnLst/>
                <a:rect l="l" t="t" r="r" b="b"/>
                <a:pathLst>
                  <a:path w="9012" h="8318" extrusionOk="0">
                    <a:moveTo>
                      <a:pt x="4538" y="1"/>
                    </a:moveTo>
                    <a:cubicBezTo>
                      <a:pt x="2112" y="1"/>
                      <a:pt x="1" y="1985"/>
                      <a:pt x="32" y="4537"/>
                    </a:cubicBezTo>
                    <a:cubicBezTo>
                      <a:pt x="32" y="5860"/>
                      <a:pt x="631" y="7184"/>
                      <a:pt x="1797" y="8066"/>
                    </a:cubicBezTo>
                    <a:cubicBezTo>
                      <a:pt x="1923" y="8192"/>
                      <a:pt x="2017" y="8223"/>
                      <a:pt x="2049" y="8318"/>
                    </a:cubicBezTo>
                    <a:lnTo>
                      <a:pt x="4160" y="8318"/>
                    </a:lnTo>
                    <a:lnTo>
                      <a:pt x="4160" y="6900"/>
                    </a:lnTo>
                    <a:lnTo>
                      <a:pt x="2427" y="6900"/>
                    </a:lnTo>
                    <a:cubicBezTo>
                      <a:pt x="2238" y="6900"/>
                      <a:pt x="2080" y="6743"/>
                      <a:pt x="2080" y="6554"/>
                    </a:cubicBezTo>
                    <a:lnTo>
                      <a:pt x="2080" y="5829"/>
                    </a:lnTo>
                    <a:cubicBezTo>
                      <a:pt x="2080" y="4852"/>
                      <a:pt x="2679" y="4033"/>
                      <a:pt x="3498" y="3624"/>
                    </a:cubicBezTo>
                    <a:cubicBezTo>
                      <a:pt x="3277" y="3403"/>
                      <a:pt x="3151" y="3088"/>
                      <a:pt x="3151" y="2678"/>
                    </a:cubicBezTo>
                    <a:cubicBezTo>
                      <a:pt x="3151" y="1922"/>
                      <a:pt x="3782" y="1292"/>
                      <a:pt x="4538" y="1292"/>
                    </a:cubicBezTo>
                    <a:cubicBezTo>
                      <a:pt x="5262" y="1292"/>
                      <a:pt x="5892" y="1922"/>
                      <a:pt x="5892" y="2678"/>
                    </a:cubicBezTo>
                    <a:cubicBezTo>
                      <a:pt x="5892" y="3025"/>
                      <a:pt x="5735" y="3340"/>
                      <a:pt x="5546" y="3624"/>
                    </a:cubicBezTo>
                    <a:cubicBezTo>
                      <a:pt x="6365" y="4033"/>
                      <a:pt x="6964" y="4852"/>
                      <a:pt x="6964" y="5829"/>
                    </a:cubicBezTo>
                    <a:lnTo>
                      <a:pt x="6964" y="6554"/>
                    </a:lnTo>
                    <a:cubicBezTo>
                      <a:pt x="6964" y="6743"/>
                      <a:pt x="6806" y="6900"/>
                      <a:pt x="6617" y="6900"/>
                    </a:cubicBezTo>
                    <a:lnTo>
                      <a:pt x="4884" y="6900"/>
                    </a:lnTo>
                    <a:lnTo>
                      <a:pt x="4884" y="8318"/>
                    </a:lnTo>
                    <a:lnTo>
                      <a:pt x="6995" y="8318"/>
                    </a:lnTo>
                    <a:cubicBezTo>
                      <a:pt x="7027" y="8286"/>
                      <a:pt x="7121" y="8192"/>
                      <a:pt x="7247" y="8129"/>
                    </a:cubicBezTo>
                    <a:cubicBezTo>
                      <a:pt x="8413" y="7184"/>
                      <a:pt x="9011" y="5829"/>
                      <a:pt x="9011" y="4506"/>
                    </a:cubicBezTo>
                    <a:cubicBezTo>
                      <a:pt x="9011" y="2017"/>
                      <a:pt x="6995" y="1"/>
                      <a:pt x="453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40" name="Google Shape;10343;p74"/>
              <p:cNvSpPr/>
              <p:nvPr/>
            </p:nvSpPr>
            <p:spPr>
              <a:xfrm>
                <a:off x="3262600" y="3278475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0"/>
                    </a:moveTo>
                    <a:cubicBezTo>
                      <a:pt x="315" y="0"/>
                      <a:pt x="0" y="315"/>
                      <a:pt x="0" y="725"/>
                    </a:cubicBezTo>
                    <a:cubicBezTo>
                      <a:pt x="0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725"/>
                    </a:cubicBezTo>
                    <a:cubicBezTo>
                      <a:pt x="1418" y="315"/>
                      <a:pt x="1103" y="0"/>
                      <a:pt x="7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41" name="Google Shape;10344;p74"/>
              <p:cNvSpPr/>
              <p:nvPr/>
            </p:nvSpPr>
            <p:spPr>
              <a:xfrm>
                <a:off x="3220050" y="3452525"/>
                <a:ext cx="1213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853" h="1419" extrusionOk="0">
                    <a:moveTo>
                      <a:pt x="1" y="1"/>
                    </a:moveTo>
                    <a:lnTo>
                      <a:pt x="1" y="347"/>
                    </a:lnTo>
                    <a:cubicBezTo>
                      <a:pt x="1" y="946"/>
                      <a:pt x="473" y="1419"/>
                      <a:pt x="1040" y="1419"/>
                    </a:cubicBezTo>
                    <a:lnTo>
                      <a:pt x="3781" y="1419"/>
                    </a:lnTo>
                    <a:cubicBezTo>
                      <a:pt x="4380" y="1419"/>
                      <a:pt x="4853" y="946"/>
                      <a:pt x="4853" y="347"/>
                    </a:cubicBezTo>
                    <a:lnTo>
                      <a:pt x="4853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42" name="Google Shape;10345;p74"/>
              <p:cNvSpPr/>
              <p:nvPr/>
            </p:nvSpPr>
            <p:spPr>
              <a:xfrm>
                <a:off x="3237375" y="3332025"/>
                <a:ext cx="86675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2080" extrusionOk="0">
                    <a:moveTo>
                      <a:pt x="1734" y="1"/>
                    </a:moveTo>
                    <a:cubicBezTo>
                      <a:pt x="789" y="1"/>
                      <a:pt x="1" y="725"/>
                      <a:pt x="1" y="1733"/>
                    </a:cubicBezTo>
                    <a:lnTo>
                      <a:pt x="1" y="2080"/>
                    </a:lnTo>
                    <a:lnTo>
                      <a:pt x="3466" y="2080"/>
                    </a:lnTo>
                    <a:lnTo>
                      <a:pt x="3466" y="1733"/>
                    </a:lnTo>
                    <a:cubicBezTo>
                      <a:pt x="3466" y="788"/>
                      <a:pt x="2679" y="1"/>
                      <a:pt x="173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43" name="Google Shape;10346;p74"/>
              <p:cNvSpPr/>
              <p:nvPr/>
            </p:nvSpPr>
            <p:spPr>
              <a:xfrm>
                <a:off x="3237375" y="3505300"/>
                <a:ext cx="8745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3498" h="694" extrusionOk="0">
                    <a:moveTo>
                      <a:pt x="32" y="1"/>
                    </a:moveTo>
                    <a:cubicBezTo>
                      <a:pt x="1" y="379"/>
                      <a:pt x="284" y="694"/>
                      <a:pt x="694" y="694"/>
                    </a:cubicBezTo>
                    <a:lnTo>
                      <a:pt x="2773" y="694"/>
                    </a:lnTo>
                    <a:cubicBezTo>
                      <a:pt x="3183" y="694"/>
                      <a:pt x="3498" y="379"/>
                      <a:pt x="349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451" name="Google Shape;10359;p74"/>
            <p:cNvGrpSpPr/>
            <p:nvPr/>
          </p:nvGrpSpPr>
          <p:grpSpPr>
            <a:xfrm>
              <a:off x="9082787" y="4641757"/>
              <a:ext cx="513246" cy="451814"/>
              <a:chOff x="4991425" y="3617150"/>
              <a:chExt cx="296175" cy="260725"/>
            </a:xfrm>
            <a:grpFill/>
          </p:grpSpPr>
          <p:sp>
            <p:nvSpPr>
              <p:cNvPr id="452" name="Google Shape;10360;p74"/>
              <p:cNvSpPr/>
              <p:nvPr/>
            </p:nvSpPr>
            <p:spPr>
              <a:xfrm>
                <a:off x="5069400" y="3738450"/>
                <a:ext cx="139425" cy="139425"/>
              </a:xfrm>
              <a:custGeom>
                <a:avLst/>
                <a:gdLst/>
                <a:ahLst/>
                <a:cxnLst/>
                <a:rect l="l" t="t" r="r" b="b"/>
                <a:pathLst>
                  <a:path w="5577" h="5577" extrusionOk="0">
                    <a:moveTo>
                      <a:pt x="2804" y="0"/>
                    </a:moveTo>
                    <a:cubicBezTo>
                      <a:pt x="1607" y="0"/>
                      <a:pt x="1450" y="725"/>
                      <a:pt x="1009" y="3308"/>
                    </a:cubicBezTo>
                    <a:cubicBezTo>
                      <a:pt x="946" y="3749"/>
                      <a:pt x="851" y="4285"/>
                      <a:pt x="757" y="4883"/>
                    </a:cubicBezTo>
                    <a:lnTo>
                      <a:pt x="347" y="4883"/>
                    </a:lnTo>
                    <a:cubicBezTo>
                      <a:pt x="158" y="4883"/>
                      <a:pt x="0" y="5041"/>
                      <a:pt x="0" y="5230"/>
                    </a:cubicBezTo>
                    <a:cubicBezTo>
                      <a:pt x="0" y="5419"/>
                      <a:pt x="158" y="5576"/>
                      <a:pt x="347" y="5576"/>
                    </a:cubicBezTo>
                    <a:lnTo>
                      <a:pt x="5230" y="5576"/>
                    </a:lnTo>
                    <a:cubicBezTo>
                      <a:pt x="5419" y="5545"/>
                      <a:pt x="5577" y="5387"/>
                      <a:pt x="5577" y="5198"/>
                    </a:cubicBezTo>
                    <a:cubicBezTo>
                      <a:pt x="5577" y="5009"/>
                      <a:pt x="5419" y="4852"/>
                      <a:pt x="5230" y="4852"/>
                    </a:cubicBezTo>
                    <a:lnTo>
                      <a:pt x="4852" y="4852"/>
                    </a:lnTo>
                    <a:cubicBezTo>
                      <a:pt x="4726" y="4253"/>
                      <a:pt x="4632" y="3749"/>
                      <a:pt x="4569" y="3277"/>
                    </a:cubicBezTo>
                    <a:cubicBezTo>
                      <a:pt x="4128" y="756"/>
                      <a:pt x="3970" y="0"/>
                      <a:pt x="280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53" name="Google Shape;10361;p74"/>
              <p:cNvSpPr/>
              <p:nvPr/>
            </p:nvSpPr>
            <p:spPr>
              <a:xfrm>
                <a:off x="5200150" y="3617150"/>
                <a:ext cx="693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773" h="2773" extrusionOk="0">
                    <a:moveTo>
                      <a:pt x="1386" y="0"/>
                    </a:moveTo>
                    <a:cubicBezTo>
                      <a:pt x="630" y="0"/>
                      <a:pt x="0" y="630"/>
                      <a:pt x="0" y="1387"/>
                    </a:cubicBezTo>
                    <a:cubicBezTo>
                      <a:pt x="0" y="2111"/>
                      <a:pt x="630" y="2773"/>
                      <a:pt x="1386" y="2773"/>
                    </a:cubicBezTo>
                    <a:cubicBezTo>
                      <a:pt x="2143" y="2773"/>
                      <a:pt x="2773" y="2111"/>
                      <a:pt x="2773" y="1387"/>
                    </a:cubicBezTo>
                    <a:cubicBezTo>
                      <a:pt x="2773" y="630"/>
                      <a:pt x="2143" y="0"/>
                      <a:pt x="138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54" name="Google Shape;10362;p74"/>
              <p:cNvSpPr/>
              <p:nvPr/>
            </p:nvSpPr>
            <p:spPr>
              <a:xfrm>
                <a:off x="5009550" y="3617150"/>
                <a:ext cx="68525" cy="69325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2773" extrusionOk="0">
                    <a:moveTo>
                      <a:pt x="1355" y="0"/>
                    </a:moveTo>
                    <a:cubicBezTo>
                      <a:pt x="599" y="0"/>
                      <a:pt x="0" y="630"/>
                      <a:pt x="0" y="1387"/>
                    </a:cubicBezTo>
                    <a:cubicBezTo>
                      <a:pt x="0" y="2143"/>
                      <a:pt x="599" y="2773"/>
                      <a:pt x="1355" y="2773"/>
                    </a:cubicBezTo>
                    <a:cubicBezTo>
                      <a:pt x="2111" y="2773"/>
                      <a:pt x="2741" y="2143"/>
                      <a:pt x="2741" y="1387"/>
                    </a:cubicBezTo>
                    <a:cubicBezTo>
                      <a:pt x="2741" y="630"/>
                      <a:pt x="2111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55" name="Google Shape;10363;p74"/>
              <p:cNvSpPr/>
              <p:nvPr/>
            </p:nvSpPr>
            <p:spPr>
              <a:xfrm>
                <a:off x="4991425" y="3686450"/>
                <a:ext cx="104775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4191" h="2081" extrusionOk="0">
                    <a:moveTo>
                      <a:pt x="568" y="1"/>
                    </a:moveTo>
                    <a:cubicBezTo>
                      <a:pt x="252" y="347"/>
                      <a:pt x="0" y="851"/>
                      <a:pt x="0" y="1356"/>
                    </a:cubicBezTo>
                    <a:lnTo>
                      <a:pt x="0" y="1734"/>
                    </a:lnTo>
                    <a:cubicBezTo>
                      <a:pt x="0" y="1923"/>
                      <a:pt x="158" y="2080"/>
                      <a:pt x="347" y="2080"/>
                    </a:cubicBezTo>
                    <a:lnTo>
                      <a:pt x="3813" y="2080"/>
                    </a:lnTo>
                    <a:cubicBezTo>
                      <a:pt x="4033" y="2080"/>
                      <a:pt x="4191" y="1923"/>
                      <a:pt x="4191" y="1734"/>
                    </a:cubicBezTo>
                    <a:lnTo>
                      <a:pt x="4191" y="1356"/>
                    </a:lnTo>
                    <a:cubicBezTo>
                      <a:pt x="4191" y="820"/>
                      <a:pt x="3970" y="347"/>
                      <a:pt x="3624" y="1"/>
                    </a:cubicBezTo>
                    <a:cubicBezTo>
                      <a:pt x="3245" y="410"/>
                      <a:pt x="2678" y="694"/>
                      <a:pt x="2080" y="694"/>
                    </a:cubicBezTo>
                    <a:cubicBezTo>
                      <a:pt x="1513" y="694"/>
                      <a:pt x="946" y="410"/>
                      <a:pt x="56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56" name="Google Shape;10364;p74"/>
              <p:cNvSpPr/>
              <p:nvPr/>
            </p:nvSpPr>
            <p:spPr>
              <a:xfrm>
                <a:off x="5183600" y="3686450"/>
                <a:ext cx="104000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2081" extrusionOk="0">
                    <a:moveTo>
                      <a:pt x="536" y="1"/>
                    </a:moveTo>
                    <a:cubicBezTo>
                      <a:pt x="221" y="347"/>
                      <a:pt x="1" y="851"/>
                      <a:pt x="1" y="1356"/>
                    </a:cubicBezTo>
                    <a:lnTo>
                      <a:pt x="1" y="1702"/>
                    </a:lnTo>
                    <a:cubicBezTo>
                      <a:pt x="1" y="1923"/>
                      <a:pt x="158" y="2080"/>
                      <a:pt x="347" y="2080"/>
                    </a:cubicBezTo>
                    <a:lnTo>
                      <a:pt x="3813" y="2080"/>
                    </a:lnTo>
                    <a:cubicBezTo>
                      <a:pt x="4002" y="2080"/>
                      <a:pt x="4159" y="1923"/>
                      <a:pt x="4159" y="1702"/>
                    </a:cubicBezTo>
                    <a:lnTo>
                      <a:pt x="4159" y="1356"/>
                    </a:lnTo>
                    <a:cubicBezTo>
                      <a:pt x="4159" y="820"/>
                      <a:pt x="3970" y="347"/>
                      <a:pt x="3624" y="1"/>
                    </a:cubicBezTo>
                    <a:cubicBezTo>
                      <a:pt x="3214" y="410"/>
                      <a:pt x="2679" y="694"/>
                      <a:pt x="2080" y="694"/>
                    </a:cubicBezTo>
                    <a:cubicBezTo>
                      <a:pt x="1450" y="694"/>
                      <a:pt x="946" y="410"/>
                      <a:pt x="53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57" name="Google Shape;10365;p74"/>
              <p:cNvSpPr/>
              <p:nvPr/>
            </p:nvSpPr>
            <p:spPr>
              <a:xfrm>
                <a:off x="5187550" y="3755775"/>
                <a:ext cx="100050" cy="52800"/>
              </a:xfrm>
              <a:custGeom>
                <a:avLst/>
                <a:gdLst/>
                <a:ahLst/>
                <a:cxnLst/>
                <a:rect l="l" t="t" r="r" b="b"/>
                <a:pathLst>
                  <a:path w="4002" h="2112" extrusionOk="0">
                    <a:moveTo>
                      <a:pt x="0" y="0"/>
                    </a:moveTo>
                    <a:cubicBezTo>
                      <a:pt x="189" y="567"/>
                      <a:pt x="315" y="1229"/>
                      <a:pt x="473" y="2111"/>
                    </a:cubicBezTo>
                    <a:lnTo>
                      <a:pt x="3655" y="2111"/>
                    </a:lnTo>
                    <a:cubicBezTo>
                      <a:pt x="3844" y="2111"/>
                      <a:pt x="4001" y="1954"/>
                      <a:pt x="4001" y="1733"/>
                    </a:cubicBezTo>
                    <a:lnTo>
                      <a:pt x="4001" y="378"/>
                    </a:lnTo>
                    <a:cubicBezTo>
                      <a:pt x="3970" y="158"/>
                      <a:pt x="3844" y="0"/>
                      <a:pt x="36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58" name="Google Shape;10366;p74"/>
              <p:cNvSpPr/>
              <p:nvPr/>
            </p:nvSpPr>
            <p:spPr>
              <a:xfrm>
                <a:off x="4991425" y="3755775"/>
                <a:ext cx="100850" cy="52000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080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733"/>
                    </a:lnTo>
                    <a:cubicBezTo>
                      <a:pt x="0" y="1954"/>
                      <a:pt x="158" y="2080"/>
                      <a:pt x="347" y="2080"/>
                    </a:cubicBezTo>
                    <a:lnTo>
                      <a:pt x="3561" y="2080"/>
                    </a:lnTo>
                    <a:cubicBezTo>
                      <a:pt x="3718" y="1229"/>
                      <a:pt x="3813" y="567"/>
                      <a:pt x="40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484" name="Google Shape;10399;p74"/>
            <p:cNvGrpSpPr/>
            <p:nvPr/>
          </p:nvGrpSpPr>
          <p:grpSpPr>
            <a:xfrm>
              <a:off x="4176693" y="4547342"/>
              <a:ext cx="511859" cy="509131"/>
              <a:chOff x="3497300" y="3591950"/>
              <a:chExt cx="295375" cy="293800"/>
            </a:xfrm>
            <a:grpFill/>
          </p:grpSpPr>
          <p:sp>
            <p:nvSpPr>
              <p:cNvPr id="485" name="Google Shape;10400;p74"/>
              <p:cNvSpPr/>
              <p:nvPr/>
            </p:nvSpPr>
            <p:spPr>
              <a:xfrm>
                <a:off x="3628825" y="3724275"/>
                <a:ext cx="18150" cy="16550"/>
              </a:xfrm>
              <a:custGeom>
                <a:avLst/>
                <a:gdLst/>
                <a:ahLst/>
                <a:cxnLst/>
                <a:rect l="l" t="t" r="r" b="b"/>
                <a:pathLst>
                  <a:path w="726" h="662" extrusionOk="0">
                    <a:moveTo>
                      <a:pt x="375" y="0"/>
                    </a:moveTo>
                    <a:cubicBezTo>
                      <a:pt x="292" y="0"/>
                      <a:pt x="206" y="32"/>
                      <a:pt x="127" y="95"/>
                    </a:cubicBezTo>
                    <a:cubicBezTo>
                      <a:pt x="1" y="221"/>
                      <a:pt x="1" y="441"/>
                      <a:pt x="127" y="567"/>
                    </a:cubicBezTo>
                    <a:cubicBezTo>
                      <a:pt x="190" y="630"/>
                      <a:pt x="277" y="662"/>
                      <a:pt x="363" y="662"/>
                    </a:cubicBezTo>
                    <a:cubicBezTo>
                      <a:pt x="450" y="662"/>
                      <a:pt x="536" y="630"/>
                      <a:pt x="599" y="567"/>
                    </a:cubicBezTo>
                    <a:cubicBezTo>
                      <a:pt x="725" y="441"/>
                      <a:pt x="725" y="221"/>
                      <a:pt x="599" y="95"/>
                    </a:cubicBezTo>
                    <a:cubicBezTo>
                      <a:pt x="536" y="32"/>
                      <a:pt x="458" y="0"/>
                      <a:pt x="3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86" name="Google Shape;10401;p74"/>
              <p:cNvSpPr/>
              <p:nvPr/>
            </p:nvSpPr>
            <p:spPr>
              <a:xfrm>
                <a:off x="3590250" y="3689400"/>
                <a:ext cx="9452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781" h="3467" extrusionOk="0">
                    <a:moveTo>
                      <a:pt x="1922" y="710"/>
                    </a:moveTo>
                    <a:cubicBezTo>
                      <a:pt x="2190" y="710"/>
                      <a:pt x="2458" y="812"/>
                      <a:pt x="2647" y="1017"/>
                    </a:cubicBezTo>
                    <a:cubicBezTo>
                      <a:pt x="3088" y="1395"/>
                      <a:pt x="3088" y="2088"/>
                      <a:pt x="2647" y="2466"/>
                    </a:cubicBezTo>
                    <a:cubicBezTo>
                      <a:pt x="2458" y="2671"/>
                      <a:pt x="2190" y="2773"/>
                      <a:pt x="1922" y="2773"/>
                    </a:cubicBezTo>
                    <a:cubicBezTo>
                      <a:pt x="1654" y="2773"/>
                      <a:pt x="1386" y="2671"/>
                      <a:pt x="1197" y="2466"/>
                    </a:cubicBezTo>
                    <a:cubicBezTo>
                      <a:pt x="788" y="2088"/>
                      <a:pt x="788" y="1395"/>
                      <a:pt x="1197" y="1017"/>
                    </a:cubicBezTo>
                    <a:cubicBezTo>
                      <a:pt x="1386" y="812"/>
                      <a:pt x="1654" y="710"/>
                      <a:pt x="1922" y="710"/>
                    </a:cubicBezTo>
                    <a:close/>
                    <a:moveTo>
                      <a:pt x="1930" y="1"/>
                    </a:moveTo>
                    <a:cubicBezTo>
                      <a:pt x="1489" y="1"/>
                      <a:pt x="1040" y="182"/>
                      <a:pt x="693" y="544"/>
                    </a:cubicBezTo>
                    <a:cubicBezTo>
                      <a:pt x="0" y="1206"/>
                      <a:pt x="0" y="2309"/>
                      <a:pt x="693" y="2970"/>
                    </a:cubicBezTo>
                    <a:cubicBezTo>
                      <a:pt x="1024" y="3301"/>
                      <a:pt x="1473" y="3466"/>
                      <a:pt x="1918" y="3466"/>
                    </a:cubicBezTo>
                    <a:cubicBezTo>
                      <a:pt x="2363" y="3466"/>
                      <a:pt x="2804" y="3301"/>
                      <a:pt x="3119" y="2970"/>
                    </a:cubicBezTo>
                    <a:cubicBezTo>
                      <a:pt x="3781" y="2309"/>
                      <a:pt x="3781" y="1206"/>
                      <a:pt x="3119" y="544"/>
                    </a:cubicBezTo>
                    <a:cubicBezTo>
                      <a:pt x="2804" y="182"/>
                      <a:pt x="2371" y="1"/>
                      <a:pt x="193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87" name="Google Shape;10402;p74"/>
              <p:cNvSpPr/>
              <p:nvPr/>
            </p:nvSpPr>
            <p:spPr>
              <a:xfrm>
                <a:off x="3674525" y="3601400"/>
                <a:ext cx="118150" cy="118950"/>
              </a:xfrm>
              <a:custGeom>
                <a:avLst/>
                <a:gdLst/>
                <a:ahLst/>
                <a:cxnLst/>
                <a:rect l="l" t="t" r="r" b="b"/>
                <a:pathLst>
                  <a:path w="4726" h="4758" extrusionOk="0">
                    <a:moveTo>
                      <a:pt x="3533" y="0"/>
                    </a:moveTo>
                    <a:cubicBezTo>
                      <a:pt x="3442" y="0"/>
                      <a:pt x="3355" y="32"/>
                      <a:pt x="3308" y="95"/>
                    </a:cubicBezTo>
                    <a:lnTo>
                      <a:pt x="0" y="3308"/>
                    </a:lnTo>
                    <a:cubicBezTo>
                      <a:pt x="410" y="3623"/>
                      <a:pt x="788" y="4127"/>
                      <a:pt x="1953" y="4758"/>
                    </a:cubicBezTo>
                    <a:lnTo>
                      <a:pt x="4600" y="2678"/>
                    </a:lnTo>
                    <a:cubicBezTo>
                      <a:pt x="4663" y="2615"/>
                      <a:pt x="4726" y="2521"/>
                      <a:pt x="4726" y="2395"/>
                    </a:cubicBezTo>
                    <a:cubicBezTo>
                      <a:pt x="4726" y="1544"/>
                      <a:pt x="4348" y="693"/>
                      <a:pt x="3781" y="95"/>
                    </a:cubicBezTo>
                    <a:cubicBezTo>
                      <a:pt x="3718" y="32"/>
                      <a:pt x="3623" y="0"/>
                      <a:pt x="35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88" name="Google Shape;10403;p74"/>
              <p:cNvSpPr/>
              <p:nvPr/>
            </p:nvSpPr>
            <p:spPr>
              <a:xfrm>
                <a:off x="3631200" y="3774675"/>
                <a:ext cx="103200" cy="102400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4096" extrusionOk="0">
                    <a:moveTo>
                      <a:pt x="2048" y="0"/>
                    </a:moveTo>
                    <a:cubicBezTo>
                      <a:pt x="1985" y="32"/>
                      <a:pt x="1985" y="63"/>
                      <a:pt x="1954" y="126"/>
                    </a:cubicBezTo>
                    <a:cubicBezTo>
                      <a:pt x="1506" y="546"/>
                      <a:pt x="859" y="767"/>
                      <a:pt x="235" y="767"/>
                    </a:cubicBezTo>
                    <a:cubicBezTo>
                      <a:pt x="156" y="767"/>
                      <a:pt x="78" y="764"/>
                      <a:pt x="0" y="756"/>
                    </a:cubicBezTo>
                    <a:lnTo>
                      <a:pt x="0" y="756"/>
                    </a:lnTo>
                    <a:cubicBezTo>
                      <a:pt x="567" y="1670"/>
                      <a:pt x="1355" y="3749"/>
                      <a:pt x="1418" y="3875"/>
                    </a:cubicBezTo>
                    <a:cubicBezTo>
                      <a:pt x="1450" y="4001"/>
                      <a:pt x="1607" y="4096"/>
                      <a:pt x="1733" y="4096"/>
                    </a:cubicBezTo>
                    <a:cubicBezTo>
                      <a:pt x="1891" y="4096"/>
                      <a:pt x="1985" y="4033"/>
                      <a:pt x="2048" y="3875"/>
                    </a:cubicBezTo>
                    <a:lnTo>
                      <a:pt x="2426" y="2647"/>
                    </a:lnTo>
                    <a:lnTo>
                      <a:pt x="3182" y="2647"/>
                    </a:lnTo>
                    <a:cubicBezTo>
                      <a:pt x="4128" y="2647"/>
                      <a:pt x="2710" y="630"/>
                      <a:pt x="20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89" name="Google Shape;10404;p74"/>
              <p:cNvSpPr/>
              <p:nvPr/>
            </p:nvSpPr>
            <p:spPr>
              <a:xfrm>
                <a:off x="3691850" y="3726625"/>
                <a:ext cx="89800" cy="89050"/>
              </a:xfrm>
              <a:custGeom>
                <a:avLst/>
                <a:gdLst/>
                <a:ahLst/>
                <a:cxnLst/>
                <a:rect l="l" t="t" r="r" b="b"/>
                <a:pathLst>
                  <a:path w="3592" h="3562" extrusionOk="0">
                    <a:moveTo>
                      <a:pt x="252" y="1"/>
                    </a:moveTo>
                    <a:cubicBezTo>
                      <a:pt x="284" y="410"/>
                      <a:pt x="189" y="883"/>
                      <a:pt x="0" y="1292"/>
                    </a:cubicBezTo>
                    <a:cubicBezTo>
                      <a:pt x="630" y="1922"/>
                      <a:pt x="1134" y="2615"/>
                      <a:pt x="1544" y="3466"/>
                    </a:cubicBezTo>
                    <a:cubicBezTo>
                      <a:pt x="1565" y="3530"/>
                      <a:pt x="1634" y="3562"/>
                      <a:pt x="1715" y="3562"/>
                    </a:cubicBezTo>
                    <a:cubicBezTo>
                      <a:pt x="1874" y="3562"/>
                      <a:pt x="2080" y="3443"/>
                      <a:pt x="2080" y="3214"/>
                    </a:cubicBezTo>
                    <a:lnTo>
                      <a:pt x="2080" y="2458"/>
                    </a:lnTo>
                    <a:lnTo>
                      <a:pt x="3308" y="2080"/>
                    </a:lnTo>
                    <a:cubicBezTo>
                      <a:pt x="3497" y="1985"/>
                      <a:pt x="3592" y="1891"/>
                      <a:pt x="3592" y="1733"/>
                    </a:cubicBezTo>
                    <a:cubicBezTo>
                      <a:pt x="3592" y="1576"/>
                      <a:pt x="3497" y="1450"/>
                      <a:pt x="3340" y="1418"/>
                    </a:cubicBezTo>
                    <a:cubicBezTo>
                      <a:pt x="3182" y="1355"/>
                      <a:pt x="1134" y="568"/>
                      <a:pt x="25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90" name="Google Shape;10405;p74"/>
              <p:cNvSpPr/>
              <p:nvPr/>
            </p:nvSpPr>
            <p:spPr>
              <a:xfrm>
                <a:off x="3505175" y="3767575"/>
                <a:ext cx="120525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4821" h="4727" extrusionOk="0">
                    <a:moveTo>
                      <a:pt x="3372" y="1"/>
                    </a:moveTo>
                    <a:lnTo>
                      <a:pt x="95" y="3277"/>
                    </a:lnTo>
                    <a:cubicBezTo>
                      <a:pt x="1" y="3435"/>
                      <a:pt x="1" y="3687"/>
                      <a:pt x="158" y="3781"/>
                    </a:cubicBezTo>
                    <a:cubicBezTo>
                      <a:pt x="788" y="4411"/>
                      <a:pt x="1607" y="4727"/>
                      <a:pt x="2458" y="4727"/>
                    </a:cubicBezTo>
                    <a:cubicBezTo>
                      <a:pt x="2584" y="4727"/>
                      <a:pt x="2679" y="4695"/>
                      <a:pt x="2742" y="4632"/>
                    </a:cubicBezTo>
                    <a:lnTo>
                      <a:pt x="4821" y="1986"/>
                    </a:lnTo>
                    <a:cubicBezTo>
                      <a:pt x="4254" y="851"/>
                      <a:pt x="3718" y="442"/>
                      <a:pt x="33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91" name="Google Shape;10406;p74"/>
              <p:cNvSpPr/>
              <p:nvPr/>
            </p:nvSpPr>
            <p:spPr>
              <a:xfrm>
                <a:off x="3631200" y="3591950"/>
                <a:ext cx="104000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3372" extrusionOk="0">
                    <a:moveTo>
                      <a:pt x="2836" y="0"/>
                    </a:moveTo>
                    <a:cubicBezTo>
                      <a:pt x="2678" y="0"/>
                      <a:pt x="2584" y="32"/>
                      <a:pt x="2521" y="95"/>
                    </a:cubicBezTo>
                    <a:lnTo>
                      <a:pt x="0" y="3245"/>
                    </a:lnTo>
                    <a:cubicBezTo>
                      <a:pt x="90" y="3238"/>
                      <a:pt x="181" y="3234"/>
                      <a:pt x="272" y="3234"/>
                    </a:cubicBezTo>
                    <a:cubicBezTo>
                      <a:pt x="568" y="3234"/>
                      <a:pt x="870" y="3275"/>
                      <a:pt x="1135" y="3371"/>
                    </a:cubicBezTo>
                    <a:cubicBezTo>
                      <a:pt x="1324" y="3119"/>
                      <a:pt x="3939" y="567"/>
                      <a:pt x="4159" y="347"/>
                    </a:cubicBezTo>
                    <a:cubicBezTo>
                      <a:pt x="3718" y="158"/>
                      <a:pt x="3308" y="0"/>
                      <a:pt x="283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492" name="Google Shape;10407;p74"/>
              <p:cNvSpPr/>
              <p:nvPr/>
            </p:nvSpPr>
            <p:spPr>
              <a:xfrm>
                <a:off x="3497300" y="3721900"/>
                <a:ext cx="84300" cy="107150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4286" extrusionOk="0">
                    <a:moveTo>
                      <a:pt x="3246" y="1"/>
                    </a:moveTo>
                    <a:lnTo>
                      <a:pt x="95" y="2552"/>
                    </a:lnTo>
                    <a:cubicBezTo>
                      <a:pt x="32" y="2615"/>
                      <a:pt x="1" y="2710"/>
                      <a:pt x="1" y="2836"/>
                    </a:cubicBezTo>
                    <a:cubicBezTo>
                      <a:pt x="1" y="3340"/>
                      <a:pt x="95" y="3844"/>
                      <a:pt x="347" y="4285"/>
                    </a:cubicBezTo>
                    <a:lnTo>
                      <a:pt x="3372" y="1261"/>
                    </a:lnTo>
                    <a:cubicBezTo>
                      <a:pt x="3214" y="851"/>
                      <a:pt x="3183" y="410"/>
                      <a:pt x="32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06" name="Google Shape;10421;p74"/>
            <p:cNvGrpSpPr/>
            <p:nvPr/>
          </p:nvGrpSpPr>
          <p:grpSpPr>
            <a:xfrm>
              <a:off x="9866876" y="4559054"/>
              <a:ext cx="514631" cy="515974"/>
              <a:chOff x="5355300" y="3598250"/>
              <a:chExt cx="296975" cy="297750"/>
            </a:xfrm>
            <a:grpFill/>
          </p:grpSpPr>
          <p:sp>
            <p:nvSpPr>
              <p:cNvPr id="507" name="Google Shape;10422;p74"/>
              <p:cNvSpPr/>
              <p:nvPr/>
            </p:nvSpPr>
            <p:spPr>
              <a:xfrm>
                <a:off x="5355300" y="3703000"/>
                <a:ext cx="35475" cy="1914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657" extrusionOk="0">
                    <a:moveTo>
                      <a:pt x="410" y="0"/>
                    </a:moveTo>
                    <a:cubicBezTo>
                      <a:pt x="221" y="0"/>
                      <a:pt x="64" y="158"/>
                      <a:pt x="64" y="347"/>
                    </a:cubicBezTo>
                    <a:cubicBezTo>
                      <a:pt x="1" y="2867"/>
                      <a:pt x="1" y="4789"/>
                      <a:pt x="1" y="7310"/>
                    </a:cubicBezTo>
                    <a:cubicBezTo>
                      <a:pt x="1" y="7530"/>
                      <a:pt x="158" y="7656"/>
                      <a:pt x="379" y="7656"/>
                    </a:cubicBezTo>
                    <a:cubicBezTo>
                      <a:pt x="568" y="7656"/>
                      <a:pt x="725" y="7530"/>
                      <a:pt x="725" y="7310"/>
                    </a:cubicBezTo>
                    <a:lnTo>
                      <a:pt x="725" y="1355"/>
                    </a:lnTo>
                    <a:lnTo>
                      <a:pt x="1418" y="1355"/>
                    </a:lnTo>
                    <a:lnTo>
                      <a:pt x="141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08" name="Google Shape;10423;p74"/>
              <p:cNvSpPr/>
              <p:nvPr/>
            </p:nvSpPr>
            <p:spPr>
              <a:xfrm>
                <a:off x="5389175" y="3773100"/>
                <a:ext cx="122900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4916" extrusionOk="0">
                    <a:moveTo>
                      <a:pt x="2080" y="0"/>
                    </a:moveTo>
                    <a:lnTo>
                      <a:pt x="2080" y="693"/>
                    </a:lnTo>
                    <a:lnTo>
                      <a:pt x="1733" y="693"/>
                    </a:lnTo>
                    <a:cubicBezTo>
                      <a:pt x="788" y="693"/>
                      <a:pt x="0" y="1481"/>
                      <a:pt x="0" y="2458"/>
                    </a:cubicBezTo>
                    <a:cubicBezTo>
                      <a:pt x="0" y="2678"/>
                      <a:pt x="158" y="2836"/>
                      <a:pt x="347" y="2836"/>
                    </a:cubicBezTo>
                    <a:lnTo>
                      <a:pt x="2080" y="2836"/>
                    </a:lnTo>
                    <a:lnTo>
                      <a:pt x="2080" y="3529"/>
                    </a:lnTo>
                    <a:lnTo>
                      <a:pt x="1072" y="3529"/>
                    </a:lnTo>
                    <a:cubicBezTo>
                      <a:pt x="473" y="3529"/>
                      <a:pt x="32" y="4001"/>
                      <a:pt x="32" y="4569"/>
                    </a:cubicBezTo>
                    <a:cubicBezTo>
                      <a:pt x="32" y="4758"/>
                      <a:pt x="189" y="4915"/>
                      <a:pt x="410" y="4915"/>
                    </a:cubicBezTo>
                    <a:cubicBezTo>
                      <a:pt x="599" y="4915"/>
                      <a:pt x="757" y="4758"/>
                      <a:pt x="757" y="4569"/>
                    </a:cubicBezTo>
                    <a:cubicBezTo>
                      <a:pt x="757" y="4348"/>
                      <a:pt x="914" y="4190"/>
                      <a:pt x="1103" y="4190"/>
                    </a:cubicBezTo>
                    <a:lnTo>
                      <a:pt x="2143" y="4190"/>
                    </a:lnTo>
                    <a:lnTo>
                      <a:pt x="2143" y="4569"/>
                    </a:lnTo>
                    <a:cubicBezTo>
                      <a:pt x="2143" y="4758"/>
                      <a:pt x="2300" y="4915"/>
                      <a:pt x="2489" y="4915"/>
                    </a:cubicBezTo>
                    <a:cubicBezTo>
                      <a:pt x="2678" y="4915"/>
                      <a:pt x="2836" y="4758"/>
                      <a:pt x="2836" y="4569"/>
                    </a:cubicBezTo>
                    <a:lnTo>
                      <a:pt x="2836" y="4190"/>
                    </a:lnTo>
                    <a:lnTo>
                      <a:pt x="3876" y="4190"/>
                    </a:lnTo>
                    <a:cubicBezTo>
                      <a:pt x="4065" y="4190"/>
                      <a:pt x="4222" y="4348"/>
                      <a:pt x="4222" y="4569"/>
                    </a:cubicBezTo>
                    <a:cubicBezTo>
                      <a:pt x="4222" y="4758"/>
                      <a:pt x="4380" y="4915"/>
                      <a:pt x="4569" y="4915"/>
                    </a:cubicBezTo>
                    <a:cubicBezTo>
                      <a:pt x="4758" y="4915"/>
                      <a:pt x="4915" y="4758"/>
                      <a:pt x="4915" y="4569"/>
                    </a:cubicBezTo>
                    <a:cubicBezTo>
                      <a:pt x="4915" y="3970"/>
                      <a:pt x="4443" y="3529"/>
                      <a:pt x="3907" y="3529"/>
                    </a:cubicBezTo>
                    <a:lnTo>
                      <a:pt x="2867" y="3529"/>
                    </a:lnTo>
                    <a:lnTo>
                      <a:pt x="2867" y="2836"/>
                    </a:lnTo>
                    <a:lnTo>
                      <a:pt x="4537" y="2836"/>
                    </a:lnTo>
                    <a:lnTo>
                      <a:pt x="4537" y="2773"/>
                    </a:lnTo>
                    <a:cubicBezTo>
                      <a:pt x="4726" y="2773"/>
                      <a:pt x="4884" y="2615"/>
                      <a:pt x="4884" y="2426"/>
                    </a:cubicBezTo>
                    <a:cubicBezTo>
                      <a:pt x="4884" y="1481"/>
                      <a:pt x="4096" y="662"/>
                      <a:pt x="3151" y="662"/>
                    </a:cubicBezTo>
                    <a:lnTo>
                      <a:pt x="2804" y="662"/>
                    </a:lnTo>
                    <a:lnTo>
                      <a:pt x="280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09" name="Google Shape;10424;p74"/>
              <p:cNvSpPr/>
              <p:nvPr/>
            </p:nvSpPr>
            <p:spPr>
              <a:xfrm>
                <a:off x="5527800" y="3598250"/>
                <a:ext cx="105550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4222" h="1418" extrusionOk="0">
                    <a:moveTo>
                      <a:pt x="725" y="0"/>
                    </a:moveTo>
                    <a:cubicBezTo>
                      <a:pt x="315" y="0"/>
                      <a:pt x="0" y="315"/>
                      <a:pt x="0" y="725"/>
                    </a:cubicBezTo>
                    <a:cubicBezTo>
                      <a:pt x="63" y="1103"/>
                      <a:pt x="378" y="1418"/>
                      <a:pt x="725" y="1418"/>
                    </a:cubicBezTo>
                    <a:lnTo>
                      <a:pt x="3875" y="1418"/>
                    </a:lnTo>
                    <a:cubicBezTo>
                      <a:pt x="4064" y="1418"/>
                      <a:pt x="4222" y="1260"/>
                      <a:pt x="4222" y="1071"/>
                    </a:cubicBezTo>
                    <a:lnTo>
                      <a:pt x="4222" y="378"/>
                    </a:lnTo>
                    <a:cubicBezTo>
                      <a:pt x="4222" y="158"/>
                      <a:pt x="4064" y="0"/>
                      <a:pt x="387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10" name="Google Shape;10425;p74"/>
              <p:cNvSpPr/>
              <p:nvPr/>
            </p:nvSpPr>
            <p:spPr>
              <a:xfrm>
                <a:off x="5545900" y="3651800"/>
                <a:ext cx="1048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192" h="1419" extrusionOk="0">
                    <a:moveTo>
                      <a:pt x="694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694" y="1418"/>
                    </a:cubicBezTo>
                    <a:lnTo>
                      <a:pt x="3845" y="1418"/>
                    </a:lnTo>
                    <a:cubicBezTo>
                      <a:pt x="4065" y="1418"/>
                      <a:pt x="4191" y="1261"/>
                      <a:pt x="4191" y="1072"/>
                    </a:cubicBezTo>
                    <a:lnTo>
                      <a:pt x="4191" y="347"/>
                    </a:lnTo>
                    <a:cubicBezTo>
                      <a:pt x="4191" y="158"/>
                      <a:pt x="4065" y="1"/>
                      <a:pt x="38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11" name="Google Shape;10426;p74"/>
              <p:cNvSpPr/>
              <p:nvPr/>
            </p:nvSpPr>
            <p:spPr>
              <a:xfrm>
                <a:off x="5529375" y="3754975"/>
                <a:ext cx="1221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1419" extrusionOk="0">
                    <a:moveTo>
                      <a:pt x="0" y="1"/>
                    </a:moveTo>
                    <a:lnTo>
                      <a:pt x="0" y="1418"/>
                    </a:lnTo>
                    <a:lnTo>
                      <a:pt x="4884" y="1418"/>
                    </a:lnTo>
                    <a:lnTo>
                      <a:pt x="4884" y="1"/>
                    </a:lnTo>
                    <a:lnTo>
                      <a:pt x="2773" y="1"/>
                    </a:lnTo>
                    <a:lnTo>
                      <a:pt x="2773" y="347"/>
                    </a:lnTo>
                    <a:cubicBezTo>
                      <a:pt x="2773" y="568"/>
                      <a:pt x="2615" y="725"/>
                      <a:pt x="2426" y="725"/>
                    </a:cubicBezTo>
                    <a:cubicBezTo>
                      <a:pt x="2237" y="725"/>
                      <a:pt x="2080" y="568"/>
                      <a:pt x="2080" y="347"/>
                    </a:cubicBezTo>
                    <a:lnTo>
                      <a:pt x="208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12" name="Google Shape;10427;p74"/>
              <p:cNvSpPr/>
              <p:nvPr/>
            </p:nvSpPr>
            <p:spPr>
              <a:xfrm>
                <a:off x="5511250" y="3703000"/>
                <a:ext cx="140225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1356" extrusionOk="0">
                    <a:moveTo>
                      <a:pt x="1" y="0"/>
                    </a:moveTo>
                    <a:lnTo>
                      <a:pt x="1" y="1355"/>
                    </a:lnTo>
                    <a:lnTo>
                      <a:pt x="5609" y="1355"/>
                    </a:lnTo>
                    <a:lnTo>
                      <a:pt x="5609" y="347"/>
                    </a:lnTo>
                    <a:cubicBezTo>
                      <a:pt x="5577" y="158"/>
                      <a:pt x="5451" y="0"/>
                      <a:pt x="52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13" name="Google Shape;10428;p74"/>
              <p:cNvSpPr/>
              <p:nvPr/>
            </p:nvSpPr>
            <p:spPr>
              <a:xfrm>
                <a:off x="5529375" y="3808550"/>
                <a:ext cx="122900" cy="87450"/>
              </a:xfrm>
              <a:custGeom>
                <a:avLst/>
                <a:gdLst/>
                <a:ahLst/>
                <a:cxnLst/>
                <a:rect l="l" t="t" r="r" b="b"/>
                <a:pathLst>
                  <a:path w="4916" h="3498" extrusionOk="0">
                    <a:moveTo>
                      <a:pt x="0" y="0"/>
                    </a:moveTo>
                    <a:lnTo>
                      <a:pt x="0" y="3151"/>
                    </a:lnTo>
                    <a:cubicBezTo>
                      <a:pt x="0" y="3340"/>
                      <a:pt x="158" y="3497"/>
                      <a:pt x="347" y="3497"/>
                    </a:cubicBezTo>
                    <a:cubicBezTo>
                      <a:pt x="536" y="3497"/>
                      <a:pt x="693" y="3340"/>
                      <a:pt x="693" y="3151"/>
                    </a:cubicBezTo>
                    <a:lnTo>
                      <a:pt x="693" y="1418"/>
                    </a:lnTo>
                    <a:lnTo>
                      <a:pt x="4190" y="1418"/>
                    </a:lnTo>
                    <a:lnTo>
                      <a:pt x="4190" y="3151"/>
                    </a:lnTo>
                    <a:cubicBezTo>
                      <a:pt x="4190" y="3340"/>
                      <a:pt x="4348" y="3497"/>
                      <a:pt x="4569" y="3497"/>
                    </a:cubicBezTo>
                    <a:cubicBezTo>
                      <a:pt x="4758" y="3497"/>
                      <a:pt x="4915" y="3340"/>
                      <a:pt x="4915" y="3151"/>
                    </a:cubicBezTo>
                    <a:lnTo>
                      <a:pt x="4915" y="0"/>
                    </a:lnTo>
                    <a:lnTo>
                      <a:pt x="2773" y="0"/>
                    </a:lnTo>
                    <a:lnTo>
                      <a:pt x="2773" y="347"/>
                    </a:lnTo>
                    <a:cubicBezTo>
                      <a:pt x="2773" y="536"/>
                      <a:pt x="2615" y="693"/>
                      <a:pt x="2426" y="693"/>
                    </a:cubicBezTo>
                    <a:cubicBezTo>
                      <a:pt x="2237" y="693"/>
                      <a:pt x="2080" y="536"/>
                      <a:pt x="2080" y="347"/>
                    </a:cubicBezTo>
                    <a:lnTo>
                      <a:pt x="208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14" name="Google Shape;10429;p74"/>
              <p:cNvSpPr/>
              <p:nvPr/>
            </p:nvSpPr>
            <p:spPr>
              <a:xfrm>
                <a:off x="5408075" y="3651025"/>
                <a:ext cx="86675" cy="1039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4159" extrusionOk="0">
                    <a:moveTo>
                      <a:pt x="1733" y="0"/>
                    </a:moveTo>
                    <a:cubicBezTo>
                      <a:pt x="788" y="0"/>
                      <a:pt x="1" y="788"/>
                      <a:pt x="1" y="1733"/>
                    </a:cubicBezTo>
                    <a:lnTo>
                      <a:pt x="1" y="3812"/>
                    </a:lnTo>
                    <a:cubicBezTo>
                      <a:pt x="1" y="4001"/>
                      <a:pt x="158" y="4159"/>
                      <a:pt x="347" y="4159"/>
                    </a:cubicBezTo>
                    <a:lnTo>
                      <a:pt x="3120" y="4159"/>
                    </a:lnTo>
                    <a:cubicBezTo>
                      <a:pt x="3309" y="4159"/>
                      <a:pt x="3466" y="4001"/>
                      <a:pt x="3466" y="3812"/>
                    </a:cubicBezTo>
                    <a:lnTo>
                      <a:pt x="3466" y="1733"/>
                    </a:ln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20" name="Google Shape;10435;p74"/>
            <p:cNvGrpSpPr/>
            <p:nvPr/>
          </p:nvGrpSpPr>
          <p:grpSpPr>
            <a:xfrm>
              <a:off x="9836626" y="5286301"/>
              <a:ext cx="756325" cy="701253"/>
              <a:chOff x="6543825" y="3202075"/>
              <a:chExt cx="296975" cy="275350"/>
            </a:xfrm>
            <a:grpFill/>
          </p:grpSpPr>
          <p:sp>
            <p:nvSpPr>
              <p:cNvPr id="521" name="Google Shape;10436;p74"/>
              <p:cNvSpPr/>
              <p:nvPr/>
            </p:nvSpPr>
            <p:spPr>
              <a:xfrm>
                <a:off x="6683250" y="3202075"/>
                <a:ext cx="17350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34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47"/>
                    </a:cubicBezTo>
                    <a:lnTo>
                      <a:pt x="0" y="1355"/>
                    </a:lnTo>
                    <a:cubicBezTo>
                      <a:pt x="0" y="1576"/>
                      <a:pt x="158" y="1733"/>
                      <a:pt x="347" y="1733"/>
                    </a:cubicBezTo>
                    <a:cubicBezTo>
                      <a:pt x="536" y="1733"/>
                      <a:pt x="693" y="1576"/>
                      <a:pt x="693" y="1355"/>
                    </a:cubicBezTo>
                    <a:lnTo>
                      <a:pt x="693" y="347"/>
                    </a:lnTo>
                    <a:cubicBezTo>
                      <a:pt x="693" y="158"/>
                      <a:pt x="536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22" name="Google Shape;10437;p74"/>
              <p:cNvSpPr/>
              <p:nvPr/>
            </p:nvSpPr>
            <p:spPr>
              <a:xfrm>
                <a:off x="6613925" y="3236125"/>
                <a:ext cx="35475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88" extrusionOk="0">
                    <a:moveTo>
                      <a:pt x="363" y="1"/>
                    </a:moveTo>
                    <a:cubicBezTo>
                      <a:pt x="276" y="1"/>
                      <a:pt x="190" y="40"/>
                      <a:pt x="127" y="119"/>
                    </a:cubicBezTo>
                    <a:cubicBezTo>
                      <a:pt x="1" y="245"/>
                      <a:pt x="1" y="466"/>
                      <a:pt x="127" y="592"/>
                    </a:cubicBezTo>
                    <a:lnTo>
                      <a:pt x="820" y="1316"/>
                    </a:lnTo>
                    <a:cubicBezTo>
                      <a:pt x="883" y="1364"/>
                      <a:pt x="969" y="1387"/>
                      <a:pt x="1056" y="1387"/>
                    </a:cubicBezTo>
                    <a:cubicBezTo>
                      <a:pt x="1143" y="1387"/>
                      <a:pt x="1229" y="1364"/>
                      <a:pt x="1292" y="1316"/>
                    </a:cubicBezTo>
                    <a:cubicBezTo>
                      <a:pt x="1418" y="1190"/>
                      <a:pt x="1418" y="938"/>
                      <a:pt x="1292" y="844"/>
                    </a:cubicBezTo>
                    <a:lnTo>
                      <a:pt x="599" y="119"/>
                    </a:lnTo>
                    <a:cubicBezTo>
                      <a:pt x="536" y="40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23" name="Google Shape;10438;p74"/>
              <p:cNvSpPr/>
              <p:nvPr/>
            </p:nvSpPr>
            <p:spPr>
              <a:xfrm>
                <a:off x="6734425" y="3236425"/>
                <a:ext cx="35475" cy="34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76" extrusionOk="0">
                    <a:moveTo>
                      <a:pt x="1054" y="0"/>
                    </a:moveTo>
                    <a:cubicBezTo>
                      <a:pt x="976" y="0"/>
                      <a:pt x="894" y="33"/>
                      <a:pt x="820" y="107"/>
                    </a:cubicBezTo>
                    <a:lnTo>
                      <a:pt x="95" y="832"/>
                    </a:lnTo>
                    <a:cubicBezTo>
                      <a:pt x="1" y="926"/>
                      <a:pt x="1" y="1178"/>
                      <a:pt x="95" y="1304"/>
                    </a:cubicBezTo>
                    <a:cubicBezTo>
                      <a:pt x="158" y="1352"/>
                      <a:pt x="253" y="1375"/>
                      <a:pt x="344" y="1375"/>
                    </a:cubicBezTo>
                    <a:cubicBezTo>
                      <a:pt x="434" y="1375"/>
                      <a:pt x="521" y="1352"/>
                      <a:pt x="568" y="1304"/>
                    </a:cubicBezTo>
                    <a:lnTo>
                      <a:pt x="1293" y="580"/>
                    </a:lnTo>
                    <a:cubicBezTo>
                      <a:pt x="1419" y="454"/>
                      <a:pt x="1419" y="233"/>
                      <a:pt x="1293" y="107"/>
                    </a:cubicBezTo>
                    <a:cubicBezTo>
                      <a:pt x="1226" y="41"/>
                      <a:pt x="1142" y="0"/>
                      <a:pt x="10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24" name="Google Shape;10439;p74"/>
              <p:cNvSpPr/>
              <p:nvPr/>
            </p:nvSpPr>
            <p:spPr>
              <a:xfrm>
                <a:off x="6805325" y="3322575"/>
                <a:ext cx="35475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853" extrusionOk="0">
                    <a:moveTo>
                      <a:pt x="0" y="1"/>
                    </a:moveTo>
                    <a:lnTo>
                      <a:pt x="0" y="4852"/>
                    </a:lnTo>
                    <a:lnTo>
                      <a:pt x="1040" y="4852"/>
                    </a:lnTo>
                    <a:cubicBezTo>
                      <a:pt x="1261" y="4852"/>
                      <a:pt x="1418" y="4695"/>
                      <a:pt x="1418" y="4506"/>
                    </a:cubicBezTo>
                    <a:lnTo>
                      <a:pt x="1418" y="316"/>
                    </a:lnTo>
                    <a:cubicBezTo>
                      <a:pt x="1355" y="158"/>
                      <a:pt x="1198" y="1"/>
                      <a:pt x="104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25" name="Google Shape;10440;p74"/>
              <p:cNvSpPr/>
              <p:nvPr/>
            </p:nvSpPr>
            <p:spPr>
              <a:xfrm>
                <a:off x="6543825" y="3323275"/>
                <a:ext cx="35475" cy="121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856" extrusionOk="0">
                    <a:moveTo>
                      <a:pt x="323" y="0"/>
                    </a:moveTo>
                    <a:cubicBezTo>
                      <a:pt x="132" y="0"/>
                      <a:pt x="1" y="149"/>
                      <a:pt x="1" y="351"/>
                    </a:cubicBezTo>
                    <a:lnTo>
                      <a:pt x="1" y="4509"/>
                    </a:lnTo>
                    <a:cubicBezTo>
                      <a:pt x="1" y="4698"/>
                      <a:pt x="158" y="4856"/>
                      <a:pt x="379" y="4856"/>
                    </a:cubicBezTo>
                    <a:lnTo>
                      <a:pt x="1418" y="4856"/>
                    </a:lnTo>
                    <a:lnTo>
                      <a:pt x="1418" y="4"/>
                    </a:lnTo>
                    <a:lnTo>
                      <a:pt x="379" y="4"/>
                    </a:lnTo>
                    <a:cubicBezTo>
                      <a:pt x="360" y="1"/>
                      <a:pt x="341" y="0"/>
                      <a:pt x="3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26" name="Google Shape;10441;p74"/>
              <p:cNvSpPr/>
              <p:nvPr/>
            </p:nvSpPr>
            <p:spPr>
              <a:xfrm>
                <a:off x="6643075" y="3332025"/>
                <a:ext cx="14337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5735" h="4160" extrusionOk="0">
                    <a:moveTo>
                      <a:pt x="1639" y="1"/>
                    </a:moveTo>
                    <a:cubicBezTo>
                      <a:pt x="1450" y="1"/>
                      <a:pt x="1198" y="158"/>
                      <a:pt x="1072" y="379"/>
                    </a:cubicBezTo>
                    <a:lnTo>
                      <a:pt x="0" y="2490"/>
                    </a:lnTo>
                    <a:cubicBezTo>
                      <a:pt x="158" y="2584"/>
                      <a:pt x="378" y="2616"/>
                      <a:pt x="567" y="2616"/>
                    </a:cubicBezTo>
                    <a:cubicBezTo>
                      <a:pt x="1072" y="2616"/>
                      <a:pt x="1544" y="2364"/>
                      <a:pt x="1796" y="1891"/>
                    </a:cubicBezTo>
                    <a:lnTo>
                      <a:pt x="2017" y="1418"/>
                    </a:lnTo>
                    <a:lnTo>
                      <a:pt x="2710" y="1418"/>
                    </a:lnTo>
                    <a:cubicBezTo>
                      <a:pt x="2899" y="1418"/>
                      <a:pt x="3056" y="1481"/>
                      <a:pt x="3182" y="1607"/>
                    </a:cubicBezTo>
                    <a:lnTo>
                      <a:pt x="5734" y="4159"/>
                    </a:lnTo>
                    <a:lnTo>
                      <a:pt x="573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27" name="Google Shape;10442;p74"/>
              <p:cNvSpPr/>
              <p:nvPr/>
            </p:nvSpPr>
            <p:spPr>
              <a:xfrm>
                <a:off x="6595025" y="3288700"/>
                <a:ext cx="175675" cy="188725"/>
              </a:xfrm>
              <a:custGeom>
                <a:avLst/>
                <a:gdLst/>
                <a:ahLst/>
                <a:cxnLst/>
                <a:rect l="l" t="t" r="r" b="b"/>
                <a:pathLst>
                  <a:path w="7027" h="7549" extrusionOk="0">
                    <a:moveTo>
                      <a:pt x="2206" y="1"/>
                    </a:moveTo>
                    <a:cubicBezTo>
                      <a:pt x="1828" y="1"/>
                      <a:pt x="1481" y="221"/>
                      <a:pt x="1261" y="568"/>
                    </a:cubicBezTo>
                    <a:lnTo>
                      <a:pt x="946" y="1198"/>
                    </a:lnTo>
                    <a:cubicBezTo>
                      <a:pt x="914" y="1324"/>
                      <a:pt x="757" y="1419"/>
                      <a:pt x="631" y="1419"/>
                    </a:cubicBezTo>
                    <a:lnTo>
                      <a:pt x="1" y="1419"/>
                    </a:lnTo>
                    <a:lnTo>
                      <a:pt x="1" y="6239"/>
                    </a:lnTo>
                    <a:lnTo>
                      <a:pt x="1576" y="6239"/>
                    </a:lnTo>
                    <a:lnTo>
                      <a:pt x="2584" y="7247"/>
                    </a:lnTo>
                    <a:cubicBezTo>
                      <a:pt x="2768" y="7431"/>
                      <a:pt x="3054" y="7548"/>
                      <a:pt x="3330" y="7548"/>
                    </a:cubicBezTo>
                    <a:cubicBezTo>
                      <a:pt x="3431" y="7548"/>
                      <a:pt x="3531" y="7533"/>
                      <a:pt x="3624" y="7499"/>
                    </a:cubicBezTo>
                    <a:lnTo>
                      <a:pt x="6585" y="6554"/>
                    </a:lnTo>
                    <a:cubicBezTo>
                      <a:pt x="6743" y="6522"/>
                      <a:pt x="6900" y="6396"/>
                      <a:pt x="7026" y="6302"/>
                    </a:cubicBezTo>
                    <a:lnTo>
                      <a:pt x="4537" y="3813"/>
                    </a:lnTo>
                    <a:lnTo>
                      <a:pt x="4380" y="3813"/>
                    </a:lnTo>
                    <a:lnTo>
                      <a:pt x="4348" y="3844"/>
                    </a:lnTo>
                    <a:cubicBezTo>
                      <a:pt x="4033" y="4506"/>
                      <a:pt x="3340" y="4947"/>
                      <a:pt x="2647" y="5042"/>
                    </a:cubicBezTo>
                    <a:cubicBezTo>
                      <a:pt x="2601" y="5044"/>
                      <a:pt x="2556" y="5046"/>
                      <a:pt x="2511" y="5046"/>
                    </a:cubicBezTo>
                    <a:cubicBezTo>
                      <a:pt x="2046" y="5046"/>
                      <a:pt x="1698" y="4899"/>
                      <a:pt x="1324" y="4727"/>
                    </a:cubicBezTo>
                    <a:cubicBezTo>
                      <a:pt x="1103" y="4632"/>
                      <a:pt x="1040" y="4412"/>
                      <a:pt x="1166" y="4254"/>
                    </a:cubicBezTo>
                    <a:lnTo>
                      <a:pt x="2363" y="1797"/>
                    </a:lnTo>
                    <a:cubicBezTo>
                      <a:pt x="2615" y="1324"/>
                      <a:pt x="3088" y="1041"/>
                      <a:pt x="3592" y="1041"/>
                    </a:cubicBezTo>
                    <a:lnTo>
                      <a:pt x="5104" y="1041"/>
                    </a:lnTo>
                    <a:cubicBezTo>
                      <a:pt x="5167" y="852"/>
                      <a:pt x="5262" y="631"/>
                      <a:pt x="5262" y="347"/>
                    </a:cubicBezTo>
                    <a:cubicBezTo>
                      <a:pt x="5262" y="158"/>
                      <a:pt x="5104" y="1"/>
                      <a:pt x="488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28" name="Google Shape;10443;p74"/>
            <p:cNvGrpSpPr/>
            <p:nvPr/>
          </p:nvGrpSpPr>
          <p:grpSpPr>
            <a:xfrm>
              <a:off x="11784256" y="4449565"/>
              <a:ext cx="587394" cy="587394"/>
              <a:chOff x="2037825" y="3254050"/>
              <a:chExt cx="296175" cy="296175"/>
            </a:xfrm>
            <a:grpFill/>
          </p:grpSpPr>
          <p:sp>
            <p:nvSpPr>
              <p:cNvPr id="529" name="Google Shape;10444;p74"/>
              <p:cNvSpPr/>
              <p:nvPr/>
            </p:nvSpPr>
            <p:spPr>
              <a:xfrm>
                <a:off x="2063825" y="3254050"/>
                <a:ext cx="86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467" extrusionOk="0">
                    <a:moveTo>
                      <a:pt x="1733" y="1"/>
                    </a:moveTo>
                    <a:cubicBezTo>
                      <a:pt x="788" y="1"/>
                      <a:pt x="1" y="788"/>
                      <a:pt x="1" y="1733"/>
                    </a:cubicBezTo>
                    <a:cubicBezTo>
                      <a:pt x="1" y="2679"/>
                      <a:pt x="788" y="3466"/>
                      <a:pt x="1733" y="3466"/>
                    </a:cubicBezTo>
                    <a:cubicBezTo>
                      <a:pt x="2678" y="3466"/>
                      <a:pt x="3466" y="2679"/>
                      <a:pt x="3466" y="1733"/>
                    </a:cubicBezTo>
                    <a:cubicBezTo>
                      <a:pt x="3466" y="788"/>
                      <a:pt x="2678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30" name="Google Shape;10445;p74"/>
              <p:cNvSpPr/>
              <p:nvPr/>
            </p:nvSpPr>
            <p:spPr>
              <a:xfrm>
                <a:off x="2178025" y="3289500"/>
                <a:ext cx="104000" cy="67950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2718" extrusionOk="0">
                    <a:moveTo>
                      <a:pt x="347" y="0"/>
                    </a:moveTo>
                    <a:cubicBezTo>
                      <a:pt x="158" y="0"/>
                      <a:pt x="1" y="158"/>
                      <a:pt x="1" y="347"/>
                    </a:cubicBezTo>
                    <a:cubicBezTo>
                      <a:pt x="1" y="536"/>
                      <a:pt x="95" y="662"/>
                      <a:pt x="316" y="662"/>
                    </a:cubicBezTo>
                    <a:lnTo>
                      <a:pt x="2395" y="662"/>
                    </a:lnTo>
                    <a:cubicBezTo>
                      <a:pt x="2584" y="662"/>
                      <a:pt x="2742" y="820"/>
                      <a:pt x="2742" y="1009"/>
                    </a:cubicBezTo>
                    <a:lnTo>
                      <a:pt x="2742" y="1576"/>
                    </a:lnTo>
                    <a:lnTo>
                      <a:pt x="2616" y="1450"/>
                    </a:lnTo>
                    <a:cubicBezTo>
                      <a:pt x="2568" y="1387"/>
                      <a:pt x="2482" y="1355"/>
                      <a:pt x="2391" y="1355"/>
                    </a:cubicBezTo>
                    <a:cubicBezTo>
                      <a:pt x="2301" y="1355"/>
                      <a:pt x="2206" y="1387"/>
                      <a:pt x="2143" y="1450"/>
                    </a:cubicBezTo>
                    <a:cubicBezTo>
                      <a:pt x="2049" y="1576"/>
                      <a:pt x="2049" y="1796"/>
                      <a:pt x="2143" y="1922"/>
                    </a:cubicBezTo>
                    <a:lnTo>
                      <a:pt x="2868" y="2647"/>
                    </a:lnTo>
                    <a:cubicBezTo>
                      <a:pt x="2931" y="2694"/>
                      <a:pt x="3017" y="2718"/>
                      <a:pt x="3104" y="2718"/>
                    </a:cubicBezTo>
                    <a:cubicBezTo>
                      <a:pt x="3191" y="2718"/>
                      <a:pt x="3277" y="2694"/>
                      <a:pt x="3340" y="2647"/>
                    </a:cubicBezTo>
                    <a:lnTo>
                      <a:pt x="4033" y="1922"/>
                    </a:lnTo>
                    <a:cubicBezTo>
                      <a:pt x="4159" y="1796"/>
                      <a:pt x="4159" y="1576"/>
                      <a:pt x="4033" y="1450"/>
                    </a:cubicBezTo>
                    <a:cubicBezTo>
                      <a:pt x="3986" y="1387"/>
                      <a:pt x="3899" y="1355"/>
                      <a:pt x="3809" y="1355"/>
                    </a:cubicBezTo>
                    <a:cubicBezTo>
                      <a:pt x="3718" y="1355"/>
                      <a:pt x="3624" y="1387"/>
                      <a:pt x="3561" y="1450"/>
                    </a:cubicBezTo>
                    <a:lnTo>
                      <a:pt x="3466" y="1576"/>
                    </a:lnTo>
                    <a:lnTo>
                      <a:pt x="3466" y="1009"/>
                    </a:lnTo>
                    <a:cubicBezTo>
                      <a:pt x="3466" y="441"/>
                      <a:pt x="2994" y="0"/>
                      <a:pt x="24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31" name="Google Shape;10446;p74"/>
              <p:cNvSpPr/>
              <p:nvPr/>
            </p:nvSpPr>
            <p:spPr>
              <a:xfrm>
                <a:off x="2070125" y="3444225"/>
                <a:ext cx="106350" cy="690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763" extrusionOk="0">
                    <a:moveTo>
                      <a:pt x="1095" y="0"/>
                    </a:moveTo>
                    <a:cubicBezTo>
                      <a:pt x="1002" y="0"/>
                      <a:pt x="904" y="28"/>
                      <a:pt x="820" y="112"/>
                    </a:cubicBezTo>
                    <a:lnTo>
                      <a:pt x="127" y="805"/>
                    </a:lnTo>
                    <a:cubicBezTo>
                      <a:pt x="1" y="931"/>
                      <a:pt x="1" y="1184"/>
                      <a:pt x="127" y="1278"/>
                    </a:cubicBezTo>
                    <a:cubicBezTo>
                      <a:pt x="190" y="1341"/>
                      <a:pt x="276" y="1373"/>
                      <a:pt x="363" y="1373"/>
                    </a:cubicBezTo>
                    <a:cubicBezTo>
                      <a:pt x="449" y="1373"/>
                      <a:pt x="536" y="1341"/>
                      <a:pt x="599" y="1278"/>
                    </a:cubicBezTo>
                    <a:lnTo>
                      <a:pt x="725" y="1184"/>
                    </a:lnTo>
                    <a:lnTo>
                      <a:pt x="725" y="1719"/>
                    </a:lnTo>
                    <a:cubicBezTo>
                      <a:pt x="725" y="2318"/>
                      <a:pt x="1198" y="2759"/>
                      <a:pt x="1733" y="2759"/>
                    </a:cubicBezTo>
                    <a:lnTo>
                      <a:pt x="3813" y="2759"/>
                    </a:lnTo>
                    <a:cubicBezTo>
                      <a:pt x="3837" y="2761"/>
                      <a:pt x="3861" y="2763"/>
                      <a:pt x="3883" y="2763"/>
                    </a:cubicBezTo>
                    <a:cubicBezTo>
                      <a:pt x="4122" y="2763"/>
                      <a:pt x="4254" y="2616"/>
                      <a:pt x="4254" y="2444"/>
                    </a:cubicBezTo>
                    <a:cubicBezTo>
                      <a:pt x="4254" y="2223"/>
                      <a:pt x="4096" y="2066"/>
                      <a:pt x="3907" y="2066"/>
                    </a:cubicBezTo>
                    <a:lnTo>
                      <a:pt x="1828" y="2066"/>
                    </a:lnTo>
                    <a:cubicBezTo>
                      <a:pt x="1639" y="2066"/>
                      <a:pt x="1481" y="1908"/>
                      <a:pt x="1481" y="1719"/>
                    </a:cubicBezTo>
                    <a:lnTo>
                      <a:pt x="1481" y="1184"/>
                    </a:lnTo>
                    <a:lnTo>
                      <a:pt x="1576" y="1278"/>
                    </a:lnTo>
                    <a:cubicBezTo>
                      <a:pt x="1639" y="1341"/>
                      <a:pt x="1733" y="1373"/>
                      <a:pt x="1824" y="1373"/>
                    </a:cubicBezTo>
                    <a:cubicBezTo>
                      <a:pt x="1914" y="1373"/>
                      <a:pt x="2001" y="1341"/>
                      <a:pt x="2048" y="1278"/>
                    </a:cubicBezTo>
                    <a:cubicBezTo>
                      <a:pt x="2174" y="1184"/>
                      <a:pt x="2174" y="931"/>
                      <a:pt x="2048" y="805"/>
                    </a:cubicBezTo>
                    <a:lnTo>
                      <a:pt x="1355" y="112"/>
                    </a:lnTo>
                    <a:cubicBezTo>
                      <a:pt x="1292" y="81"/>
                      <a:pt x="1261" y="81"/>
                      <a:pt x="1229" y="18"/>
                    </a:cubicBezTo>
                    <a:cubicBezTo>
                      <a:pt x="1187" y="7"/>
                      <a:pt x="1142" y="0"/>
                      <a:pt x="109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32" name="Google Shape;10447;p74"/>
              <p:cNvSpPr/>
              <p:nvPr/>
            </p:nvSpPr>
            <p:spPr>
              <a:xfrm>
                <a:off x="2219775" y="3375350"/>
                <a:ext cx="89025" cy="85875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3435" extrusionOk="0">
                    <a:moveTo>
                      <a:pt x="1796" y="0"/>
                    </a:moveTo>
                    <a:cubicBezTo>
                      <a:pt x="788" y="0"/>
                      <a:pt x="0" y="788"/>
                      <a:pt x="0" y="1733"/>
                    </a:cubicBezTo>
                    <a:cubicBezTo>
                      <a:pt x="0" y="2647"/>
                      <a:pt x="788" y="3434"/>
                      <a:pt x="1796" y="3434"/>
                    </a:cubicBezTo>
                    <a:cubicBezTo>
                      <a:pt x="2741" y="3434"/>
                      <a:pt x="3561" y="2647"/>
                      <a:pt x="3561" y="1733"/>
                    </a:cubicBezTo>
                    <a:cubicBezTo>
                      <a:pt x="3561" y="788"/>
                      <a:pt x="2773" y="0"/>
                      <a:pt x="17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33" name="Google Shape;10448;p74"/>
              <p:cNvSpPr/>
              <p:nvPr/>
            </p:nvSpPr>
            <p:spPr>
              <a:xfrm>
                <a:off x="2037825" y="3339125"/>
                <a:ext cx="1386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5546" h="3529" extrusionOk="0">
                    <a:moveTo>
                      <a:pt x="1072" y="0"/>
                    </a:moveTo>
                    <a:cubicBezTo>
                      <a:pt x="442" y="536"/>
                      <a:pt x="32" y="1292"/>
                      <a:pt x="32" y="2143"/>
                    </a:cubicBezTo>
                    <a:lnTo>
                      <a:pt x="32" y="3182"/>
                    </a:lnTo>
                    <a:cubicBezTo>
                      <a:pt x="1" y="3371"/>
                      <a:pt x="158" y="3529"/>
                      <a:pt x="347" y="3529"/>
                    </a:cubicBezTo>
                    <a:lnTo>
                      <a:pt x="5199" y="3529"/>
                    </a:lnTo>
                    <a:cubicBezTo>
                      <a:pt x="5388" y="3529"/>
                      <a:pt x="5546" y="3371"/>
                      <a:pt x="5546" y="3182"/>
                    </a:cubicBezTo>
                    <a:lnTo>
                      <a:pt x="5546" y="2143"/>
                    </a:lnTo>
                    <a:cubicBezTo>
                      <a:pt x="5546" y="1292"/>
                      <a:pt x="5168" y="536"/>
                      <a:pt x="4538" y="0"/>
                    </a:cubicBezTo>
                    <a:cubicBezTo>
                      <a:pt x="4096" y="473"/>
                      <a:pt x="3466" y="756"/>
                      <a:pt x="2805" y="756"/>
                    </a:cubicBezTo>
                    <a:cubicBezTo>
                      <a:pt x="2143" y="756"/>
                      <a:pt x="1513" y="504"/>
                      <a:pt x="107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34" name="Google Shape;10449;p74"/>
              <p:cNvSpPr/>
              <p:nvPr/>
            </p:nvSpPr>
            <p:spPr>
              <a:xfrm>
                <a:off x="2193775" y="3460400"/>
                <a:ext cx="140225" cy="89825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3593" extrusionOk="0">
                    <a:moveTo>
                      <a:pt x="1009" y="1"/>
                    </a:moveTo>
                    <a:cubicBezTo>
                      <a:pt x="379" y="537"/>
                      <a:pt x="1" y="1261"/>
                      <a:pt x="1" y="2143"/>
                    </a:cubicBezTo>
                    <a:lnTo>
                      <a:pt x="1" y="3246"/>
                    </a:lnTo>
                    <a:cubicBezTo>
                      <a:pt x="1" y="3435"/>
                      <a:pt x="158" y="3592"/>
                      <a:pt x="347" y="3592"/>
                    </a:cubicBezTo>
                    <a:lnTo>
                      <a:pt x="5262" y="3592"/>
                    </a:lnTo>
                    <a:cubicBezTo>
                      <a:pt x="5451" y="3592"/>
                      <a:pt x="5609" y="3435"/>
                      <a:pt x="5609" y="3246"/>
                    </a:cubicBezTo>
                    <a:lnTo>
                      <a:pt x="5609" y="2143"/>
                    </a:lnTo>
                    <a:cubicBezTo>
                      <a:pt x="5577" y="1261"/>
                      <a:pt x="5199" y="537"/>
                      <a:pt x="4569" y="1"/>
                    </a:cubicBezTo>
                    <a:cubicBezTo>
                      <a:pt x="4128" y="474"/>
                      <a:pt x="3498" y="757"/>
                      <a:pt x="2773" y="757"/>
                    </a:cubicBezTo>
                    <a:cubicBezTo>
                      <a:pt x="2080" y="757"/>
                      <a:pt x="1450" y="474"/>
                      <a:pt x="100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53" name="Google Shape;10468;p74"/>
            <p:cNvGrpSpPr/>
            <p:nvPr/>
          </p:nvGrpSpPr>
          <p:grpSpPr>
            <a:xfrm>
              <a:off x="6146576" y="4673825"/>
              <a:ext cx="514632" cy="513246"/>
              <a:chOff x="3859600" y="3591950"/>
              <a:chExt cx="296975" cy="296175"/>
            </a:xfrm>
            <a:grpFill/>
          </p:grpSpPr>
          <p:sp>
            <p:nvSpPr>
              <p:cNvPr id="554" name="Google Shape;10469;p74"/>
              <p:cNvSpPr/>
              <p:nvPr/>
            </p:nvSpPr>
            <p:spPr>
              <a:xfrm>
                <a:off x="4034450" y="3766000"/>
                <a:ext cx="122125" cy="122125"/>
              </a:xfrm>
              <a:custGeom>
                <a:avLst/>
                <a:gdLst/>
                <a:ahLst/>
                <a:cxnLst/>
                <a:rect l="l" t="t" r="r" b="b"/>
                <a:pathLst>
                  <a:path w="4885" h="4885" extrusionOk="0">
                    <a:moveTo>
                      <a:pt x="2395" y="1324"/>
                    </a:moveTo>
                    <a:cubicBezTo>
                      <a:pt x="2616" y="1324"/>
                      <a:pt x="2773" y="1482"/>
                      <a:pt x="2773" y="1702"/>
                    </a:cubicBezTo>
                    <a:lnTo>
                      <a:pt x="2773" y="2049"/>
                    </a:lnTo>
                    <a:lnTo>
                      <a:pt x="3120" y="2049"/>
                    </a:lnTo>
                    <a:cubicBezTo>
                      <a:pt x="3309" y="2049"/>
                      <a:pt x="3466" y="2206"/>
                      <a:pt x="3466" y="2395"/>
                    </a:cubicBezTo>
                    <a:cubicBezTo>
                      <a:pt x="3466" y="2584"/>
                      <a:pt x="3309" y="2742"/>
                      <a:pt x="3120" y="2742"/>
                    </a:cubicBezTo>
                    <a:lnTo>
                      <a:pt x="2395" y="2742"/>
                    </a:lnTo>
                    <a:cubicBezTo>
                      <a:pt x="2206" y="2742"/>
                      <a:pt x="2049" y="2584"/>
                      <a:pt x="2049" y="2395"/>
                    </a:cubicBezTo>
                    <a:lnTo>
                      <a:pt x="2049" y="1702"/>
                    </a:lnTo>
                    <a:cubicBezTo>
                      <a:pt x="2049" y="1482"/>
                      <a:pt x="2206" y="1324"/>
                      <a:pt x="2395" y="1324"/>
                    </a:cubicBezTo>
                    <a:close/>
                    <a:moveTo>
                      <a:pt x="2458" y="1"/>
                    </a:moveTo>
                    <a:cubicBezTo>
                      <a:pt x="1104" y="1"/>
                      <a:pt x="1" y="1103"/>
                      <a:pt x="1" y="2427"/>
                    </a:cubicBezTo>
                    <a:cubicBezTo>
                      <a:pt x="1" y="3781"/>
                      <a:pt x="1104" y="4884"/>
                      <a:pt x="2458" y="4884"/>
                    </a:cubicBezTo>
                    <a:cubicBezTo>
                      <a:pt x="3782" y="4884"/>
                      <a:pt x="4884" y="3781"/>
                      <a:pt x="4884" y="2427"/>
                    </a:cubicBezTo>
                    <a:cubicBezTo>
                      <a:pt x="4853" y="1072"/>
                      <a:pt x="3782" y="1"/>
                      <a:pt x="2458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55" name="Google Shape;10470;p74"/>
              <p:cNvSpPr/>
              <p:nvPr/>
            </p:nvSpPr>
            <p:spPr>
              <a:xfrm>
                <a:off x="3860400" y="3679375"/>
                <a:ext cx="260725" cy="173300"/>
              </a:xfrm>
              <a:custGeom>
                <a:avLst/>
                <a:gdLst/>
                <a:ahLst/>
                <a:cxnLst/>
                <a:rect l="l" t="t" r="r" b="b"/>
                <a:pathLst>
                  <a:path w="10429" h="6932" extrusionOk="0">
                    <a:moveTo>
                      <a:pt x="2426" y="662"/>
                    </a:moveTo>
                    <a:cubicBezTo>
                      <a:pt x="2647" y="662"/>
                      <a:pt x="2804" y="819"/>
                      <a:pt x="2804" y="1008"/>
                    </a:cubicBezTo>
                    <a:cubicBezTo>
                      <a:pt x="2804" y="1197"/>
                      <a:pt x="2647" y="1355"/>
                      <a:pt x="2426" y="1355"/>
                    </a:cubicBezTo>
                    <a:lnTo>
                      <a:pt x="1733" y="1355"/>
                    </a:lnTo>
                    <a:cubicBezTo>
                      <a:pt x="1544" y="1355"/>
                      <a:pt x="1387" y="1197"/>
                      <a:pt x="1387" y="1008"/>
                    </a:cubicBezTo>
                    <a:cubicBezTo>
                      <a:pt x="1387" y="819"/>
                      <a:pt x="1544" y="662"/>
                      <a:pt x="1733" y="662"/>
                    </a:cubicBezTo>
                    <a:close/>
                    <a:moveTo>
                      <a:pt x="4537" y="662"/>
                    </a:moveTo>
                    <a:cubicBezTo>
                      <a:pt x="4726" y="662"/>
                      <a:pt x="4884" y="819"/>
                      <a:pt x="4884" y="1008"/>
                    </a:cubicBezTo>
                    <a:cubicBezTo>
                      <a:pt x="4884" y="1197"/>
                      <a:pt x="4695" y="1355"/>
                      <a:pt x="4537" y="1355"/>
                    </a:cubicBezTo>
                    <a:lnTo>
                      <a:pt x="3812" y="1355"/>
                    </a:lnTo>
                    <a:cubicBezTo>
                      <a:pt x="3623" y="1355"/>
                      <a:pt x="3466" y="1197"/>
                      <a:pt x="3466" y="1008"/>
                    </a:cubicBezTo>
                    <a:cubicBezTo>
                      <a:pt x="3466" y="819"/>
                      <a:pt x="3623" y="662"/>
                      <a:pt x="3812" y="662"/>
                    </a:cubicBezTo>
                    <a:close/>
                    <a:moveTo>
                      <a:pt x="6648" y="662"/>
                    </a:moveTo>
                    <a:cubicBezTo>
                      <a:pt x="6837" y="662"/>
                      <a:pt x="6994" y="819"/>
                      <a:pt x="6994" y="1008"/>
                    </a:cubicBezTo>
                    <a:cubicBezTo>
                      <a:pt x="6994" y="1197"/>
                      <a:pt x="6837" y="1355"/>
                      <a:pt x="6648" y="1355"/>
                    </a:cubicBezTo>
                    <a:lnTo>
                      <a:pt x="5955" y="1355"/>
                    </a:lnTo>
                    <a:cubicBezTo>
                      <a:pt x="5734" y="1355"/>
                      <a:pt x="5577" y="1197"/>
                      <a:pt x="5577" y="1008"/>
                    </a:cubicBezTo>
                    <a:cubicBezTo>
                      <a:pt x="5577" y="819"/>
                      <a:pt x="5734" y="662"/>
                      <a:pt x="5955" y="662"/>
                    </a:cubicBezTo>
                    <a:close/>
                    <a:moveTo>
                      <a:pt x="8727" y="662"/>
                    </a:moveTo>
                    <a:cubicBezTo>
                      <a:pt x="8948" y="662"/>
                      <a:pt x="9105" y="819"/>
                      <a:pt x="9105" y="1008"/>
                    </a:cubicBezTo>
                    <a:cubicBezTo>
                      <a:pt x="9105" y="1197"/>
                      <a:pt x="8948" y="1355"/>
                      <a:pt x="8727" y="1355"/>
                    </a:cubicBezTo>
                    <a:lnTo>
                      <a:pt x="8034" y="1355"/>
                    </a:lnTo>
                    <a:cubicBezTo>
                      <a:pt x="7845" y="1355"/>
                      <a:pt x="7688" y="1197"/>
                      <a:pt x="7688" y="1008"/>
                    </a:cubicBezTo>
                    <a:cubicBezTo>
                      <a:pt x="7688" y="819"/>
                      <a:pt x="7845" y="662"/>
                      <a:pt x="8034" y="662"/>
                    </a:cubicBezTo>
                    <a:close/>
                    <a:moveTo>
                      <a:pt x="2426" y="2080"/>
                    </a:moveTo>
                    <a:cubicBezTo>
                      <a:pt x="2647" y="2080"/>
                      <a:pt x="2804" y="2237"/>
                      <a:pt x="2804" y="2426"/>
                    </a:cubicBezTo>
                    <a:cubicBezTo>
                      <a:pt x="2804" y="2647"/>
                      <a:pt x="2647" y="2773"/>
                      <a:pt x="2426" y="2773"/>
                    </a:cubicBezTo>
                    <a:lnTo>
                      <a:pt x="1733" y="2773"/>
                    </a:lnTo>
                    <a:cubicBezTo>
                      <a:pt x="1544" y="2773"/>
                      <a:pt x="1387" y="2647"/>
                      <a:pt x="1387" y="2426"/>
                    </a:cubicBezTo>
                    <a:cubicBezTo>
                      <a:pt x="1387" y="2206"/>
                      <a:pt x="1544" y="2080"/>
                      <a:pt x="1733" y="2080"/>
                    </a:cubicBezTo>
                    <a:close/>
                    <a:moveTo>
                      <a:pt x="4537" y="2080"/>
                    </a:moveTo>
                    <a:cubicBezTo>
                      <a:pt x="4726" y="2080"/>
                      <a:pt x="4884" y="2237"/>
                      <a:pt x="4884" y="2426"/>
                    </a:cubicBezTo>
                    <a:cubicBezTo>
                      <a:pt x="4884" y="2647"/>
                      <a:pt x="4695" y="2773"/>
                      <a:pt x="4537" y="2773"/>
                    </a:cubicBezTo>
                    <a:lnTo>
                      <a:pt x="3812" y="2773"/>
                    </a:lnTo>
                    <a:cubicBezTo>
                      <a:pt x="3623" y="2773"/>
                      <a:pt x="3466" y="2647"/>
                      <a:pt x="3466" y="2426"/>
                    </a:cubicBezTo>
                    <a:cubicBezTo>
                      <a:pt x="3466" y="2206"/>
                      <a:pt x="3623" y="2080"/>
                      <a:pt x="3812" y="2080"/>
                    </a:cubicBezTo>
                    <a:close/>
                    <a:moveTo>
                      <a:pt x="6648" y="2080"/>
                    </a:moveTo>
                    <a:cubicBezTo>
                      <a:pt x="6837" y="2080"/>
                      <a:pt x="6994" y="2237"/>
                      <a:pt x="6994" y="2426"/>
                    </a:cubicBezTo>
                    <a:cubicBezTo>
                      <a:pt x="6994" y="2647"/>
                      <a:pt x="6837" y="2773"/>
                      <a:pt x="6648" y="2773"/>
                    </a:cubicBezTo>
                    <a:lnTo>
                      <a:pt x="5955" y="2773"/>
                    </a:lnTo>
                    <a:cubicBezTo>
                      <a:pt x="5734" y="2773"/>
                      <a:pt x="5577" y="2647"/>
                      <a:pt x="5577" y="2426"/>
                    </a:cubicBezTo>
                    <a:cubicBezTo>
                      <a:pt x="5577" y="2206"/>
                      <a:pt x="5734" y="2080"/>
                      <a:pt x="5955" y="2080"/>
                    </a:cubicBezTo>
                    <a:close/>
                    <a:moveTo>
                      <a:pt x="8727" y="2080"/>
                    </a:moveTo>
                    <a:cubicBezTo>
                      <a:pt x="8948" y="2080"/>
                      <a:pt x="9105" y="2237"/>
                      <a:pt x="9105" y="2426"/>
                    </a:cubicBezTo>
                    <a:cubicBezTo>
                      <a:pt x="9105" y="2647"/>
                      <a:pt x="8948" y="2773"/>
                      <a:pt x="8727" y="2773"/>
                    </a:cubicBezTo>
                    <a:lnTo>
                      <a:pt x="8034" y="2773"/>
                    </a:lnTo>
                    <a:cubicBezTo>
                      <a:pt x="7845" y="2773"/>
                      <a:pt x="7688" y="2647"/>
                      <a:pt x="7688" y="2426"/>
                    </a:cubicBezTo>
                    <a:cubicBezTo>
                      <a:pt x="7688" y="2206"/>
                      <a:pt x="7845" y="2080"/>
                      <a:pt x="8034" y="2080"/>
                    </a:cubicBezTo>
                    <a:close/>
                    <a:moveTo>
                      <a:pt x="2426" y="3466"/>
                    </a:moveTo>
                    <a:cubicBezTo>
                      <a:pt x="2647" y="3466"/>
                      <a:pt x="2804" y="3623"/>
                      <a:pt x="2804" y="3812"/>
                    </a:cubicBezTo>
                    <a:cubicBezTo>
                      <a:pt x="2804" y="4001"/>
                      <a:pt x="2647" y="4159"/>
                      <a:pt x="2426" y="4159"/>
                    </a:cubicBezTo>
                    <a:lnTo>
                      <a:pt x="1733" y="4159"/>
                    </a:lnTo>
                    <a:cubicBezTo>
                      <a:pt x="1544" y="4159"/>
                      <a:pt x="1387" y="4001"/>
                      <a:pt x="1387" y="3812"/>
                    </a:cubicBezTo>
                    <a:cubicBezTo>
                      <a:pt x="1387" y="3623"/>
                      <a:pt x="1544" y="3466"/>
                      <a:pt x="1733" y="3466"/>
                    </a:cubicBezTo>
                    <a:close/>
                    <a:moveTo>
                      <a:pt x="4537" y="3466"/>
                    </a:moveTo>
                    <a:cubicBezTo>
                      <a:pt x="4726" y="3466"/>
                      <a:pt x="4884" y="3623"/>
                      <a:pt x="4884" y="3812"/>
                    </a:cubicBezTo>
                    <a:cubicBezTo>
                      <a:pt x="4884" y="4001"/>
                      <a:pt x="4695" y="4159"/>
                      <a:pt x="4537" y="4159"/>
                    </a:cubicBezTo>
                    <a:lnTo>
                      <a:pt x="3812" y="4159"/>
                    </a:lnTo>
                    <a:cubicBezTo>
                      <a:pt x="3623" y="4159"/>
                      <a:pt x="3466" y="4001"/>
                      <a:pt x="3466" y="3812"/>
                    </a:cubicBezTo>
                    <a:cubicBezTo>
                      <a:pt x="3466" y="3623"/>
                      <a:pt x="3623" y="3466"/>
                      <a:pt x="3812" y="3466"/>
                    </a:cubicBezTo>
                    <a:close/>
                    <a:moveTo>
                      <a:pt x="6648" y="3466"/>
                    </a:moveTo>
                    <a:cubicBezTo>
                      <a:pt x="6837" y="3466"/>
                      <a:pt x="6994" y="3623"/>
                      <a:pt x="6994" y="3812"/>
                    </a:cubicBezTo>
                    <a:cubicBezTo>
                      <a:pt x="6994" y="4001"/>
                      <a:pt x="6837" y="4159"/>
                      <a:pt x="6648" y="4159"/>
                    </a:cubicBezTo>
                    <a:lnTo>
                      <a:pt x="5955" y="4159"/>
                    </a:lnTo>
                    <a:cubicBezTo>
                      <a:pt x="5734" y="4159"/>
                      <a:pt x="5577" y="4001"/>
                      <a:pt x="5577" y="3812"/>
                    </a:cubicBezTo>
                    <a:cubicBezTo>
                      <a:pt x="5577" y="3623"/>
                      <a:pt x="5734" y="3466"/>
                      <a:pt x="5955" y="3466"/>
                    </a:cubicBezTo>
                    <a:close/>
                    <a:moveTo>
                      <a:pt x="2426" y="4852"/>
                    </a:moveTo>
                    <a:cubicBezTo>
                      <a:pt x="2647" y="4852"/>
                      <a:pt x="2804" y="5010"/>
                      <a:pt x="2804" y="5199"/>
                    </a:cubicBezTo>
                    <a:cubicBezTo>
                      <a:pt x="2804" y="5388"/>
                      <a:pt x="2647" y="5545"/>
                      <a:pt x="2426" y="5545"/>
                    </a:cubicBezTo>
                    <a:lnTo>
                      <a:pt x="1733" y="5545"/>
                    </a:lnTo>
                    <a:cubicBezTo>
                      <a:pt x="1544" y="5545"/>
                      <a:pt x="1387" y="5388"/>
                      <a:pt x="1387" y="5199"/>
                    </a:cubicBezTo>
                    <a:cubicBezTo>
                      <a:pt x="1387" y="5010"/>
                      <a:pt x="1544" y="4852"/>
                      <a:pt x="1733" y="4852"/>
                    </a:cubicBezTo>
                    <a:close/>
                    <a:moveTo>
                      <a:pt x="4537" y="4852"/>
                    </a:moveTo>
                    <a:cubicBezTo>
                      <a:pt x="4726" y="4852"/>
                      <a:pt x="4884" y="5010"/>
                      <a:pt x="4884" y="5199"/>
                    </a:cubicBezTo>
                    <a:cubicBezTo>
                      <a:pt x="4884" y="5388"/>
                      <a:pt x="4695" y="5545"/>
                      <a:pt x="4537" y="5545"/>
                    </a:cubicBezTo>
                    <a:lnTo>
                      <a:pt x="3812" y="5545"/>
                    </a:lnTo>
                    <a:cubicBezTo>
                      <a:pt x="3623" y="5545"/>
                      <a:pt x="3466" y="5388"/>
                      <a:pt x="3466" y="5199"/>
                    </a:cubicBezTo>
                    <a:cubicBezTo>
                      <a:pt x="3466" y="5010"/>
                      <a:pt x="3623" y="4852"/>
                      <a:pt x="3812" y="4852"/>
                    </a:cubicBezTo>
                    <a:close/>
                    <a:moveTo>
                      <a:pt x="0" y="0"/>
                    </a:moveTo>
                    <a:lnTo>
                      <a:pt x="0" y="5892"/>
                    </a:lnTo>
                    <a:cubicBezTo>
                      <a:pt x="0" y="6459"/>
                      <a:pt x="473" y="6931"/>
                      <a:pt x="1071" y="6931"/>
                    </a:cubicBezTo>
                    <a:lnTo>
                      <a:pt x="6490" y="6931"/>
                    </a:lnTo>
                    <a:cubicBezTo>
                      <a:pt x="6364" y="6616"/>
                      <a:pt x="6301" y="6270"/>
                      <a:pt x="6301" y="5892"/>
                    </a:cubicBezTo>
                    <a:cubicBezTo>
                      <a:pt x="6301" y="5797"/>
                      <a:pt x="6333" y="5671"/>
                      <a:pt x="6333" y="5545"/>
                    </a:cubicBezTo>
                    <a:lnTo>
                      <a:pt x="5955" y="5545"/>
                    </a:lnTo>
                    <a:cubicBezTo>
                      <a:pt x="5734" y="5545"/>
                      <a:pt x="5577" y="5388"/>
                      <a:pt x="5577" y="5199"/>
                    </a:cubicBezTo>
                    <a:cubicBezTo>
                      <a:pt x="5577" y="5010"/>
                      <a:pt x="5734" y="4852"/>
                      <a:pt x="5955" y="4852"/>
                    </a:cubicBezTo>
                    <a:lnTo>
                      <a:pt x="6490" y="4852"/>
                    </a:lnTo>
                    <a:cubicBezTo>
                      <a:pt x="6931" y="3623"/>
                      <a:pt x="8066" y="2741"/>
                      <a:pt x="9420" y="2741"/>
                    </a:cubicBezTo>
                    <a:cubicBezTo>
                      <a:pt x="9767" y="2741"/>
                      <a:pt x="10113" y="2836"/>
                      <a:pt x="10428" y="2962"/>
                    </a:cubicBezTo>
                    <a:lnTo>
                      <a:pt x="1042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56" name="Google Shape;10471;p74"/>
              <p:cNvSpPr/>
              <p:nvPr/>
            </p:nvSpPr>
            <p:spPr>
              <a:xfrm>
                <a:off x="3859600" y="3591950"/>
                <a:ext cx="261525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10461" h="2836" extrusionOk="0">
                    <a:moveTo>
                      <a:pt x="1734" y="0"/>
                    </a:moveTo>
                    <a:cubicBezTo>
                      <a:pt x="1513" y="0"/>
                      <a:pt x="1356" y="158"/>
                      <a:pt x="1356" y="347"/>
                    </a:cubicBezTo>
                    <a:lnTo>
                      <a:pt x="1356" y="693"/>
                    </a:lnTo>
                    <a:lnTo>
                      <a:pt x="1009" y="693"/>
                    </a:lnTo>
                    <a:cubicBezTo>
                      <a:pt x="410" y="693"/>
                      <a:pt x="1" y="1166"/>
                      <a:pt x="1" y="1733"/>
                    </a:cubicBezTo>
                    <a:lnTo>
                      <a:pt x="1" y="2836"/>
                    </a:lnTo>
                    <a:lnTo>
                      <a:pt x="10429" y="2836"/>
                    </a:lnTo>
                    <a:lnTo>
                      <a:pt x="10429" y="1733"/>
                    </a:lnTo>
                    <a:lnTo>
                      <a:pt x="10460" y="1733"/>
                    </a:lnTo>
                    <a:cubicBezTo>
                      <a:pt x="10460" y="1134"/>
                      <a:pt x="9988" y="693"/>
                      <a:pt x="9421" y="693"/>
                    </a:cubicBezTo>
                    <a:lnTo>
                      <a:pt x="9074" y="693"/>
                    </a:lnTo>
                    <a:lnTo>
                      <a:pt x="9074" y="347"/>
                    </a:lnTo>
                    <a:cubicBezTo>
                      <a:pt x="9074" y="158"/>
                      <a:pt x="8917" y="0"/>
                      <a:pt x="8728" y="0"/>
                    </a:cubicBezTo>
                    <a:cubicBezTo>
                      <a:pt x="8539" y="0"/>
                      <a:pt x="8381" y="158"/>
                      <a:pt x="8381" y="347"/>
                    </a:cubicBezTo>
                    <a:lnTo>
                      <a:pt x="8381" y="693"/>
                    </a:lnTo>
                    <a:lnTo>
                      <a:pt x="6995" y="693"/>
                    </a:lnTo>
                    <a:lnTo>
                      <a:pt x="6995" y="347"/>
                    </a:lnTo>
                    <a:cubicBezTo>
                      <a:pt x="6995" y="158"/>
                      <a:pt x="6837" y="0"/>
                      <a:pt x="6648" y="0"/>
                    </a:cubicBezTo>
                    <a:cubicBezTo>
                      <a:pt x="6459" y="0"/>
                      <a:pt x="6302" y="158"/>
                      <a:pt x="6302" y="347"/>
                    </a:cubicBezTo>
                    <a:lnTo>
                      <a:pt x="6302" y="693"/>
                    </a:lnTo>
                    <a:lnTo>
                      <a:pt x="4159" y="693"/>
                    </a:lnTo>
                    <a:lnTo>
                      <a:pt x="4159" y="347"/>
                    </a:lnTo>
                    <a:cubicBezTo>
                      <a:pt x="4159" y="158"/>
                      <a:pt x="4002" y="0"/>
                      <a:pt x="3813" y="0"/>
                    </a:cubicBezTo>
                    <a:cubicBezTo>
                      <a:pt x="3624" y="0"/>
                      <a:pt x="3466" y="158"/>
                      <a:pt x="3466" y="347"/>
                    </a:cubicBezTo>
                    <a:lnTo>
                      <a:pt x="3466" y="693"/>
                    </a:lnTo>
                    <a:lnTo>
                      <a:pt x="2080" y="693"/>
                    </a:lnTo>
                    <a:lnTo>
                      <a:pt x="2080" y="347"/>
                    </a:lnTo>
                    <a:cubicBezTo>
                      <a:pt x="2080" y="158"/>
                      <a:pt x="1923" y="0"/>
                      <a:pt x="17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68" name="Google Shape;10483;p74"/>
            <p:cNvGrpSpPr/>
            <p:nvPr/>
          </p:nvGrpSpPr>
          <p:grpSpPr>
            <a:xfrm>
              <a:off x="10897117" y="4540369"/>
              <a:ext cx="483224" cy="480494"/>
              <a:chOff x="5727850" y="3609275"/>
              <a:chExt cx="278850" cy="277275"/>
            </a:xfrm>
            <a:grpFill/>
          </p:grpSpPr>
          <p:sp>
            <p:nvSpPr>
              <p:cNvPr id="569" name="Google Shape;10484;p74"/>
              <p:cNvSpPr/>
              <p:nvPr/>
            </p:nvSpPr>
            <p:spPr>
              <a:xfrm>
                <a:off x="5884600" y="3765225"/>
                <a:ext cx="122100" cy="1213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4853" extrusionOk="0">
                    <a:moveTo>
                      <a:pt x="2426" y="662"/>
                    </a:moveTo>
                    <a:cubicBezTo>
                      <a:pt x="2646" y="662"/>
                      <a:pt x="2804" y="819"/>
                      <a:pt x="2804" y="1008"/>
                    </a:cubicBezTo>
                    <a:cubicBezTo>
                      <a:pt x="2804" y="1197"/>
                      <a:pt x="2646" y="1355"/>
                      <a:pt x="2426" y="1355"/>
                    </a:cubicBezTo>
                    <a:cubicBezTo>
                      <a:pt x="2237" y="1355"/>
                      <a:pt x="2079" y="1197"/>
                      <a:pt x="2079" y="1008"/>
                    </a:cubicBezTo>
                    <a:cubicBezTo>
                      <a:pt x="2079" y="819"/>
                      <a:pt x="2237" y="662"/>
                      <a:pt x="2426" y="662"/>
                    </a:cubicBezTo>
                    <a:close/>
                    <a:moveTo>
                      <a:pt x="2426" y="1670"/>
                    </a:moveTo>
                    <a:cubicBezTo>
                      <a:pt x="2646" y="1670"/>
                      <a:pt x="2804" y="1828"/>
                      <a:pt x="2804" y="2048"/>
                    </a:cubicBezTo>
                    <a:lnTo>
                      <a:pt x="2804" y="3781"/>
                    </a:lnTo>
                    <a:cubicBezTo>
                      <a:pt x="2804" y="3970"/>
                      <a:pt x="2646" y="4127"/>
                      <a:pt x="2426" y="4127"/>
                    </a:cubicBezTo>
                    <a:cubicBezTo>
                      <a:pt x="2237" y="4127"/>
                      <a:pt x="2079" y="3970"/>
                      <a:pt x="2079" y="3781"/>
                    </a:cubicBezTo>
                    <a:lnTo>
                      <a:pt x="2079" y="2048"/>
                    </a:lnTo>
                    <a:cubicBezTo>
                      <a:pt x="2079" y="1828"/>
                      <a:pt x="2237" y="1670"/>
                      <a:pt x="2426" y="1670"/>
                    </a:cubicBezTo>
                    <a:close/>
                    <a:moveTo>
                      <a:pt x="2426" y="0"/>
                    </a:moveTo>
                    <a:cubicBezTo>
                      <a:pt x="1103" y="0"/>
                      <a:pt x="0" y="1103"/>
                      <a:pt x="0" y="2426"/>
                    </a:cubicBezTo>
                    <a:cubicBezTo>
                      <a:pt x="0" y="3749"/>
                      <a:pt x="1103" y="4852"/>
                      <a:pt x="2426" y="4852"/>
                    </a:cubicBezTo>
                    <a:cubicBezTo>
                      <a:pt x="3781" y="4852"/>
                      <a:pt x="4883" y="3749"/>
                      <a:pt x="4883" y="2426"/>
                    </a:cubicBezTo>
                    <a:cubicBezTo>
                      <a:pt x="4883" y="1040"/>
                      <a:pt x="3781" y="0"/>
                      <a:pt x="24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70" name="Google Shape;10485;p74"/>
              <p:cNvSpPr/>
              <p:nvPr/>
            </p:nvSpPr>
            <p:spPr>
              <a:xfrm>
                <a:off x="5727850" y="3669125"/>
                <a:ext cx="35475" cy="2166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8665" extrusionOk="0">
                    <a:moveTo>
                      <a:pt x="32" y="1"/>
                    </a:moveTo>
                    <a:lnTo>
                      <a:pt x="32" y="7310"/>
                    </a:lnTo>
                    <a:cubicBezTo>
                      <a:pt x="1" y="8034"/>
                      <a:pt x="631" y="8665"/>
                      <a:pt x="1418" y="8665"/>
                    </a:cubicBezTo>
                    <a:lnTo>
                      <a:pt x="1418" y="347"/>
                    </a:lnTo>
                    <a:lnTo>
                      <a:pt x="1072" y="347"/>
                    </a:lnTo>
                    <a:cubicBezTo>
                      <a:pt x="662" y="347"/>
                      <a:pt x="316" y="253"/>
                      <a:pt x="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71" name="Google Shape;10486;p74"/>
              <p:cNvSpPr/>
              <p:nvPr/>
            </p:nvSpPr>
            <p:spPr>
              <a:xfrm>
                <a:off x="5779825" y="3677800"/>
                <a:ext cx="174900" cy="207950"/>
              </a:xfrm>
              <a:custGeom>
                <a:avLst/>
                <a:gdLst/>
                <a:ahLst/>
                <a:cxnLst/>
                <a:rect l="l" t="t" r="r" b="b"/>
                <a:pathLst>
                  <a:path w="6996" h="8318" extrusionOk="0">
                    <a:moveTo>
                      <a:pt x="5262" y="693"/>
                    </a:moveTo>
                    <a:cubicBezTo>
                      <a:pt x="5451" y="693"/>
                      <a:pt x="5609" y="851"/>
                      <a:pt x="5609" y="1040"/>
                    </a:cubicBezTo>
                    <a:cubicBezTo>
                      <a:pt x="5609" y="1229"/>
                      <a:pt x="5451" y="1386"/>
                      <a:pt x="5262" y="1386"/>
                    </a:cubicBezTo>
                    <a:lnTo>
                      <a:pt x="1072" y="1386"/>
                    </a:lnTo>
                    <a:cubicBezTo>
                      <a:pt x="883" y="1386"/>
                      <a:pt x="726" y="1229"/>
                      <a:pt x="726" y="1040"/>
                    </a:cubicBezTo>
                    <a:cubicBezTo>
                      <a:pt x="726" y="851"/>
                      <a:pt x="883" y="693"/>
                      <a:pt x="1072" y="693"/>
                    </a:cubicBezTo>
                    <a:close/>
                    <a:moveTo>
                      <a:pt x="5262" y="2080"/>
                    </a:moveTo>
                    <a:cubicBezTo>
                      <a:pt x="5451" y="2080"/>
                      <a:pt x="5609" y="2237"/>
                      <a:pt x="5609" y="2426"/>
                    </a:cubicBezTo>
                    <a:cubicBezTo>
                      <a:pt x="5609" y="2615"/>
                      <a:pt x="5451" y="2773"/>
                      <a:pt x="5262" y="2773"/>
                    </a:cubicBezTo>
                    <a:lnTo>
                      <a:pt x="1072" y="2773"/>
                    </a:lnTo>
                    <a:cubicBezTo>
                      <a:pt x="883" y="2773"/>
                      <a:pt x="726" y="2615"/>
                      <a:pt x="726" y="2426"/>
                    </a:cubicBezTo>
                    <a:cubicBezTo>
                      <a:pt x="726" y="2237"/>
                      <a:pt x="883" y="2080"/>
                      <a:pt x="1072" y="2080"/>
                    </a:cubicBezTo>
                    <a:close/>
                    <a:moveTo>
                      <a:pt x="1" y="0"/>
                    </a:moveTo>
                    <a:lnTo>
                      <a:pt x="1" y="8318"/>
                    </a:lnTo>
                    <a:lnTo>
                      <a:pt x="4695" y="8318"/>
                    </a:lnTo>
                    <a:cubicBezTo>
                      <a:pt x="4002" y="7750"/>
                      <a:pt x="3498" y="6868"/>
                      <a:pt x="3498" y="5892"/>
                    </a:cubicBezTo>
                    <a:cubicBezTo>
                      <a:pt x="3498" y="5766"/>
                      <a:pt x="3561" y="5640"/>
                      <a:pt x="3561" y="5545"/>
                    </a:cubicBezTo>
                    <a:lnTo>
                      <a:pt x="1072" y="5545"/>
                    </a:lnTo>
                    <a:cubicBezTo>
                      <a:pt x="883" y="5545"/>
                      <a:pt x="726" y="5388"/>
                      <a:pt x="726" y="5167"/>
                    </a:cubicBezTo>
                    <a:lnTo>
                      <a:pt x="726" y="3812"/>
                    </a:lnTo>
                    <a:cubicBezTo>
                      <a:pt x="726" y="3592"/>
                      <a:pt x="883" y="3434"/>
                      <a:pt x="1072" y="3434"/>
                    </a:cubicBezTo>
                    <a:lnTo>
                      <a:pt x="4695" y="3434"/>
                    </a:lnTo>
                    <a:cubicBezTo>
                      <a:pt x="5199" y="3056"/>
                      <a:pt x="5861" y="2773"/>
                      <a:pt x="6617" y="2773"/>
                    </a:cubicBezTo>
                    <a:cubicBezTo>
                      <a:pt x="6743" y="2773"/>
                      <a:pt x="6869" y="2804"/>
                      <a:pt x="6995" y="2804"/>
                    </a:cubicBezTo>
                    <a:lnTo>
                      <a:pt x="699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72" name="Google Shape;10487;p74"/>
              <p:cNvSpPr/>
              <p:nvPr/>
            </p:nvSpPr>
            <p:spPr>
              <a:xfrm>
                <a:off x="5815275" y="3781750"/>
                <a:ext cx="66200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694" extrusionOk="0">
                    <a:moveTo>
                      <a:pt x="1" y="1"/>
                    </a:moveTo>
                    <a:lnTo>
                      <a:pt x="1" y="694"/>
                    </a:lnTo>
                    <a:lnTo>
                      <a:pt x="2301" y="694"/>
                    </a:lnTo>
                    <a:cubicBezTo>
                      <a:pt x="2364" y="473"/>
                      <a:pt x="2490" y="221"/>
                      <a:pt x="26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73" name="Google Shape;10488;p74"/>
              <p:cNvSpPr/>
              <p:nvPr/>
            </p:nvSpPr>
            <p:spPr>
              <a:xfrm>
                <a:off x="5727850" y="3609275"/>
                <a:ext cx="22607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9043" h="2049" extrusionOk="0">
                    <a:moveTo>
                      <a:pt x="1072" y="0"/>
                    </a:moveTo>
                    <a:cubicBezTo>
                      <a:pt x="473" y="0"/>
                      <a:pt x="32" y="473"/>
                      <a:pt x="32" y="1040"/>
                    </a:cubicBezTo>
                    <a:cubicBezTo>
                      <a:pt x="1" y="1576"/>
                      <a:pt x="473" y="2048"/>
                      <a:pt x="1072" y="2048"/>
                    </a:cubicBezTo>
                    <a:lnTo>
                      <a:pt x="9043" y="2048"/>
                    </a:lnTo>
                    <a:cubicBezTo>
                      <a:pt x="8475" y="2048"/>
                      <a:pt x="8034" y="1576"/>
                      <a:pt x="8034" y="1040"/>
                    </a:cubicBezTo>
                    <a:cubicBezTo>
                      <a:pt x="8034" y="441"/>
                      <a:pt x="8507" y="0"/>
                      <a:pt x="904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82" name="Google Shape;10497;p74"/>
            <p:cNvGrpSpPr/>
            <p:nvPr/>
          </p:nvGrpSpPr>
          <p:grpSpPr>
            <a:xfrm>
              <a:off x="10782129" y="2606104"/>
              <a:ext cx="671873" cy="670064"/>
              <a:chOff x="6553275" y="3604550"/>
              <a:chExt cx="296975" cy="296175"/>
            </a:xfrm>
            <a:grpFill/>
          </p:grpSpPr>
          <p:sp>
            <p:nvSpPr>
              <p:cNvPr id="583" name="Google Shape;10498;p74"/>
              <p:cNvSpPr/>
              <p:nvPr/>
            </p:nvSpPr>
            <p:spPr>
              <a:xfrm>
                <a:off x="6657250" y="3604550"/>
                <a:ext cx="86650" cy="8665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66" extrusionOk="0">
                    <a:moveTo>
                      <a:pt x="1733" y="0"/>
                    </a:moveTo>
                    <a:cubicBezTo>
                      <a:pt x="788" y="0"/>
                      <a:pt x="0" y="788"/>
                      <a:pt x="0" y="1733"/>
                    </a:cubicBezTo>
                    <a:cubicBezTo>
                      <a:pt x="0" y="2678"/>
                      <a:pt x="788" y="3466"/>
                      <a:pt x="1733" y="3466"/>
                    </a:cubicBezTo>
                    <a:cubicBezTo>
                      <a:pt x="2678" y="3466"/>
                      <a:pt x="3466" y="2678"/>
                      <a:pt x="3466" y="1733"/>
                    </a:cubicBezTo>
                    <a:cubicBezTo>
                      <a:pt x="3466" y="788"/>
                      <a:pt x="2678" y="0"/>
                      <a:pt x="17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84" name="Google Shape;10499;p74"/>
              <p:cNvSpPr/>
              <p:nvPr/>
            </p:nvSpPr>
            <p:spPr>
              <a:xfrm>
                <a:off x="6553275" y="3777825"/>
                <a:ext cx="296975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11879" h="4916" extrusionOk="0">
                    <a:moveTo>
                      <a:pt x="694" y="0"/>
                    </a:moveTo>
                    <a:cubicBezTo>
                      <a:pt x="316" y="0"/>
                      <a:pt x="1" y="315"/>
                      <a:pt x="1" y="693"/>
                    </a:cubicBezTo>
                    <a:cubicBezTo>
                      <a:pt x="1" y="1103"/>
                      <a:pt x="316" y="1418"/>
                      <a:pt x="694" y="1418"/>
                    </a:cubicBezTo>
                    <a:lnTo>
                      <a:pt x="694" y="4569"/>
                    </a:lnTo>
                    <a:cubicBezTo>
                      <a:pt x="694" y="4758"/>
                      <a:pt x="851" y="4915"/>
                      <a:pt x="1040" y="4915"/>
                    </a:cubicBezTo>
                    <a:lnTo>
                      <a:pt x="10807" y="4915"/>
                    </a:lnTo>
                    <a:cubicBezTo>
                      <a:pt x="11028" y="4915"/>
                      <a:pt x="11185" y="4758"/>
                      <a:pt x="11185" y="4569"/>
                    </a:cubicBezTo>
                    <a:lnTo>
                      <a:pt x="11185" y="1418"/>
                    </a:lnTo>
                    <a:cubicBezTo>
                      <a:pt x="11563" y="1418"/>
                      <a:pt x="11878" y="1103"/>
                      <a:pt x="11878" y="693"/>
                    </a:cubicBezTo>
                    <a:cubicBezTo>
                      <a:pt x="11815" y="315"/>
                      <a:pt x="11500" y="0"/>
                      <a:pt x="111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85" name="Google Shape;10500;p74"/>
              <p:cNvSpPr/>
              <p:nvPr/>
            </p:nvSpPr>
            <p:spPr>
              <a:xfrm>
                <a:off x="6755700" y="3640000"/>
                <a:ext cx="74850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852" extrusionOk="0">
                    <a:moveTo>
                      <a:pt x="190" y="0"/>
                    </a:moveTo>
                    <a:cubicBezTo>
                      <a:pt x="190" y="126"/>
                      <a:pt x="253" y="221"/>
                      <a:pt x="253" y="347"/>
                    </a:cubicBezTo>
                    <a:cubicBezTo>
                      <a:pt x="253" y="693"/>
                      <a:pt x="158" y="1071"/>
                      <a:pt x="1" y="1386"/>
                    </a:cubicBezTo>
                    <a:cubicBezTo>
                      <a:pt x="977" y="2079"/>
                      <a:pt x="1607" y="3182"/>
                      <a:pt x="1607" y="4474"/>
                    </a:cubicBezTo>
                    <a:lnTo>
                      <a:pt x="1607" y="4852"/>
                    </a:lnTo>
                    <a:lnTo>
                      <a:pt x="2994" y="4852"/>
                    </a:lnTo>
                    <a:lnTo>
                      <a:pt x="2489" y="756"/>
                    </a:lnTo>
                    <a:cubicBezTo>
                      <a:pt x="2363" y="315"/>
                      <a:pt x="1922" y="0"/>
                      <a:pt x="14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86" name="Google Shape;10501;p74"/>
              <p:cNvSpPr/>
              <p:nvPr/>
            </p:nvSpPr>
            <p:spPr>
              <a:xfrm>
                <a:off x="6570600" y="3640000"/>
                <a:ext cx="74850" cy="12130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4852" extrusionOk="0">
                    <a:moveTo>
                      <a:pt x="1545" y="0"/>
                    </a:moveTo>
                    <a:cubicBezTo>
                      <a:pt x="1072" y="0"/>
                      <a:pt x="663" y="315"/>
                      <a:pt x="505" y="788"/>
                    </a:cubicBezTo>
                    <a:lnTo>
                      <a:pt x="1" y="4852"/>
                    </a:lnTo>
                    <a:lnTo>
                      <a:pt x="1356" y="4852"/>
                    </a:lnTo>
                    <a:lnTo>
                      <a:pt x="1356" y="4474"/>
                    </a:lnTo>
                    <a:lnTo>
                      <a:pt x="1387" y="4474"/>
                    </a:lnTo>
                    <a:cubicBezTo>
                      <a:pt x="1387" y="3182"/>
                      <a:pt x="2017" y="2048"/>
                      <a:pt x="2994" y="1386"/>
                    </a:cubicBezTo>
                    <a:cubicBezTo>
                      <a:pt x="2836" y="1071"/>
                      <a:pt x="2773" y="693"/>
                      <a:pt x="2773" y="347"/>
                    </a:cubicBezTo>
                    <a:cubicBezTo>
                      <a:pt x="2773" y="221"/>
                      <a:pt x="2773" y="95"/>
                      <a:pt x="280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87" name="Google Shape;10502;p74"/>
              <p:cNvSpPr/>
              <p:nvPr/>
            </p:nvSpPr>
            <p:spPr>
              <a:xfrm>
                <a:off x="6707650" y="3688025"/>
                <a:ext cx="70925" cy="70925"/>
              </a:xfrm>
              <a:custGeom>
                <a:avLst/>
                <a:gdLst/>
                <a:ahLst/>
                <a:cxnLst/>
                <a:rect l="l" t="t" r="r" b="b"/>
                <a:pathLst>
                  <a:path w="2837" h="2837" extrusionOk="0">
                    <a:moveTo>
                      <a:pt x="1482" y="1"/>
                    </a:moveTo>
                    <a:cubicBezTo>
                      <a:pt x="1450" y="32"/>
                      <a:pt x="1418" y="64"/>
                      <a:pt x="1324" y="127"/>
                    </a:cubicBezTo>
                    <a:cubicBezTo>
                      <a:pt x="1324" y="190"/>
                      <a:pt x="1292" y="253"/>
                      <a:pt x="1261" y="284"/>
                    </a:cubicBezTo>
                    <a:lnTo>
                      <a:pt x="1" y="1923"/>
                    </a:lnTo>
                    <a:lnTo>
                      <a:pt x="1" y="2836"/>
                    </a:lnTo>
                    <a:lnTo>
                      <a:pt x="2742" y="2836"/>
                    </a:lnTo>
                    <a:lnTo>
                      <a:pt x="2742" y="2553"/>
                    </a:lnTo>
                    <a:lnTo>
                      <a:pt x="2836" y="2553"/>
                    </a:lnTo>
                    <a:cubicBezTo>
                      <a:pt x="2836" y="1513"/>
                      <a:pt x="2332" y="599"/>
                      <a:pt x="148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88" name="Google Shape;10503;p74"/>
              <p:cNvSpPr/>
              <p:nvPr/>
            </p:nvSpPr>
            <p:spPr>
              <a:xfrm>
                <a:off x="6621025" y="3688825"/>
                <a:ext cx="70900" cy="73275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931" extrusionOk="0">
                    <a:moveTo>
                      <a:pt x="1323" y="0"/>
                    </a:moveTo>
                    <a:cubicBezTo>
                      <a:pt x="536" y="567"/>
                      <a:pt x="0" y="1513"/>
                      <a:pt x="0" y="2584"/>
                    </a:cubicBezTo>
                    <a:lnTo>
                      <a:pt x="0" y="2930"/>
                    </a:lnTo>
                    <a:lnTo>
                      <a:pt x="2741" y="2930"/>
                    </a:lnTo>
                    <a:lnTo>
                      <a:pt x="2741" y="1922"/>
                    </a:lnTo>
                    <a:lnTo>
                      <a:pt x="2836" y="1922"/>
                    </a:lnTo>
                    <a:lnTo>
                      <a:pt x="1575" y="284"/>
                    </a:lnTo>
                    <a:cubicBezTo>
                      <a:pt x="1512" y="252"/>
                      <a:pt x="1512" y="158"/>
                      <a:pt x="1481" y="126"/>
                    </a:cubicBezTo>
                    <a:cubicBezTo>
                      <a:pt x="1449" y="95"/>
                      <a:pt x="1355" y="63"/>
                      <a:pt x="132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89" name="Google Shape;10234;p74"/>
            <p:cNvGrpSpPr/>
            <p:nvPr/>
          </p:nvGrpSpPr>
          <p:grpSpPr>
            <a:xfrm>
              <a:off x="5106979" y="2654319"/>
              <a:ext cx="668310" cy="670064"/>
              <a:chOff x="4263650" y="3235150"/>
              <a:chExt cx="295400" cy="296175"/>
            </a:xfrm>
            <a:grpFill/>
          </p:grpSpPr>
          <p:sp>
            <p:nvSpPr>
              <p:cNvPr id="590" name="Google Shape;10235;p74"/>
              <p:cNvSpPr/>
              <p:nvPr/>
            </p:nvSpPr>
            <p:spPr>
              <a:xfrm>
                <a:off x="4393625" y="3391100"/>
                <a:ext cx="354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419" extrusionOk="0">
                    <a:moveTo>
                      <a:pt x="725" y="1"/>
                    </a:moveTo>
                    <a:cubicBezTo>
                      <a:pt x="315" y="1"/>
                      <a:pt x="0" y="316"/>
                      <a:pt x="0" y="694"/>
                    </a:cubicBezTo>
                    <a:cubicBezTo>
                      <a:pt x="63" y="1103"/>
                      <a:pt x="315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1" name="Google Shape;10236;p74"/>
              <p:cNvSpPr/>
              <p:nvPr/>
            </p:nvSpPr>
            <p:spPr>
              <a:xfrm>
                <a:off x="4377075" y="3443875"/>
                <a:ext cx="7012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1387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87"/>
                    </a:cubicBezTo>
                    <a:lnTo>
                      <a:pt x="2805" y="1387"/>
                    </a:lnTo>
                    <a:cubicBezTo>
                      <a:pt x="2805" y="630"/>
                      <a:pt x="2174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2" name="Google Shape;10237;p74"/>
              <p:cNvSpPr/>
              <p:nvPr/>
            </p:nvSpPr>
            <p:spPr>
              <a:xfrm>
                <a:off x="4333750" y="3357225"/>
                <a:ext cx="156775" cy="174100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6964" extrusionOk="0">
                    <a:moveTo>
                      <a:pt x="3088" y="725"/>
                    </a:moveTo>
                    <a:cubicBezTo>
                      <a:pt x="3813" y="725"/>
                      <a:pt x="4506" y="1356"/>
                      <a:pt x="4506" y="2080"/>
                    </a:cubicBezTo>
                    <a:cubicBezTo>
                      <a:pt x="4506" y="2458"/>
                      <a:pt x="4348" y="2805"/>
                      <a:pt x="4096" y="3025"/>
                    </a:cubicBezTo>
                    <a:cubicBezTo>
                      <a:pt x="4727" y="3372"/>
                      <a:pt x="5168" y="4065"/>
                      <a:pt x="5168" y="4853"/>
                    </a:cubicBezTo>
                    <a:lnTo>
                      <a:pt x="5168" y="5199"/>
                    </a:lnTo>
                    <a:cubicBezTo>
                      <a:pt x="5168" y="5388"/>
                      <a:pt x="5010" y="5546"/>
                      <a:pt x="4821" y="5546"/>
                    </a:cubicBezTo>
                    <a:lnTo>
                      <a:pt x="1293" y="5546"/>
                    </a:lnTo>
                    <a:cubicBezTo>
                      <a:pt x="1103" y="5546"/>
                      <a:pt x="946" y="5388"/>
                      <a:pt x="946" y="5199"/>
                    </a:cubicBezTo>
                    <a:lnTo>
                      <a:pt x="946" y="4853"/>
                    </a:lnTo>
                    <a:lnTo>
                      <a:pt x="1040" y="4853"/>
                    </a:lnTo>
                    <a:cubicBezTo>
                      <a:pt x="1040" y="4065"/>
                      <a:pt x="1450" y="3403"/>
                      <a:pt x="2080" y="3025"/>
                    </a:cubicBezTo>
                    <a:cubicBezTo>
                      <a:pt x="1860" y="2805"/>
                      <a:pt x="1702" y="2458"/>
                      <a:pt x="1702" y="2080"/>
                    </a:cubicBezTo>
                    <a:cubicBezTo>
                      <a:pt x="1702" y="1356"/>
                      <a:pt x="2332" y="725"/>
                      <a:pt x="3088" y="725"/>
                    </a:cubicBezTo>
                    <a:close/>
                    <a:moveTo>
                      <a:pt x="1" y="1"/>
                    </a:moveTo>
                    <a:lnTo>
                      <a:pt x="1" y="6617"/>
                    </a:lnTo>
                    <a:cubicBezTo>
                      <a:pt x="1" y="6806"/>
                      <a:pt x="158" y="6963"/>
                      <a:pt x="347" y="6963"/>
                    </a:cubicBezTo>
                    <a:lnTo>
                      <a:pt x="5924" y="6963"/>
                    </a:lnTo>
                    <a:cubicBezTo>
                      <a:pt x="6113" y="6963"/>
                      <a:pt x="6270" y="6806"/>
                      <a:pt x="6270" y="6617"/>
                    </a:cubicBezTo>
                    <a:lnTo>
                      <a:pt x="627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3" name="Google Shape;10238;p74"/>
              <p:cNvSpPr/>
              <p:nvPr/>
            </p:nvSpPr>
            <p:spPr>
              <a:xfrm>
                <a:off x="4316425" y="3235150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lnTo>
                      <a:pt x="1" y="1418"/>
                    </a:lnTo>
                    <a:lnTo>
                      <a:pt x="7625" y="1418"/>
                    </a:lnTo>
                    <a:lnTo>
                      <a:pt x="7625" y="347"/>
                    </a:lnTo>
                    <a:lnTo>
                      <a:pt x="7656" y="347"/>
                    </a:lnTo>
                    <a:cubicBezTo>
                      <a:pt x="7656" y="158"/>
                      <a:pt x="7499" y="1"/>
                      <a:pt x="731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4" name="Google Shape;10239;p74"/>
              <p:cNvSpPr/>
              <p:nvPr/>
            </p:nvSpPr>
            <p:spPr>
              <a:xfrm>
                <a:off x="4263650" y="3288700"/>
                <a:ext cx="295400" cy="137875"/>
              </a:xfrm>
              <a:custGeom>
                <a:avLst/>
                <a:gdLst/>
                <a:ahLst/>
                <a:cxnLst/>
                <a:rect l="l" t="t" r="r" b="b"/>
                <a:pathLst>
                  <a:path w="11816" h="5515" extrusionOk="0">
                    <a:moveTo>
                      <a:pt x="10082" y="662"/>
                    </a:moveTo>
                    <a:cubicBezTo>
                      <a:pt x="10303" y="662"/>
                      <a:pt x="10461" y="820"/>
                      <a:pt x="10461" y="1009"/>
                    </a:cubicBezTo>
                    <a:cubicBezTo>
                      <a:pt x="10461" y="1198"/>
                      <a:pt x="10303" y="1356"/>
                      <a:pt x="10082" y="1356"/>
                    </a:cubicBezTo>
                    <a:cubicBezTo>
                      <a:pt x="9893" y="1356"/>
                      <a:pt x="9736" y="1198"/>
                      <a:pt x="9736" y="1009"/>
                    </a:cubicBezTo>
                    <a:cubicBezTo>
                      <a:pt x="9767" y="820"/>
                      <a:pt x="9893" y="662"/>
                      <a:pt x="10082" y="662"/>
                    </a:cubicBezTo>
                    <a:close/>
                    <a:moveTo>
                      <a:pt x="1041" y="1"/>
                    </a:moveTo>
                    <a:cubicBezTo>
                      <a:pt x="442" y="1"/>
                      <a:pt x="1" y="442"/>
                      <a:pt x="1" y="1009"/>
                    </a:cubicBezTo>
                    <a:lnTo>
                      <a:pt x="1" y="4475"/>
                    </a:lnTo>
                    <a:cubicBezTo>
                      <a:pt x="1" y="5073"/>
                      <a:pt x="473" y="5514"/>
                      <a:pt x="1041" y="5514"/>
                    </a:cubicBezTo>
                    <a:lnTo>
                      <a:pt x="2112" y="5514"/>
                    </a:lnTo>
                    <a:lnTo>
                      <a:pt x="2112" y="2395"/>
                    </a:lnTo>
                    <a:cubicBezTo>
                      <a:pt x="2112" y="2206"/>
                      <a:pt x="2269" y="2049"/>
                      <a:pt x="2458" y="2049"/>
                    </a:cubicBezTo>
                    <a:lnTo>
                      <a:pt x="9421" y="2049"/>
                    </a:lnTo>
                    <a:cubicBezTo>
                      <a:pt x="9610" y="2049"/>
                      <a:pt x="9767" y="2206"/>
                      <a:pt x="9767" y="2395"/>
                    </a:cubicBezTo>
                    <a:lnTo>
                      <a:pt x="9767" y="5514"/>
                    </a:lnTo>
                    <a:lnTo>
                      <a:pt x="10807" y="5514"/>
                    </a:lnTo>
                    <a:cubicBezTo>
                      <a:pt x="11406" y="5514"/>
                      <a:pt x="11815" y="5042"/>
                      <a:pt x="11815" y="4475"/>
                    </a:cubicBezTo>
                    <a:lnTo>
                      <a:pt x="11815" y="1009"/>
                    </a:lnTo>
                    <a:cubicBezTo>
                      <a:pt x="11815" y="410"/>
                      <a:pt x="11343" y="1"/>
                      <a:pt x="1080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595" name="Google Shape;10251;p74"/>
            <p:cNvGrpSpPr/>
            <p:nvPr/>
          </p:nvGrpSpPr>
          <p:grpSpPr>
            <a:xfrm>
              <a:off x="9851053" y="2659875"/>
              <a:ext cx="433078" cy="670064"/>
              <a:chOff x="6164975" y="3211525"/>
              <a:chExt cx="191425" cy="296175"/>
            </a:xfrm>
            <a:grpFill/>
          </p:grpSpPr>
          <p:sp>
            <p:nvSpPr>
              <p:cNvPr id="596" name="Google Shape;10252;p74"/>
              <p:cNvSpPr/>
              <p:nvPr/>
            </p:nvSpPr>
            <p:spPr>
              <a:xfrm>
                <a:off x="6269750" y="3371400"/>
                <a:ext cx="68525" cy="84300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372" extrusionOk="0">
                    <a:moveTo>
                      <a:pt x="1670" y="1"/>
                    </a:moveTo>
                    <a:cubicBezTo>
                      <a:pt x="1166" y="316"/>
                      <a:pt x="599" y="505"/>
                      <a:pt x="0" y="568"/>
                    </a:cubicBezTo>
                    <a:lnTo>
                      <a:pt x="0" y="1482"/>
                    </a:lnTo>
                    <a:lnTo>
                      <a:pt x="1890" y="3372"/>
                    </a:lnTo>
                    <a:lnTo>
                      <a:pt x="2741" y="3372"/>
                    </a:lnTo>
                    <a:lnTo>
                      <a:pt x="2741" y="3340"/>
                    </a:lnTo>
                    <a:lnTo>
                      <a:pt x="2741" y="2301"/>
                    </a:lnTo>
                    <a:cubicBezTo>
                      <a:pt x="2741" y="1356"/>
                      <a:pt x="2300" y="536"/>
                      <a:pt x="167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7" name="Google Shape;10253;p74"/>
              <p:cNvSpPr/>
              <p:nvPr/>
            </p:nvSpPr>
            <p:spPr>
              <a:xfrm>
                <a:off x="6228775" y="3424175"/>
                <a:ext cx="62250" cy="30750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230" extrusionOk="0">
                    <a:moveTo>
                      <a:pt x="1229" y="1"/>
                    </a:moveTo>
                    <a:lnTo>
                      <a:pt x="1" y="1229"/>
                    </a:lnTo>
                    <a:lnTo>
                      <a:pt x="2490" y="1229"/>
                    </a:lnTo>
                    <a:lnTo>
                      <a:pt x="122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8" name="Google Shape;10254;p74"/>
              <p:cNvSpPr/>
              <p:nvPr/>
            </p:nvSpPr>
            <p:spPr>
              <a:xfrm>
                <a:off x="6182300" y="3369825"/>
                <a:ext cx="69350" cy="8510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3404" extrusionOk="0">
                    <a:moveTo>
                      <a:pt x="1072" y="1"/>
                    </a:moveTo>
                    <a:cubicBezTo>
                      <a:pt x="411" y="599"/>
                      <a:pt x="1" y="1419"/>
                      <a:pt x="1" y="2332"/>
                    </a:cubicBezTo>
                    <a:lnTo>
                      <a:pt x="1" y="3403"/>
                    </a:lnTo>
                    <a:lnTo>
                      <a:pt x="883" y="3403"/>
                    </a:lnTo>
                    <a:lnTo>
                      <a:pt x="2773" y="1513"/>
                    </a:lnTo>
                    <a:lnTo>
                      <a:pt x="2773" y="599"/>
                    </a:lnTo>
                    <a:cubicBezTo>
                      <a:pt x="2143" y="568"/>
                      <a:pt x="1576" y="316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599" name="Google Shape;10255;p74"/>
              <p:cNvSpPr/>
              <p:nvPr/>
            </p:nvSpPr>
            <p:spPr>
              <a:xfrm>
                <a:off x="6164975" y="3472225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725"/>
                    </a:cubicBezTo>
                    <a:cubicBezTo>
                      <a:pt x="1" y="1103"/>
                      <a:pt x="316" y="1418"/>
                      <a:pt x="725" y="1418"/>
                    </a:cubicBezTo>
                    <a:lnTo>
                      <a:pt x="6932" y="1418"/>
                    </a:lnTo>
                    <a:cubicBezTo>
                      <a:pt x="7341" y="1418"/>
                      <a:pt x="7657" y="1103"/>
                      <a:pt x="7657" y="725"/>
                    </a:cubicBezTo>
                    <a:cubicBezTo>
                      <a:pt x="7594" y="316"/>
                      <a:pt x="7278" y="1"/>
                      <a:pt x="693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0" name="Google Shape;10256;p74"/>
              <p:cNvSpPr/>
              <p:nvPr/>
            </p:nvSpPr>
            <p:spPr>
              <a:xfrm>
                <a:off x="6164975" y="3211525"/>
                <a:ext cx="19142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7657" h="1419" extrusionOk="0">
                    <a:moveTo>
                      <a:pt x="725" y="0"/>
                    </a:moveTo>
                    <a:cubicBezTo>
                      <a:pt x="316" y="0"/>
                      <a:pt x="1" y="315"/>
                      <a:pt x="1" y="725"/>
                    </a:cubicBezTo>
                    <a:cubicBezTo>
                      <a:pt x="1" y="1103"/>
                      <a:pt x="316" y="1418"/>
                      <a:pt x="725" y="1418"/>
                    </a:cubicBezTo>
                    <a:lnTo>
                      <a:pt x="6932" y="1418"/>
                    </a:lnTo>
                    <a:cubicBezTo>
                      <a:pt x="7341" y="1418"/>
                      <a:pt x="7657" y="1103"/>
                      <a:pt x="7657" y="725"/>
                    </a:cubicBezTo>
                    <a:cubicBezTo>
                      <a:pt x="7594" y="284"/>
                      <a:pt x="7278" y="0"/>
                      <a:pt x="693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1" name="Google Shape;10257;p74"/>
              <p:cNvSpPr/>
              <p:nvPr/>
            </p:nvSpPr>
            <p:spPr>
              <a:xfrm>
                <a:off x="6183100" y="3262725"/>
                <a:ext cx="155175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6207" h="1426" extrusionOk="0">
                    <a:moveTo>
                      <a:pt x="0" y="0"/>
                    </a:moveTo>
                    <a:lnTo>
                      <a:pt x="0" y="441"/>
                    </a:lnTo>
                    <a:lnTo>
                      <a:pt x="568" y="788"/>
                    </a:lnTo>
                    <a:cubicBezTo>
                      <a:pt x="1355" y="1213"/>
                      <a:pt x="2237" y="1426"/>
                      <a:pt x="3112" y="1426"/>
                    </a:cubicBezTo>
                    <a:cubicBezTo>
                      <a:pt x="3986" y="1426"/>
                      <a:pt x="4852" y="1213"/>
                      <a:pt x="5608" y="788"/>
                    </a:cubicBezTo>
                    <a:lnTo>
                      <a:pt x="6207" y="441"/>
                    </a:lnTo>
                    <a:lnTo>
                      <a:pt x="62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2" name="Google Shape;10258;p74"/>
              <p:cNvSpPr/>
              <p:nvPr/>
            </p:nvSpPr>
            <p:spPr>
              <a:xfrm>
                <a:off x="6181525" y="3294225"/>
                <a:ext cx="1559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6239" h="2962" extrusionOk="0">
                    <a:moveTo>
                      <a:pt x="0" y="0"/>
                    </a:moveTo>
                    <a:cubicBezTo>
                      <a:pt x="126" y="1607"/>
                      <a:pt x="1481" y="2962"/>
                      <a:pt x="3119" y="2962"/>
                    </a:cubicBezTo>
                    <a:cubicBezTo>
                      <a:pt x="4758" y="2962"/>
                      <a:pt x="6112" y="1607"/>
                      <a:pt x="6238" y="0"/>
                    </a:cubicBezTo>
                    <a:lnTo>
                      <a:pt x="6238" y="0"/>
                    </a:lnTo>
                    <a:lnTo>
                      <a:pt x="5986" y="126"/>
                    </a:lnTo>
                    <a:cubicBezTo>
                      <a:pt x="5136" y="631"/>
                      <a:pt x="4096" y="883"/>
                      <a:pt x="3119" y="883"/>
                    </a:cubicBezTo>
                    <a:cubicBezTo>
                      <a:pt x="2143" y="883"/>
                      <a:pt x="1166" y="631"/>
                      <a:pt x="252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03" name="Google Shape;10297;p74"/>
            <p:cNvGrpSpPr/>
            <p:nvPr/>
          </p:nvGrpSpPr>
          <p:grpSpPr>
            <a:xfrm>
              <a:off x="6139658" y="2642088"/>
              <a:ext cx="668254" cy="666500"/>
              <a:chOff x="4629125" y="3235150"/>
              <a:chExt cx="295375" cy="294600"/>
            </a:xfrm>
            <a:grpFill/>
          </p:grpSpPr>
          <p:sp>
            <p:nvSpPr>
              <p:cNvPr id="604" name="Google Shape;10298;p74"/>
              <p:cNvSpPr/>
              <p:nvPr/>
            </p:nvSpPr>
            <p:spPr>
              <a:xfrm>
                <a:off x="4696850" y="33911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64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5" name="Google Shape;10299;p74"/>
              <p:cNvSpPr/>
              <p:nvPr/>
            </p:nvSpPr>
            <p:spPr>
              <a:xfrm>
                <a:off x="4680300" y="3443875"/>
                <a:ext cx="69350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1387" extrusionOk="0">
                    <a:moveTo>
                      <a:pt x="1387" y="0"/>
                    </a:moveTo>
                    <a:cubicBezTo>
                      <a:pt x="631" y="0"/>
                      <a:pt x="1" y="630"/>
                      <a:pt x="1" y="1387"/>
                    </a:cubicBezTo>
                    <a:lnTo>
                      <a:pt x="2773" y="1387"/>
                    </a:lnTo>
                    <a:cubicBezTo>
                      <a:pt x="2773" y="630"/>
                      <a:pt x="2175" y="0"/>
                      <a:pt x="13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6" name="Google Shape;10300;p74"/>
              <p:cNvSpPr/>
              <p:nvPr/>
            </p:nvSpPr>
            <p:spPr>
              <a:xfrm>
                <a:off x="4629125" y="3339900"/>
                <a:ext cx="295375" cy="189850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7594" extrusionOk="0">
                    <a:moveTo>
                      <a:pt x="10050" y="2080"/>
                    </a:moveTo>
                    <a:cubicBezTo>
                      <a:pt x="10239" y="2080"/>
                      <a:pt x="10397" y="2238"/>
                      <a:pt x="10397" y="2427"/>
                    </a:cubicBezTo>
                    <a:cubicBezTo>
                      <a:pt x="10397" y="2616"/>
                      <a:pt x="10239" y="2773"/>
                      <a:pt x="10050" y="2773"/>
                    </a:cubicBezTo>
                    <a:lnTo>
                      <a:pt x="6553" y="2773"/>
                    </a:lnTo>
                    <a:cubicBezTo>
                      <a:pt x="6333" y="2773"/>
                      <a:pt x="6175" y="2616"/>
                      <a:pt x="6175" y="2427"/>
                    </a:cubicBezTo>
                    <a:cubicBezTo>
                      <a:pt x="6175" y="2238"/>
                      <a:pt x="6333" y="2080"/>
                      <a:pt x="6553" y="2080"/>
                    </a:cubicBezTo>
                    <a:close/>
                    <a:moveTo>
                      <a:pt x="10050" y="3466"/>
                    </a:moveTo>
                    <a:cubicBezTo>
                      <a:pt x="10239" y="3466"/>
                      <a:pt x="10397" y="3624"/>
                      <a:pt x="10397" y="3813"/>
                    </a:cubicBezTo>
                    <a:cubicBezTo>
                      <a:pt x="10397" y="4002"/>
                      <a:pt x="10239" y="4159"/>
                      <a:pt x="10050" y="4159"/>
                    </a:cubicBezTo>
                    <a:lnTo>
                      <a:pt x="6553" y="4159"/>
                    </a:lnTo>
                    <a:cubicBezTo>
                      <a:pt x="6333" y="4159"/>
                      <a:pt x="6175" y="4002"/>
                      <a:pt x="6175" y="3813"/>
                    </a:cubicBezTo>
                    <a:cubicBezTo>
                      <a:pt x="6175" y="3624"/>
                      <a:pt x="6333" y="3466"/>
                      <a:pt x="6553" y="3466"/>
                    </a:cubicBezTo>
                    <a:close/>
                    <a:moveTo>
                      <a:pt x="10050" y="4821"/>
                    </a:moveTo>
                    <a:cubicBezTo>
                      <a:pt x="10239" y="4821"/>
                      <a:pt x="10397" y="4978"/>
                      <a:pt x="10397" y="5199"/>
                    </a:cubicBezTo>
                    <a:cubicBezTo>
                      <a:pt x="10397" y="5388"/>
                      <a:pt x="10239" y="5546"/>
                      <a:pt x="10050" y="5546"/>
                    </a:cubicBezTo>
                    <a:lnTo>
                      <a:pt x="6553" y="5546"/>
                    </a:lnTo>
                    <a:cubicBezTo>
                      <a:pt x="6333" y="5546"/>
                      <a:pt x="6175" y="5388"/>
                      <a:pt x="6175" y="5199"/>
                    </a:cubicBezTo>
                    <a:cubicBezTo>
                      <a:pt x="6175" y="4978"/>
                      <a:pt x="6333" y="4821"/>
                      <a:pt x="6553" y="4821"/>
                    </a:cubicBezTo>
                    <a:close/>
                    <a:moveTo>
                      <a:pt x="3403" y="1418"/>
                    </a:moveTo>
                    <a:cubicBezTo>
                      <a:pt x="4127" y="1418"/>
                      <a:pt x="4757" y="2049"/>
                      <a:pt x="4757" y="2773"/>
                    </a:cubicBezTo>
                    <a:cubicBezTo>
                      <a:pt x="4757" y="3151"/>
                      <a:pt x="4600" y="3498"/>
                      <a:pt x="4379" y="3718"/>
                    </a:cubicBezTo>
                    <a:cubicBezTo>
                      <a:pt x="5009" y="4065"/>
                      <a:pt x="5451" y="4758"/>
                      <a:pt x="5451" y="5546"/>
                    </a:cubicBezTo>
                    <a:lnTo>
                      <a:pt x="5451" y="5892"/>
                    </a:lnTo>
                    <a:lnTo>
                      <a:pt x="5514" y="5892"/>
                    </a:lnTo>
                    <a:cubicBezTo>
                      <a:pt x="5514" y="6081"/>
                      <a:pt x="5356" y="6239"/>
                      <a:pt x="5167" y="6239"/>
                    </a:cubicBezTo>
                    <a:lnTo>
                      <a:pt x="1701" y="6239"/>
                    </a:lnTo>
                    <a:cubicBezTo>
                      <a:pt x="1512" y="6239"/>
                      <a:pt x="1355" y="6081"/>
                      <a:pt x="1355" y="5892"/>
                    </a:cubicBezTo>
                    <a:lnTo>
                      <a:pt x="1355" y="5546"/>
                    </a:lnTo>
                    <a:cubicBezTo>
                      <a:pt x="1355" y="4758"/>
                      <a:pt x="1764" y="4096"/>
                      <a:pt x="2395" y="3718"/>
                    </a:cubicBezTo>
                    <a:cubicBezTo>
                      <a:pt x="2174" y="3498"/>
                      <a:pt x="2016" y="3151"/>
                      <a:pt x="2016" y="2773"/>
                    </a:cubicBezTo>
                    <a:cubicBezTo>
                      <a:pt x="2016" y="2049"/>
                      <a:pt x="2647" y="1418"/>
                      <a:pt x="3403" y="1418"/>
                    </a:cubicBezTo>
                    <a:close/>
                    <a:moveTo>
                      <a:pt x="1040" y="1"/>
                    </a:moveTo>
                    <a:cubicBezTo>
                      <a:pt x="441" y="1"/>
                      <a:pt x="0" y="473"/>
                      <a:pt x="0" y="1009"/>
                    </a:cubicBezTo>
                    <a:lnTo>
                      <a:pt x="0" y="6554"/>
                    </a:lnTo>
                    <a:cubicBezTo>
                      <a:pt x="0" y="7152"/>
                      <a:pt x="473" y="7593"/>
                      <a:pt x="1040" y="7593"/>
                    </a:cubicBezTo>
                    <a:lnTo>
                      <a:pt x="10806" y="7593"/>
                    </a:lnTo>
                    <a:cubicBezTo>
                      <a:pt x="11373" y="7593"/>
                      <a:pt x="11815" y="7121"/>
                      <a:pt x="11815" y="6554"/>
                    </a:cubicBezTo>
                    <a:lnTo>
                      <a:pt x="11815" y="1009"/>
                    </a:lnTo>
                    <a:cubicBezTo>
                      <a:pt x="11783" y="473"/>
                      <a:pt x="11310" y="1"/>
                      <a:pt x="10743" y="1"/>
                    </a:cubicBezTo>
                    <a:lnTo>
                      <a:pt x="7593" y="1"/>
                    </a:lnTo>
                    <a:lnTo>
                      <a:pt x="7593" y="347"/>
                    </a:lnTo>
                    <a:cubicBezTo>
                      <a:pt x="7593" y="946"/>
                      <a:pt x="7120" y="1355"/>
                      <a:pt x="6585" y="1355"/>
                    </a:cubicBezTo>
                    <a:lnTo>
                      <a:pt x="5198" y="1355"/>
                    </a:lnTo>
                    <a:cubicBezTo>
                      <a:pt x="4600" y="1355"/>
                      <a:pt x="4190" y="883"/>
                      <a:pt x="4190" y="347"/>
                    </a:cubicBezTo>
                    <a:lnTo>
                      <a:pt x="419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7" name="Google Shape;10301;p74"/>
              <p:cNvSpPr/>
              <p:nvPr/>
            </p:nvSpPr>
            <p:spPr>
              <a:xfrm>
                <a:off x="4714975" y="3287125"/>
                <a:ext cx="122100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2805" extrusionOk="0">
                    <a:moveTo>
                      <a:pt x="693" y="1"/>
                    </a:moveTo>
                    <a:cubicBezTo>
                      <a:pt x="315" y="1"/>
                      <a:pt x="0" y="316"/>
                      <a:pt x="0" y="725"/>
                    </a:cubicBezTo>
                    <a:cubicBezTo>
                      <a:pt x="0" y="1104"/>
                      <a:pt x="315" y="1419"/>
                      <a:pt x="693" y="1419"/>
                    </a:cubicBezTo>
                    <a:lnTo>
                      <a:pt x="1418" y="1419"/>
                    </a:lnTo>
                    <a:lnTo>
                      <a:pt x="1418" y="2458"/>
                    </a:lnTo>
                    <a:cubicBezTo>
                      <a:pt x="1386" y="2647"/>
                      <a:pt x="1544" y="2805"/>
                      <a:pt x="1733" y="2805"/>
                    </a:cubicBezTo>
                    <a:lnTo>
                      <a:pt x="3119" y="2805"/>
                    </a:lnTo>
                    <a:cubicBezTo>
                      <a:pt x="3308" y="2805"/>
                      <a:pt x="3466" y="2647"/>
                      <a:pt x="3466" y="2458"/>
                    </a:cubicBezTo>
                    <a:lnTo>
                      <a:pt x="3466" y="1419"/>
                    </a:lnTo>
                    <a:lnTo>
                      <a:pt x="4159" y="1419"/>
                    </a:lnTo>
                    <a:cubicBezTo>
                      <a:pt x="4568" y="1419"/>
                      <a:pt x="4883" y="1104"/>
                      <a:pt x="4883" y="725"/>
                    </a:cubicBezTo>
                    <a:cubicBezTo>
                      <a:pt x="4883" y="316"/>
                      <a:pt x="4568" y="1"/>
                      <a:pt x="415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08" name="Google Shape;10302;p74"/>
              <p:cNvSpPr/>
              <p:nvPr/>
            </p:nvSpPr>
            <p:spPr>
              <a:xfrm>
                <a:off x="4732300" y="3235150"/>
                <a:ext cx="8665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1419" extrusionOk="0">
                    <a:moveTo>
                      <a:pt x="378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lnTo>
                      <a:pt x="3466" y="1418"/>
                    </a:lnTo>
                    <a:lnTo>
                      <a:pt x="3466" y="347"/>
                    </a:lnTo>
                    <a:cubicBezTo>
                      <a:pt x="3466" y="158"/>
                      <a:pt x="3308" y="1"/>
                      <a:pt x="3119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09" name="Google Shape;10352;p74"/>
            <p:cNvGrpSpPr/>
            <p:nvPr/>
          </p:nvGrpSpPr>
          <p:grpSpPr>
            <a:xfrm>
              <a:off x="7091248" y="2653393"/>
              <a:ext cx="670064" cy="672439"/>
              <a:chOff x="4991425" y="3234750"/>
              <a:chExt cx="296175" cy="297225"/>
            </a:xfrm>
            <a:grpFill/>
          </p:grpSpPr>
          <p:sp>
            <p:nvSpPr>
              <p:cNvPr id="610" name="Google Shape;10353;p74"/>
              <p:cNvSpPr/>
              <p:nvPr/>
            </p:nvSpPr>
            <p:spPr>
              <a:xfrm>
                <a:off x="5077275" y="3304450"/>
                <a:ext cx="12210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4884" h="3971" extrusionOk="0">
                    <a:moveTo>
                      <a:pt x="2426" y="1"/>
                    </a:moveTo>
                    <a:cubicBezTo>
                      <a:pt x="1103" y="1"/>
                      <a:pt x="0" y="1104"/>
                      <a:pt x="0" y="2427"/>
                    </a:cubicBezTo>
                    <a:cubicBezTo>
                      <a:pt x="0" y="3025"/>
                      <a:pt x="190" y="3530"/>
                      <a:pt x="536" y="3971"/>
                    </a:cubicBezTo>
                    <a:cubicBezTo>
                      <a:pt x="820" y="3624"/>
                      <a:pt x="1103" y="3309"/>
                      <a:pt x="1481" y="3057"/>
                    </a:cubicBezTo>
                    <a:cubicBezTo>
                      <a:pt x="1261" y="2805"/>
                      <a:pt x="1103" y="2458"/>
                      <a:pt x="1103" y="2112"/>
                    </a:cubicBezTo>
                    <a:cubicBezTo>
                      <a:pt x="1103" y="1356"/>
                      <a:pt x="1733" y="726"/>
                      <a:pt x="2489" y="726"/>
                    </a:cubicBezTo>
                    <a:cubicBezTo>
                      <a:pt x="3214" y="726"/>
                      <a:pt x="3844" y="1356"/>
                      <a:pt x="3844" y="2112"/>
                    </a:cubicBezTo>
                    <a:cubicBezTo>
                      <a:pt x="3844" y="2458"/>
                      <a:pt x="3687" y="2805"/>
                      <a:pt x="3466" y="3057"/>
                    </a:cubicBezTo>
                    <a:cubicBezTo>
                      <a:pt x="3844" y="3246"/>
                      <a:pt x="4128" y="3561"/>
                      <a:pt x="4317" y="3971"/>
                    </a:cubicBezTo>
                    <a:cubicBezTo>
                      <a:pt x="4695" y="3530"/>
                      <a:pt x="4884" y="3025"/>
                      <a:pt x="4884" y="2427"/>
                    </a:cubicBezTo>
                    <a:cubicBezTo>
                      <a:pt x="4884" y="1104"/>
                      <a:pt x="3781" y="1"/>
                      <a:pt x="242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1" name="Google Shape;10354;p74"/>
              <p:cNvSpPr/>
              <p:nvPr/>
            </p:nvSpPr>
            <p:spPr>
              <a:xfrm>
                <a:off x="5121375" y="3339900"/>
                <a:ext cx="35475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419" extrusionOk="0">
                    <a:moveTo>
                      <a:pt x="725" y="1"/>
                    </a:moveTo>
                    <a:cubicBezTo>
                      <a:pt x="316" y="1"/>
                      <a:pt x="1" y="316"/>
                      <a:pt x="1" y="694"/>
                    </a:cubicBezTo>
                    <a:cubicBezTo>
                      <a:pt x="1" y="1103"/>
                      <a:pt x="316" y="1418"/>
                      <a:pt x="725" y="1418"/>
                    </a:cubicBezTo>
                    <a:cubicBezTo>
                      <a:pt x="1103" y="1418"/>
                      <a:pt x="1418" y="1103"/>
                      <a:pt x="1418" y="694"/>
                    </a:cubicBezTo>
                    <a:cubicBezTo>
                      <a:pt x="1418" y="316"/>
                      <a:pt x="1103" y="1"/>
                      <a:pt x="72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2" name="Google Shape;10355;p74"/>
              <p:cNvSpPr/>
              <p:nvPr/>
            </p:nvSpPr>
            <p:spPr>
              <a:xfrm>
                <a:off x="5009550" y="3234750"/>
                <a:ext cx="259150" cy="261125"/>
              </a:xfrm>
              <a:custGeom>
                <a:avLst/>
                <a:gdLst/>
                <a:ahLst/>
                <a:cxnLst/>
                <a:rect l="l" t="t" r="r" b="b"/>
                <a:pathLst>
                  <a:path w="10366" h="10445" extrusionOk="0">
                    <a:moveTo>
                      <a:pt x="5198" y="2159"/>
                    </a:moveTo>
                    <a:cubicBezTo>
                      <a:pt x="6931" y="2159"/>
                      <a:pt x="8286" y="3514"/>
                      <a:pt x="8286" y="5246"/>
                    </a:cubicBezTo>
                    <a:cubicBezTo>
                      <a:pt x="8286" y="6916"/>
                      <a:pt x="6931" y="8365"/>
                      <a:pt x="5198" y="8365"/>
                    </a:cubicBezTo>
                    <a:cubicBezTo>
                      <a:pt x="3340" y="8365"/>
                      <a:pt x="2079" y="6822"/>
                      <a:pt x="2079" y="5246"/>
                    </a:cubicBezTo>
                    <a:cubicBezTo>
                      <a:pt x="2079" y="3514"/>
                      <a:pt x="3497" y="2159"/>
                      <a:pt x="5198" y="2159"/>
                    </a:cubicBezTo>
                    <a:close/>
                    <a:moveTo>
                      <a:pt x="5167" y="1"/>
                    </a:moveTo>
                    <a:cubicBezTo>
                      <a:pt x="5088" y="1"/>
                      <a:pt x="5009" y="17"/>
                      <a:pt x="4946" y="48"/>
                    </a:cubicBezTo>
                    <a:lnTo>
                      <a:pt x="4001" y="836"/>
                    </a:lnTo>
                    <a:lnTo>
                      <a:pt x="2773" y="678"/>
                    </a:lnTo>
                    <a:cubicBezTo>
                      <a:pt x="2756" y="675"/>
                      <a:pt x="2739" y="673"/>
                      <a:pt x="2723" y="673"/>
                    </a:cubicBezTo>
                    <a:cubicBezTo>
                      <a:pt x="2583" y="673"/>
                      <a:pt x="2454" y="786"/>
                      <a:pt x="2426" y="899"/>
                    </a:cubicBezTo>
                    <a:lnTo>
                      <a:pt x="1953" y="2033"/>
                    </a:lnTo>
                    <a:lnTo>
                      <a:pt x="819" y="2505"/>
                    </a:lnTo>
                    <a:cubicBezTo>
                      <a:pt x="662" y="2568"/>
                      <a:pt x="567" y="2694"/>
                      <a:pt x="630" y="2852"/>
                    </a:cubicBezTo>
                    <a:lnTo>
                      <a:pt x="788" y="4081"/>
                    </a:lnTo>
                    <a:lnTo>
                      <a:pt x="32" y="5026"/>
                    </a:lnTo>
                    <a:cubicBezTo>
                      <a:pt x="0" y="5183"/>
                      <a:pt x="0" y="5341"/>
                      <a:pt x="63" y="5467"/>
                    </a:cubicBezTo>
                    <a:lnTo>
                      <a:pt x="819" y="6381"/>
                    </a:lnTo>
                    <a:lnTo>
                      <a:pt x="662" y="7609"/>
                    </a:lnTo>
                    <a:cubicBezTo>
                      <a:pt x="630" y="7767"/>
                      <a:pt x="725" y="7924"/>
                      <a:pt x="851" y="7956"/>
                    </a:cubicBezTo>
                    <a:lnTo>
                      <a:pt x="1985" y="8428"/>
                    </a:lnTo>
                    <a:lnTo>
                      <a:pt x="2457" y="9594"/>
                    </a:lnTo>
                    <a:cubicBezTo>
                      <a:pt x="2536" y="9725"/>
                      <a:pt x="2637" y="9791"/>
                      <a:pt x="2741" y="9791"/>
                    </a:cubicBezTo>
                    <a:cubicBezTo>
                      <a:pt x="2762" y="9791"/>
                      <a:pt x="2783" y="9788"/>
                      <a:pt x="2804" y="9783"/>
                    </a:cubicBezTo>
                    <a:lnTo>
                      <a:pt x="4033" y="9626"/>
                    </a:lnTo>
                    <a:lnTo>
                      <a:pt x="4978" y="10382"/>
                    </a:lnTo>
                    <a:cubicBezTo>
                      <a:pt x="5072" y="10413"/>
                      <a:pt x="5104" y="10445"/>
                      <a:pt x="5167" y="10445"/>
                    </a:cubicBezTo>
                    <a:cubicBezTo>
                      <a:pt x="5261" y="10445"/>
                      <a:pt x="5324" y="10413"/>
                      <a:pt x="5387" y="10382"/>
                    </a:cubicBezTo>
                    <a:lnTo>
                      <a:pt x="6333" y="9626"/>
                    </a:lnTo>
                    <a:lnTo>
                      <a:pt x="7530" y="9783"/>
                    </a:lnTo>
                    <a:cubicBezTo>
                      <a:pt x="7687" y="9783"/>
                      <a:pt x="7876" y="9689"/>
                      <a:pt x="7908" y="9594"/>
                    </a:cubicBezTo>
                    <a:lnTo>
                      <a:pt x="8380" y="8428"/>
                    </a:lnTo>
                    <a:lnTo>
                      <a:pt x="9515" y="7956"/>
                    </a:lnTo>
                    <a:cubicBezTo>
                      <a:pt x="9672" y="7893"/>
                      <a:pt x="9735" y="7767"/>
                      <a:pt x="9704" y="7609"/>
                    </a:cubicBezTo>
                    <a:lnTo>
                      <a:pt x="9546" y="6381"/>
                    </a:lnTo>
                    <a:lnTo>
                      <a:pt x="10302" y="5467"/>
                    </a:lnTo>
                    <a:cubicBezTo>
                      <a:pt x="10365" y="5341"/>
                      <a:pt x="10365" y="5120"/>
                      <a:pt x="10302" y="5026"/>
                    </a:cubicBezTo>
                    <a:lnTo>
                      <a:pt x="9546" y="4081"/>
                    </a:lnTo>
                    <a:lnTo>
                      <a:pt x="9704" y="2852"/>
                    </a:lnTo>
                    <a:cubicBezTo>
                      <a:pt x="9735" y="2694"/>
                      <a:pt x="9641" y="2537"/>
                      <a:pt x="9515" y="2505"/>
                    </a:cubicBezTo>
                    <a:lnTo>
                      <a:pt x="8380" y="2033"/>
                    </a:lnTo>
                    <a:lnTo>
                      <a:pt x="7908" y="899"/>
                    </a:lnTo>
                    <a:cubicBezTo>
                      <a:pt x="7826" y="762"/>
                      <a:pt x="7719" y="672"/>
                      <a:pt x="7589" y="672"/>
                    </a:cubicBezTo>
                    <a:cubicBezTo>
                      <a:pt x="7570" y="672"/>
                      <a:pt x="7550" y="674"/>
                      <a:pt x="7530" y="678"/>
                    </a:cubicBezTo>
                    <a:lnTo>
                      <a:pt x="6333" y="836"/>
                    </a:lnTo>
                    <a:lnTo>
                      <a:pt x="5387" y="48"/>
                    </a:lnTo>
                    <a:cubicBezTo>
                      <a:pt x="5324" y="17"/>
                      <a:pt x="5246" y="1"/>
                      <a:pt x="516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3" name="Google Shape;10356;p74"/>
              <p:cNvSpPr/>
              <p:nvPr/>
            </p:nvSpPr>
            <p:spPr>
              <a:xfrm>
                <a:off x="5105625" y="3391900"/>
                <a:ext cx="6697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1387" extrusionOk="0">
                    <a:moveTo>
                      <a:pt x="1355" y="0"/>
                    </a:moveTo>
                    <a:cubicBezTo>
                      <a:pt x="725" y="0"/>
                      <a:pt x="190" y="441"/>
                      <a:pt x="1" y="977"/>
                    </a:cubicBezTo>
                    <a:cubicBezTo>
                      <a:pt x="410" y="1229"/>
                      <a:pt x="820" y="1386"/>
                      <a:pt x="1355" y="1386"/>
                    </a:cubicBezTo>
                    <a:cubicBezTo>
                      <a:pt x="1859" y="1386"/>
                      <a:pt x="2301" y="1229"/>
                      <a:pt x="2679" y="977"/>
                    </a:cubicBezTo>
                    <a:cubicBezTo>
                      <a:pt x="2521" y="410"/>
                      <a:pt x="1985" y="0"/>
                      <a:pt x="135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4" name="Google Shape;10357;p74"/>
              <p:cNvSpPr/>
              <p:nvPr/>
            </p:nvSpPr>
            <p:spPr>
              <a:xfrm>
                <a:off x="5192275" y="3443075"/>
                <a:ext cx="95325" cy="86975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3479" extrusionOk="0">
                    <a:moveTo>
                      <a:pt x="2867" y="1"/>
                    </a:moveTo>
                    <a:cubicBezTo>
                      <a:pt x="2741" y="127"/>
                      <a:pt x="2647" y="221"/>
                      <a:pt x="2489" y="284"/>
                    </a:cubicBezTo>
                    <a:lnTo>
                      <a:pt x="1607" y="631"/>
                    </a:lnTo>
                    <a:lnTo>
                      <a:pt x="1260" y="1482"/>
                    </a:lnTo>
                    <a:cubicBezTo>
                      <a:pt x="1103" y="1891"/>
                      <a:pt x="693" y="2112"/>
                      <a:pt x="284" y="2112"/>
                    </a:cubicBezTo>
                    <a:lnTo>
                      <a:pt x="158" y="2112"/>
                    </a:lnTo>
                    <a:lnTo>
                      <a:pt x="0" y="2080"/>
                    </a:lnTo>
                    <a:lnTo>
                      <a:pt x="1166" y="3372"/>
                    </a:lnTo>
                    <a:cubicBezTo>
                      <a:pt x="1237" y="3443"/>
                      <a:pt x="1343" y="3478"/>
                      <a:pt x="1445" y="3478"/>
                    </a:cubicBezTo>
                    <a:cubicBezTo>
                      <a:pt x="1479" y="3478"/>
                      <a:pt x="1512" y="3474"/>
                      <a:pt x="1544" y="3466"/>
                    </a:cubicBezTo>
                    <a:cubicBezTo>
                      <a:pt x="1638" y="3403"/>
                      <a:pt x="1764" y="3340"/>
                      <a:pt x="1764" y="3183"/>
                    </a:cubicBezTo>
                    <a:lnTo>
                      <a:pt x="2080" y="1639"/>
                    </a:lnTo>
                    <a:lnTo>
                      <a:pt x="3497" y="1324"/>
                    </a:lnTo>
                    <a:cubicBezTo>
                      <a:pt x="3532" y="1338"/>
                      <a:pt x="3563" y="1344"/>
                      <a:pt x="3592" y="1344"/>
                    </a:cubicBezTo>
                    <a:cubicBezTo>
                      <a:pt x="3693" y="1344"/>
                      <a:pt x="3756" y="1265"/>
                      <a:pt x="3781" y="1167"/>
                    </a:cubicBezTo>
                    <a:cubicBezTo>
                      <a:pt x="3812" y="1072"/>
                      <a:pt x="3781" y="946"/>
                      <a:pt x="3686" y="820"/>
                    </a:cubicBezTo>
                    <a:lnTo>
                      <a:pt x="2867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5" name="Google Shape;10358;p74"/>
              <p:cNvSpPr/>
              <p:nvPr/>
            </p:nvSpPr>
            <p:spPr>
              <a:xfrm>
                <a:off x="4991425" y="3444650"/>
                <a:ext cx="95325" cy="87325"/>
              </a:xfrm>
              <a:custGeom>
                <a:avLst/>
                <a:gdLst/>
                <a:ahLst/>
                <a:cxnLst/>
                <a:rect l="l" t="t" r="r" b="b"/>
                <a:pathLst>
                  <a:path w="3813" h="3493" extrusionOk="0">
                    <a:moveTo>
                      <a:pt x="946" y="1"/>
                    </a:moveTo>
                    <a:lnTo>
                      <a:pt x="126" y="851"/>
                    </a:lnTo>
                    <a:cubicBezTo>
                      <a:pt x="0" y="851"/>
                      <a:pt x="0" y="1009"/>
                      <a:pt x="32" y="1104"/>
                    </a:cubicBezTo>
                    <a:cubicBezTo>
                      <a:pt x="95" y="1230"/>
                      <a:pt x="158" y="1324"/>
                      <a:pt x="315" y="1356"/>
                    </a:cubicBezTo>
                    <a:lnTo>
                      <a:pt x="1733" y="1671"/>
                    </a:lnTo>
                    <a:lnTo>
                      <a:pt x="2048" y="3214"/>
                    </a:lnTo>
                    <a:cubicBezTo>
                      <a:pt x="2080" y="3309"/>
                      <a:pt x="2174" y="3435"/>
                      <a:pt x="2300" y="3466"/>
                    </a:cubicBezTo>
                    <a:cubicBezTo>
                      <a:pt x="2328" y="3485"/>
                      <a:pt x="2361" y="3492"/>
                      <a:pt x="2396" y="3492"/>
                    </a:cubicBezTo>
                    <a:cubicBezTo>
                      <a:pt x="2482" y="3492"/>
                      <a:pt x="2580" y="3448"/>
                      <a:pt x="2647" y="3403"/>
                    </a:cubicBezTo>
                    <a:lnTo>
                      <a:pt x="3813" y="2112"/>
                    </a:lnTo>
                    <a:lnTo>
                      <a:pt x="3813" y="2112"/>
                    </a:lnTo>
                    <a:lnTo>
                      <a:pt x="3624" y="2143"/>
                    </a:lnTo>
                    <a:lnTo>
                      <a:pt x="3561" y="2143"/>
                    </a:lnTo>
                    <a:cubicBezTo>
                      <a:pt x="3119" y="2143"/>
                      <a:pt x="2773" y="1891"/>
                      <a:pt x="2552" y="1513"/>
                    </a:cubicBezTo>
                    <a:lnTo>
                      <a:pt x="2206" y="631"/>
                    </a:lnTo>
                    <a:lnTo>
                      <a:pt x="1355" y="284"/>
                    </a:lnTo>
                    <a:cubicBezTo>
                      <a:pt x="1198" y="221"/>
                      <a:pt x="1072" y="127"/>
                      <a:pt x="94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16" name="Google Shape;10390;p74"/>
            <p:cNvGrpSpPr/>
            <p:nvPr/>
          </p:nvGrpSpPr>
          <p:grpSpPr>
            <a:xfrm>
              <a:off x="4171826" y="2668927"/>
              <a:ext cx="670064" cy="670064"/>
              <a:chOff x="3497300" y="3227275"/>
              <a:chExt cx="296175" cy="296175"/>
            </a:xfrm>
            <a:grpFill/>
          </p:grpSpPr>
          <p:sp>
            <p:nvSpPr>
              <p:cNvPr id="617" name="Google Shape;10391;p74"/>
              <p:cNvSpPr/>
              <p:nvPr/>
            </p:nvSpPr>
            <p:spPr>
              <a:xfrm>
                <a:off x="3609925" y="3339900"/>
                <a:ext cx="69350" cy="68550"/>
              </a:xfrm>
              <a:custGeom>
                <a:avLst/>
                <a:gdLst/>
                <a:ahLst/>
                <a:cxnLst/>
                <a:rect l="l" t="t" r="r" b="b"/>
                <a:pathLst>
                  <a:path w="2774" h="2742" extrusionOk="0">
                    <a:moveTo>
                      <a:pt x="1387" y="1"/>
                    </a:moveTo>
                    <a:cubicBezTo>
                      <a:pt x="631" y="1"/>
                      <a:pt x="1" y="631"/>
                      <a:pt x="1" y="1355"/>
                    </a:cubicBezTo>
                    <a:cubicBezTo>
                      <a:pt x="1" y="2112"/>
                      <a:pt x="631" y="2742"/>
                      <a:pt x="1387" y="2742"/>
                    </a:cubicBezTo>
                    <a:cubicBezTo>
                      <a:pt x="2143" y="2742"/>
                      <a:pt x="2773" y="2112"/>
                      <a:pt x="2773" y="1355"/>
                    </a:cubicBezTo>
                    <a:cubicBezTo>
                      <a:pt x="2773" y="631"/>
                      <a:pt x="2143" y="1"/>
                      <a:pt x="138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8" name="Google Shape;10392;p74"/>
              <p:cNvSpPr/>
              <p:nvPr/>
            </p:nvSpPr>
            <p:spPr>
              <a:xfrm>
                <a:off x="3531175" y="3227275"/>
                <a:ext cx="86650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467" extrusionOk="0">
                    <a:moveTo>
                      <a:pt x="1733" y="1"/>
                    </a:moveTo>
                    <a:cubicBezTo>
                      <a:pt x="788" y="1"/>
                      <a:pt x="0" y="788"/>
                      <a:pt x="0" y="1733"/>
                    </a:cubicBezTo>
                    <a:cubicBezTo>
                      <a:pt x="0" y="2678"/>
                      <a:pt x="788" y="3466"/>
                      <a:pt x="1733" y="3466"/>
                    </a:cubicBezTo>
                    <a:cubicBezTo>
                      <a:pt x="2741" y="3466"/>
                      <a:pt x="3466" y="2678"/>
                      <a:pt x="3466" y="1733"/>
                    </a:cubicBezTo>
                    <a:cubicBezTo>
                      <a:pt x="3466" y="788"/>
                      <a:pt x="2678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19" name="Google Shape;10393;p74"/>
              <p:cNvSpPr/>
              <p:nvPr/>
            </p:nvSpPr>
            <p:spPr>
              <a:xfrm>
                <a:off x="3670575" y="3227275"/>
                <a:ext cx="86675" cy="8667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3467" extrusionOk="0">
                    <a:moveTo>
                      <a:pt x="1733" y="1"/>
                    </a:moveTo>
                    <a:cubicBezTo>
                      <a:pt x="788" y="1"/>
                      <a:pt x="1" y="788"/>
                      <a:pt x="1" y="1733"/>
                    </a:cubicBezTo>
                    <a:cubicBezTo>
                      <a:pt x="1" y="2678"/>
                      <a:pt x="788" y="3466"/>
                      <a:pt x="1733" y="3466"/>
                    </a:cubicBezTo>
                    <a:cubicBezTo>
                      <a:pt x="2679" y="3466"/>
                      <a:pt x="3466" y="2678"/>
                      <a:pt x="3466" y="1733"/>
                    </a:cubicBezTo>
                    <a:cubicBezTo>
                      <a:pt x="3466" y="788"/>
                      <a:pt x="2679" y="1"/>
                      <a:pt x="173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0" name="Google Shape;10394;p74"/>
              <p:cNvSpPr/>
              <p:nvPr/>
            </p:nvSpPr>
            <p:spPr>
              <a:xfrm>
                <a:off x="3622525" y="3421825"/>
                <a:ext cx="41775" cy="25225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1009" extrusionOk="0">
                    <a:moveTo>
                      <a:pt x="1" y="0"/>
                    </a:moveTo>
                    <a:lnTo>
                      <a:pt x="851" y="1008"/>
                    </a:lnTo>
                    <a:lnTo>
                      <a:pt x="1671" y="0"/>
                    </a:lnTo>
                    <a:lnTo>
                      <a:pt x="1671" y="0"/>
                    </a:lnTo>
                    <a:cubicBezTo>
                      <a:pt x="1450" y="126"/>
                      <a:pt x="1167" y="158"/>
                      <a:pt x="851" y="158"/>
                    </a:cubicBezTo>
                    <a:cubicBezTo>
                      <a:pt x="568" y="158"/>
                      <a:pt x="284" y="95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1" name="Google Shape;10395;p74"/>
              <p:cNvSpPr/>
              <p:nvPr/>
            </p:nvSpPr>
            <p:spPr>
              <a:xfrm>
                <a:off x="3566600" y="3416300"/>
                <a:ext cx="70125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254" extrusionOk="0">
                    <a:moveTo>
                      <a:pt x="1261" y="1"/>
                    </a:moveTo>
                    <a:cubicBezTo>
                      <a:pt x="474" y="599"/>
                      <a:pt x="1" y="1513"/>
                      <a:pt x="1" y="2490"/>
                    </a:cubicBezTo>
                    <a:lnTo>
                      <a:pt x="1" y="3907"/>
                    </a:lnTo>
                    <a:cubicBezTo>
                      <a:pt x="1" y="4096"/>
                      <a:pt x="158" y="4254"/>
                      <a:pt x="379" y="4254"/>
                    </a:cubicBezTo>
                    <a:lnTo>
                      <a:pt x="2805" y="4254"/>
                    </a:lnTo>
                    <a:lnTo>
                      <a:pt x="2805" y="1891"/>
                    </a:lnTo>
                    <a:lnTo>
                      <a:pt x="1261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2" name="Google Shape;10396;p74"/>
              <p:cNvSpPr/>
              <p:nvPr/>
            </p:nvSpPr>
            <p:spPr>
              <a:xfrm>
                <a:off x="3653250" y="3417100"/>
                <a:ext cx="70125" cy="10635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254" extrusionOk="0">
                    <a:moveTo>
                      <a:pt x="1544" y="0"/>
                    </a:moveTo>
                    <a:lnTo>
                      <a:pt x="1" y="1890"/>
                    </a:lnTo>
                    <a:lnTo>
                      <a:pt x="1" y="4253"/>
                    </a:lnTo>
                    <a:lnTo>
                      <a:pt x="2458" y="4253"/>
                    </a:lnTo>
                    <a:cubicBezTo>
                      <a:pt x="2647" y="4253"/>
                      <a:pt x="2804" y="4096"/>
                      <a:pt x="2804" y="3907"/>
                    </a:cubicBezTo>
                    <a:lnTo>
                      <a:pt x="2804" y="2489"/>
                    </a:lnTo>
                    <a:cubicBezTo>
                      <a:pt x="2773" y="1481"/>
                      <a:pt x="2300" y="567"/>
                      <a:pt x="15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3" name="Google Shape;10397;p74"/>
              <p:cNvSpPr/>
              <p:nvPr/>
            </p:nvSpPr>
            <p:spPr>
              <a:xfrm>
                <a:off x="3655625" y="3310775"/>
                <a:ext cx="137850" cy="108700"/>
              </a:xfrm>
              <a:custGeom>
                <a:avLst/>
                <a:gdLst/>
                <a:ahLst/>
                <a:cxnLst/>
                <a:rect l="l" t="t" r="r" b="b"/>
                <a:pathLst>
                  <a:path w="5514" h="4348" extrusionOk="0">
                    <a:moveTo>
                      <a:pt x="3686" y="1512"/>
                    </a:moveTo>
                    <a:cubicBezTo>
                      <a:pt x="3907" y="1512"/>
                      <a:pt x="4064" y="1670"/>
                      <a:pt x="4064" y="1859"/>
                    </a:cubicBezTo>
                    <a:cubicBezTo>
                      <a:pt x="4064" y="2048"/>
                      <a:pt x="3907" y="2205"/>
                      <a:pt x="3686" y="2205"/>
                    </a:cubicBezTo>
                    <a:lnTo>
                      <a:pt x="2993" y="2205"/>
                    </a:lnTo>
                    <a:cubicBezTo>
                      <a:pt x="2804" y="2205"/>
                      <a:pt x="2646" y="2048"/>
                      <a:pt x="2646" y="1859"/>
                    </a:cubicBezTo>
                    <a:cubicBezTo>
                      <a:pt x="2646" y="1670"/>
                      <a:pt x="2804" y="1512"/>
                      <a:pt x="2993" y="1512"/>
                    </a:cubicBezTo>
                    <a:close/>
                    <a:moveTo>
                      <a:pt x="4127" y="0"/>
                    </a:moveTo>
                    <a:cubicBezTo>
                      <a:pt x="3686" y="536"/>
                      <a:pt x="3056" y="851"/>
                      <a:pt x="2331" y="851"/>
                    </a:cubicBezTo>
                    <a:cubicBezTo>
                      <a:pt x="1607" y="851"/>
                      <a:pt x="977" y="504"/>
                      <a:pt x="536" y="63"/>
                    </a:cubicBezTo>
                    <a:cubicBezTo>
                      <a:pt x="347" y="221"/>
                      <a:pt x="158" y="378"/>
                      <a:pt x="0" y="567"/>
                    </a:cubicBezTo>
                    <a:cubicBezTo>
                      <a:pt x="945" y="756"/>
                      <a:pt x="1638" y="1575"/>
                      <a:pt x="1638" y="2615"/>
                    </a:cubicBezTo>
                    <a:cubicBezTo>
                      <a:pt x="1638" y="2930"/>
                      <a:pt x="1575" y="3214"/>
                      <a:pt x="1449" y="3466"/>
                    </a:cubicBezTo>
                    <a:cubicBezTo>
                      <a:pt x="1859" y="3718"/>
                      <a:pt x="2205" y="4001"/>
                      <a:pt x="2520" y="4348"/>
                    </a:cubicBezTo>
                    <a:lnTo>
                      <a:pt x="5167" y="4348"/>
                    </a:lnTo>
                    <a:cubicBezTo>
                      <a:pt x="5356" y="4348"/>
                      <a:pt x="5513" y="4190"/>
                      <a:pt x="5513" y="4001"/>
                    </a:cubicBezTo>
                    <a:lnTo>
                      <a:pt x="5513" y="2615"/>
                    </a:lnTo>
                    <a:cubicBezTo>
                      <a:pt x="5482" y="1512"/>
                      <a:pt x="4915" y="567"/>
                      <a:pt x="41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4" name="Google Shape;10398;p74"/>
              <p:cNvSpPr/>
              <p:nvPr/>
            </p:nvSpPr>
            <p:spPr>
              <a:xfrm>
                <a:off x="3497300" y="3309975"/>
                <a:ext cx="136275" cy="108725"/>
              </a:xfrm>
              <a:custGeom>
                <a:avLst/>
                <a:gdLst/>
                <a:ahLst/>
                <a:cxnLst/>
                <a:rect l="l" t="t" r="r" b="b"/>
                <a:pathLst>
                  <a:path w="5451" h="4349" extrusionOk="0">
                    <a:moveTo>
                      <a:pt x="2426" y="1544"/>
                    </a:moveTo>
                    <a:cubicBezTo>
                      <a:pt x="2615" y="1544"/>
                      <a:pt x="2773" y="1702"/>
                      <a:pt x="2773" y="1891"/>
                    </a:cubicBezTo>
                    <a:cubicBezTo>
                      <a:pt x="2773" y="2080"/>
                      <a:pt x="2615" y="2237"/>
                      <a:pt x="2426" y="2237"/>
                    </a:cubicBezTo>
                    <a:lnTo>
                      <a:pt x="1733" y="2237"/>
                    </a:lnTo>
                    <a:cubicBezTo>
                      <a:pt x="1513" y="2237"/>
                      <a:pt x="1355" y="2080"/>
                      <a:pt x="1355" y="1891"/>
                    </a:cubicBezTo>
                    <a:cubicBezTo>
                      <a:pt x="1355" y="1702"/>
                      <a:pt x="1513" y="1544"/>
                      <a:pt x="1733" y="1544"/>
                    </a:cubicBezTo>
                    <a:close/>
                    <a:moveTo>
                      <a:pt x="1324" y="1"/>
                    </a:moveTo>
                    <a:cubicBezTo>
                      <a:pt x="536" y="568"/>
                      <a:pt x="1" y="1513"/>
                      <a:pt x="1" y="2552"/>
                    </a:cubicBezTo>
                    <a:lnTo>
                      <a:pt x="1" y="3939"/>
                    </a:lnTo>
                    <a:cubicBezTo>
                      <a:pt x="1" y="4191"/>
                      <a:pt x="95" y="4348"/>
                      <a:pt x="316" y="4348"/>
                    </a:cubicBezTo>
                    <a:lnTo>
                      <a:pt x="2930" y="4348"/>
                    </a:lnTo>
                    <a:cubicBezTo>
                      <a:pt x="3214" y="3970"/>
                      <a:pt x="3561" y="3655"/>
                      <a:pt x="4002" y="3466"/>
                    </a:cubicBezTo>
                    <a:cubicBezTo>
                      <a:pt x="3876" y="3183"/>
                      <a:pt x="3813" y="2930"/>
                      <a:pt x="3813" y="2615"/>
                    </a:cubicBezTo>
                    <a:cubicBezTo>
                      <a:pt x="3813" y="1607"/>
                      <a:pt x="4506" y="757"/>
                      <a:pt x="5451" y="568"/>
                    </a:cubicBezTo>
                    <a:cubicBezTo>
                      <a:pt x="5293" y="347"/>
                      <a:pt x="5104" y="190"/>
                      <a:pt x="4915" y="32"/>
                    </a:cubicBezTo>
                    <a:cubicBezTo>
                      <a:pt x="4474" y="505"/>
                      <a:pt x="3844" y="820"/>
                      <a:pt x="3151" y="820"/>
                    </a:cubicBezTo>
                    <a:cubicBezTo>
                      <a:pt x="2426" y="820"/>
                      <a:pt x="1796" y="505"/>
                      <a:pt x="13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25" name="Google Shape;10412;p74"/>
            <p:cNvGrpSpPr/>
            <p:nvPr/>
          </p:nvGrpSpPr>
          <p:grpSpPr>
            <a:xfrm>
              <a:off x="8102331" y="2653873"/>
              <a:ext cx="627305" cy="667293"/>
              <a:chOff x="5364750" y="3235150"/>
              <a:chExt cx="277275" cy="294950"/>
            </a:xfrm>
            <a:grpFill/>
          </p:grpSpPr>
          <p:sp>
            <p:nvSpPr>
              <p:cNvPr id="626" name="Google Shape;10413;p74"/>
              <p:cNvSpPr/>
              <p:nvPr/>
            </p:nvSpPr>
            <p:spPr>
              <a:xfrm>
                <a:off x="5502600" y="3235150"/>
                <a:ext cx="17350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1765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47"/>
                    </a:cubicBezTo>
                    <a:lnTo>
                      <a:pt x="0" y="1418"/>
                    </a:lnTo>
                    <a:cubicBezTo>
                      <a:pt x="0" y="1607"/>
                      <a:pt x="158" y="1765"/>
                      <a:pt x="347" y="1765"/>
                    </a:cubicBezTo>
                    <a:cubicBezTo>
                      <a:pt x="536" y="1765"/>
                      <a:pt x="693" y="1607"/>
                      <a:pt x="693" y="1418"/>
                    </a:cubicBezTo>
                    <a:lnTo>
                      <a:pt x="693" y="347"/>
                    </a:ln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7" name="Google Shape;10414;p74"/>
              <p:cNvSpPr/>
              <p:nvPr/>
            </p:nvSpPr>
            <p:spPr>
              <a:xfrm>
                <a:off x="5555375" y="3253850"/>
                <a:ext cx="35450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1364" extrusionOk="0">
                    <a:moveTo>
                      <a:pt x="1071" y="1"/>
                    </a:moveTo>
                    <a:cubicBezTo>
                      <a:pt x="977" y="1"/>
                      <a:pt x="882" y="24"/>
                      <a:pt x="819" y="72"/>
                    </a:cubicBezTo>
                    <a:lnTo>
                      <a:pt x="126" y="796"/>
                    </a:lnTo>
                    <a:cubicBezTo>
                      <a:pt x="0" y="922"/>
                      <a:pt x="0" y="1143"/>
                      <a:pt x="126" y="1269"/>
                    </a:cubicBezTo>
                    <a:cubicBezTo>
                      <a:pt x="189" y="1332"/>
                      <a:pt x="268" y="1363"/>
                      <a:pt x="350" y="1363"/>
                    </a:cubicBezTo>
                    <a:cubicBezTo>
                      <a:pt x="433" y="1363"/>
                      <a:pt x="520" y="1332"/>
                      <a:pt x="599" y="1269"/>
                    </a:cubicBezTo>
                    <a:lnTo>
                      <a:pt x="1323" y="544"/>
                    </a:lnTo>
                    <a:cubicBezTo>
                      <a:pt x="1418" y="418"/>
                      <a:pt x="1418" y="198"/>
                      <a:pt x="1323" y="72"/>
                    </a:cubicBezTo>
                    <a:cubicBezTo>
                      <a:pt x="1260" y="24"/>
                      <a:pt x="1166" y="1"/>
                      <a:pt x="107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8" name="Google Shape;10415;p74"/>
              <p:cNvSpPr/>
              <p:nvPr/>
            </p:nvSpPr>
            <p:spPr>
              <a:xfrm>
                <a:off x="5606550" y="3357225"/>
                <a:ext cx="35475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726" extrusionOk="0">
                    <a:moveTo>
                      <a:pt x="379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725"/>
                      <a:pt x="379" y="725"/>
                    </a:cubicBezTo>
                    <a:lnTo>
                      <a:pt x="1072" y="725"/>
                    </a:lnTo>
                    <a:cubicBezTo>
                      <a:pt x="1261" y="725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29" name="Google Shape;10416;p74"/>
              <p:cNvSpPr/>
              <p:nvPr/>
            </p:nvSpPr>
            <p:spPr>
              <a:xfrm>
                <a:off x="5364750" y="3357225"/>
                <a:ext cx="35475" cy="1735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694" extrusionOk="0">
                    <a:moveTo>
                      <a:pt x="347" y="1"/>
                    </a:moveTo>
                    <a:cubicBezTo>
                      <a:pt x="158" y="1"/>
                      <a:pt x="1" y="158"/>
                      <a:pt x="1" y="347"/>
                    </a:cubicBezTo>
                    <a:cubicBezTo>
                      <a:pt x="1" y="568"/>
                      <a:pt x="158" y="694"/>
                      <a:pt x="347" y="694"/>
                    </a:cubicBezTo>
                    <a:lnTo>
                      <a:pt x="1072" y="694"/>
                    </a:lnTo>
                    <a:cubicBezTo>
                      <a:pt x="1261" y="694"/>
                      <a:pt x="1419" y="568"/>
                      <a:pt x="1419" y="347"/>
                    </a:cubicBezTo>
                    <a:cubicBezTo>
                      <a:pt x="1419" y="158"/>
                      <a:pt x="1261" y="1"/>
                      <a:pt x="107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30" name="Google Shape;10417;p74"/>
              <p:cNvSpPr/>
              <p:nvPr/>
            </p:nvSpPr>
            <p:spPr>
              <a:xfrm>
                <a:off x="5433275" y="3253850"/>
                <a:ext cx="35475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364" extrusionOk="0">
                    <a:moveTo>
                      <a:pt x="363" y="1"/>
                    </a:moveTo>
                    <a:cubicBezTo>
                      <a:pt x="276" y="1"/>
                      <a:pt x="190" y="24"/>
                      <a:pt x="127" y="72"/>
                    </a:cubicBezTo>
                    <a:cubicBezTo>
                      <a:pt x="1" y="198"/>
                      <a:pt x="1" y="450"/>
                      <a:pt x="127" y="544"/>
                    </a:cubicBezTo>
                    <a:lnTo>
                      <a:pt x="820" y="1269"/>
                    </a:lnTo>
                    <a:cubicBezTo>
                      <a:pt x="883" y="1332"/>
                      <a:pt x="977" y="1363"/>
                      <a:pt x="1072" y="1363"/>
                    </a:cubicBezTo>
                    <a:cubicBezTo>
                      <a:pt x="1166" y="1363"/>
                      <a:pt x="1261" y="1332"/>
                      <a:pt x="1324" y="1269"/>
                    </a:cubicBezTo>
                    <a:cubicBezTo>
                      <a:pt x="1418" y="1143"/>
                      <a:pt x="1418" y="922"/>
                      <a:pt x="1324" y="796"/>
                    </a:cubicBezTo>
                    <a:lnTo>
                      <a:pt x="599" y="72"/>
                    </a:lnTo>
                    <a:cubicBezTo>
                      <a:pt x="536" y="24"/>
                      <a:pt x="450" y="1"/>
                      <a:pt x="36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31" name="Google Shape;10418;p74"/>
              <p:cNvSpPr/>
              <p:nvPr/>
            </p:nvSpPr>
            <p:spPr>
              <a:xfrm>
                <a:off x="5380500" y="3287775"/>
                <a:ext cx="3705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482" h="1039" extrusionOk="0">
                    <a:moveTo>
                      <a:pt x="396" y="0"/>
                    </a:moveTo>
                    <a:cubicBezTo>
                      <a:pt x="267" y="0"/>
                      <a:pt x="132" y="81"/>
                      <a:pt x="64" y="195"/>
                    </a:cubicBezTo>
                    <a:cubicBezTo>
                      <a:pt x="1" y="353"/>
                      <a:pt x="64" y="573"/>
                      <a:pt x="221" y="668"/>
                    </a:cubicBezTo>
                    <a:lnTo>
                      <a:pt x="946" y="1015"/>
                    </a:lnTo>
                    <a:cubicBezTo>
                      <a:pt x="987" y="1031"/>
                      <a:pt x="1032" y="1039"/>
                      <a:pt x="1077" y="1039"/>
                    </a:cubicBezTo>
                    <a:cubicBezTo>
                      <a:pt x="1209" y="1039"/>
                      <a:pt x="1349" y="974"/>
                      <a:pt x="1419" y="857"/>
                    </a:cubicBezTo>
                    <a:cubicBezTo>
                      <a:pt x="1482" y="699"/>
                      <a:pt x="1419" y="447"/>
                      <a:pt x="1261" y="384"/>
                    </a:cubicBezTo>
                    <a:lnTo>
                      <a:pt x="536" y="38"/>
                    </a:lnTo>
                    <a:cubicBezTo>
                      <a:pt x="493" y="12"/>
                      <a:pt x="445" y="0"/>
                      <a:pt x="3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32" name="Google Shape;10419;p74"/>
              <p:cNvSpPr/>
              <p:nvPr/>
            </p:nvSpPr>
            <p:spPr>
              <a:xfrm>
                <a:off x="5588450" y="3288075"/>
                <a:ext cx="37025" cy="26800"/>
              </a:xfrm>
              <a:custGeom>
                <a:avLst/>
                <a:gdLst/>
                <a:ahLst/>
                <a:cxnLst/>
                <a:rect l="l" t="t" r="r" b="b"/>
                <a:pathLst>
                  <a:path w="1481" h="1072" extrusionOk="0">
                    <a:moveTo>
                      <a:pt x="1110" y="0"/>
                    </a:moveTo>
                    <a:cubicBezTo>
                      <a:pt x="1049" y="0"/>
                      <a:pt x="983" y="18"/>
                      <a:pt x="914" y="57"/>
                    </a:cubicBezTo>
                    <a:lnTo>
                      <a:pt x="221" y="404"/>
                    </a:lnTo>
                    <a:cubicBezTo>
                      <a:pt x="63" y="498"/>
                      <a:pt x="0" y="687"/>
                      <a:pt x="63" y="877"/>
                    </a:cubicBezTo>
                    <a:cubicBezTo>
                      <a:pt x="132" y="991"/>
                      <a:pt x="250" y="1072"/>
                      <a:pt x="382" y="1072"/>
                    </a:cubicBezTo>
                    <a:cubicBezTo>
                      <a:pt x="432" y="1072"/>
                      <a:pt x="484" y="1060"/>
                      <a:pt x="536" y="1034"/>
                    </a:cubicBezTo>
                    <a:lnTo>
                      <a:pt x="1260" y="687"/>
                    </a:lnTo>
                    <a:cubicBezTo>
                      <a:pt x="1418" y="593"/>
                      <a:pt x="1481" y="404"/>
                      <a:pt x="1418" y="215"/>
                    </a:cubicBezTo>
                    <a:cubicBezTo>
                      <a:pt x="1353" y="85"/>
                      <a:pt x="1244" y="0"/>
                      <a:pt x="111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33" name="Google Shape;10420;p74"/>
              <p:cNvSpPr/>
              <p:nvPr/>
            </p:nvSpPr>
            <p:spPr>
              <a:xfrm>
                <a:off x="5412025" y="3286350"/>
                <a:ext cx="177225" cy="243750"/>
              </a:xfrm>
              <a:custGeom>
                <a:avLst/>
                <a:gdLst/>
                <a:ahLst/>
                <a:cxnLst/>
                <a:rect l="l" t="t" r="r" b="b"/>
                <a:pathLst>
                  <a:path w="7089" h="9750" extrusionOk="0">
                    <a:moveTo>
                      <a:pt x="3529" y="0"/>
                    </a:moveTo>
                    <a:cubicBezTo>
                      <a:pt x="3151" y="0"/>
                      <a:pt x="2836" y="315"/>
                      <a:pt x="2836" y="725"/>
                    </a:cubicBezTo>
                    <a:lnTo>
                      <a:pt x="2836" y="1418"/>
                    </a:lnTo>
                    <a:cubicBezTo>
                      <a:pt x="2836" y="1040"/>
                      <a:pt x="2520" y="725"/>
                      <a:pt x="2111" y="725"/>
                    </a:cubicBezTo>
                    <a:cubicBezTo>
                      <a:pt x="1733" y="725"/>
                      <a:pt x="1418" y="1040"/>
                      <a:pt x="1418" y="1418"/>
                    </a:cubicBezTo>
                    <a:lnTo>
                      <a:pt x="1418" y="2143"/>
                    </a:lnTo>
                    <a:cubicBezTo>
                      <a:pt x="1544" y="2143"/>
                      <a:pt x="1638" y="2080"/>
                      <a:pt x="1764" y="2080"/>
                    </a:cubicBezTo>
                    <a:lnTo>
                      <a:pt x="3497" y="2080"/>
                    </a:lnTo>
                    <a:cubicBezTo>
                      <a:pt x="4253" y="2080"/>
                      <a:pt x="4883" y="2710"/>
                      <a:pt x="4883" y="3466"/>
                    </a:cubicBezTo>
                    <a:cubicBezTo>
                      <a:pt x="4883" y="4096"/>
                      <a:pt x="4474" y="4600"/>
                      <a:pt x="3907" y="4758"/>
                    </a:cubicBezTo>
                    <a:cubicBezTo>
                      <a:pt x="4064" y="5073"/>
                      <a:pt x="4159" y="5482"/>
                      <a:pt x="4159" y="5860"/>
                    </a:cubicBezTo>
                    <a:cubicBezTo>
                      <a:pt x="4159" y="6081"/>
                      <a:pt x="4001" y="6238"/>
                      <a:pt x="3812" y="6238"/>
                    </a:cubicBezTo>
                    <a:cubicBezTo>
                      <a:pt x="3623" y="6238"/>
                      <a:pt x="3466" y="6081"/>
                      <a:pt x="3466" y="5860"/>
                    </a:cubicBezTo>
                    <a:cubicBezTo>
                      <a:pt x="3466" y="4915"/>
                      <a:pt x="2678" y="4128"/>
                      <a:pt x="1733" y="4128"/>
                    </a:cubicBezTo>
                    <a:lnTo>
                      <a:pt x="3466" y="4128"/>
                    </a:lnTo>
                    <a:cubicBezTo>
                      <a:pt x="3844" y="4128"/>
                      <a:pt x="4159" y="3812"/>
                      <a:pt x="4159" y="3434"/>
                    </a:cubicBezTo>
                    <a:cubicBezTo>
                      <a:pt x="4159" y="3025"/>
                      <a:pt x="3844" y="2710"/>
                      <a:pt x="3466" y="2710"/>
                    </a:cubicBezTo>
                    <a:lnTo>
                      <a:pt x="1733" y="2710"/>
                    </a:lnTo>
                    <a:cubicBezTo>
                      <a:pt x="788" y="2710"/>
                      <a:pt x="0" y="3497"/>
                      <a:pt x="0" y="4443"/>
                    </a:cubicBezTo>
                    <a:lnTo>
                      <a:pt x="0" y="5167"/>
                    </a:lnTo>
                    <a:cubicBezTo>
                      <a:pt x="0" y="6112"/>
                      <a:pt x="536" y="6963"/>
                      <a:pt x="1386" y="7372"/>
                    </a:cubicBezTo>
                    <a:lnTo>
                      <a:pt x="1386" y="8318"/>
                    </a:lnTo>
                    <a:cubicBezTo>
                      <a:pt x="977" y="8318"/>
                      <a:pt x="662" y="8633"/>
                      <a:pt x="662" y="9011"/>
                    </a:cubicBezTo>
                    <a:lnTo>
                      <a:pt x="662" y="9389"/>
                    </a:lnTo>
                    <a:cubicBezTo>
                      <a:pt x="662" y="9578"/>
                      <a:pt x="819" y="9735"/>
                      <a:pt x="1008" y="9735"/>
                    </a:cubicBezTo>
                    <a:lnTo>
                      <a:pt x="5860" y="9735"/>
                    </a:lnTo>
                    <a:cubicBezTo>
                      <a:pt x="5923" y="9745"/>
                      <a:pt x="5979" y="9749"/>
                      <a:pt x="6029" y="9749"/>
                    </a:cubicBezTo>
                    <a:cubicBezTo>
                      <a:pt x="6305" y="9749"/>
                      <a:pt x="6396" y="9612"/>
                      <a:pt x="6396" y="9452"/>
                    </a:cubicBezTo>
                    <a:lnTo>
                      <a:pt x="6396" y="9105"/>
                    </a:lnTo>
                    <a:cubicBezTo>
                      <a:pt x="6396" y="8696"/>
                      <a:pt x="6112" y="8381"/>
                      <a:pt x="5702" y="8381"/>
                    </a:cubicBezTo>
                    <a:lnTo>
                      <a:pt x="5702" y="7436"/>
                    </a:lnTo>
                    <a:cubicBezTo>
                      <a:pt x="6522" y="7057"/>
                      <a:pt x="7089" y="6175"/>
                      <a:pt x="7089" y="5230"/>
                    </a:cubicBezTo>
                    <a:lnTo>
                      <a:pt x="7089" y="2143"/>
                    </a:lnTo>
                    <a:cubicBezTo>
                      <a:pt x="7089" y="1733"/>
                      <a:pt x="6774" y="1418"/>
                      <a:pt x="6364" y="1418"/>
                    </a:cubicBezTo>
                    <a:cubicBezTo>
                      <a:pt x="5986" y="1418"/>
                      <a:pt x="5671" y="1733"/>
                      <a:pt x="5671" y="2143"/>
                    </a:cubicBezTo>
                    <a:lnTo>
                      <a:pt x="5671" y="1418"/>
                    </a:lnTo>
                    <a:cubicBezTo>
                      <a:pt x="5671" y="1040"/>
                      <a:pt x="5356" y="725"/>
                      <a:pt x="4946" y="725"/>
                    </a:cubicBezTo>
                    <a:cubicBezTo>
                      <a:pt x="4568" y="725"/>
                      <a:pt x="4253" y="1040"/>
                      <a:pt x="4253" y="1418"/>
                    </a:cubicBezTo>
                    <a:lnTo>
                      <a:pt x="4253" y="725"/>
                    </a:lnTo>
                    <a:cubicBezTo>
                      <a:pt x="4253" y="315"/>
                      <a:pt x="3938" y="0"/>
                      <a:pt x="35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42" name="Google Shape;10478;p74"/>
            <p:cNvGrpSpPr/>
            <p:nvPr/>
          </p:nvGrpSpPr>
          <p:grpSpPr>
            <a:xfrm>
              <a:off x="8893927" y="2653654"/>
              <a:ext cx="680754" cy="668254"/>
              <a:chOff x="5716825" y="3235950"/>
              <a:chExt cx="300900" cy="295375"/>
            </a:xfrm>
            <a:grpFill/>
          </p:grpSpPr>
          <p:sp>
            <p:nvSpPr>
              <p:cNvPr id="643" name="Google Shape;10479;p74"/>
              <p:cNvSpPr/>
              <p:nvPr/>
            </p:nvSpPr>
            <p:spPr>
              <a:xfrm>
                <a:off x="5716825" y="3309975"/>
                <a:ext cx="137075" cy="1465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61" extrusionOk="0">
                    <a:moveTo>
                      <a:pt x="2584" y="1"/>
                    </a:moveTo>
                    <a:lnTo>
                      <a:pt x="410" y="2206"/>
                    </a:lnTo>
                    <a:cubicBezTo>
                      <a:pt x="1" y="2615"/>
                      <a:pt x="1" y="3277"/>
                      <a:pt x="410" y="3655"/>
                    </a:cubicBezTo>
                    <a:lnTo>
                      <a:pt x="2584" y="5860"/>
                    </a:lnTo>
                    <a:lnTo>
                      <a:pt x="3781" y="4632"/>
                    </a:lnTo>
                    <a:cubicBezTo>
                      <a:pt x="3844" y="4584"/>
                      <a:pt x="3939" y="4561"/>
                      <a:pt x="4029" y="4561"/>
                    </a:cubicBezTo>
                    <a:cubicBezTo>
                      <a:pt x="4120" y="4561"/>
                      <a:pt x="4206" y="4584"/>
                      <a:pt x="4254" y="4632"/>
                    </a:cubicBezTo>
                    <a:lnTo>
                      <a:pt x="4726" y="5104"/>
                    </a:lnTo>
                    <a:cubicBezTo>
                      <a:pt x="4789" y="5167"/>
                      <a:pt x="4884" y="5199"/>
                      <a:pt x="4974" y="5199"/>
                    </a:cubicBezTo>
                    <a:cubicBezTo>
                      <a:pt x="5065" y="5199"/>
                      <a:pt x="5152" y="5167"/>
                      <a:pt x="5199" y="5104"/>
                    </a:cubicBezTo>
                    <a:cubicBezTo>
                      <a:pt x="5325" y="5010"/>
                      <a:pt x="5325" y="4758"/>
                      <a:pt x="5199" y="4632"/>
                    </a:cubicBezTo>
                    <a:lnTo>
                      <a:pt x="4726" y="4159"/>
                    </a:lnTo>
                    <a:cubicBezTo>
                      <a:pt x="4632" y="4065"/>
                      <a:pt x="4632" y="3813"/>
                      <a:pt x="4726" y="3687"/>
                    </a:cubicBezTo>
                    <a:lnTo>
                      <a:pt x="5482" y="2962"/>
                    </a:lnTo>
                    <a:lnTo>
                      <a:pt x="5010" y="2489"/>
                    </a:lnTo>
                    <a:lnTo>
                      <a:pt x="4789" y="2710"/>
                    </a:lnTo>
                    <a:cubicBezTo>
                      <a:pt x="4584" y="2915"/>
                      <a:pt x="4317" y="3017"/>
                      <a:pt x="4049" y="3017"/>
                    </a:cubicBezTo>
                    <a:cubicBezTo>
                      <a:pt x="3781" y="3017"/>
                      <a:pt x="3513" y="2915"/>
                      <a:pt x="3309" y="2710"/>
                    </a:cubicBezTo>
                    <a:cubicBezTo>
                      <a:pt x="2930" y="2332"/>
                      <a:pt x="2930" y="1670"/>
                      <a:pt x="3309" y="1261"/>
                    </a:cubicBezTo>
                    <a:lnTo>
                      <a:pt x="3561" y="1040"/>
                    </a:lnTo>
                    <a:lnTo>
                      <a:pt x="2584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44" name="Google Shape;10480;p74"/>
              <p:cNvSpPr/>
              <p:nvPr/>
            </p:nvSpPr>
            <p:spPr>
              <a:xfrm>
                <a:off x="5794025" y="3235950"/>
                <a:ext cx="145725" cy="133900"/>
              </a:xfrm>
              <a:custGeom>
                <a:avLst/>
                <a:gdLst/>
                <a:ahLst/>
                <a:cxnLst/>
                <a:rect l="l" t="t" r="r" b="b"/>
                <a:pathLst>
                  <a:path w="5829" h="5356" extrusionOk="0">
                    <a:moveTo>
                      <a:pt x="2926" y="0"/>
                    </a:moveTo>
                    <a:cubicBezTo>
                      <a:pt x="2662" y="0"/>
                      <a:pt x="2394" y="95"/>
                      <a:pt x="2205" y="284"/>
                    </a:cubicBezTo>
                    <a:lnTo>
                      <a:pt x="0" y="2457"/>
                    </a:lnTo>
                    <a:lnTo>
                      <a:pt x="1229" y="3686"/>
                    </a:lnTo>
                    <a:cubicBezTo>
                      <a:pt x="1323" y="3781"/>
                      <a:pt x="1323" y="4033"/>
                      <a:pt x="1229" y="4127"/>
                    </a:cubicBezTo>
                    <a:lnTo>
                      <a:pt x="725" y="4600"/>
                    </a:lnTo>
                    <a:cubicBezTo>
                      <a:pt x="630" y="4726"/>
                      <a:pt x="630" y="4978"/>
                      <a:pt x="725" y="5072"/>
                    </a:cubicBezTo>
                    <a:cubicBezTo>
                      <a:pt x="788" y="5135"/>
                      <a:pt x="882" y="5167"/>
                      <a:pt x="977" y="5167"/>
                    </a:cubicBezTo>
                    <a:cubicBezTo>
                      <a:pt x="1071" y="5167"/>
                      <a:pt x="1166" y="5135"/>
                      <a:pt x="1229" y="5072"/>
                    </a:cubicBezTo>
                    <a:lnTo>
                      <a:pt x="1701" y="4600"/>
                    </a:lnTo>
                    <a:cubicBezTo>
                      <a:pt x="1749" y="4553"/>
                      <a:pt x="1835" y="4529"/>
                      <a:pt x="1926" y="4529"/>
                    </a:cubicBezTo>
                    <a:cubicBezTo>
                      <a:pt x="2016" y="4529"/>
                      <a:pt x="2111" y="4553"/>
                      <a:pt x="2174" y="4600"/>
                    </a:cubicBezTo>
                    <a:lnTo>
                      <a:pt x="2898" y="5356"/>
                    </a:lnTo>
                    <a:lnTo>
                      <a:pt x="3371" y="4883"/>
                    </a:lnTo>
                    <a:lnTo>
                      <a:pt x="3151" y="4663"/>
                    </a:lnTo>
                    <a:cubicBezTo>
                      <a:pt x="2741" y="4253"/>
                      <a:pt x="2741" y="3592"/>
                      <a:pt x="3151" y="3214"/>
                    </a:cubicBezTo>
                    <a:cubicBezTo>
                      <a:pt x="3340" y="3009"/>
                      <a:pt x="3607" y="2906"/>
                      <a:pt x="3875" y="2906"/>
                    </a:cubicBezTo>
                    <a:cubicBezTo>
                      <a:pt x="4143" y="2906"/>
                      <a:pt x="4411" y="3009"/>
                      <a:pt x="4600" y="3214"/>
                    </a:cubicBezTo>
                    <a:lnTo>
                      <a:pt x="4852" y="3434"/>
                    </a:lnTo>
                    <a:lnTo>
                      <a:pt x="5828" y="2457"/>
                    </a:lnTo>
                    <a:lnTo>
                      <a:pt x="3623" y="284"/>
                    </a:lnTo>
                    <a:cubicBezTo>
                      <a:pt x="3450" y="95"/>
                      <a:pt x="3190" y="0"/>
                      <a:pt x="29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45" name="Google Shape;10481;p74"/>
              <p:cNvSpPr/>
              <p:nvPr/>
            </p:nvSpPr>
            <p:spPr>
              <a:xfrm>
                <a:off x="5880650" y="3309975"/>
                <a:ext cx="137075" cy="14572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5829" extrusionOk="0">
                    <a:moveTo>
                      <a:pt x="2899" y="1"/>
                    </a:moveTo>
                    <a:lnTo>
                      <a:pt x="1702" y="1229"/>
                    </a:lnTo>
                    <a:cubicBezTo>
                      <a:pt x="1639" y="1292"/>
                      <a:pt x="1544" y="1324"/>
                      <a:pt x="1450" y="1324"/>
                    </a:cubicBezTo>
                    <a:cubicBezTo>
                      <a:pt x="1355" y="1324"/>
                      <a:pt x="1261" y="1292"/>
                      <a:pt x="1198" y="1229"/>
                    </a:cubicBezTo>
                    <a:lnTo>
                      <a:pt x="725" y="757"/>
                    </a:lnTo>
                    <a:cubicBezTo>
                      <a:pt x="678" y="694"/>
                      <a:pt x="591" y="662"/>
                      <a:pt x="501" y="662"/>
                    </a:cubicBezTo>
                    <a:cubicBezTo>
                      <a:pt x="410" y="662"/>
                      <a:pt x="316" y="694"/>
                      <a:pt x="253" y="757"/>
                    </a:cubicBezTo>
                    <a:cubicBezTo>
                      <a:pt x="158" y="883"/>
                      <a:pt x="158" y="1103"/>
                      <a:pt x="253" y="1229"/>
                    </a:cubicBezTo>
                    <a:lnTo>
                      <a:pt x="725" y="1702"/>
                    </a:lnTo>
                    <a:cubicBezTo>
                      <a:pt x="851" y="1828"/>
                      <a:pt x="851" y="2048"/>
                      <a:pt x="725" y="2174"/>
                    </a:cubicBezTo>
                    <a:lnTo>
                      <a:pt x="1" y="2899"/>
                    </a:lnTo>
                    <a:lnTo>
                      <a:pt x="473" y="3372"/>
                    </a:lnTo>
                    <a:lnTo>
                      <a:pt x="694" y="3151"/>
                    </a:lnTo>
                    <a:cubicBezTo>
                      <a:pt x="898" y="2946"/>
                      <a:pt x="1166" y="2844"/>
                      <a:pt x="1434" y="2844"/>
                    </a:cubicBezTo>
                    <a:cubicBezTo>
                      <a:pt x="1702" y="2844"/>
                      <a:pt x="1970" y="2946"/>
                      <a:pt x="2174" y="3151"/>
                    </a:cubicBezTo>
                    <a:cubicBezTo>
                      <a:pt x="2552" y="3529"/>
                      <a:pt x="2552" y="4222"/>
                      <a:pt x="2174" y="4600"/>
                    </a:cubicBezTo>
                    <a:lnTo>
                      <a:pt x="1922" y="4852"/>
                    </a:lnTo>
                    <a:lnTo>
                      <a:pt x="2899" y="5829"/>
                    </a:lnTo>
                    <a:lnTo>
                      <a:pt x="5073" y="3655"/>
                    </a:lnTo>
                    <a:cubicBezTo>
                      <a:pt x="5482" y="3277"/>
                      <a:pt x="5482" y="2615"/>
                      <a:pt x="5073" y="2206"/>
                    </a:cubicBezTo>
                    <a:lnTo>
                      <a:pt x="2899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46" name="Google Shape;10482;p74"/>
              <p:cNvSpPr/>
              <p:nvPr/>
            </p:nvSpPr>
            <p:spPr>
              <a:xfrm>
                <a:off x="5794025" y="3396625"/>
                <a:ext cx="147300" cy="134700"/>
              </a:xfrm>
              <a:custGeom>
                <a:avLst/>
                <a:gdLst/>
                <a:ahLst/>
                <a:cxnLst/>
                <a:rect l="l" t="t" r="r" b="b"/>
                <a:pathLst>
                  <a:path w="5892" h="5388" extrusionOk="0">
                    <a:moveTo>
                      <a:pt x="2993" y="0"/>
                    </a:moveTo>
                    <a:lnTo>
                      <a:pt x="2520" y="473"/>
                    </a:lnTo>
                    <a:lnTo>
                      <a:pt x="2741" y="725"/>
                    </a:lnTo>
                    <a:cubicBezTo>
                      <a:pt x="3151" y="1103"/>
                      <a:pt x="3151" y="1764"/>
                      <a:pt x="2741" y="2174"/>
                    </a:cubicBezTo>
                    <a:cubicBezTo>
                      <a:pt x="2505" y="2363"/>
                      <a:pt x="2221" y="2457"/>
                      <a:pt x="1949" y="2457"/>
                    </a:cubicBezTo>
                    <a:cubicBezTo>
                      <a:pt x="1678" y="2457"/>
                      <a:pt x="1418" y="2363"/>
                      <a:pt x="1229" y="2174"/>
                    </a:cubicBezTo>
                    <a:lnTo>
                      <a:pt x="977" y="1922"/>
                    </a:lnTo>
                    <a:lnTo>
                      <a:pt x="0" y="2930"/>
                    </a:lnTo>
                    <a:lnTo>
                      <a:pt x="2205" y="5072"/>
                    </a:lnTo>
                    <a:cubicBezTo>
                      <a:pt x="2394" y="5293"/>
                      <a:pt x="2678" y="5387"/>
                      <a:pt x="2930" y="5387"/>
                    </a:cubicBezTo>
                    <a:cubicBezTo>
                      <a:pt x="3214" y="5387"/>
                      <a:pt x="3497" y="5293"/>
                      <a:pt x="3686" y="5072"/>
                    </a:cubicBezTo>
                    <a:lnTo>
                      <a:pt x="5891" y="2930"/>
                    </a:lnTo>
                    <a:lnTo>
                      <a:pt x="4663" y="1701"/>
                    </a:lnTo>
                    <a:cubicBezTo>
                      <a:pt x="4568" y="1575"/>
                      <a:pt x="4568" y="1355"/>
                      <a:pt x="4663" y="1229"/>
                    </a:cubicBezTo>
                    <a:lnTo>
                      <a:pt x="5167" y="756"/>
                    </a:lnTo>
                    <a:cubicBezTo>
                      <a:pt x="5261" y="630"/>
                      <a:pt x="5261" y="410"/>
                      <a:pt x="5167" y="284"/>
                    </a:cubicBezTo>
                    <a:cubicBezTo>
                      <a:pt x="5104" y="221"/>
                      <a:pt x="5009" y="189"/>
                      <a:pt x="4915" y="189"/>
                    </a:cubicBezTo>
                    <a:cubicBezTo>
                      <a:pt x="4820" y="189"/>
                      <a:pt x="4726" y="221"/>
                      <a:pt x="4663" y="284"/>
                    </a:cubicBezTo>
                    <a:lnTo>
                      <a:pt x="4190" y="756"/>
                    </a:lnTo>
                    <a:cubicBezTo>
                      <a:pt x="4143" y="819"/>
                      <a:pt x="4056" y="851"/>
                      <a:pt x="3966" y="851"/>
                    </a:cubicBezTo>
                    <a:cubicBezTo>
                      <a:pt x="3875" y="851"/>
                      <a:pt x="3781" y="819"/>
                      <a:pt x="3718" y="756"/>
                    </a:cubicBezTo>
                    <a:lnTo>
                      <a:pt x="299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47" name="Google Shape;10101;p74"/>
            <p:cNvGrpSpPr/>
            <p:nvPr/>
          </p:nvGrpSpPr>
          <p:grpSpPr>
            <a:xfrm>
              <a:off x="11859078" y="5555346"/>
              <a:ext cx="466003" cy="432208"/>
              <a:chOff x="-62511900" y="4129100"/>
              <a:chExt cx="304050" cy="282000"/>
            </a:xfrm>
            <a:grpFill/>
          </p:grpSpPr>
          <p:sp>
            <p:nvSpPr>
              <p:cNvPr id="648" name="Google Shape;10102;p74"/>
              <p:cNvSpPr/>
              <p:nvPr/>
            </p:nvSpPr>
            <p:spPr>
              <a:xfrm>
                <a:off x="-62414225" y="4203925"/>
                <a:ext cx="206375" cy="207175"/>
              </a:xfrm>
              <a:custGeom>
                <a:avLst/>
                <a:gdLst/>
                <a:ahLst/>
                <a:cxnLst/>
                <a:rect l="l" t="t" r="r" b="b"/>
                <a:pathLst>
                  <a:path w="8255" h="8287" extrusionOk="0">
                    <a:moveTo>
                      <a:pt x="4128" y="1229"/>
                    </a:moveTo>
                    <a:cubicBezTo>
                      <a:pt x="4348" y="1229"/>
                      <a:pt x="4506" y="1418"/>
                      <a:pt x="4506" y="1670"/>
                    </a:cubicBezTo>
                    <a:lnTo>
                      <a:pt x="4506" y="1922"/>
                    </a:lnTo>
                    <a:cubicBezTo>
                      <a:pt x="4978" y="2080"/>
                      <a:pt x="5356" y="2552"/>
                      <a:pt x="5356" y="3119"/>
                    </a:cubicBezTo>
                    <a:cubicBezTo>
                      <a:pt x="5356" y="3340"/>
                      <a:pt x="5136" y="3498"/>
                      <a:pt x="4947" y="3498"/>
                    </a:cubicBezTo>
                    <a:cubicBezTo>
                      <a:pt x="4726" y="3498"/>
                      <a:pt x="4506" y="3308"/>
                      <a:pt x="4506" y="3119"/>
                    </a:cubicBezTo>
                    <a:cubicBezTo>
                      <a:pt x="4506" y="2867"/>
                      <a:pt x="4317" y="2710"/>
                      <a:pt x="4128" y="2710"/>
                    </a:cubicBezTo>
                    <a:cubicBezTo>
                      <a:pt x="3939" y="2710"/>
                      <a:pt x="3687" y="2930"/>
                      <a:pt x="3687" y="3119"/>
                    </a:cubicBezTo>
                    <a:cubicBezTo>
                      <a:pt x="3718" y="3340"/>
                      <a:pt x="4033" y="3592"/>
                      <a:pt x="4411" y="3813"/>
                    </a:cubicBezTo>
                    <a:cubicBezTo>
                      <a:pt x="4821" y="4128"/>
                      <a:pt x="5388" y="4537"/>
                      <a:pt x="5388" y="5199"/>
                    </a:cubicBezTo>
                    <a:cubicBezTo>
                      <a:pt x="5388" y="5766"/>
                      <a:pt x="5041" y="6175"/>
                      <a:pt x="4569" y="6396"/>
                    </a:cubicBezTo>
                    <a:lnTo>
                      <a:pt x="4569" y="6648"/>
                    </a:lnTo>
                    <a:cubicBezTo>
                      <a:pt x="4569" y="6900"/>
                      <a:pt x="4348" y="7089"/>
                      <a:pt x="4159" y="7089"/>
                    </a:cubicBezTo>
                    <a:cubicBezTo>
                      <a:pt x="3970" y="7089"/>
                      <a:pt x="3718" y="6900"/>
                      <a:pt x="3718" y="6648"/>
                    </a:cubicBezTo>
                    <a:lnTo>
                      <a:pt x="3718" y="6396"/>
                    </a:lnTo>
                    <a:cubicBezTo>
                      <a:pt x="3245" y="6238"/>
                      <a:pt x="2899" y="5766"/>
                      <a:pt x="2899" y="5199"/>
                    </a:cubicBezTo>
                    <a:cubicBezTo>
                      <a:pt x="2899" y="4978"/>
                      <a:pt x="3088" y="4821"/>
                      <a:pt x="3308" y="4821"/>
                    </a:cubicBezTo>
                    <a:cubicBezTo>
                      <a:pt x="3498" y="4821"/>
                      <a:pt x="3687" y="5010"/>
                      <a:pt x="3687" y="5199"/>
                    </a:cubicBezTo>
                    <a:cubicBezTo>
                      <a:pt x="3687" y="5451"/>
                      <a:pt x="3876" y="5608"/>
                      <a:pt x="4128" y="5608"/>
                    </a:cubicBezTo>
                    <a:cubicBezTo>
                      <a:pt x="4348" y="5608"/>
                      <a:pt x="4506" y="5388"/>
                      <a:pt x="4506" y="5199"/>
                    </a:cubicBezTo>
                    <a:cubicBezTo>
                      <a:pt x="4506" y="4978"/>
                      <a:pt x="4191" y="4726"/>
                      <a:pt x="3844" y="4506"/>
                    </a:cubicBezTo>
                    <a:cubicBezTo>
                      <a:pt x="3403" y="4191"/>
                      <a:pt x="2867" y="3781"/>
                      <a:pt x="2867" y="3119"/>
                    </a:cubicBezTo>
                    <a:cubicBezTo>
                      <a:pt x="2867" y="2552"/>
                      <a:pt x="3214" y="2143"/>
                      <a:pt x="3687" y="1922"/>
                    </a:cubicBezTo>
                    <a:lnTo>
                      <a:pt x="3687" y="1670"/>
                    </a:lnTo>
                    <a:cubicBezTo>
                      <a:pt x="3687" y="1418"/>
                      <a:pt x="3876" y="1229"/>
                      <a:pt x="4128" y="1229"/>
                    </a:cubicBezTo>
                    <a:close/>
                    <a:moveTo>
                      <a:pt x="4128" y="0"/>
                    </a:moveTo>
                    <a:cubicBezTo>
                      <a:pt x="1828" y="0"/>
                      <a:pt x="0" y="1859"/>
                      <a:pt x="0" y="4128"/>
                    </a:cubicBezTo>
                    <a:cubicBezTo>
                      <a:pt x="0" y="6427"/>
                      <a:pt x="1828" y="8286"/>
                      <a:pt x="4128" y="8286"/>
                    </a:cubicBezTo>
                    <a:cubicBezTo>
                      <a:pt x="6396" y="8286"/>
                      <a:pt x="8255" y="6427"/>
                      <a:pt x="8255" y="4128"/>
                    </a:cubicBezTo>
                    <a:cubicBezTo>
                      <a:pt x="8255" y="1859"/>
                      <a:pt x="6396" y="0"/>
                      <a:pt x="41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49" name="Google Shape;10103;p74"/>
              <p:cNvSpPr/>
              <p:nvPr/>
            </p:nvSpPr>
            <p:spPr>
              <a:xfrm>
                <a:off x="-62511100" y="4129100"/>
                <a:ext cx="159900" cy="74850"/>
              </a:xfrm>
              <a:custGeom>
                <a:avLst/>
                <a:gdLst/>
                <a:ahLst/>
                <a:cxnLst/>
                <a:rect l="l" t="t" r="r" b="b"/>
                <a:pathLst>
                  <a:path w="6396" h="2994" extrusionOk="0">
                    <a:moveTo>
                      <a:pt x="3214" y="1"/>
                    </a:moveTo>
                    <a:cubicBezTo>
                      <a:pt x="1450" y="1"/>
                      <a:pt x="0" y="662"/>
                      <a:pt x="0" y="1513"/>
                    </a:cubicBezTo>
                    <a:cubicBezTo>
                      <a:pt x="0" y="2332"/>
                      <a:pt x="1450" y="2993"/>
                      <a:pt x="3214" y="2993"/>
                    </a:cubicBezTo>
                    <a:cubicBezTo>
                      <a:pt x="4947" y="2993"/>
                      <a:pt x="6396" y="2332"/>
                      <a:pt x="6396" y="1513"/>
                    </a:cubicBezTo>
                    <a:cubicBezTo>
                      <a:pt x="6396" y="662"/>
                      <a:pt x="4947" y="1"/>
                      <a:pt x="321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50" name="Google Shape;10104;p74"/>
              <p:cNvSpPr/>
              <p:nvPr/>
            </p:nvSpPr>
            <p:spPr>
              <a:xfrm>
                <a:off x="-62511100" y="4207075"/>
                <a:ext cx="110275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2395" extrusionOk="0">
                    <a:moveTo>
                      <a:pt x="0" y="0"/>
                    </a:moveTo>
                    <a:lnTo>
                      <a:pt x="0" y="1135"/>
                    </a:lnTo>
                    <a:cubicBezTo>
                      <a:pt x="0" y="1450"/>
                      <a:pt x="347" y="1765"/>
                      <a:pt x="882" y="2017"/>
                    </a:cubicBezTo>
                    <a:cubicBezTo>
                      <a:pt x="1355" y="2237"/>
                      <a:pt x="2332" y="2395"/>
                      <a:pt x="3151" y="2395"/>
                    </a:cubicBezTo>
                    <a:lnTo>
                      <a:pt x="3308" y="2395"/>
                    </a:lnTo>
                    <a:cubicBezTo>
                      <a:pt x="3560" y="1733"/>
                      <a:pt x="3907" y="1135"/>
                      <a:pt x="4411" y="631"/>
                    </a:cubicBezTo>
                    <a:lnTo>
                      <a:pt x="4411" y="631"/>
                    </a:lnTo>
                    <a:cubicBezTo>
                      <a:pt x="4033" y="694"/>
                      <a:pt x="3623" y="757"/>
                      <a:pt x="3182" y="757"/>
                    </a:cubicBezTo>
                    <a:cubicBezTo>
                      <a:pt x="2363" y="757"/>
                      <a:pt x="1261" y="599"/>
                      <a:pt x="567" y="316"/>
                    </a:cubicBezTo>
                    <a:cubicBezTo>
                      <a:pt x="347" y="221"/>
                      <a:pt x="158" y="1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51" name="Google Shape;10105;p74"/>
              <p:cNvSpPr/>
              <p:nvPr/>
            </p:nvSpPr>
            <p:spPr>
              <a:xfrm>
                <a:off x="-62511100" y="4329950"/>
                <a:ext cx="106350" cy="59875"/>
              </a:xfrm>
              <a:custGeom>
                <a:avLst/>
                <a:gdLst/>
                <a:ahLst/>
                <a:cxnLst/>
                <a:rect l="l" t="t" r="r" b="b"/>
                <a:pathLst>
                  <a:path w="4254" h="2395" extrusionOk="0">
                    <a:moveTo>
                      <a:pt x="0" y="0"/>
                    </a:moveTo>
                    <a:lnTo>
                      <a:pt x="0" y="1197"/>
                    </a:lnTo>
                    <a:cubicBezTo>
                      <a:pt x="0" y="1701"/>
                      <a:pt x="1355" y="2395"/>
                      <a:pt x="3182" y="2395"/>
                    </a:cubicBezTo>
                    <a:cubicBezTo>
                      <a:pt x="3560" y="2395"/>
                      <a:pt x="3907" y="2363"/>
                      <a:pt x="4254" y="2332"/>
                    </a:cubicBezTo>
                    <a:cubicBezTo>
                      <a:pt x="3875" y="1859"/>
                      <a:pt x="3560" y="1355"/>
                      <a:pt x="3340" y="756"/>
                    </a:cubicBezTo>
                    <a:lnTo>
                      <a:pt x="3182" y="756"/>
                    </a:lnTo>
                    <a:cubicBezTo>
                      <a:pt x="2363" y="756"/>
                      <a:pt x="1261" y="599"/>
                      <a:pt x="567" y="315"/>
                    </a:cubicBezTo>
                    <a:cubicBezTo>
                      <a:pt x="347" y="252"/>
                      <a:pt x="158" y="12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52" name="Google Shape;10106;p74"/>
              <p:cNvSpPr/>
              <p:nvPr/>
            </p:nvSpPr>
            <p:spPr>
              <a:xfrm>
                <a:off x="-62511900" y="4268500"/>
                <a:ext cx="78000" cy="60675"/>
              </a:xfrm>
              <a:custGeom>
                <a:avLst/>
                <a:gdLst/>
                <a:ahLst/>
                <a:cxnLst/>
                <a:rect l="l" t="t" r="r" b="b"/>
                <a:pathLst>
                  <a:path w="3120" h="2427" extrusionOk="0">
                    <a:moveTo>
                      <a:pt x="1" y="1"/>
                    </a:moveTo>
                    <a:lnTo>
                      <a:pt x="1" y="1167"/>
                    </a:lnTo>
                    <a:lnTo>
                      <a:pt x="32" y="1167"/>
                    </a:lnTo>
                    <a:cubicBezTo>
                      <a:pt x="32" y="1482"/>
                      <a:pt x="379" y="1797"/>
                      <a:pt x="914" y="2017"/>
                    </a:cubicBezTo>
                    <a:cubicBezTo>
                      <a:pt x="1387" y="2238"/>
                      <a:pt x="2332" y="2395"/>
                      <a:pt x="3120" y="2427"/>
                    </a:cubicBezTo>
                    <a:cubicBezTo>
                      <a:pt x="3057" y="2143"/>
                      <a:pt x="3025" y="1860"/>
                      <a:pt x="3025" y="1608"/>
                    </a:cubicBezTo>
                    <a:cubicBezTo>
                      <a:pt x="3025" y="1324"/>
                      <a:pt x="3088" y="1041"/>
                      <a:pt x="3120" y="757"/>
                    </a:cubicBezTo>
                    <a:cubicBezTo>
                      <a:pt x="2332" y="757"/>
                      <a:pt x="1230" y="599"/>
                      <a:pt x="536" y="316"/>
                    </a:cubicBezTo>
                    <a:cubicBezTo>
                      <a:pt x="347" y="253"/>
                      <a:pt x="158" y="127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657" name="Google Shape;10125;p74"/>
            <p:cNvGrpSpPr/>
            <p:nvPr/>
          </p:nvGrpSpPr>
          <p:grpSpPr>
            <a:xfrm>
              <a:off x="10823979" y="1752179"/>
              <a:ext cx="633089" cy="634693"/>
              <a:chOff x="-64044600" y="3360375"/>
              <a:chExt cx="315850" cy="316650"/>
            </a:xfrm>
            <a:grpFill/>
          </p:grpSpPr>
          <p:sp>
            <p:nvSpPr>
              <p:cNvPr id="658" name="Google Shape;10126;p74"/>
              <p:cNvSpPr/>
              <p:nvPr/>
            </p:nvSpPr>
            <p:spPr>
              <a:xfrm>
                <a:off x="-63980025" y="3532875"/>
                <a:ext cx="185900" cy="1441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5766" extrusionOk="0">
                    <a:moveTo>
                      <a:pt x="410" y="0"/>
                    </a:moveTo>
                    <a:cubicBezTo>
                      <a:pt x="158" y="0"/>
                      <a:pt x="1" y="189"/>
                      <a:pt x="1" y="410"/>
                    </a:cubicBezTo>
                    <a:cubicBezTo>
                      <a:pt x="1" y="662"/>
                      <a:pt x="190" y="820"/>
                      <a:pt x="410" y="820"/>
                    </a:cubicBezTo>
                    <a:lnTo>
                      <a:pt x="883" y="820"/>
                    </a:lnTo>
                    <a:lnTo>
                      <a:pt x="1670" y="5419"/>
                    </a:lnTo>
                    <a:cubicBezTo>
                      <a:pt x="1702" y="5608"/>
                      <a:pt x="1859" y="5766"/>
                      <a:pt x="2048" y="5766"/>
                    </a:cubicBezTo>
                    <a:lnTo>
                      <a:pt x="5356" y="5766"/>
                    </a:lnTo>
                    <a:cubicBezTo>
                      <a:pt x="5545" y="5766"/>
                      <a:pt x="5766" y="5608"/>
                      <a:pt x="5766" y="5419"/>
                    </a:cubicBezTo>
                    <a:lnTo>
                      <a:pt x="6554" y="820"/>
                    </a:lnTo>
                    <a:lnTo>
                      <a:pt x="7026" y="820"/>
                    </a:lnTo>
                    <a:cubicBezTo>
                      <a:pt x="7247" y="820"/>
                      <a:pt x="7404" y="630"/>
                      <a:pt x="7404" y="410"/>
                    </a:cubicBezTo>
                    <a:cubicBezTo>
                      <a:pt x="7436" y="189"/>
                      <a:pt x="7247" y="0"/>
                      <a:pt x="70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59" name="Google Shape;10127;p74"/>
              <p:cNvSpPr/>
              <p:nvPr/>
            </p:nvSpPr>
            <p:spPr>
              <a:xfrm>
                <a:off x="-64044600" y="3360375"/>
                <a:ext cx="315850" cy="152825"/>
              </a:xfrm>
              <a:custGeom>
                <a:avLst/>
                <a:gdLst/>
                <a:ahLst/>
                <a:cxnLst/>
                <a:rect l="l" t="t" r="r" b="b"/>
                <a:pathLst>
                  <a:path w="12634" h="6113" extrusionOk="0">
                    <a:moveTo>
                      <a:pt x="378" y="1"/>
                    </a:moveTo>
                    <a:cubicBezTo>
                      <a:pt x="158" y="1"/>
                      <a:pt x="0" y="190"/>
                      <a:pt x="0" y="442"/>
                    </a:cubicBezTo>
                    <a:lnTo>
                      <a:pt x="0" y="5672"/>
                    </a:lnTo>
                    <a:cubicBezTo>
                      <a:pt x="0" y="5892"/>
                      <a:pt x="189" y="6113"/>
                      <a:pt x="378" y="6113"/>
                    </a:cubicBezTo>
                    <a:lnTo>
                      <a:pt x="3088" y="6113"/>
                    </a:lnTo>
                    <a:cubicBezTo>
                      <a:pt x="3245" y="5514"/>
                      <a:pt x="3560" y="4947"/>
                      <a:pt x="4001" y="4569"/>
                    </a:cubicBezTo>
                    <a:cubicBezTo>
                      <a:pt x="3875" y="4285"/>
                      <a:pt x="3812" y="3970"/>
                      <a:pt x="3812" y="3624"/>
                    </a:cubicBezTo>
                    <a:cubicBezTo>
                      <a:pt x="3812" y="2238"/>
                      <a:pt x="4915" y="1135"/>
                      <a:pt x="6301" y="1135"/>
                    </a:cubicBezTo>
                    <a:cubicBezTo>
                      <a:pt x="7656" y="1135"/>
                      <a:pt x="8759" y="2238"/>
                      <a:pt x="8759" y="3624"/>
                    </a:cubicBezTo>
                    <a:cubicBezTo>
                      <a:pt x="8759" y="3939"/>
                      <a:pt x="8696" y="4254"/>
                      <a:pt x="8570" y="4569"/>
                    </a:cubicBezTo>
                    <a:cubicBezTo>
                      <a:pt x="9011" y="5010"/>
                      <a:pt x="9326" y="5514"/>
                      <a:pt x="9483" y="6113"/>
                    </a:cubicBezTo>
                    <a:lnTo>
                      <a:pt x="12193" y="6113"/>
                    </a:lnTo>
                    <a:cubicBezTo>
                      <a:pt x="12445" y="6113"/>
                      <a:pt x="12602" y="5892"/>
                      <a:pt x="12602" y="5672"/>
                    </a:cubicBezTo>
                    <a:lnTo>
                      <a:pt x="12602" y="442"/>
                    </a:lnTo>
                    <a:cubicBezTo>
                      <a:pt x="12634" y="190"/>
                      <a:pt x="12445" y="1"/>
                      <a:pt x="1222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660" name="Google Shape;10128;p74"/>
              <p:cNvSpPr/>
              <p:nvPr/>
            </p:nvSpPr>
            <p:spPr>
              <a:xfrm>
                <a:off x="-63945375" y="3408425"/>
                <a:ext cx="117375" cy="103200"/>
              </a:xfrm>
              <a:custGeom>
                <a:avLst/>
                <a:gdLst/>
                <a:ahLst/>
                <a:cxnLst/>
                <a:rect l="l" t="t" r="r" b="b"/>
                <a:pathLst>
                  <a:path w="4695" h="4128" extrusionOk="0">
                    <a:moveTo>
                      <a:pt x="2364" y="1"/>
                    </a:moveTo>
                    <a:cubicBezTo>
                      <a:pt x="1450" y="1"/>
                      <a:pt x="694" y="757"/>
                      <a:pt x="694" y="1670"/>
                    </a:cubicBezTo>
                    <a:cubicBezTo>
                      <a:pt x="694" y="2080"/>
                      <a:pt x="851" y="2489"/>
                      <a:pt x="1167" y="2805"/>
                    </a:cubicBezTo>
                    <a:cubicBezTo>
                      <a:pt x="599" y="3120"/>
                      <a:pt x="190" y="3592"/>
                      <a:pt x="1" y="4128"/>
                    </a:cubicBezTo>
                    <a:lnTo>
                      <a:pt x="4695" y="4128"/>
                    </a:lnTo>
                    <a:cubicBezTo>
                      <a:pt x="4475" y="3561"/>
                      <a:pt x="4065" y="3088"/>
                      <a:pt x="3529" y="2805"/>
                    </a:cubicBezTo>
                    <a:cubicBezTo>
                      <a:pt x="3813" y="2489"/>
                      <a:pt x="4002" y="2080"/>
                      <a:pt x="4002" y="1670"/>
                    </a:cubicBezTo>
                    <a:cubicBezTo>
                      <a:pt x="4002" y="757"/>
                      <a:pt x="3277" y="1"/>
                      <a:pt x="236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72503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30386" y="124702"/>
            <a:ext cx="8679898" cy="543185"/>
          </a:xfrm>
        </p:spPr>
        <p:txBody>
          <a:bodyPr/>
          <a:lstStyle/>
          <a:p>
            <a:r>
              <a:rPr lang="en-US" sz="4800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6295509" y="3369518"/>
            <a:ext cx="187282" cy="583229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6773768" y="3436854"/>
            <a:ext cx="449288" cy="44855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8190367" y="3486042"/>
            <a:ext cx="433895" cy="350185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8234289" y="4387110"/>
            <a:ext cx="498092" cy="36502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3138976" y="3416941"/>
            <a:ext cx="488381" cy="48838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5003404" y="4227352"/>
            <a:ext cx="411494" cy="529157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/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5631481" y="4355127"/>
            <a:ext cx="431039" cy="426524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3847655" y="4275685"/>
            <a:ext cx="296552" cy="428429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6265996" y="4307386"/>
            <a:ext cx="386912" cy="428429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7561147" y="4333710"/>
            <a:ext cx="423999" cy="43472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3746681" y="3514832"/>
            <a:ext cx="521466" cy="353213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3288876" y="4161204"/>
            <a:ext cx="268285" cy="657390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6820425" y="4333709"/>
            <a:ext cx="491581" cy="38865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5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4424338" y="4314273"/>
            <a:ext cx="404708" cy="408089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7514032" y="3429336"/>
            <a:ext cx="385358" cy="463593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/>
          </a:p>
        </p:txBody>
      </p:sp>
      <p:grpSp>
        <p:nvGrpSpPr>
          <p:cNvPr id="116" name="Google Shape;6783;p88"/>
          <p:cNvGrpSpPr/>
          <p:nvPr/>
        </p:nvGrpSpPr>
        <p:grpSpPr>
          <a:xfrm>
            <a:off x="8211049" y="926483"/>
            <a:ext cx="425141" cy="424850"/>
            <a:chOff x="-34004625" y="3585850"/>
            <a:chExt cx="292225" cy="292025"/>
          </a:xfrm>
          <a:solidFill>
            <a:srgbClr val="67BB8C"/>
          </a:solidFill>
        </p:grpSpPr>
        <p:sp>
          <p:nvSpPr>
            <p:cNvPr id="117" name="Google Shape;6784;p88"/>
            <p:cNvSpPr/>
            <p:nvPr/>
          </p:nvSpPr>
          <p:spPr>
            <a:xfrm>
              <a:off x="-33832150" y="3585850"/>
              <a:ext cx="103200" cy="154200"/>
            </a:xfrm>
            <a:custGeom>
              <a:avLst/>
              <a:gdLst/>
              <a:ahLst/>
              <a:cxnLst/>
              <a:rect l="l" t="t" r="r" b="b"/>
              <a:pathLst>
                <a:path w="4128" h="6168" extrusionOk="0">
                  <a:moveTo>
                    <a:pt x="2426" y="1"/>
                  </a:moveTo>
                  <a:cubicBezTo>
                    <a:pt x="2286" y="1"/>
                    <a:pt x="2136" y="77"/>
                    <a:pt x="2112" y="244"/>
                  </a:cubicBezTo>
                  <a:lnTo>
                    <a:pt x="64" y="5064"/>
                  </a:lnTo>
                  <a:cubicBezTo>
                    <a:pt x="1" y="5222"/>
                    <a:pt x="64" y="5474"/>
                    <a:pt x="253" y="5506"/>
                  </a:cubicBezTo>
                  <a:cubicBezTo>
                    <a:pt x="295" y="5531"/>
                    <a:pt x="342" y="5543"/>
                    <a:pt x="389" y="5543"/>
                  </a:cubicBezTo>
                  <a:cubicBezTo>
                    <a:pt x="517" y="5543"/>
                    <a:pt x="648" y="5455"/>
                    <a:pt x="694" y="5317"/>
                  </a:cubicBezTo>
                  <a:lnTo>
                    <a:pt x="1261" y="4025"/>
                  </a:lnTo>
                  <a:cubicBezTo>
                    <a:pt x="1419" y="4088"/>
                    <a:pt x="1576" y="4119"/>
                    <a:pt x="1765" y="4119"/>
                  </a:cubicBezTo>
                  <a:cubicBezTo>
                    <a:pt x="1891" y="4119"/>
                    <a:pt x="1986" y="4088"/>
                    <a:pt x="2112" y="4056"/>
                  </a:cubicBezTo>
                  <a:lnTo>
                    <a:pt x="2112" y="4844"/>
                  </a:lnTo>
                  <a:cubicBezTo>
                    <a:pt x="1450" y="4970"/>
                    <a:pt x="946" y="5506"/>
                    <a:pt x="789" y="6167"/>
                  </a:cubicBezTo>
                  <a:lnTo>
                    <a:pt x="4128" y="6167"/>
                  </a:lnTo>
                  <a:cubicBezTo>
                    <a:pt x="4002" y="5506"/>
                    <a:pt x="3466" y="5001"/>
                    <a:pt x="2773" y="4844"/>
                  </a:cubicBezTo>
                  <a:lnTo>
                    <a:pt x="2773" y="3143"/>
                  </a:lnTo>
                  <a:cubicBezTo>
                    <a:pt x="2773" y="2670"/>
                    <a:pt x="2458" y="2324"/>
                    <a:pt x="2080" y="2166"/>
                  </a:cubicBezTo>
                  <a:lnTo>
                    <a:pt x="2773" y="496"/>
                  </a:lnTo>
                  <a:cubicBezTo>
                    <a:pt x="2773" y="307"/>
                    <a:pt x="2710" y="118"/>
                    <a:pt x="2553" y="24"/>
                  </a:cubicBezTo>
                  <a:cubicBezTo>
                    <a:pt x="2515" y="8"/>
                    <a:pt x="2471" y="1"/>
                    <a:pt x="24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18" name="Google Shape;6785;p88"/>
            <p:cNvSpPr/>
            <p:nvPr/>
          </p:nvSpPr>
          <p:spPr>
            <a:xfrm>
              <a:off x="-34004625" y="3690400"/>
              <a:ext cx="155175" cy="187475"/>
            </a:xfrm>
            <a:custGeom>
              <a:avLst/>
              <a:gdLst/>
              <a:ahLst/>
              <a:cxnLst/>
              <a:rect l="l" t="t" r="r" b="b"/>
              <a:pathLst>
                <a:path w="6207" h="7499" extrusionOk="0">
                  <a:moveTo>
                    <a:pt x="693" y="0"/>
                  </a:moveTo>
                  <a:cubicBezTo>
                    <a:pt x="315" y="0"/>
                    <a:pt x="0" y="315"/>
                    <a:pt x="0" y="662"/>
                  </a:cubicBezTo>
                  <a:lnTo>
                    <a:pt x="0" y="6490"/>
                  </a:lnTo>
                  <a:cubicBezTo>
                    <a:pt x="32" y="7026"/>
                    <a:pt x="504" y="7498"/>
                    <a:pt x="1103" y="7498"/>
                  </a:cubicBezTo>
                  <a:lnTo>
                    <a:pt x="6207" y="7498"/>
                  </a:lnTo>
                  <a:lnTo>
                    <a:pt x="6207" y="5797"/>
                  </a:lnTo>
                  <a:cubicBezTo>
                    <a:pt x="6207" y="5608"/>
                    <a:pt x="6049" y="5451"/>
                    <a:pt x="5860" y="5451"/>
                  </a:cubicBezTo>
                  <a:lnTo>
                    <a:pt x="1765" y="5451"/>
                  </a:lnTo>
                  <a:cubicBezTo>
                    <a:pt x="1576" y="5451"/>
                    <a:pt x="1418" y="5293"/>
                    <a:pt x="1418" y="5104"/>
                  </a:cubicBezTo>
                  <a:lnTo>
                    <a:pt x="1418" y="662"/>
                  </a:lnTo>
                  <a:cubicBezTo>
                    <a:pt x="1418" y="252"/>
                    <a:pt x="1103" y="0"/>
                    <a:pt x="6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19" name="Google Shape;6786;p88"/>
            <p:cNvSpPr/>
            <p:nvPr/>
          </p:nvSpPr>
          <p:spPr>
            <a:xfrm>
              <a:off x="-33936100" y="36210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1"/>
                  </a:cubicBezTo>
                  <a:cubicBezTo>
                    <a:pt x="0" y="1576"/>
                    <a:pt x="473" y="2049"/>
                    <a:pt x="1040" y="2049"/>
                  </a:cubicBezTo>
                  <a:cubicBezTo>
                    <a:pt x="1576" y="2049"/>
                    <a:pt x="2048" y="1576"/>
                    <a:pt x="2048" y="1041"/>
                  </a:cubicBezTo>
                  <a:cubicBezTo>
                    <a:pt x="2048" y="473"/>
                    <a:pt x="1607" y="1"/>
                    <a:pt x="104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20" name="Google Shape;6787;p88"/>
            <p:cNvSpPr/>
            <p:nvPr/>
          </p:nvSpPr>
          <p:spPr>
            <a:xfrm>
              <a:off x="-33952650" y="3690125"/>
              <a:ext cx="155975" cy="186950"/>
            </a:xfrm>
            <a:custGeom>
              <a:avLst/>
              <a:gdLst/>
              <a:ahLst/>
              <a:cxnLst/>
              <a:rect l="l" t="t" r="r" b="b"/>
              <a:pathLst>
                <a:path w="6239" h="7478" extrusionOk="0">
                  <a:moveTo>
                    <a:pt x="1641" y="1"/>
                  </a:moveTo>
                  <a:cubicBezTo>
                    <a:pt x="1242" y="1"/>
                    <a:pt x="819" y="205"/>
                    <a:pt x="568" y="484"/>
                  </a:cubicBezTo>
                  <a:cubicBezTo>
                    <a:pt x="190" y="799"/>
                    <a:pt x="1" y="1209"/>
                    <a:pt x="1" y="1681"/>
                  </a:cubicBezTo>
                  <a:lnTo>
                    <a:pt x="1" y="4769"/>
                  </a:lnTo>
                  <a:lnTo>
                    <a:pt x="2679" y="4769"/>
                  </a:lnTo>
                  <a:cubicBezTo>
                    <a:pt x="2521" y="4359"/>
                    <a:pt x="2175" y="4107"/>
                    <a:pt x="1702" y="4107"/>
                  </a:cubicBezTo>
                  <a:lnTo>
                    <a:pt x="1040" y="4107"/>
                  </a:lnTo>
                  <a:cubicBezTo>
                    <a:pt x="820" y="4107"/>
                    <a:pt x="662" y="3949"/>
                    <a:pt x="662" y="3729"/>
                  </a:cubicBezTo>
                  <a:lnTo>
                    <a:pt x="662" y="2374"/>
                  </a:lnTo>
                  <a:cubicBezTo>
                    <a:pt x="662" y="2154"/>
                    <a:pt x="820" y="1996"/>
                    <a:pt x="1040" y="1996"/>
                  </a:cubicBezTo>
                  <a:cubicBezTo>
                    <a:pt x="1229" y="1996"/>
                    <a:pt x="1387" y="2154"/>
                    <a:pt x="1387" y="2374"/>
                  </a:cubicBezTo>
                  <a:lnTo>
                    <a:pt x="1387" y="3382"/>
                  </a:lnTo>
                  <a:lnTo>
                    <a:pt x="1733" y="3382"/>
                  </a:lnTo>
                  <a:cubicBezTo>
                    <a:pt x="2553" y="3382"/>
                    <a:pt x="3277" y="3981"/>
                    <a:pt x="3435" y="4769"/>
                  </a:cubicBezTo>
                  <a:lnTo>
                    <a:pt x="3813" y="4769"/>
                  </a:lnTo>
                  <a:cubicBezTo>
                    <a:pt x="4380" y="4769"/>
                    <a:pt x="4852" y="5241"/>
                    <a:pt x="4852" y="5777"/>
                  </a:cubicBezTo>
                  <a:lnTo>
                    <a:pt x="4852" y="7478"/>
                  </a:lnTo>
                  <a:lnTo>
                    <a:pt x="6239" y="7478"/>
                  </a:lnTo>
                  <a:lnTo>
                    <a:pt x="6239" y="5084"/>
                  </a:lnTo>
                  <a:cubicBezTo>
                    <a:pt x="6176" y="4580"/>
                    <a:pt x="5703" y="4107"/>
                    <a:pt x="5168" y="4107"/>
                  </a:cubicBezTo>
                  <a:lnTo>
                    <a:pt x="3781" y="4107"/>
                  </a:lnTo>
                  <a:cubicBezTo>
                    <a:pt x="3592" y="4107"/>
                    <a:pt x="3435" y="3949"/>
                    <a:pt x="3435" y="3729"/>
                  </a:cubicBezTo>
                  <a:lnTo>
                    <a:pt x="3435" y="1807"/>
                  </a:lnTo>
                  <a:cubicBezTo>
                    <a:pt x="3435" y="862"/>
                    <a:pt x="2710" y="43"/>
                    <a:pt x="1796" y="11"/>
                  </a:cubicBezTo>
                  <a:cubicBezTo>
                    <a:pt x="1745" y="4"/>
                    <a:pt x="1694" y="1"/>
                    <a:pt x="16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21" name="Google Shape;6788;p88"/>
            <p:cNvSpPr/>
            <p:nvPr/>
          </p:nvSpPr>
          <p:spPr>
            <a:xfrm>
              <a:off x="-33849475" y="3758125"/>
              <a:ext cx="137075" cy="33100"/>
            </a:xfrm>
            <a:custGeom>
              <a:avLst/>
              <a:gdLst/>
              <a:ahLst/>
              <a:cxnLst/>
              <a:rect l="l" t="t" r="r" b="b"/>
              <a:pathLst>
                <a:path w="5483" h="1324" extrusionOk="0">
                  <a:moveTo>
                    <a:pt x="1" y="1"/>
                  </a:moveTo>
                  <a:lnTo>
                    <a:pt x="1" y="662"/>
                  </a:lnTo>
                  <a:lnTo>
                    <a:pt x="1041" y="662"/>
                  </a:lnTo>
                  <a:cubicBezTo>
                    <a:pt x="1576" y="662"/>
                    <a:pt x="2080" y="946"/>
                    <a:pt x="2395" y="1324"/>
                  </a:cubicBezTo>
                  <a:lnTo>
                    <a:pt x="5136" y="1324"/>
                  </a:lnTo>
                  <a:cubicBezTo>
                    <a:pt x="5325" y="1324"/>
                    <a:pt x="5483" y="1166"/>
                    <a:pt x="5483" y="977"/>
                  </a:cubicBezTo>
                  <a:lnTo>
                    <a:pt x="5483" y="316"/>
                  </a:lnTo>
                  <a:cubicBezTo>
                    <a:pt x="5483" y="158"/>
                    <a:pt x="5325" y="1"/>
                    <a:pt x="51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133" name="Google Shape;6800;p88"/>
          <p:cNvGrpSpPr/>
          <p:nvPr/>
        </p:nvGrpSpPr>
        <p:grpSpPr>
          <a:xfrm>
            <a:off x="7495164" y="1728545"/>
            <a:ext cx="414065" cy="412966"/>
            <a:chOff x="-30345325" y="3184750"/>
            <a:chExt cx="292225" cy="291450"/>
          </a:xfrm>
          <a:solidFill>
            <a:srgbClr val="67BB8C"/>
          </a:solidFill>
        </p:grpSpPr>
        <p:sp>
          <p:nvSpPr>
            <p:cNvPr id="134" name="Google Shape;6801;p88"/>
            <p:cNvSpPr/>
            <p:nvPr/>
          </p:nvSpPr>
          <p:spPr>
            <a:xfrm>
              <a:off x="-30328000" y="3184750"/>
              <a:ext cx="258375" cy="120950"/>
            </a:xfrm>
            <a:custGeom>
              <a:avLst/>
              <a:gdLst/>
              <a:ahLst/>
              <a:cxnLst/>
              <a:rect l="l" t="t" r="r" b="b"/>
              <a:pathLst>
                <a:path w="10335" h="483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lnTo>
                    <a:pt x="1" y="2458"/>
                  </a:lnTo>
                  <a:cubicBezTo>
                    <a:pt x="1" y="2993"/>
                    <a:pt x="473" y="3466"/>
                    <a:pt x="1040" y="3466"/>
                  </a:cubicBezTo>
                  <a:lnTo>
                    <a:pt x="2048" y="3466"/>
                  </a:lnTo>
                  <a:lnTo>
                    <a:pt x="2048" y="4505"/>
                  </a:lnTo>
                  <a:cubicBezTo>
                    <a:pt x="2048" y="4663"/>
                    <a:pt x="2143" y="4757"/>
                    <a:pt x="2269" y="4820"/>
                  </a:cubicBezTo>
                  <a:cubicBezTo>
                    <a:pt x="2300" y="4831"/>
                    <a:pt x="2339" y="4838"/>
                    <a:pt x="2380" y="4838"/>
                  </a:cubicBezTo>
                  <a:cubicBezTo>
                    <a:pt x="2461" y="4838"/>
                    <a:pt x="2552" y="4810"/>
                    <a:pt x="2615" y="4726"/>
                  </a:cubicBezTo>
                  <a:lnTo>
                    <a:pt x="3876" y="3466"/>
                  </a:lnTo>
                  <a:lnTo>
                    <a:pt x="6365" y="3466"/>
                  </a:lnTo>
                  <a:lnTo>
                    <a:pt x="7625" y="4726"/>
                  </a:lnTo>
                  <a:cubicBezTo>
                    <a:pt x="7688" y="4810"/>
                    <a:pt x="7765" y="4838"/>
                    <a:pt x="7846" y="4838"/>
                  </a:cubicBezTo>
                  <a:cubicBezTo>
                    <a:pt x="7887" y="4838"/>
                    <a:pt x="7929" y="4831"/>
                    <a:pt x="7971" y="4820"/>
                  </a:cubicBezTo>
                  <a:cubicBezTo>
                    <a:pt x="8097" y="4789"/>
                    <a:pt x="8160" y="4631"/>
                    <a:pt x="8160" y="4505"/>
                  </a:cubicBezTo>
                  <a:lnTo>
                    <a:pt x="8160" y="3466"/>
                  </a:lnTo>
                  <a:lnTo>
                    <a:pt x="9231" y="3466"/>
                  </a:lnTo>
                  <a:cubicBezTo>
                    <a:pt x="9862" y="3466"/>
                    <a:pt x="10334" y="2993"/>
                    <a:pt x="10334" y="2458"/>
                  </a:cubicBezTo>
                  <a:lnTo>
                    <a:pt x="10334" y="1071"/>
                  </a:lnTo>
                  <a:cubicBezTo>
                    <a:pt x="10334" y="536"/>
                    <a:pt x="9862" y="0"/>
                    <a:pt x="92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5" name="Google Shape;6802;p88"/>
            <p:cNvSpPr/>
            <p:nvPr/>
          </p:nvSpPr>
          <p:spPr>
            <a:xfrm>
              <a:off x="-30310675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599" y="1"/>
                    <a:pt x="1" y="631"/>
                    <a:pt x="1" y="1387"/>
                  </a:cubicBezTo>
                  <a:cubicBezTo>
                    <a:pt x="1" y="2143"/>
                    <a:pt x="599" y="2773"/>
                    <a:pt x="1387" y="2773"/>
                  </a:cubicBezTo>
                  <a:cubicBezTo>
                    <a:pt x="2143" y="2773"/>
                    <a:pt x="2742" y="2143"/>
                    <a:pt x="2742" y="1387"/>
                  </a:cubicBezTo>
                  <a:cubicBezTo>
                    <a:pt x="2742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6" name="Google Shape;6803;p88"/>
            <p:cNvSpPr/>
            <p:nvPr/>
          </p:nvSpPr>
          <p:spPr>
            <a:xfrm>
              <a:off x="-30345325" y="3408425"/>
              <a:ext cx="137075" cy="67775"/>
            </a:xfrm>
            <a:custGeom>
              <a:avLst/>
              <a:gdLst/>
              <a:ahLst/>
              <a:cxnLst/>
              <a:rect l="l" t="t" r="r" b="b"/>
              <a:pathLst>
                <a:path w="5483" h="2711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32"/>
                  </a:cubicBezTo>
                  <a:cubicBezTo>
                    <a:pt x="0" y="2521"/>
                    <a:pt x="158" y="2710"/>
                    <a:pt x="378" y="2710"/>
                  </a:cubicBezTo>
                  <a:lnTo>
                    <a:pt x="5104" y="2710"/>
                  </a:lnTo>
                  <a:cubicBezTo>
                    <a:pt x="5325" y="2710"/>
                    <a:pt x="5482" y="2521"/>
                    <a:pt x="5482" y="2332"/>
                  </a:cubicBezTo>
                  <a:cubicBezTo>
                    <a:pt x="5262" y="977"/>
                    <a:pt x="4128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7" name="Google Shape;6804;p88"/>
            <p:cNvSpPr/>
            <p:nvPr/>
          </p:nvSpPr>
          <p:spPr>
            <a:xfrm>
              <a:off x="-30156300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87" y="2773"/>
                  </a:cubicBezTo>
                  <a:cubicBezTo>
                    <a:pt x="2111" y="2773"/>
                    <a:pt x="2742" y="2143"/>
                    <a:pt x="2742" y="1387"/>
                  </a:cubicBezTo>
                  <a:cubicBezTo>
                    <a:pt x="2742" y="631"/>
                    <a:pt x="2111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38" name="Google Shape;6805;p88"/>
            <p:cNvSpPr/>
            <p:nvPr/>
          </p:nvSpPr>
          <p:spPr>
            <a:xfrm>
              <a:off x="-30190950" y="3408425"/>
              <a:ext cx="137850" cy="67775"/>
            </a:xfrm>
            <a:custGeom>
              <a:avLst/>
              <a:gdLst/>
              <a:ahLst/>
              <a:cxnLst/>
              <a:rect l="l" t="t" r="r" b="b"/>
              <a:pathLst>
                <a:path w="5514" h="2711" extrusionOk="0">
                  <a:moveTo>
                    <a:pt x="2773" y="1"/>
                  </a:moveTo>
                  <a:cubicBezTo>
                    <a:pt x="1387" y="1"/>
                    <a:pt x="252" y="1040"/>
                    <a:pt x="32" y="2332"/>
                  </a:cubicBezTo>
                  <a:cubicBezTo>
                    <a:pt x="0" y="2521"/>
                    <a:pt x="158" y="2710"/>
                    <a:pt x="410" y="2710"/>
                  </a:cubicBezTo>
                  <a:lnTo>
                    <a:pt x="5167" y="2710"/>
                  </a:lnTo>
                  <a:cubicBezTo>
                    <a:pt x="5356" y="2710"/>
                    <a:pt x="5514" y="2521"/>
                    <a:pt x="5514" y="2332"/>
                  </a:cubicBezTo>
                  <a:cubicBezTo>
                    <a:pt x="5293" y="977"/>
                    <a:pt x="4128" y="1"/>
                    <a:pt x="27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199" name="Google Shape;6866;p88"/>
          <p:cNvGrpSpPr/>
          <p:nvPr/>
        </p:nvGrpSpPr>
        <p:grpSpPr>
          <a:xfrm>
            <a:off x="4435183" y="3483023"/>
            <a:ext cx="381641" cy="422300"/>
            <a:chOff x="-30354000" y="3569100"/>
            <a:chExt cx="292250" cy="292225"/>
          </a:xfrm>
          <a:solidFill>
            <a:srgbClr val="67BB8C"/>
          </a:solidFill>
        </p:grpSpPr>
        <p:sp>
          <p:nvSpPr>
            <p:cNvPr id="200" name="Google Shape;6867;p88"/>
            <p:cNvSpPr/>
            <p:nvPr/>
          </p:nvSpPr>
          <p:spPr>
            <a:xfrm>
              <a:off x="-30354000" y="3604550"/>
              <a:ext cx="137875" cy="256000"/>
            </a:xfrm>
            <a:custGeom>
              <a:avLst/>
              <a:gdLst/>
              <a:ahLst/>
              <a:cxnLst/>
              <a:rect l="l" t="t" r="r" b="b"/>
              <a:pathLst>
                <a:path w="5515" h="10240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lnTo>
                    <a:pt x="1" y="4411"/>
                  </a:lnTo>
                  <a:cubicBezTo>
                    <a:pt x="1" y="4632"/>
                    <a:pt x="64" y="4884"/>
                    <a:pt x="190" y="5073"/>
                  </a:cubicBezTo>
                  <a:lnTo>
                    <a:pt x="1639" y="7467"/>
                  </a:lnTo>
                  <a:cubicBezTo>
                    <a:pt x="1891" y="7877"/>
                    <a:pt x="2049" y="8097"/>
                    <a:pt x="2049" y="8538"/>
                  </a:cubicBezTo>
                  <a:lnTo>
                    <a:pt x="2049" y="9861"/>
                  </a:lnTo>
                  <a:cubicBezTo>
                    <a:pt x="2049" y="10082"/>
                    <a:pt x="2206" y="10239"/>
                    <a:pt x="2395" y="10239"/>
                  </a:cubicBezTo>
                  <a:lnTo>
                    <a:pt x="5514" y="10239"/>
                  </a:lnTo>
                  <a:lnTo>
                    <a:pt x="5514" y="6364"/>
                  </a:lnTo>
                  <a:cubicBezTo>
                    <a:pt x="5514" y="5986"/>
                    <a:pt x="5357" y="5671"/>
                    <a:pt x="5168" y="5419"/>
                  </a:cubicBezTo>
                  <a:cubicBezTo>
                    <a:pt x="5167" y="5420"/>
                    <a:pt x="5165" y="5421"/>
                    <a:pt x="5163" y="5421"/>
                  </a:cubicBezTo>
                  <a:cubicBezTo>
                    <a:pt x="5042" y="5421"/>
                    <a:pt x="3214" y="3623"/>
                    <a:pt x="3183" y="3592"/>
                  </a:cubicBezTo>
                  <a:cubicBezTo>
                    <a:pt x="3041" y="3432"/>
                    <a:pt x="2828" y="3332"/>
                    <a:pt x="2613" y="3332"/>
                  </a:cubicBezTo>
                  <a:cubicBezTo>
                    <a:pt x="2448" y="3332"/>
                    <a:pt x="2280" y="3392"/>
                    <a:pt x="2143" y="3529"/>
                  </a:cubicBezTo>
                  <a:cubicBezTo>
                    <a:pt x="1891" y="3812"/>
                    <a:pt x="1923" y="4285"/>
                    <a:pt x="2112" y="4442"/>
                  </a:cubicBezTo>
                  <a:lnTo>
                    <a:pt x="3970" y="6301"/>
                  </a:lnTo>
                  <a:cubicBezTo>
                    <a:pt x="4097" y="6427"/>
                    <a:pt x="4097" y="6648"/>
                    <a:pt x="3970" y="6774"/>
                  </a:cubicBezTo>
                  <a:cubicBezTo>
                    <a:pt x="3907" y="6821"/>
                    <a:pt x="3821" y="6845"/>
                    <a:pt x="3734" y="6845"/>
                  </a:cubicBezTo>
                  <a:cubicBezTo>
                    <a:pt x="3648" y="6845"/>
                    <a:pt x="3561" y="6821"/>
                    <a:pt x="3498" y="6774"/>
                  </a:cubicBezTo>
                  <a:lnTo>
                    <a:pt x="1639" y="4915"/>
                  </a:lnTo>
                  <a:cubicBezTo>
                    <a:pt x="1450" y="4726"/>
                    <a:pt x="1324" y="4442"/>
                    <a:pt x="1324" y="4190"/>
                  </a:cubicBezTo>
                  <a:lnTo>
                    <a:pt x="1324" y="662"/>
                  </a:lnTo>
                  <a:cubicBezTo>
                    <a:pt x="1324" y="252"/>
                    <a:pt x="1009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1" name="Google Shape;6868;p88"/>
            <p:cNvSpPr/>
            <p:nvPr/>
          </p:nvSpPr>
          <p:spPr>
            <a:xfrm>
              <a:off x="-30198825" y="3604550"/>
              <a:ext cx="137075" cy="256775"/>
            </a:xfrm>
            <a:custGeom>
              <a:avLst/>
              <a:gdLst/>
              <a:ahLst/>
              <a:cxnLst/>
              <a:rect l="l" t="t" r="r" b="b"/>
              <a:pathLst>
                <a:path w="5483" h="10271" extrusionOk="0">
                  <a:moveTo>
                    <a:pt x="4758" y="0"/>
                  </a:moveTo>
                  <a:cubicBezTo>
                    <a:pt x="4380" y="0"/>
                    <a:pt x="4096" y="315"/>
                    <a:pt x="4096" y="662"/>
                  </a:cubicBezTo>
                  <a:lnTo>
                    <a:pt x="4096" y="4190"/>
                  </a:lnTo>
                  <a:cubicBezTo>
                    <a:pt x="4096" y="4474"/>
                    <a:pt x="3970" y="4758"/>
                    <a:pt x="3781" y="4915"/>
                  </a:cubicBezTo>
                  <a:lnTo>
                    <a:pt x="1922" y="6774"/>
                  </a:lnTo>
                  <a:cubicBezTo>
                    <a:pt x="1875" y="6821"/>
                    <a:pt x="1788" y="6845"/>
                    <a:pt x="1698" y="6845"/>
                  </a:cubicBezTo>
                  <a:cubicBezTo>
                    <a:pt x="1607" y="6845"/>
                    <a:pt x="1513" y="6821"/>
                    <a:pt x="1450" y="6774"/>
                  </a:cubicBezTo>
                  <a:cubicBezTo>
                    <a:pt x="1355" y="6648"/>
                    <a:pt x="1355" y="6427"/>
                    <a:pt x="1450" y="6301"/>
                  </a:cubicBezTo>
                  <a:lnTo>
                    <a:pt x="3308" y="4442"/>
                  </a:lnTo>
                  <a:cubicBezTo>
                    <a:pt x="3497" y="4285"/>
                    <a:pt x="3560" y="3812"/>
                    <a:pt x="3277" y="3529"/>
                  </a:cubicBezTo>
                  <a:cubicBezTo>
                    <a:pt x="3140" y="3392"/>
                    <a:pt x="2972" y="3332"/>
                    <a:pt x="2807" y="3332"/>
                  </a:cubicBezTo>
                  <a:cubicBezTo>
                    <a:pt x="2592" y="3332"/>
                    <a:pt x="2379" y="3432"/>
                    <a:pt x="2237" y="3592"/>
                  </a:cubicBezTo>
                  <a:cubicBezTo>
                    <a:pt x="2237" y="3592"/>
                    <a:pt x="347" y="5419"/>
                    <a:pt x="347" y="5482"/>
                  </a:cubicBezTo>
                  <a:cubicBezTo>
                    <a:pt x="158" y="5671"/>
                    <a:pt x="0" y="6018"/>
                    <a:pt x="0" y="6427"/>
                  </a:cubicBezTo>
                  <a:lnTo>
                    <a:pt x="0" y="8129"/>
                  </a:lnTo>
                  <a:lnTo>
                    <a:pt x="0" y="8412"/>
                  </a:lnTo>
                  <a:lnTo>
                    <a:pt x="0" y="10271"/>
                  </a:lnTo>
                  <a:lnTo>
                    <a:pt x="3088" y="10271"/>
                  </a:lnTo>
                  <a:cubicBezTo>
                    <a:pt x="3277" y="10271"/>
                    <a:pt x="3434" y="10113"/>
                    <a:pt x="3434" y="9924"/>
                  </a:cubicBezTo>
                  <a:lnTo>
                    <a:pt x="3434" y="8570"/>
                  </a:lnTo>
                  <a:cubicBezTo>
                    <a:pt x="3434" y="8129"/>
                    <a:pt x="3623" y="7908"/>
                    <a:pt x="3812" y="7530"/>
                  </a:cubicBezTo>
                  <a:lnTo>
                    <a:pt x="5293" y="5104"/>
                  </a:lnTo>
                  <a:cubicBezTo>
                    <a:pt x="5388" y="4915"/>
                    <a:pt x="5482" y="4663"/>
                    <a:pt x="5482" y="4411"/>
                  </a:cubicBezTo>
                  <a:lnTo>
                    <a:pt x="5482" y="662"/>
                  </a:lnTo>
                  <a:cubicBezTo>
                    <a:pt x="5451" y="284"/>
                    <a:pt x="5136" y="0"/>
                    <a:pt x="47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2" name="Google Shape;6869;p88"/>
            <p:cNvSpPr/>
            <p:nvPr/>
          </p:nvSpPr>
          <p:spPr>
            <a:xfrm>
              <a:off x="-30139750" y="3636850"/>
              <a:ext cx="26000" cy="37825"/>
            </a:xfrm>
            <a:custGeom>
              <a:avLst/>
              <a:gdLst/>
              <a:ahLst/>
              <a:cxnLst/>
              <a:rect l="l" t="t" r="r" b="b"/>
              <a:pathLst>
                <a:path w="1040" h="1513" extrusionOk="0">
                  <a:moveTo>
                    <a:pt x="504" y="0"/>
                  </a:moveTo>
                  <a:cubicBezTo>
                    <a:pt x="252" y="32"/>
                    <a:pt x="0" y="284"/>
                    <a:pt x="0" y="567"/>
                  </a:cubicBezTo>
                  <a:lnTo>
                    <a:pt x="0" y="1418"/>
                  </a:lnTo>
                  <a:cubicBezTo>
                    <a:pt x="126" y="1386"/>
                    <a:pt x="252" y="1355"/>
                    <a:pt x="410" y="1355"/>
                  </a:cubicBezTo>
                  <a:cubicBezTo>
                    <a:pt x="630" y="1355"/>
                    <a:pt x="819" y="1386"/>
                    <a:pt x="1040" y="1512"/>
                  </a:cubicBezTo>
                  <a:lnTo>
                    <a:pt x="1040" y="504"/>
                  </a:lnTo>
                  <a:cubicBezTo>
                    <a:pt x="1040" y="252"/>
                    <a:pt x="788" y="0"/>
                    <a:pt x="5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3" name="Google Shape;6870;p88"/>
            <p:cNvSpPr/>
            <p:nvPr/>
          </p:nvSpPr>
          <p:spPr>
            <a:xfrm>
              <a:off x="-30302800" y="3638950"/>
              <a:ext cx="25225" cy="36500"/>
            </a:xfrm>
            <a:custGeom>
              <a:avLst/>
              <a:gdLst/>
              <a:ahLst/>
              <a:cxnLst/>
              <a:rect l="l" t="t" r="r" b="b"/>
              <a:pathLst>
                <a:path w="1009" h="1460" extrusionOk="0">
                  <a:moveTo>
                    <a:pt x="418" y="1"/>
                  </a:moveTo>
                  <a:cubicBezTo>
                    <a:pt x="177" y="1"/>
                    <a:pt x="1" y="229"/>
                    <a:pt x="1" y="483"/>
                  </a:cubicBezTo>
                  <a:lnTo>
                    <a:pt x="1" y="1460"/>
                  </a:lnTo>
                  <a:cubicBezTo>
                    <a:pt x="190" y="1334"/>
                    <a:pt x="379" y="1302"/>
                    <a:pt x="631" y="1302"/>
                  </a:cubicBezTo>
                  <a:cubicBezTo>
                    <a:pt x="725" y="1302"/>
                    <a:pt x="883" y="1334"/>
                    <a:pt x="1009" y="1365"/>
                  </a:cubicBezTo>
                  <a:lnTo>
                    <a:pt x="1009" y="515"/>
                  </a:lnTo>
                  <a:cubicBezTo>
                    <a:pt x="1009" y="231"/>
                    <a:pt x="788" y="11"/>
                    <a:pt x="505" y="11"/>
                  </a:cubicBezTo>
                  <a:cubicBezTo>
                    <a:pt x="475" y="4"/>
                    <a:pt x="446" y="1"/>
                    <a:pt x="4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4" name="Google Shape;6871;p88"/>
            <p:cNvSpPr/>
            <p:nvPr/>
          </p:nvSpPr>
          <p:spPr>
            <a:xfrm>
              <a:off x="-30242925" y="3569100"/>
              <a:ext cx="68525" cy="68550"/>
            </a:xfrm>
            <a:custGeom>
              <a:avLst/>
              <a:gdLst/>
              <a:ahLst/>
              <a:cxnLst/>
              <a:rect l="l" t="t" r="r" b="b"/>
              <a:pathLst>
                <a:path w="2741" h="2742" extrusionOk="0">
                  <a:moveTo>
                    <a:pt x="1386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74"/>
                    <a:pt x="630" y="2742"/>
                    <a:pt x="1386" y="2742"/>
                  </a:cubicBezTo>
                  <a:cubicBezTo>
                    <a:pt x="2111" y="2742"/>
                    <a:pt x="2741" y="2111"/>
                    <a:pt x="2741" y="1387"/>
                  </a:cubicBezTo>
                  <a:cubicBezTo>
                    <a:pt x="2741" y="631"/>
                    <a:pt x="2111" y="1"/>
                    <a:pt x="13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5" name="Google Shape;6872;p88"/>
            <p:cNvSpPr/>
            <p:nvPr/>
          </p:nvSpPr>
          <p:spPr>
            <a:xfrm>
              <a:off x="-30262625" y="3654950"/>
              <a:ext cx="107925" cy="68550"/>
            </a:xfrm>
            <a:custGeom>
              <a:avLst/>
              <a:gdLst/>
              <a:ahLst/>
              <a:cxnLst/>
              <a:rect l="l" t="t" r="r" b="b"/>
              <a:pathLst>
                <a:path w="4317" h="2742" extrusionOk="0">
                  <a:moveTo>
                    <a:pt x="2174" y="1"/>
                  </a:moveTo>
                  <a:cubicBezTo>
                    <a:pt x="1292" y="1"/>
                    <a:pt x="505" y="379"/>
                    <a:pt x="0" y="1040"/>
                  </a:cubicBezTo>
                  <a:lnTo>
                    <a:pt x="32" y="1103"/>
                  </a:lnTo>
                  <a:cubicBezTo>
                    <a:pt x="946" y="1985"/>
                    <a:pt x="1450" y="2458"/>
                    <a:pt x="1702" y="2742"/>
                  </a:cubicBezTo>
                  <a:lnTo>
                    <a:pt x="2647" y="2742"/>
                  </a:lnTo>
                  <a:lnTo>
                    <a:pt x="4254" y="1135"/>
                  </a:lnTo>
                  <a:lnTo>
                    <a:pt x="4317" y="1040"/>
                  </a:lnTo>
                  <a:cubicBezTo>
                    <a:pt x="3813" y="410"/>
                    <a:pt x="3025" y="1"/>
                    <a:pt x="21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90" name="Google Shape;6957;p88"/>
          <p:cNvGrpSpPr/>
          <p:nvPr/>
        </p:nvGrpSpPr>
        <p:grpSpPr>
          <a:xfrm>
            <a:off x="3730946" y="986055"/>
            <a:ext cx="373566" cy="372830"/>
            <a:chOff x="-31094350" y="3194000"/>
            <a:chExt cx="292225" cy="291650"/>
          </a:xfrm>
          <a:solidFill>
            <a:srgbClr val="67BB8C"/>
          </a:solidFill>
        </p:grpSpPr>
        <p:sp>
          <p:nvSpPr>
            <p:cNvPr id="291" name="Google Shape;6958;p88"/>
            <p:cNvSpPr/>
            <p:nvPr/>
          </p:nvSpPr>
          <p:spPr>
            <a:xfrm>
              <a:off x="-31033700" y="3194000"/>
              <a:ext cx="103200" cy="34100"/>
            </a:xfrm>
            <a:custGeom>
              <a:avLst/>
              <a:gdLst/>
              <a:ahLst/>
              <a:cxnLst/>
              <a:rect l="l" t="t" r="r" b="b"/>
              <a:pathLst>
                <a:path w="4128" h="1364" extrusionOk="0">
                  <a:moveTo>
                    <a:pt x="645" y="0"/>
                  </a:moveTo>
                  <a:cubicBezTo>
                    <a:pt x="263" y="0"/>
                    <a:pt x="0" y="296"/>
                    <a:pt x="0" y="670"/>
                  </a:cubicBezTo>
                  <a:lnTo>
                    <a:pt x="0" y="1016"/>
                  </a:lnTo>
                  <a:cubicBezTo>
                    <a:pt x="0" y="1205"/>
                    <a:pt x="158" y="1363"/>
                    <a:pt x="347" y="1363"/>
                  </a:cubicBezTo>
                  <a:lnTo>
                    <a:pt x="3781" y="1363"/>
                  </a:lnTo>
                  <a:cubicBezTo>
                    <a:pt x="3970" y="1363"/>
                    <a:pt x="4127" y="1205"/>
                    <a:pt x="4127" y="1016"/>
                  </a:cubicBezTo>
                  <a:lnTo>
                    <a:pt x="4127" y="670"/>
                  </a:lnTo>
                  <a:cubicBezTo>
                    <a:pt x="4127" y="260"/>
                    <a:pt x="3812" y="8"/>
                    <a:pt x="3466" y="8"/>
                  </a:cubicBezTo>
                  <a:lnTo>
                    <a:pt x="756" y="8"/>
                  </a:lnTo>
                  <a:cubicBezTo>
                    <a:pt x="718" y="3"/>
                    <a:pt x="681" y="0"/>
                    <a:pt x="64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2" name="Google Shape;6959;p88"/>
            <p:cNvSpPr/>
            <p:nvPr/>
          </p:nvSpPr>
          <p:spPr>
            <a:xfrm>
              <a:off x="-31042375" y="3346200"/>
              <a:ext cx="16550" cy="18150"/>
            </a:xfrm>
            <a:custGeom>
              <a:avLst/>
              <a:gdLst/>
              <a:ahLst/>
              <a:cxnLst/>
              <a:rect l="l" t="t" r="r" b="b"/>
              <a:pathLst>
                <a:path w="662" h="726" extrusionOk="0">
                  <a:moveTo>
                    <a:pt x="1" y="1"/>
                  </a:moveTo>
                  <a:lnTo>
                    <a:pt x="1" y="725"/>
                  </a:lnTo>
                  <a:lnTo>
                    <a:pt x="662" y="725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3" name="Google Shape;6960;p88"/>
            <p:cNvSpPr/>
            <p:nvPr/>
          </p:nvSpPr>
          <p:spPr>
            <a:xfrm>
              <a:off x="-31042375" y="327847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1" y="0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4" name="Google Shape;6961;p88"/>
            <p:cNvSpPr/>
            <p:nvPr/>
          </p:nvSpPr>
          <p:spPr>
            <a:xfrm>
              <a:off x="-31042375" y="3416300"/>
              <a:ext cx="16550" cy="16575"/>
            </a:xfrm>
            <a:custGeom>
              <a:avLst/>
              <a:gdLst/>
              <a:ahLst/>
              <a:cxnLst/>
              <a:rect l="l" t="t" r="r" b="b"/>
              <a:pathLst>
                <a:path w="662" h="663" extrusionOk="0">
                  <a:moveTo>
                    <a:pt x="1" y="1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5" name="Google Shape;6962;p88"/>
            <p:cNvSpPr/>
            <p:nvPr/>
          </p:nvSpPr>
          <p:spPr>
            <a:xfrm>
              <a:off x="-31094350" y="3210725"/>
              <a:ext cx="222900" cy="274925"/>
            </a:xfrm>
            <a:custGeom>
              <a:avLst/>
              <a:gdLst/>
              <a:ahLst/>
              <a:cxnLst/>
              <a:rect l="l" t="t" r="r" b="b"/>
              <a:pathLst>
                <a:path w="8916" h="10997" extrusionOk="0">
                  <a:moveTo>
                    <a:pt x="7183" y="2049"/>
                  </a:moveTo>
                  <a:cubicBezTo>
                    <a:pt x="7404" y="2049"/>
                    <a:pt x="7561" y="2206"/>
                    <a:pt x="7561" y="2395"/>
                  </a:cubicBezTo>
                  <a:cubicBezTo>
                    <a:pt x="7561" y="2584"/>
                    <a:pt x="7404" y="2742"/>
                    <a:pt x="7183" y="2742"/>
                  </a:cubicBezTo>
                  <a:lnTo>
                    <a:pt x="4474" y="2742"/>
                  </a:lnTo>
                  <a:cubicBezTo>
                    <a:pt x="4285" y="2742"/>
                    <a:pt x="4127" y="2584"/>
                    <a:pt x="4127" y="2395"/>
                  </a:cubicBezTo>
                  <a:cubicBezTo>
                    <a:pt x="4127" y="2206"/>
                    <a:pt x="4285" y="2049"/>
                    <a:pt x="4474" y="2049"/>
                  </a:cubicBezTo>
                  <a:close/>
                  <a:moveTo>
                    <a:pt x="3151" y="2017"/>
                  </a:moveTo>
                  <a:cubicBezTo>
                    <a:pt x="3340" y="2017"/>
                    <a:pt x="3497" y="2175"/>
                    <a:pt x="3497" y="2364"/>
                  </a:cubicBezTo>
                  <a:lnTo>
                    <a:pt x="3497" y="3750"/>
                  </a:lnTo>
                  <a:cubicBezTo>
                    <a:pt x="3497" y="3939"/>
                    <a:pt x="3340" y="4097"/>
                    <a:pt x="3151" y="4097"/>
                  </a:cubicBezTo>
                  <a:lnTo>
                    <a:pt x="1764" y="4097"/>
                  </a:lnTo>
                  <a:cubicBezTo>
                    <a:pt x="1575" y="4097"/>
                    <a:pt x="1418" y="3939"/>
                    <a:pt x="1418" y="3750"/>
                  </a:cubicBezTo>
                  <a:lnTo>
                    <a:pt x="1418" y="2364"/>
                  </a:lnTo>
                  <a:cubicBezTo>
                    <a:pt x="1418" y="2175"/>
                    <a:pt x="1575" y="2017"/>
                    <a:pt x="1764" y="2017"/>
                  </a:cubicBezTo>
                  <a:close/>
                  <a:moveTo>
                    <a:pt x="5860" y="3372"/>
                  </a:moveTo>
                  <a:cubicBezTo>
                    <a:pt x="6049" y="3372"/>
                    <a:pt x="6207" y="3529"/>
                    <a:pt x="6207" y="3750"/>
                  </a:cubicBezTo>
                  <a:cubicBezTo>
                    <a:pt x="6207" y="3939"/>
                    <a:pt x="6049" y="4097"/>
                    <a:pt x="5860" y="4097"/>
                  </a:cubicBezTo>
                  <a:lnTo>
                    <a:pt x="4474" y="4097"/>
                  </a:lnTo>
                  <a:cubicBezTo>
                    <a:pt x="4285" y="4097"/>
                    <a:pt x="4127" y="3939"/>
                    <a:pt x="4127" y="3750"/>
                  </a:cubicBezTo>
                  <a:cubicBezTo>
                    <a:pt x="4127" y="3529"/>
                    <a:pt x="4285" y="3372"/>
                    <a:pt x="4474" y="3372"/>
                  </a:cubicBezTo>
                  <a:close/>
                  <a:moveTo>
                    <a:pt x="7183" y="4758"/>
                  </a:moveTo>
                  <a:cubicBezTo>
                    <a:pt x="7404" y="4758"/>
                    <a:pt x="7561" y="4916"/>
                    <a:pt x="7561" y="5105"/>
                  </a:cubicBezTo>
                  <a:cubicBezTo>
                    <a:pt x="7561" y="5325"/>
                    <a:pt x="7404" y="5483"/>
                    <a:pt x="7183" y="5483"/>
                  </a:cubicBezTo>
                  <a:lnTo>
                    <a:pt x="4474" y="5483"/>
                  </a:lnTo>
                  <a:cubicBezTo>
                    <a:pt x="4285" y="5483"/>
                    <a:pt x="4127" y="5325"/>
                    <a:pt x="4127" y="5105"/>
                  </a:cubicBezTo>
                  <a:cubicBezTo>
                    <a:pt x="4127" y="4916"/>
                    <a:pt x="4285" y="4758"/>
                    <a:pt x="4474" y="4758"/>
                  </a:cubicBezTo>
                  <a:close/>
                  <a:moveTo>
                    <a:pt x="3151" y="4758"/>
                  </a:moveTo>
                  <a:cubicBezTo>
                    <a:pt x="3340" y="4758"/>
                    <a:pt x="3497" y="4916"/>
                    <a:pt x="3497" y="5105"/>
                  </a:cubicBezTo>
                  <a:lnTo>
                    <a:pt x="3497" y="6491"/>
                  </a:lnTo>
                  <a:cubicBezTo>
                    <a:pt x="3497" y="6680"/>
                    <a:pt x="3340" y="6837"/>
                    <a:pt x="3151" y="6837"/>
                  </a:cubicBezTo>
                  <a:lnTo>
                    <a:pt x="1764" y="6837"/>
                  </a:lnTo>
                  <a:cubicBezTo>
                    <a:pt x="1575" y="6837"/>
                    <a:pt x="1418" y="6680"/>
                    <a:pt x="1418" y="6491"/>
                  </a:cubicBezTo>
                  <a:lnTo>
                    <a:pt x="1418" y="5105"/>
                  </a:lnTo>
                  <a:cubicBezTo>
                    <a:pt x="1418" y="4916"/>
                    <a:pt x="1575" y="4758"/>
                    <a:pt x="1764" y="4758"/>
                  </a:cubicBezTo>
                  <a:close/>
                  <a:moveTo>
                    <a:pt x="5860" y="6144"/>
                  </a:moveTo>
                  <a:cubicBezTo>
                    <a:pt x="6049" y="6144"/>
                    <a:pt x="6207" y="6302"/>
                    <a:pt x="6207" y="6491"/>
                  </a:cubicBezTo>
                  <a:cubicBezTo>
                    <a:pt x="6207" y="6680"/>
                    <a:pt x="6049" y="6837"/>
                    <a:pt x="5860" y="6837"/>
                  </a:cubicBezTo>
                  <a:lnTo>
                    <a:pt x="4474" y="6837"/>
                  </a:lnTo>
                  <a:cubicBezTo>
                    <a:pt x="4285" y="6837"/>
                    <a:pt x="4127" y="6680"/>
                    <a:pt x="4127" y="6491"/>
                  </a:cubicBezTo>
                  <a:cubicBezTo>
                    <a:pt x="4127" y="6302"/>
                    <a:pt x="4285" y="6144"/>
                    <a:pt x="4474" y="6144"/>
                  </a:cubicBezTo>
                  <a:close/>
                  <a:moveTo>
                    <a:pt x="7183" y="7562"/>
                  </a:moveTo>
                  <a:cubicBezTo>
                    <a:pt x="7404" y="7562"/>
                    <a:pt x="7561" y="7720"/>
                    <a:pt x="7561" y="7909"/>
                  </a:cubicBezTo>
                  <a:cubicBezTo>
                    <a:pt x="7561" y="8098"/>
                    <a:pt x="7404" y="8255"/>
                    <a:pt x="7183" y="8255"/>
                  </a:cubicBezTo>
                  <a:lnTo>
                    <a:pt x="4474" y="8255"/>
                  </a:lnTo>
                  <a:cubicBezTo>
                    <a:pt x="4285" y="8255"/>
                    <a:pt x="4127" y="8098"/>
                    <a:pt x="4127" y="7909"/>
                  </a:cubicBezTo>
                  <a:cubicBezTo>
                    <a:pt x="4127" y="7720"/>
                    <a:pt x="4285" y="7562"/>
                    <a:pt x="4474" y="7562"/>
                  </a:cubicBezTo>
                  <a:close/>
                  <a:moveTo>
                    <a:pt x="3151" y="7531"/>
                  </a:moveTo>
                  <a:cubicBezTo>
                    <a:pt x="3340" y="7531"/>
                    <a:pt x="3497" y="7657"/>
                    <a:pt x="3497" y="7877"/>
                  </a:cubicBezTo>
                  <a:lnTo>
                    <a:pt x="3497" y="9232"/>
                  </a:lnTo>
                  <a:cubicBezTo>
                    <a:pt x="3497" y="9452"/>
                    <a:pt x="3340" y="9610"/>
                    <a:pt x="3151" y="9610"/>
                  </a:cubicBezTo>
                  <a:lnTo>
                    <a:pt x="1764" y="9610"/>
                  </a:lnTo>
                  <a:cubicBezTo>
                    <a:pt x="1575" y="9610"/>
                    <a:pt x="1418" y="9452"/>
                    <a:pt x="1418" y="9232"/>
                  </a:cubicBezTo>
                  <a:lnTo>
                    <a:pt x="1418" y="7877"/>
                  </a:lnTo>
                  <a:cubicBezTo>
                    <a:pt x="1418" y="7657"/>
                    <a:pt x="1575" y="7531"/>
                    <a:pt x="1764" y="7531"/>
                  </a:cubicBezTo>
                  <a:close/>
                  <a:moveTo>
                    <a:pt x="5860" y="8885"/>
                  </a:moveTo>
                  <a:cubicBezTo>
                    <a:pt x="6049" y="8885"/>
                    <a:pt x="6207" y="9043"/>
                    <a:pt x="6207" y="9232"/>
                  </a:cubicBezTo>
                  <a:cubicBezTo>
                    <a:pt x="6207" y="9452"/>
                    <a:pt x="6049" y="9610"/>
                    <a:pt x="5860" y="9610"/>
                  </a:cubicBezTo>
                  <a:lnTo>
                    <a:pt x="4474" y="9610"/>
                  </a:lnTo>
                  <a:cubicBezTo>
                    <a:pt x="4285" y="9610"/>
                    <a:pt x="4127" y="9452"/>
                    <a:pt x="4127" y="9232"/>
                  </a:cubicBezTo>
                  <a:cubicBezTo>
                    <a:pt x="4127" y="9043"/>
                    <a:pt x="4285" y="8885"/>
                    <a:pt x="4474" y="8885"/>
                  </a:cubicBezTo>
                  <a:close/>
                  <a:moveTo>
                    <a:pt x="1040" y="1"/>
                  </a:moveTo>
                  <a:cubicBezTo>
                    <a:pt x="504" y="1"/>
                    <a:pt x="0" y="473"/>
                    <a:pt x="0" y="1009"/>
                  </a:cubicBezTo>
                  <a:lnTo>
                    <a:pt x="0" y="9956"/>
                  </a:lnTo>
                  <a:cubicBezTo>
                    <a:pt x="32" y="10524"/>
                    <a:pt x="504" y="10996"/>
                    <a:pt x="1040" y="10996"/>
                  </a:cubicBezTo>
                  <a:lnTo>
                    <a:pt x="7908" y="10996"/>
                  </a:lnTo>
                  <a:cubicBezTo>
                    <a:pt x="8444" y="10996"/>
                    <a:pt x="8916" y="10524"/>
                    <a:pt x="8916" y="9956"/>
                  </a:cubicBezTo>
                  <a:lnTo>
                    <a:pt x="8916" y="1009"/>
                  </a:lnTo>
                  <a:cubicBezTo>
                    <a:pt x="8916" y="473"/>
                    <a:pt x="8444" y="1"/>
                    <a:pt x="7908" y="1"/>
                  </a:cubicBezTo>
                  <a:lnTo>
                    <a:pt x="7183" y="1"/>
                  </a:lnTo>
                  <a:lnTo>
                    <a:pt x="7183" y="347"/>
                  </a:lnTo>
                  <a:cubicBezTo>
                    <a:pt x="7183" y="915"/>
                    <a:pt x="6711" y="1387"/>
                    <a:pt x="6175" y="1387"/>
                  </a:cubicBezTo>
                  <a:lnTo>
                    <a:pt x="2741" y="1387"/>
                  </a:lnTo>
                  <a:cubicBezTo>
                    <a:pt x="2206" y="1387"/>
                    <a:pt x="1733" y="915"/>
                    <a:pt x="1733" y="347"/>
                  </a:cubicBezTo>
                  <a:lnTo>
                    <a:pt x="173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6" name="Google Shape;6963;p88"/>
            <p:cNvSpPr/>
            <p:nvPr/>
          </p:nvSpPr>
          <p:spPr>
            <a:xfrm>
              <a:off x="-30853350" y="3295000"/>
              <a:ext cx="51225" cy="104000"/>
            </a:xfrm>
            <a:custGeom>
              <a:avLst/>
              <a:gdLst/>
              <a:ahLst/>
              <a:cxnLst/>
              <a:rect l="l" t="t" r="r" b="b"/>
              <a:pathLst>
                <a:path w="2049" h="4160" extrusionOk="0">
                  <a:moveTo>
                    <a:pt x="1" y="1"/>
                  </a:moveTo>
                  <a:lnTo>
                    <a:pt x="1" y="4160"/>
                  </a:lnTo>
                  <a:lnTo>
                    <a:pt x="2049" y="4160"/>
                  </a:lnTo>
                  <a:lnTo>
                    <a:pt x="204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7" name="Google Shape;6964;p88"/>
            <p:cNvSpPr/>
            <p:nvPr/>
          </p:nvSpPr>
          <p:spPr>
            <a:xfrm>
              <a:off x="-30853350" y="32272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048"/>
                  </a:lnTo>
                  <a:lnTo>
                    <a:pt x="2049" y="2048"/>
                  </a:lnTo>
                  <a:lnTo>
                    <a:pt x="2049" y="1040"/>
                  </a:ln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8" name="Google Shape;6965;p88"/>
            <p:cNvSpPr/>
            <p:nvPr/>
          </p:nvSpPr>
          <p:spPr>
            <a:xfrm>
              <a:off x="-30851775" y="3416300"/>
              <a:ext cx="46500" cy="51225"/>
            </a:xfrm>
            <a:custGeom>
              <a:avLst/>
              <a:gdLst/>
              <a:ahLst/>
              <a:cxnLst/>
              <a:rect l="l" t="t" r="r" b="b"/>
              <a:pathLst>
                <a:path w="1860" h="2049" extrusionOk="0">
                  <a:moveTo>
                    <a:pt x="1" y="1"/>
                  </a:moveTo>
                  <a:lnTo>
                    <a:pt x="599" y="1796"/>
                  </a:lnTo>
                  <a:cubicBezTo>
                    <a:pt x="694" y="1985"/>
                    <a:pt x="788" y="2048"/>
                    <a:pt x="946" y="2048"/>
                  </a:cubicBezTo>
                  <a:cubicBezTo>
                    <a:pt x="1103" y="2048"/>
                    <a:pt x="1229" y="1985"/>
                    <a:pt x="1261" y="1796"/>
                  </a:cubicBezTo>
                  <a:lnTo>
                    <a:pt x="186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99" name="Google Shape;6966;p88"/>
          <p:cNvGrpSpPr/>
          <p:nvPr/>
        </p:nvGrpSpPr>
        <p:grpSpPr>
          <a:xfrm>
            <a:off x="8189635" y="2558378"/>
            <a:ext cx="453661" cy="454361"/>
            <a:chOff x="-31093575" y="3552550"/>
            <a:chExt cx="291450" cy="291900"/>
          </a:xfrm>
          <a:solidFill>
            <a:srgbClr val="67BB8C"/>
          </a:solidFill>
        </p:grpSpPr>
        <p:sp>
          <p:nvSpPr>
            <p:cNvPr id="300" name="Google Shape;6967;p88"/>
            <p:cNvSpPr/>
            <p:nvPr/>
          </p:nvSpPr>
          <p:spPr>
            <a:xfrm>
              <a:off x="-31011650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01" name="Google Shape;6968;p88"/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9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02" name="Google Shape;6969;p88"/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03" name="Google Shape;6970;p88"/>
            <p:cNvSpPr/>
            <p:nvPr/>
          </p:nvSpPr>
          <p:spPr>
            <a:xfrm>
              <a:off x="-30974650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48" name="Google Shape;6760;p88"/>
          <p:cNvGrpSpPr/>
          <p:nvPr/>
        </p:nvGrpSpPr>
        <p:grpSpPr>
          <a:xfrm>
            <a:off x="3152160" y="935257"/>
            <a:ext cx="374965" cy="450422"/>
            <a:chOff x="-35814600" y="3202075"/>
            <a:chExt cx="242625" cy="291450"/>
          </a:xfrm>
          <a:solidFill>
            <a:srgbClr val="67BB8C"/>
          </a:solidFill>
        </p:grpSpPr>
        <p:sp>
          <p:nvSpPr>
            <p:cNvPr id="49" name="Google Shape;6761;p88"/>
            <p:cNvSpPr/>
            <p:nvPr/>
          </p:nvSpPr>
          <p:spPr>
            <a:xfrm>
              <a:off x="-35814600" y="3202075"/>
              <a:ext cx="51225" cy="202450"/>
            </a:xfrm>
            <a:custGeom>
              <a:avLst/>
              <a:gdLst/>
              <a:ahLst/>
              <a:cxnLst/>
              <a:rect l="l" t="t" r="r" b="b"/>
              <a:pathLst>
                <a:path w="2049" h="8098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8097"/>
                  </a:lnTo>
                  <a:cubicBezTo>
                    <a:pt x="348" y="7782"/>
                    <a:pt x="820" y="7562"/>
                    <a:pt x="1387" y="7562"/>
                  </a:cubicBezTo>
                  <a:lnTo>
                    <a:pt x="2049" y="7562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50" name="Google Shape;6762;p88"/>
            <p:cNvSpPr/>
            <p:nvPr/>
          </p:nvSpPr>
          <p:spPr>
            <a:xfrm>
              <a:off x="-35814600" y="3407650"/>
              <a:ext cx="242625" cy="68550"/>
            </a:xfrm>
            <a:custGeom>
              <a:avLst/>
              <a:gdLst/>
              <a:ahLst/>
              <a:cxnLst/>
              <a:rect l="l" t="t" r="r" b="b"/>
              <a:pathLst>
                <a:path w="9705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cubicBezTo>
                    <a:pt x="1" y="2111"/>
                    <a:pt x="600" y="2741"/>
                    <a:pt x="1356" y="2741"/>
                  </a:cubicBezTo>
                  <a:lnTo>
                    <a:pt x="4758" y="2741"/>
                  </a:lnTo>
                  <a:lnTo>
                    <a:pt x="4758" y="1733"/>
                  </a:lnTo>
                  <a:lnTo>
                    <a:pt x="1702" y="1733"/>
                  </a:lnTo>
                  <a:cubicBezTo>
                    <a:pt x="1513" y="1733"/>
                    <a:pt x="1356" y="1575"/>
                    <a:pt x="1356" y="1355"/>
                  </a:cubicBezTo>
                  <a:cubicBezTo>
                    <a:pt x="1356" y="1166"/>
                    <a:pt x="1513" y="1008"/>
                    <a:pt x="1702" y="1008"/>
                  </a:cubicBezTo>
                  <a:lnTo>
                    <a:pt x="9232" y="1008"/>
                  </a:lnTo>
                  <a:cubicBezTo>
                    <a:pt x="9263" y="851"/>
                    <a:pt x="9326" y="662"/>
                    <a:pt x="9452" y="536"/>
                  </a:cubicBezTo>
                  <a:cubicBezTo>
                    <a:pt x="9704" y="221"/>
                    <a:pt x="9484" y="0"/>
                    <a:pt x="92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51" name="Google Shape;6763;p88"/>
            <p:cNvSpPr/>
            <p:nvPr/>
          </p:nvSpPr>
          <p:spPr>
            <a:xfrm>
              <a:off x="-35627125" y="3450950"/>
              <a:ext cx="55150" cy="25250"/>
            </a:xfrm>
            <a:custGeom>
              <a:avLst/>
              <a:gdLst/>
              <a:ahLst/>
              <a:cxnLst/>
              <a:rect l="l" t="t" r="r" b="b"/>
              <a:pathLst>
                <a:path w="2206" h="1010" extrusionOk="0">
                  <a:moveTo>
                    <a:pt x="0" y="1"/>
                  </a:moveTo>
                  <a:lnTo>
                    <a:pt x="0" y="1009"/>
                  </a:lnTo>
                  <a:lnTo>
                    <a:pt x="1670" y="1009"/>
                  </a:lnTo>
                  <a:cubicBezTo>
                    <a:pt x="1953" y="1009"/>
                    <a:pt x="2205" y="788"/>
                    <a:pt x="1953" y="505"/>
                  </a:cubicBezTo>
                  <a:cubicBezTo>
                    <a:pt x="1827" y="347"/>
                    <a:pt x="1764" y="190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52" name="Google Shape;6764;p88"/>
            <p:cNvSpPr/>
            <p:nvPr/>
          </p:nvSpPr>
          <p:spPr>
            <a:xfrm>
              <a:off x="-35703525" y="3305250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701" y="0"/>
                  </a:moveTo>
                  <a:cubicBezTo>
                    <a:pt x="882" y="0"/>
                    <a:pt x="221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521" y="0"/>
                    <a:pt x="17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53" name="Google Shape;6765;p88"/>
            <p:cNvSpPr/>
            <p:nvPr/>
          </p:nvSpPr>
          <p:spPr>
            <a:xfrm>
              <a:off x="-35677550" y="3254050"/>
              <a:ext cx="33100" cy="33100"/>
            </a:xfrm>
            <a:custGeom>
              <a:avLst/>
              <a:gdLst/>
              <a:ahLst/>
              <a:cxnLst/>
              <a:rect l="l" t="t" r="r" b="b"/>
              <a:pathLst>
                <a:path w="1324" h="1324" extrusionOk="0">
                  <a:moveTo>
                    <a:pt x="662" y="1"/>
                  </a:moveTo>
                  <a:cubicBezTo>
                    <a:pt x="316" y="1"/>
                    <a:pt x="1" y="284"/>
                    <a:pt x="1" y="662"/>
                  </a:cubicBezTo>
                  <a:cubicBezTo>
                    <a:pt x="1" y="1040"/>
                    <a:pt x="316" y="1324"/>
                    <a:pt x="662" y="1324"/>
                  </a:cubicBezTo>
                  <a:cubicBezTo>
                    <a:pt x="1040" y="1324"/>
                    <a:pt x="1324" y="1040"/>
                    <a:pt x="1324" y="662"/>
                  </a:cubicBezTo>
                  <a:cubicBezTo>
                    <a:pt x="1324" y="284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99" name="Google Shape;6766;p88"/>
            <p:cNvSpPr/>
            <p:nvPr/>
          </p:nvSpPr>
          <p:spPr>
            <a:xfrm>
              <a:off x="-35746850" y="3202075"/>
              <a:ext cx="171725" cy="189050"/>
            </a:xfrm>
            <a:custGeom>
              <a:avLst/>
              <a:gdLst/>
              <a:ahLst/>
              <a:cxnLst/>
              <a:rect l="l" t="t" r="r" b="b"/>
              <a:pathLst>
                <a:path w="6869" h="7562" extrusionOk="0">
                  <a:moveTo>
                    <a:pt x="3434" y="1355"/>
                  </a:moveTo>
                  <a:cubicBezTo>
                    <a:pt x="4191" y="1355"/>
                    <a:pt x="4821" y="1985"/>
                    <a:pt x="4821" y="2741"/>
                  </a:cubicBezTo>
                  <a:cubicBezTo>
                    <a:pt x="4821" y="3088"/>
                    <a:pt x="4663" y="3403"/>
                    <a:pt x="4474" y="3655"/>
                  </a:cubicBezTo>
                  <a:cubicBezTo>
                    <a:pt x="5293" y="4033"/>
                    <a:pt x="5829" y="4852"/>
                    <a:pt x="5829" y="5829"/>
                  </a:cubicBezTo>
                  <a:cubicBezTo>
                    <a:pt x="5829" y="6018"/>
                    <a:pt x="5671" y="6175"/>
                    <a:pt x="5482" y="6175"/>
                  </a:cubicBezTo>
                  <a:lnTo>
                    <a:pt x="1387" y="6175"/>
                  </a:lnTo>
                  <a:cubicBezTo>
                    <a:pt x="1198" y="6175"/>
                    <a:pt x="1040" y="6018"/>
                    <a:pt x="1040" y="5829"/>
                  </a:cubicBezTo>
                  <a:cubicBezTo>
                    <a:pt x="1040" y="4852"/>
                    <a:pt x="1576" y="4033"/>
                    <a:pt x="2426" y="3655"/>
                  </a:cubicBezTo>
                  <a:cubicBezTo>
                    <a:pt x="2174" y="3403"/>
                    <a:pt x="2048" y="3088"/>
                    <a:pt x="2048" y="2741"/>
                  </a:cubicBezTo>
                  <a:cubicBezTo>
                    <a:pt x="2048" y="1985"/>
                    <a:pt x="2678" y="1355"/>
                    <a:pt x="3434" y="1355"/>
                  </a:cubicBezTo>
                  <a:close/>
                  <a:moveTo>
                    <a:pt x="0" y="0"/>
                  </a:moveTo>
                  <a:lnTo>
                    <a:pt x="0" y="7562"/>
                  </a:lnTo>
                  <a:lnTo>
                    <a:pt x="6868" y="7562"/>
                  </a:lnTo>
                  <a:lnTo>
                    <a:pt x="6868" y="1009"/>
                  </a:lnTo>
                  <a:cubicBezTo>
                    <a:pt x="6868" y="473"/>
                    <a:pt x="6396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00" name="Google Shape;6767;p88"/>
            <p:cNvSpPr/>
            <p:nvPr/>
          </p:nvSpPr>
          <p:spPr>
            <a:xfrm>
              <a:off x="-35677550" y="3450950"/>
              <a:ext cx="34675" cy="42575"/>
            </a:xfrm>
            <a:custGeom>
              <a:avLst/>
              <a:gdLst/>
              <a:ahLst/>
              <a:cxnLst/>
              <a:rect l="l" t="t" r="r" b="b"/>
              <a:pathLst>
                <a:path w="1387" h="1703" extrusionOk="0">
                  <a:moveTo>
                    <a:pt x="1" y="1"/>
                  </a:moveTo>
                  <a:lnTo>
                    <a:pt x="1" y="1702"/>
                  </a:lnTo>
                  <a:lnTo>
                    <a:pt x="505" y="1387"/>
                  </a:lnTo>
                  <a:cubicBezTo>
                    <a:pt x="536" y="1324"/>
                    <a:pt x="631" y="1324"/>
                    <a:pt x="694" y="1324"/>
                  </a:cubicBezTo>
                  <a:cubicBezTo>
                    <a:pt x="711" y="1316"/>
                    <a:pt x="725" y="1312"/>
                    <a:pt x="739" y="1312"/>
                  </a:cubicBezTo>
                  <a:cubicBezTo>
                    <a:pt x="776" y="1312"/>
                    <a:pt x="805" y="1341"/>
                    <a:pt x="851" y="1387"/>
                  </a:cubicBezTo>
                  <a:lnTo>
                    <a:pt x="1387" y="1702"/>
                  </a:lnTo>
                  <a:lnTo>
                    <a:pt x="13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110" name="Google Shape;6777;p88"/>
          <p:cNvGrpSpPr/>
          <p:nvPr/>
        </p:nvGrpSpPr>
        <p:grpSpPr>
          <a:xfrm>
            <a:off x="6127723" y="908463"/>
            <a:ext cx="450421" cy="450422"/>
            <a:chOff x="-34003850" y="3227275"/>
            <a:chExt cx="291450" cy="291450"/>
          </a:xfrm>
          <a:solidFill>
            <a:srgbClr val="67BB8C"/>
          </a:solidFill>
        </p:grpSpPr>
        <p:sp>
          <p:nvSpPr>
            <p:cNvPr id="111" name="Google Shape;6778;p88"/>
            <p:cNvSpPr/>
            <p:nvPr/>
          </p:nvSpPr>
          <p:spPr>
            <a:xfrm>
              <a:off x="-33852625" y="3313925"/>
              <a:ext cx="128425" cy="49625"/>
            </a:xfrm>
            <a:custGeom>
              <a:avLst/>
              <a:gdLst/>
              <a:ahLst/>
              <a:cxnLst/>
              <a:rect l="l" t="t" r="r" b="b"/>
              <a:pathLst>
                <a:path w="5137" h="1985" extrusionOk="0">
                  <a:moveTo>
                    <a:pt x="473" y="0"/>
                  </a:moveTo>
                  <a:cubicBezTo>
                    <a:pt x="316" y="0"/>
                    <a:pt x="158" y="32"/>
                    <a:pt x="1" y="126"/>
                  </a:cubicBezTo>
                  <a:lnTo>
                    <a:pt x="2521" y="1985"/>
                  </a:lnTo>
                  <a:lnTo>
                    <a:pt x="5136" y="158"/>
                  </a:lnTo>
                  <a:cubicBezTo>
                    <a:pt x="4979" y="32"/>
                    <a:pt x="4790" y="0"/>
                    <a:pt x="456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12" name="Google Shape;6779;p88"/>
            <p:cNvSpPr/>
            <p:nvPr/>
          </p:nvSpPr>
          <p:spPr>
            <a:xfrm>
              <a:off x="-33866000" y="3328875"/>
              <a:ext cx="153600" cy="103200"/>
            </a:xfrm>
            <a:custGeom>
              <a:avLst/>
              <a:gdLst/>
              <a:ahLst/>
              <a:cxnLst/>
              <a:rect l="l" t="t" r="r" b="b"/>
              <a:pathLst>
                <a:path w="6144" h="4128" extrusionOk="0">
                  <a:moveTo>
                    <a:pt x="63" y="1"/>
                  </a:moveTo>
                  <a:cubicBezTo>
                    <a:pt x="32" y="127"/>
                    <a:pt x="0" y="284"/>
                    <a:pt x="0" y="379"/>
                  </a:cubicBezTo>
                  <a:lnTo>
                    <a:pt x="0" y="3120"/>
                  </a:lnTo>
                  <a:cubicBezTo>
                    <a:pt x="0" y="3655"/>
                    <a:pt x="473" y="4128"/>
                    <a:pt x="1040" y="4128"/>
                  </a:cubicBezTo>
                  <a:lnTo>
                    <a:pt x="5136" y="4128"/>
                  </a:lnTo>
                  <a:cubicBezTo>
                    <a:pt x="5671" y="4128"/>
                    <a:pt x="6144" y="3655"/>
                    <a:pt x="6144" y="3120"/>
                  </a:cubicBezTo>
                  <a:lnTo>
                    <a:pt x="6144" y="379"/>
                  </a:lnTo>
                  <a:cubicBezTo>
                    <a:pt x="6144" y="284"/>
                    <a:pt x="6112" y="190"/>
                    <a:pt x="6112" y="64"/>
                  </a:cubicBezTo>
                  <a:lnTo>
                    <a:pt x="3277" y="2048"/>
                  </a:lnTo>
                  <a:cubicBezTo>
                    <a:pt x="3214" y="2080"/>
                    <a:pt x="3151" y="2080"/>
                    <a:pt x="3056" y="2080"/>
                  </a:cubicBezTo>
                  <a:cubicBezTo>
                    <a:pt x="2993" y="2080"/>
                    <a:pt x="2962" y="2080"/>
                    <a:pt x="2867" y="2048"/>
                  </a:cubicBezTo>
                  <a:lnTo>
                    <a:pt x="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13" name="Google Shape;6780;p88"/>
            <p:cNvSpPr/>
            <p:nvPr/>
          </p:nvSpPr>
          <p:spPr>
            <a:xfrm>
              <a:off x="-34003850" y="3279250"/>
              <a:ext cx="189050" cy="188275"/>
            </a:xfrm>
            <a:custGeom>
              <a:avLst/>
              <a:gdLst/>
              <a:ahLst/>
              <a:cxnLst/>
              <a:rect l="l" t="t" r="r" b="b"/>
              <a:pathLst>
                <a:path w="7562" h="7531" extrusionOk="0">
                  <a:moveTo>
                    <a:pt x="3781" y="2017"/>
                  </a:moveTo>
                  <a:cubicBezTo>
                    <a:pt x="3970" y="2017"/>
                    <a:pt x="4128" y="2175"/>
                    <a:pt x="4128" y="2364"/>
                  </a:cubicBezTo>
                  <a:cubicBezTo>
                    <a:pt x="4128" y="2584"/>
                    <a:pt x="3970" y="2742"/>
                    <a:pt x="3781" y="2742"/>
                  </a:cubicBezTo>
                  <a:lnTo>
                    <a:pt x="1702" y="2742"/>
                  </a:lnTo>
                  <a:cubicBezTo>
                    <a:pt x="1482" y="2742"/>
                    <a:pt x="1324" y="2584"/>
                    <a:pt x="1324" y="2364"/>
                  </a:cubicBezTo>
                  <a:cubicBezTo>
                    <a:pt x="1324" y="2175"/>
                    <a:pt x="1482" y="2017"/>
                    <a:pt x="1702" y="2017"/>
                  </a:cubicBezTo>
                  <a:close/>
                  <a:moveTo>
                    <a:pt x="3057" y="3403"/>
                  </a:moveTo>
                  <a:cubicBezTo>
                    <a:pt x="3277" y="3403"/>
                    <a:pt x="3435" y="3561"/>
                    <a:pt x="3435" y="3750"/>
                  </a:cubicBezTo>
                  <a:cubicBezTo>
                    <a:pt x="3466" y="3939"/>
                    <a:pt x="3277" y="4096"/>
                    <a:pt x="3057" y="4096"/>
                  </a:cubicBezTo>
                  <a:lnTo>
                    <a:pt x="1702" y="4096"/>
                  </a:lnTo>
                  <a:cubicBezTo>
                    <a:pt x="1482" y="4096"/>
                    <a:pt x="1324" y="3939"/>
                    <a:pt x="1324" y="3750"/>
                  </a:cubicBezTo>
                  <a:cubicBezTo>
                    <a:pt x="1324" y="3561"/>
                    <a:pt x="1482" y="3403"/>
                    <a:pt x="1702" y="3403"/>
                  </a:cubicBezTo>
                  <a:close/>
                  <a:moveTo>
                    <a:pt x="2395" y="4790"/>
                  </a:moveTo>
                  <a:cubicBezTo>
                    <a:pt x="2584" y="4790"/>
                    <a:pt x="2742" y="4947"/>
                    <a:pt x="2742" y="5136"/>
                  </a:cubicBezTo>
                  <a:cubicBezTo>
                    <a:pt x="2742" y="5325"/>
                    <a:pt x="2584" y="5483"/>
                    <a:pt x="2395" y="5483"/>
                  </a:cubicBezTo>
                  <a:lnTo>
                    <a:pt x="1702" y="5483"/>
                  </a:lnTo>
                  <a:cubicBezTo>
                    <a:pt x="1482" y="5483"/>
                    <a:pt x="1324" y="5325"/>
                    <a:pt x="1324" y="5136"/>
                  </a:cubicBezTo>
                  <a:cubicBezTo>
                    <a:pt x="1324" y="4947"/>
                    <a:pt x="1482" y="4790"/>
                    <a:pt x="1702" y="4790"/>
                  </a:cubicBezTo>
                  <a:close/>
                  <a:moveTo>
                    <a:pt x="1" y="1"/>
                  </a:moveTo>
                  <a:lnTo>
                    <a:pt x="1" y="7530"/>
                  </a:lnTo>
                  <a:lnTo>
                    <a:pt x="7562" y="7530"/>
                  </a:lnTo>
                  <a:lnTo>
                    <a:pt x="7562" y="6837"/>
                  </a:lnTo>
                  <a:lnTo>
                    <a:pt x="6522" y="6837"/>
                  </a:lnTo>
                  <a:cubicBezTo>
                    <a:pt x="5577" y="6837"/>
                    <a:pt x="4853" y="6081"/>
                    <a:pt x="4853" y="5136"/>
                  </a:cubicBezTo>
                  <a:lnTo>
                    <a:pt x="4853" y="2395"/>
                  </a:lnTo>
                  <a:cubicBezTo>
                    <a:pt x="4853" y="1450"/>
                    <a:pt x="5577" y="725"/>
                    <a:pt x="6522" y="725"/>
                  </a:cubicBezTo>
                  <a:lnTo>
                    <a:pt x="7562" y="725"/>
                  </a:lnTo>
                  <a:lnTo>
                    <a:pt x="756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14" name="Google Shape;6781;p88"/>
            <p:cNvSpPr/>
            <p:nvPr/>
          </p:nvSpPr>
          <p:spPr>
            <a:xfrm>
              <a:off x="-34003850" y="3227275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387"/>
                  </a:lnTo>
                  <a:lnTo>
                    <a:pt x="7562" y="1387"/>
                  </a:lnTo>
                  <a:lnTo>
                    <a:pt x="7562" y="1040"/>
                  </a:lnTo>
                  <a:cubicBezTo>
                    <a:pt x="7562" y="473"/>
                    <a:pt x="7089" y="1"/>
                    <a:pt x="65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15" name="Google Shape;6782;p88"/>
            <p:cNvSpPr/>
            <p:nvPr/>
          </p:nvSpPr>
          <p:spPr>
            <a:xfrm>
              <a:off x="-34003850" y="3484050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5"/>
                    <a:pt x="442" y="1386"/>
                    <a:pt x="1009" y="1386"/>
                  </a:cubicBezTo>
                  <a:lnTo>
                    <a:pt x="6522" y="1386"/>
                  </a:lnTo>
                  <a:cubicBezTo>
                    <a:pt x="7089" y="1386"/>
                    <a:pt x="7562" y="914"/>
                    <a:pt x="7562" y="347"/>
                  </a:cubicBezTo>
                  <a:lnTo>
                    <a:pt x="75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160" name="Google Shape;6827;p88"/>
          <p:cNvGrpSpPr/>
          <p:nvPr/>
        </p:nvGrpSpPr>
        <p:grpSpPr>
          <a:xfrm>
            <a:off x="6694940" y="916355"/>
            <a:ext cx="455290" cy="449186"/>
            <a:chOff x="-33645475" y="3228075"/>
            <a:chExt cx="294600" cy="290650"/>
          </a:xfrm>
          <a:solidFill>
            <a:srgbClr val="67BB8C"/>
          </a:solidFill>
        </p:grpSpPr>
        <p:sp>
          <p:nvSpPr>
            <p:cNvPr id="161" name="Google Shape;6828;p88"/>
            <p:cNvSpPr/>
            <p:nvPr/>
          </p:nvSpPr>
          <p:spPr>
            <a:xfrm>
              <a:off x="-33456450" y="3261925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09" y="694"/>
                  </a:lnTo>
                  <a:cubicBezTo>
                    <a:pt x="1576" y="694"/>
                    <a:pt x="2049" y="1166"/>
                    <a:pt x="2049" y="1733"/>
                  </a:cubicBezTo>
                  <a:lnTo>
                    <a:pt x="2049" y="2269"/>
                  </a:lnTo>
                  <a:lnTo>
                    <a:pt x="1923" y="2175"/>
                  </a:lnTo>
                  <a:cubicBezTo>
                    <a:pt x="1860" y="2112"/>
                    <a:pt x="1773" y="2080"/>
                    <a:pt x="1686" y="2080"/>
                  </a:cubicBezTo>
                  <a:cubicBezTo>
                    <a:pt x="1600" y="2080"/>
                    <a:pt x="1513" y="2112"/>
                    <a:pt x="1450" y="2175"/>
                  </a:cubicBezTo>
                  <a:cubicBezTo>
                    <a:pt x="1324" y="2269"/>
                    <a:pt x="1324" y="2521"/>
                    <a:pt x="1450" y="2647"/>
                  </a:cubicBezTo>
                  <a:lnTo>
                    <a:pt x="2112" y="3309"/>
                  </a:lnTo>
                  <a:cubicBezTo>
                    <a:pt x="2175" y="3372"/>
                    <a:pt x="2269" y="3403"/>
                    <a:pt x="2360" y="3403"/>
                  </a:cubicBezTo>
                  <a:cubicBezTo>
                    <a:pt x="2450" y="3403"/>
                    <a:pt x="2537" y="3372"/>
                    <a:pt x="2584" y="3309"/>
                  </a:cubicBezTo>
                  <a:lnTo>
                    <a:pt x="3277" y="2647"/>
                  </a:lnTo>
                  <a:cubicBezTo>
                    <a:pt x="3372" y="2521"/>
                    <a:pt x="3372" y="2269"/>
                    <a:pt x="3277" y="2175"/>
                  </a:cubicBezTo>
                  <a:cubicBezTo>
                    <a:pt x="3214" y="2112"/>
                    <a:pt x="3120" y="2080"/>
                    <a:pt x="3029" y="2080"/>
                  </a:cubicBezTo>
                  <a:cubicBezTo>
                    <a:pt x="2939" y="2080"/>
                    <a:pt x="2852" y="2112"/>
                    <a:pt x="2805" y="2175"/>
                  </a:cubicBezTo>
                  <a:lnTo>
                    <a:pt x="2679" y="2269"/>
                  </a:lnTo>
                  <a:lnTo>
                    <a:pt x="2679" y="1733"/>
                  </a:lnTo>
                  <a:cubicBezTo>
                    <a:pt x="2742" y="788"/>
                    <a:pt x="1954" y="1"/>
                    <a:pt x="100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62" name="Google Shape;6829;p88"/>
            <p:cNvSpPr/>
            <p:nvPr/>
          </p:nvSpPr>
          <p:spPr>
            <a:xfrm>
              <a:off x="-33575375" y="3433625"/>
              <a:ext cx="85075" cy="85100"/>
            </a:xfrm>
            <a:custGeom>
              <a:avLst/>
              <a:gdLst/>
              <a:ahLst/>
              <a:cxnLst/>
              <a:rect l="l" t="t" r="r" b="b"/>
              <a:pathLst>
                <a:path w="3403" h="3404" extrusionOk="0">
                  <a:moveTo>
                    <a:pt x="1013" y="1"/>
                  </a:moveTo>
                  <a:cubicBezTo>
                    <a:pt x="922" y="1"/>
                    <a:pt x="835" y="32"/>
                    <a:pt x="788" y="95"/>
                  </a:cubicBezTo>
                  <a:lnTo>
                    <a:pt x="127" y="757"/>
                  </a:lnTo>
                  <a:cubicBezTo>
                    <a:pt x="1" y="883"/>
                    <a:pt x="1" y="1135"/>
                    <a:pt x="127" y="1229"/>
                  </a:cubicBezTo>
                  <a:cubicBezTo>
                    <a:pt x="174" y="1292"/>
                    <a:pt x="260" y="1324"/>
                    <a:pt x="351" y="1324"/>
                  </a:cubicBezTo>
                  <a:cubicBezTo>
                    <a:pt x="442" y="1324"/>
                    <a:pt x="536" y="1292"/>
                    <a:pt x="599" y="1229"/>
                  </a:cubicBezTo>
                  <a:lnTo>
                    <a:pt x="694" y="1135"/>
                  </a:lnTo>
                  <a:lnTo>
                    <a:pt x="694" y="1671"/>
                  </a:lnTo>
                  <a:cubicBezTo>
                    <a:pt x="694" y="2616"/>
                    <a:pt x="1450" y="3372"/>
                    <a:pt x="2395" y="3372"/>
                  </a:cubicBezTo>
                  <a:lnTo>
                    <a:pt x="3057" y="3372"/>
                  </a:lnTo>
                  <a:lnTo>
                    <a:pt x="3057" y="3403"/>
                  </a:lnTo>
                  <a:cubicBezTo>
                    <a:pt x="3246" y="3403"/>
                    <a:pt x="3403" y="3246"/>
                    <a:pt x="3403" y="3057"/>
                  </a:cubicBezTo>
                  <a:cubicBezTo>
                    <a:pt x="3403" y="2868"/>
                    <a:pt x="3246" y="2710"/>
                    <a:pt x="3057" y="2710"/>
                  </a:cubicBezTo>
                  <a:lnTo>
                    <a:pt x="2363" y="2710"/>
                  </a:lnTo>
                  <a:cubicBezTo>
                    <a:pt x="1796" y="2710"/>
                    <a:pt x="1324" y="2238"/>
                    <a:pt x="1324" y="1671"/>
                  </a:cubicBezTo>
                  <a:lnTo>
                    <a:pt x="1324" y="1135"/>
                  </a:lnTo>
                  <a:lnTo>
                    <a:pt x="1450" y="1229"/>
                  </a:lnTo>
                  <a:cubicBezTo>
                    <a:pt x="1513" y="1292"/>
                    <a:pt x="1599" y="1324"/>
                    <a:pt x="1686" y="1324"/>
                  </a:cubicBezTo>
                  <a:cubicBezTo>
                    <a:pt x="1773" y="1324"/>
                    <a:pt x="1859" y="1292"/>
                    <a:pt x="1922" y="1229"/>
                  </a:cubicBezTo>
                  <a:cubicBezTo>
                    <a:pt x="2048" y="1135"/>
                    <a:pt x="2048" y="883"/>
                    <a:pt x="1922" y="757"/>
                  </a:cubicBezTo>
                  <a:lnTo>
                    <a:pt x="1261" y="95"/>
                  </a:lnTo>
                  <a:cubicBezTo>
                    <a:pt x="1198" y="32"/>
                    <a:pt x="1103" y="1"/>
                    <a:pt x="10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63" name="Google Shape;6830;p88"/>
            <p:cNvSpPr/>
            <p:nvPr/>
          </p:nvSpPr>
          <p:spPr>
            <a:xfrm>
              <a:off x="-33645475" y="3228075"/>
              <a:ext cx="206375" cy="153600"/>
            </a:xfrm>
            <a:custGeom>
              <a:avLst/>
              <a:gdLst/>
              <a:ahLst/>
              <a:cxnLst/>
              <a:rect l="l" t="t" r="r" b="b"/>
              <a:pathLst>
                <a:path w="8255" h="6144" extrusionOk="0">
                  <a:moveTo>
                    <a:pt x="4191" y="0"/>
                  </a:moveTo>
                  <a:cubicBezTo>
                    <a:pt x="2300" y="0"/>
                    <a:pt x="757" y="1544"/>
                    <a:pt x="757" y="3434"/>
                  </a:cubicBezTo>
                  <a:lnTo>
                    <a:pt x="757" y="3529"/>
                  </a:lnTo>
                  <a:cubicBezTo>
                    <a:pt x="347" y="3686"/>
                    <a:pt x="95" y="4033"/>
                    <a:pt x="95" y="4474"/>
                  </a:cubicBezTo>
                  <a:lnTo>
                    <a:pt x="95" y="5135"/>
                  </a:lnTo>
                  <a:cubicBezTo>
                    <a:pt x="1" y="5671"/>
                    <a:pt x="473" y="6143"/>
                    <a:pt x="1009" y="6143"/>
                  </a:cubicBezTo>
                  <a:cubicBezTo>
                    <a:pt x="1135" y="6143"/>
                    <a:pt x="1261" y="6112"/>
                    <a:pt x="1387" y="6080"/>
                  </a:cubicBezTo>
                  <a:lnTo>
                    <a:pt x="1387" y="3403"/>
                  </a:lnTo>
                  <a:cubicBezTo>
                    <a:pt x="1387" y="1890"/>
                    <a:pt x="2647" y="630"/>
                    <a:pt x="4128" y="630"/>
                  </a:cubicBezTo>
                  <a:cubicBezTo>
                    <a:pt x="5640" y="630"/>
                    <a:pt x="6900" y="1890"/>
                    <a:pt x="6900" y="3403"/>
                  </a:cubicBezTo>
                  <a:lnTo>
                    <a:pt x="6900" y="6080"/>
                  </a:lnTo>
                  <a:cubicBezTo>
                    <a:pt x="6995" y="6112"/>
                    <a:pt x="7121" y="6143"/>
                    <a:pt x="7247" y="6143"/>
                  </a:cubicBezTo>
                  <a:cubicBezTo>
                    <a:pt x="7782" y="6143"/>
                    <a:pt x="8255" y="5671"/>
                    <a:pt x="8255" y="5135"/>
                  </a:cubicBezTo>
                  <a:lnTo>
                    <a:pt x="8255" y="4474"/>
                  </a:lnTo>
                  <a:cubicBezTo>
                    <a:pt x="8255" y="4033"/>
                    <a:pt x="8003" y="3623"/>
                    <a:pt x="7593" y="3529"/>
                  </a:cubicBezTo>
                  <a:lnTo>
                    <a:pt x="7593" y="3434"/>
                  </a:lnTo>
                  <a:cubicBezTo>
                    <a:pt x="7593" y="1544"/>
                    <a:pt x="6050" y="0"/>
                    <a:pt x="4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64" name="Google Shape;6831;p88"/>
            <p:cNvSpPr/>
            <p:nvPr/>
          </p:nvSpPr>
          <p:spPr>
            <a:xfrm>
              <a:off x="-33593500" y="3279250"/>
              <a:ext cx="104775" cy="52275"/>
            </a:xfrm>
            <a:custGeom>
              <a:avLst/>
              <a:gdLst/>
              <a:ahLst/>
              <a:cxnLst/>
              <a:rect l="l" t="t" r="r" b="b"/>
              <a:pathLst>
                <a:path w="4191" h="2091" extrusionOk="0">
                  <a:moveTo>
                    <a:pt x="1734" y="1"/>
                  </a:moveTo>
                  <a:cubicBezTo>
                    <a:pt x="789" y="1"/>
                    <a:pt x="1" y="757"/>
                    <a:pt x="1" y="1702"/>
                  </a:cubicBezTo>
                  <a:lnTo>
                    <a:pt x="1" y="2049"/>
                  </a:lnTo>
                  <a:lnTo>
                    <a:pt x="1230" y="2049"/>
                  </a:lnTo>
                  <a:cubicBezTo>
                    <a:pt x="1545" y="2049"/>
                    <a:pt x="1891" y="2049"/>
                    <a:pt x="2017" y="1986"/>
                  </a:cubicBezTo>
                  <a:cubicBezTo>
                    <a:pt x="2049" y="1954"/>
                    <a:pt x="2080" y="1828"/>
                    <a:pt x="2080" y="1734"/>
                  </a:cubicBezTo>
                  <a:cubicBezTo>
                    <a:pt x="2080" y="1545"/>
                    <a:pt x="2238" y="1387"/>
                    <a:pt x="2458" y="1387"/>
                  </a:cubicBezTo>
                  <a:cubicBezTo>
                    <a:pt x="2647" y="1387"/>
                    <a:pt x="2805" y="1545"/>
                    <a:pt x="2805" y="1734"/>
                  </a:cubicBezTo>
                  <a:cubicBezTo>
                    <a:pt x="2805" y="1828"/>
                    <a:pt x="2805" y="1954"/>
                    <a:pt x="2868" y="1986"/>
                  </a:cubicBezTo>
                  <a:cubicBezTo>
                    <a:pt x="2942" y="2059"/>
                    <a:pt x="3091" y="2090"/>
                    <a:pt x="3266" y="2090"/>
                  </a:cubicBezTo>
                  <a:cubicBezTo>
                    <a:pt x="3389" y="2090"/>
                    <a:pt x="3525" y="2075"/>
                    <a:pt x="3656" y="2049"/>
                  </a:cubicBezTo>
                  <a:lnTo>
                    <a:pt x="4191" y="2049"/>
                  </a:lnTo>
                  <a:lnTo>
                    <a:pt x="4191" y="1702"/>
                  </a:lnTo>
                  <a:lnTo>
                    <a:pt x="4128" y="1702"/>
                  </a:lnTo>
                  <a:cubicBezTo>
                    <a:pt x="4128" y="757"/>
                    <a:pt x="3340" y="1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65" name="Google Shape;6832;p88"/>
            <p:cNvSpPr/>
            <p:nvPr/>
          </p:nvSpPr>
          <p:spPr>
            <a:xfrm>
              <a:off x="-33593500" y="3341475"/>
              <a:ext cx="104775" cy="74075"/>
            </a:xfrm>
            <a:custGeom>
              <a:avLst/>
              <a:gdLst/>
              <a:ahLst/>
              <a:cxnLst/>
              <a:rect l="l" t="t" r="r" b="b"/>
              <a:pathLst>
                <a:path w="4191" h="2963" extrusionOk="0">
                  <a:moveTo>
                    <a:pt x="2395" y="1"/>
                  </a:moveTo>
                  <a:cubicBezTo>
                    <a:pt x="2080" y="253"/>
                    <a:pt x="1671" y="253"/>
                    <a:pt x="1230" y="253"/>
                  </a:cubicBezTo>
                  <a:lnTo>
                    <a:pt x="1" y="253"/>
                  </a:lnTo>
                  <a:lnTo>
                    <a:pt x="1" y="914"/>
                  </a:lnTo>
                  <a:cubicBezTo>
                    <a:pt x="1" y="2049"/>
                    <a:pt x="946" y="2962"/>
                    <a:pt x="2112" y="2962"/>
                  </a:cubicBezTo>
                  <a:cubicBezTo>
                    <a:pt x="3246" y="2962"/>
                    <a:pt x="4191" y="2049"/>
                    <a:pt x="4191" y="914"/>
                  </a:cubicBezTo>
                  <a:lnTo>
                    <a:pt x="4191" y="253"/>
                  </a:lnTo>
                  <a:lnTo>
                    <a:pt x="3466" y="253"/>
                  </a:lnTo>
                  <a:cubicBezTo>
                    <a:pt x="3088" y="253"/>
                    <a:pt x="2679" y="190"/>
                    <a:pt x="23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66" name="Google Shape;6833;p88"/>
            <p:cNvSpPr/>
            <p:nvPr/>
          </p:nvSpPr>
          <p:spPr>
            <a:xfrm>
              <a:off x="-33455650" y="3381650"/>
              <a:ext cx="104775" cy="52250"/>
            </a:xfrm>
            <a:custGeom>
              <a:avLst/>
              <a:gdLst/>
              <a:ahLst/>
              <a:cxnLst/>
              <a:rect l="l" t="t" r="r" b="b"/>
              <a:pathLst>
                <a:path w="4191" h="2090" extrusionOk="0">
                  <a:moveTo>
                    <a:pt x="1702" y="0"/>
                  </a:moveTo>
                  <a:cubicBezTo>
                    <a:pt x="756" y="0"/>
                    <a:pt x="0" y="757"/>
                    <a:pt x="0" y="1702"/>
                  </a:cubicBezTo>
                  <a:lnTo>
                    <a:pt x="0" y="2048"/>
                  </a:lnTo>
                  <a:lnTo>
                    <a:pt x="1229" y="2048"/>
                  </a:lnTo>
                  <a:cubicBezTo>
                    <a:pt x="1544" y="2048"/>
                    <a:pt x="1891" y="2048"/>
                    <a:pt x="2017" y="1985"/>
                  </a:cubicBezTo>
                  <a:cubicBezTo>
                    <a:pt x="2048" y="1954"/>
                    <a:pt x="2080" y="1828"/>
                    <a:pt x="2080" y="1733"/>
                  </a:cubicBezTo>
                  <a:cubicBezTo>
                    <a:pt x="2080" y="1544"/>
                    <a:pt x="2237" y="1387"/>
                    <a:pt x="2458" y="1387"/>
                  </a:cubicBezTo>
                  <a:cubicBezTo>
                    <a:pt x="2647" y="1387"/>
                    <a:pt x="2804" y="1544"/>
                    <a:pt x="2804" y="1733"/>
                  </a:cubicBezTo>
                  <a:cubicBezTo>
                    <a:pt x="2804" y="1828"/>
                    <a:pt x="2804" y="1954"/>
                    <a:pt x="2867" y="1985"/>
                  </a:cubicBezTo>
                  <a:cubicBezTo>
                    <a:pt x="2941" y="2059"/>
                    <a:pt x="3091" y="2090"/>
                    <a:pt x="3265" y="2090"/>
                  </a:cubicBezTo>
                  <a:cubicBezTo>
                    <a:pt x="3388" y="2090"/>
                    <a:pt x="3524" y="2074"/>
                    <a:pt x="3655" y="2048"/>
                  </a:cubicBezTo>
                  <a:lnTo>
                    <a:pt x="4190" y="2048"/>
                  </a:lnTo>
                  <a:lnTo>
                    <a:pt x="4190" y="1702"/>
                  </a:lnTo>
                  <a:cubicBezTo>
                    <a:pt x="4096" y="757"/>
                    <a:pt x="3308" y="0"/>
                    <a:pt x="23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67" name="Google Shape;6834;p88"/>
            <p:cNvSpPr/>
            <p:nvPr/>
          </p:nvSpPr>
          <p:spPr>
            <a:xfrm>
              <a:off x="-33456450" y="3443875"/>
              <a:ext cx="102425" cy="74850"/>
            </a:xfrm>
            <a:custGeom>
              <a:avLst/>
              <a:gdLst/>
              <a:ahLst/>
              <a:cxnLst/>
              <a:rect l="l" t="t" r="r" b="b"/>
              <a:pathLst>
                <a:path w="4097" h="2994" extrusionOk="0">
                  <a:moveTo>
                    <a:pt x="2395" y="0"/>
                  </a:moveTo>
                  <a:cubicBezTo>
                    <a:pt x="2080" y="252"/>
                    <a:pt x="1639" y="252"/>
                    <a:pt x="1230" y="252"/>
                  </a:cubicBezTo>
                  <a:lnTo>
                    <a:pt x="1" y="252"/>
                  </a:lnTo>
                  <a:lnTo>
                    <a:pt x="1" y="914"/>
                  </a:lnTo>
                  <a:cubicBezTo>
                    <a:pt x="1" y="2048"/>
                    <a:pt x="914" y="2993"/>
                    <a:pt x="2049" y="2993"/>
                  </a:cubicBezTo>
                  <a:cubicBezTo>
                    <a:pt x="3183" y="2993"/>
                    <a:pt x="4096" y="2048"/>
                    <a:pt x="4096" y="914"/>
                  </a:cubicBezTo>
                  <a:lnTo>
                    <a:pt x="4096" y="252"/>
                  </a:lnTo>
                  <a:lnTo>
                    <a:pt x="3435" y="252"/>
                  </a:lnTo>
                  <a:cubicBezTo>
                    <a:pt x="3025" y="252"/>
                    <a:pt x="2679" y="189"/>
                    <a:pt x="23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206" name="Google Shape;6873;p88"/>
          <p:cNvGrpSpPr/>
          <p:nvPr/>
        </p:nvGrpSpPr>
        <p:grpSpPr>
          <a:xfrm>
            <a:off x="4395120" y="916891"/>
            <a:ext cx="435778" cy="450422"/>
            <a:chOff x="-35118325" y="3202075"/>
            <a:chExt cx="281975" cy="291450"/>
          </a:xfrm>
          <a:solidFill>
            <a:srgbClr val="67BB8C"/>
          </a:solidFill>
        </p:grpSpPr>
        <p:sp>
          <p:nvSpPr>
            <p:cNvPr id="207" name="Google Shape;6874;p88"/>
            <p:cNvSpPr/>
            <p:nvPr/>
          </p:nvSpPr>
          <p:spPr>
            <a:xfrm>
              <a:off x="-35008050" y="3202075"/>
              <a:ext cx="171700" cy="171250"/>
            </a:xfrm>
            <a:custGeom>
              <a:avLst/>
              <a:gdLst/>
              <a:ahLst/>
              <a:cxnLst/>
              <a:rect l="l" t="t" r="r" b="b"/>
              <a:pathLst>
                <a:path w="6868" h="6850" extrusionOk="0">
                  <a:moveTo>
                    <a:pt x="3466" y="1355"/>
                  </a:moveTo>
                  <a:cubicBezTo>
                    <a:pt x="4222" y="1355"/>
                    <a:pt x="4852" y="1985"/>
                    <a:pt x="4852" y="2741"/>
                  </a:cubicBezTo>
                  <a:lnTo>
                    <a:pt x="4852" y="4127"/>
                  </a:lnTo>
                  <a:cubicBezTo>
                    <a:pt x="4852" y="4348"/>
                    <a:pt x="4757" y="4600"/>
                    <a:pt x="4631" y="4821"/>
                  </a:cubicBezTo>
                  <a:lnTo>
                    <a:pt x="4726" y="4915"/>
                  </a:lnTo>
                  <a:cubicBezTo>
                    <a:pt x="4852" y="5041"/>
                    <a:pt x="4852" y="5262"/>
                    <a:pt x="4726" y="5388"/>
                  </a:cubicBezTo>
                  <a:cubicBezTo>
                    <a:pt x="4663" y="5451"/>
                    <a:pt x="4576" y="5482"/>
                    <a:pt x="4489" y="5482"/>
                  </a:cubicBezTo>
                  <a:cubicBezTo>
                    <a:pt x="4403" y="5482"/>
                    <a:pt x="4316" y="5451"/>
                    <a:pt x="4253" y="5388"/>
                  </a:cubicBezTo>
                  <a:lnTo>
                    <a:pt x="4190" y="5293"/>
                  </a:lnTo>
                  <a:cubicBezTo>
                    <a:pt x="3970" y="5419"/>
                    <a:pt x="3749" y="5514"/>
                    <a:pt x="3466" y="5514"/>
                  </a:cubicBezTo>
                  <a:cubicBezTo>
                    <a:pt x="2709" y="5514"/>
                    <a:pt x="2079" y="4884"/>
                    <a:pt x="2079" y="4127"/>
                  </a:cubicBezTo>
                  <a:lnTo>
                    <a:pt x="2079" y="2741"/>
                  </a:lnTo>
                  <a:cubicBezTo>
                    <a:pt x="2079" y="1985"/>
                    <a:pt x="2709" y="1355"/>
                    <a:pt x="3466" y="1355"/>
                  </a:cubicBezTo>
                  <a:close/>
                  <a:moveTo>
                    <a:pt x="3466" y="0"/>
                  </a:moveTo>
                  <a:cubicBezTo>
                    <a:pt x="1575" y="0"/>
                    <a:pt x="32" y="1576"/>
                    <a:pt x="32" y="3403"/>
                  </a:cubicBezTo>
                  <a:cubicBezTo>
                    <a:pt x="32" y="4001"/>
                    <a:pt x="189" y="4569"/>
                    <a:pt x="473" y="5104"/>
                  </a:cubicBezTo>
                  <a:lnTo>
                    <a:pt x="32" y="6396"/>
                  </a:lnTo>
                  <a:cubicBezTo>
                    <a:pt x="0" y="6522"/>
                    <a:pt x="32" y="6679"/>
                    <a:pt x="126" y="6774"/>
                  </a:cubicBezTo>
                  <a:cubicBezTo>
                    <a:pt x="172" y="6820"/>
                    <a:pt x="269" y="6849"/>
                    <a:pt x="367" y="6849"/>
                  </a:cubicBezTo>
                  <a:cubicBezTo>
                    <a:pt x="403" y="6849"/>
                    <a:pt x="439" y="6845"/>
                    <a:pt x="473" y="6837"/>
                  </a:cubicBezTo>
                  <a:lnTo>
                    <a:pt x="1764" y="6396"/>
                  </a:lnTo>
                  <a:cubicBezTo>
                    <a:pt x="2300" y="6679"/>
                    <a:pt x="2867" y="6837"/>
                    <a:pt x="3466" y="6837"/>
                  </a:cubicBezTo>
                  <a:cubicBezTo>
                    <a:pt x="5356" y="6837"/>
                    <a:pt x="6868" y="5293"/>
                    <a:pt x="6868" y="3403"/>
                  </a:cubicBezTo>
                  <a:cubicBezTo>
                    <a:pt x="6868" y="1513"/>
                    <a:pt x="5356" y="0"/>
                    <a:pt x="34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08" name="Google Shape;6875;p88"/>
            <p:cNvSpPr/>
            <p:nvPr/>
          </p:nvSpPr>
          <p:spPr>
            <a:xfrm>
              <a:off x="-34937975" y="3254050"/>
              <a:ext cx="33125" cy="67775"/>
            </a:xfrm>
            <a:custGeom>
              <a:avLst/>
              <a:gdLst/>
              <a:ahLst/>
              <a:cxnLst/>
              <a:rect l="l" t="t" r="r" b="b"/>
              <a:pathLst>
                <a:path w="1325" h="2711" extrusionOk="0">
                  <a:moveTo>
                    <a:pt x="663" y="1"/>
                  </a:moveTo>
                  <a:cubicBezTo>
                    <a:pt x="253" y="1"/>
                    <a:pt x="1" y="316"/>
                    <a:pt x="1" y="662"/>
                  </a:cubicBezTo>
                  <a:lnTo>
                    <a:pt x="1" y="2048"/>
                  </a:lnTo>
                  <a:cubicBezTo>
                    <a:pt x="1" y="2427"/>
                    <a:pt x="316" y="2710"/>
                    <a:pt x="663" y="2710"/>
                  </a:cubicBezTo>
                  <a:cubicBezTo>
                    <a:pt x="694" y="2710"/>
                    <a:pt x="789" y="2710"/>
                    <a:pt x="820" y="2679"/>
                  </a:cubicBezTo>
                  <a:lnTo>
                    <a:pt x="757" y="2584"/>
                  </a:lnTo>
                  <a:cubicBezTo>
                    <a:pt x="631" y="2490"/>
                    <a:pt x="631" y="2238"/>
                    <a:pt x="757" y="2111"/>
                  </a:cubicBezTo>
                  <a:cubicBezTo>
                    <a:pt x="804" y="2064"/>
                    <a:pt x="891" y="2041"/>
                    <a:pt x="978" y="2041"/>
                  </a:cubicBezTo>
                  <a:cubicBezTo>
                    <a:pt x="1064" y="2041"/>
                    <a:pt x="1151" y="2064"/>
                    <a:pt x="1198" y="2111"/>
                  </a:cubicBezTo>
                  <a:lnTo>
                    <a:pt x="1293" y="2206"/>
                  </a:lnTo>
                  <a:cubicBezTo>
                    <a:pt x="1293" y="2175"/>
                    <a:pt x="1324" y="2080"/>
                    <a:pt x="1324" y="2048"/>
                  </a:cubicBezTo>
                  <a:lnTo>
                    <a:pt x="1324" y="662"/>
                  </a:lnTo>
                  <a:cubicBezTo>
                    <a:pt x="1324" y="284"/>
                    <a:pt x="1041" y="1"/>
                    <a:pt x="66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09" name="Google Shape;6876;p88"/>
            <p:cNvSpPr/>
            <p:nvPr/>
          </p:nvSpPr>
          <p:spPr>
            <a:xfrm>
              <a:off x="-35085250" y="3338325"/>
              <a:ext cx="69325" cy="69350"/>
            </a:xfrm>
            <a:custGeom>
              <a:avLst/>
              <a:gdLst/>
              <a:ahLst/>
              <a:cxnLst/>
              <a:rect l="l" t="t" r="r" b="b"/>
              <a:pathLst>
                <a:path w="2773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64" y="2143"/>
                    <a:pt x="631" y="2773"/>
                    <a:pt x="1387" y="2773"/>
                  </a:cubicBezTo>
                  <a:cubicBezTo>
                    <a:pt x="2143" y="2773"/>
                    <a:pt x="2773" y="2143"/>
                    <a:pt x="2773" y="1387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10" name="Google Shape;6877;p88"/>
            <p:cNvSpPr/>
            <p:nvPr/>
          </p:nvSpPr>
          <p:spPr>
            <a:xfrm>
              <a:off x="-35118325" y="3424175"/>
              <a:ext cx="137075" cy="69350"/>
            </a:xfrm>
            <a:custGeom>
              <a:avLst/>
              <a:gdLst/>
              <a:ahLst/>
              <a:cxnLst/>
              <a:rect l="l" t="t" r="r" b="b"/>
              <a:pathLst>
                <a:path w="5483" h="2774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64"/>
                  </a:cubicBezTo>
                  <a:cubicBezTo>
                    <a:pt x="0" y="2553"/>
                    <a:pt x="158" y="2773"/>
                    <a:pt x="347" y="2773"/>
                  </a:cubicBezTo>
                  <a:lnTo>
                    <a:pt x="5104" y="2773"/>
                  </a:lnTo>
                  <a:cubicBezTo>
                    <a:pt x="5325" y="2773"/>
                    <a:pt x="5482" y="2553"/>
                    <a:pt x="5482" y="2364"/>
                  </a:cubicBezTo>
                  <a:cubicBezTo>
                    <a:pt x="5262" y="1040"/>
                    <a:pt x="4127" y="1"/>
                    <a:pt x="27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217" name="Google Shape;6884;p88"/>
          <p:cNvGrpSpPr/>
          <p:nvPr/>
        </p:nvGrpSpPr>
        <p:grpSpPr>
          <a:xfrm>
            <a:off x="7495164" y="916355"/>
            <a:ext cx="428514" cy="451040"/>
            <a:chOff x="-33277650" y="3226875"/>
            <a:chExt cx="277275" cy="291850"/>
          </a:xfrm>
          <a:solidFill>
            <a:srgbClr val="67BB8C"/>
          </a:solidFill>
        </p:grpSpPr>
        <p:sp>
          <p:nvSpPr>
            <p:cNvPr id="218" name="Google Shape;6885;p88"/>
            <p:cNvSpPr/>
            <p:nvPr/>
          </p:nvSpPr>
          <p:spPr>
            <a:xfrm>
              <a:off x="-33071300" y="3440725"/>
              <a:ext cx="33100" cy="33900"/>
            </a:xfrm>
            <a:custGeom>
              <a:avLst/>
              <a:gdLst/>
              <a:ahLst/>
              <a:cxnLst/>
              <a:rect l="l" t="t" r="r" b="b"/>
              <a:pathLst>
                <a:path w="1324" h="1356" extrusionOk="0">
                  <a:moveTo>
                    <a:pt x="662" y="0"/>
                  </a:moveTo>
                  <a:cubicBezTo>
                    <a:pt x="284" y="0"/>
                    <a:pt x="1" y="315"/>
                    <a:pt x="1" y="693"/>
                  </a:cubicBezTo>
                  <a:cubicBezTo>
                    <a:pt x="1" y="1040"/>
                    <a:pt x="284" y="1355"/>
                    <a:pt x="662" y="1355"/>
                  </a:cubicBezTo>
                  <a:cubicBezTo>
                    <a:pt x="1040" y="1355"/>
                    <a:pt x="1324" y="1040"/>
                    <a:pt x="1324" y="693"/>
                  </a:cubicBezTo>
                  <a:cubicBezTo>
                    <a:pt x="1324" y="315"/>
                    <a:pt x="1040" y="0"/>
                    <a:pt x="66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19" name="Google Shape;6886;p88"/>
            <p:cNvSpPr/>
            <p:nvPr/>
          </p:nvSpPr>
          <p:spPr>
            <a:xfrm>
              <a:off x="-33157925" y="3227275"/>
              <a:ext cx="17350" cy="103200"/>
            </a:xfrm>
            <a:custGeom>
              <a:avLst/>
              <a:gdLst/>
              <a:ahLst/>
              <a:cxnLst/>
              <a:rect l="l" t="t" r="r" b="b"/>
              <a:pathLst>
                <a:path w="694" h="4128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4128"/>
                  </a:lnTo>
                  <a:cubicBezTo>
                    <a:pt x="95" y="4096"/>
                    <a:pt x="221" y="4096"/>
                    <a:pt x="347" y="4096"/>
                  </a:cubicBezTo>
                  <a:cubicBezTo>
                    <a:pt x="473" y="4096"/>
                    <a:pt x="567" y="4096"/>
                    <a:pt x="693" y="412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20" name="Google Shape;6887;p88"/>
            <p:cNvSpPr/>
            <p:nvPr/>
          </p:nvSpPr>
          <p:spPr>
            <a:xfrm>
              <a:off x="-33175250" y="3347650"/>
              <a:ext cx="51200" cy="51350"/>
            </a:xfrm>
            <a:custGeom>
              <a:avLst/>
              <a:gdLst/>
              <a:ahLst/>
              <a:cxnLst/>
              <a:rect l="l" t="t" r="r" b="b"/>
              <a:pathLst>
                <a:path w="2048" h="2054" extrusionOk="0">
                  <a:moveTo>
                    <a:pt x="938" y="0"/>
                  </a:moveTo>
                  <a:cubicBezTo>
                    <a:pt x="417" y="0"/>
                    <a:pt x="0" y="451"/>
                    <a:pt x="0" y="1014"/>
                  </a:cubicBezTo>
                  <a:cubicBezTo>
                    <a:pt x="0" y="1549"/>
                    <a:pt x="473" y="2054"/>
                    <a:pt x="1040" y="2054"/>
                  </a:cubicBezTo>
                  <a:cubicBezTo>
                    <a:pt x="1575" y="2054"/>
                    <a:pt x="2048" y="1581"/>
                    <a:pt x="2048" y="1014"/>
                  </a:cubicBezTo>
                  <a:cubicBezTo>
                    <a:pt x="2048" y="447"/>
                    <a:pt x="1575" y="6"/>
                    <a:pt x="1040" y="6"/>
                  </a:cubicBezTo>
                  <a:cubicBezTo>
                    <a:pt x="1006" y="2"/>
                    <a:pt x="972" y="0"/>
                    <a:pt x="9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21" name="Google Shape;6888;p88"/>
            <p:cNvSpPr/>
            <p:nvPr/>
          </p:nvSpPr>
          <p:spPr>
            <a:xfrm>
              <a:off x="-33224875" y="3404500"/>
              <a:ext cx="159900" cy="114225"/>
            </a:xfrm>
            <a:custGeom>
              <a:avLst/>
              <a:gdLst/>
              <a:ahLst/>
              <a:cxnLst/>
              <a:rect l="l" t="t" r="r" b="b"/>
              <a:pathLst>
                <a:path w="6396" h="4569" extrusionOk="0">
                  <a:moveTo>
                    <a:pt x="1954" y="0"/>
                  </a:moveTo>
                  <a:lnTo>
                    <a:pt x="0" y="2520"/>
                  </a:lnTo>
                  <a:lnTo>
                    <a:pt x="0" y="4222"/>
                  </a:lnTo>
                  <a:cubicBezTo>
                    <a:pt x="0" y="4411"/>
                    <a:pt x="158" y="4568"/>
                    <a:pt x="347" y="4568"/>
                  </a:cubicBezTo>
                  <a:lnTo>
                    <a:pt x="3781" y="4568"/>
                  </a:lnTo>
                  <a:cubicBezTo>
                    <a:pt x="3970" y="4568"/>
                    <a:pt x="4127" y="4411"/>
                    <a:pt x="4127" y="4222"/>
                  </a:cubicBezTo>
                  <a:lnTo>
                    <a:pt x="4127" y="3875"/>
                  </a:lnTo>
                  <a:lnTo>
                    <a:pt x="5136" y="3875"/>
                  </a:lnTo>
                  <a:cubicBezTo>
                    <a:pt x="5577" y="3844"/>
                    <a:pt x="6018" y="3718"/>
                    <a:pt x="6396" y="3434"/>
                  </a:cubicBezTo>
                  <a:cubicBezTo>
                    <a:pt x="5986" y="3277"/>
                    <a:pt x="5608" y="2930"/>
                    <a:pt x="5514" y="2489"/>
                  </a:cubicBezTo>
                  <a:lnTo>
                    <a:pt x="4442" y="2489"/>
                  </a:lnTo>
                  <a:cubicBezTo>
                    <a:pt x="3497" y="2489"/>
                    <a:pt x="2741" y="1733"/>
                    <a:pt x="2741" y="788"/>
                  </a:cubicBezTo>
                  <a:lnTo>
                    <a:pt x="2741" y="410"/>
                  </a:lnTo>
                  <a:cubicBezTo>
                    <a:pt x="2426" y="315"/>
                    <a:pt x="2206" y="189"/>
                    <a:pt x="1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22" name="Google Shape;6889;p88"/>
            <p:cNvSpPr/>
            <p:nvPr/>
          </p:nvSpPr>
          <p:spPr>
            <a:xfrm>
              <a:off x="-33141400" y="3312350"/>
              <a:ext cx="127625" cy="138625"/>
            </a:xfrm>
            <a:custGeom>
              <a:avLst/>
              <a:gdLst/>
              <a:ahLst/>
              <a:cxnLst/>
              <a:rect l="l" t="t" r="r" b="b"/>
              <a:pathLst>
                <a:path w="5105" h="5545" extrusionOk="0">
                  <a:moveTo>
                    <a:pt x="4128" y="0"/>
                  </a:moveTo>
                  <a:lnTo>
                    <a:pt x="694" y="662"/>
                  </a:lnTo>
                  <a:lnTo>
                    <a:pt x="694" y="1040"/>
                  </a:lnTo>
                  <a:cubicBezTo>
                    <a:pt x="1103" y="1355"/>
                    <a:pt x="1387" y="1827"/>
                    <a:pt x="1387" y="2426"/>
                  </a:cubicBezTo>
                  <a:cubicBezTo>
                    <a:pt x="1387" y="3245"/>
                    <a:pt x="788" y="3938"/>
                    <a:pt x="1" y="4127"/>
                  </a:cubicBezTo>
                  <a:lnTo>
                    <a:pt x="1" y="4505"/>
                  </a:lnTo>
                  <a:cubicBezTo>
                    <a:pt x="1" y="5072"/>
                    <a:pt x="473" y="5545"/>
                    <a:pt x="1009" y="5545"/>
                  </a:cubicBezTo>
                  <a:lnTo>
                    <a:pt x="2080" y="5545"/>
                  </a:lnTo>
                  <a:cubicBezTo>
                    <a:pt x="2238" y="4946"/>
                    <a:pt x="2742" y="4505"/>
                    <a:pt x="3372" y="4505"/>
                  </a:cubicBezTo>
                  <a:cubicBezTo>
                    <a:pt x="3624" y="4505"/>
                    <a:pt x="3844" y="4600"/>
                    <a:pt x="4065" y="4726"/>
                  </a:cubicBezTo>
                  <a:lnTo>
                    <a:pt x="4065" y="4127"/>
                  </a:lnTo>
                  <a:lnTo>
                    <a:pt x="4128" y="4127"/>
                  </a:lnTo>
                  <a:cubicBezTo>
                    <a:pt x="4443" y="4064"/>
                    <a:pt x="4758" y="3938"/>
                    <a:pt x="4916" y="3655"/>
                  </a:cubicBezTo>
                  <a:cubicBezTo>
                    <a:pt x="5105" y="3340"/>
                    <a:pt x="5105" y="2993"/>
                    <a:pt x="4947" y="2678"/>
                  </a:cubicBezTo>
                  <a:lnTo>
                    <a:pt x="4128" y="1008"/>
                  </a:lnTo>
                  <a:lnTo>
                    <a:pt x="41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23" name="Google Shape;6890;p88"/>
            <p:cNvSpPr/>
            <p:nvPr/>
          </p:nvSpPr>
          <p:spPr>
            <a:xfrm>
              <a:off x="-33122500" y="3226875"/>
              <a:ext cx="122125" cy="83925"/>
            </a:xfrm>
            <a:custGeom>
              <a:avLst/>
              <a:gdLst/>
              <a:ahLst/>
              <a:cxnLst/>
              <a:rect l="l" t="t" r="r" b="b"/>
              <a:pathLst>
                <a:path w="4885" h="3357" extrusionOk="0">
                  <a:moveTo>
                    <a:pt x="3376" y="1"/>
                  </a:moveTo>
                  <a:cubicBezTo>
                    <a:pt x="3025" y="1"/>
                    <a:pt x="2679" y="143"/>
                    <a:pt x="2427" y="426"/>
                  </a:cubicBezTo>
                  <a:lnTo>
                    <a:pt x="2143" y="678"/>
                  </a:lnTo>
                  <a:lnTo>
                    <a:pt x="1" y="678"/>
                  </a:lnTo>
                  <a:lnTo>
                    <a:pt x="1" y="3356"/>
                  </a:lnTo>
                  <a:lnTo>
                    <a:pt x="4191" y="2537"/>
                  </a:lnTo>
                  <a:lnTo>
                    <a:pt x="4349" y="2379"/>
                  </a:lnTo>
                  <a:cubicBezTo>
                    <a:pt x="4884" y="1844"/>
                    <a:pt x="4884" y="962"/>
                    <a:pt x="4349" y="426"/>
                  </a:cubicBezTo>
                  <a:cubicBezTo>
                    <a:pt x="4081" y="143"/>
                    <a:pt x="3726" y="1"/>
                    <a:pt x="337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24" name="Google Shape;6891;p88"/>
            <p:cNvSpPr/>
            <p:nvPr/>
          </p:nvSpPr>
          <p:spPr>
            <a:xfrm>
              <a:off x="-33277650" y="3245400"/>
              <a:ext cx="102400" cy="198500"/>
            </a:xfrm>
            <a:custGeom>
              <a:avLst/>
              <a:gdLst/>
              <a:ahLst/>
              <a:cxnLst/>
              <a:rect l="l" t="t" r="r" b="b"/>
              <a:pathLst>
                <a:path w="4096" h="7940" extrusionOk="0">
                  <a:moveTo>
                    <a:pt x="4096" y="0"/>
                  </a:moveTo>
                  <a:cubicBezTo>
                    <a:pt x="1828" y="95"/>
                    <a:pt x="0" y="1985"/>
                    <a:pt x="0" y="4316"/>
                  </a:cubicBezTo>
                  <a:cubicBezTo>
                    <a:pt x="0" y="5766"/>
                    <a:pt x="757" y="7120"/>
                    <a:pt x="1954" y="7939"/>
                  </a:cubicBezTo>
                  <a:lnTo>
                    <a:pt x="3592" y="5829"/>
                  </a:lnTo>
                  <a:cubicBezTo>
                    <a:pt x="3466" y="5576"/>
                    <a:pt x="3434" y="5356"/>
                    <a:pt x="3434" y="5104"/>
                  </a:cubicBezTo>
                  <a:cubicBezTo>
                    <a:pt x="3434" y="4568"/>
                    <a:pt x="3718" y="4033"/>
                    <a:pt x="4096" y="3718"/>
                  </a:cubicBezTo>
                  <a:lnTo>
                    <a:pt x="40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255" name="Google Shape;6922;p88"/>
          <p:cNvGrpSpPr/>
          <p:nvPr/>
        </p:nvGrpSpPr>
        <p:grpSpPr>
          <a:xfrm>
            <a:off x="4970683" y="916891"/>
            <a:ext cx="423608" cy="450422"/>
            <a:chOff x="-34755225" y="3202075"/>
            <a:chExt cx="274100" cy="291450"/>
          </a:xfrm>
          <a:solidFill>
            <a:srgbClr val="67BB8C"/>
          </a:solidFill>
        </p:grpSpPr>
        <p:sp>
          <p:nvSpPr>
            <p:cNvPr id="256" name="Google Shape;6923;p88"/>
            <p:cNvSpPr/>
            <p:nvPr/>
          </p:nvSpPr>
          <p:spPr>
            <a:xfrm>
              <a:off x="-34703250" y="3389525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670" y="1"/>
                  </a:moveTo>
                  <a:cubicBezTo>
                    <a:pt x="883" y="1"/>
                    <a:pt x="158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489" y="1"/>
                    <a:pt x="1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57" name="Google Shape;6924;p88"/>
            <p:cNvSpPr/>
            <p:nvPr/>
          </p:nvSpPr>
          <p:spPr>
            <a:xfrm>
              <a:off x="-34636300" y="3348575"/>
              <a:ext cx="69325" cy="75625"/>
            </a:xfrm>
            <a:custGeom>
              <a:avLst/>
              <a:gdLst/>
              <a:ahLst/>
              <a:cxnLst/>
              <a:rect l="l" t="t" r="r" b="b"/>
              <a:pathLst>
                <a:path w="2773" h="3025" extrusionOk="0">
                  <a:moveTo>
                    <a:pt x="2111" y="0"/>
                  </a:moveTo>
                  <a:lnTo>
                    <a:pt x="1387" y="221"/>
                  </a:lnTo>
                  <a:cubicBezTo>
                    <a:pt x="1298" y="265"/>
                    <a:pt x="1179" y="290"/>
                    <a:pt x="1049" y="290"/>
                  </a:cubicBezTo>
                  <a:cubicBezTo>
                    <a:pt x="808" y="290"/>
                    <a:pt x="531" y="205"/>
                    <a:pt x="347" y="0"/>
                  </a:cubicBezTo>
                  <a:lnTo>
                    <a:pt x="347" y="0"/>
                  </a:lnTo>
                  <a:cubicBezTo>
                    <a:pt x="378" y="63"/>
                    <a:pt x="378" y="189"/>
                    <a:pt x="378" y="315"/>
                  </a:cubicBezTo>
                  <a:cubicBezTo>
                    <a:pt x="378" y="662"/>
                    <a:pt x="221" y="977"/>
                    <a:pt x="0" y="1229"/>
                  </a:cubicBezTo>
                  <a:cubicBezTo>
                    <a:pt x="725" y="1575"/>
                    <a:pt x="1229" y="2237"/>
                    <a:pt x="1355" y="3025"/>
                  </a:cubicBezTo>
                  <a:lnTo>
                    <a:pt x="2773" y="3025"/>
                  </a:lnTo>
                  <a:lnTo>
                    <a:pt x="2773" y="221"/>
                  </a:lnTo>
                  <a:cubicBezTo>
                    <a:pt x="2521" y="189"/>
                    <a:pt x="2300" y="126"/>
                    <a:pt x="21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58" name="Google Shape;6925;p88"/>
            <p:cNvSpPr/>
            <p:nvPr/>
          </p:nvSpPr>
          <p:spPr>
            <a:xfrm>
              <a:off x="-34752875" y="3253275"/>
              <a:ext cx="126050" cy="170925"/>
            </a:xfrm>
            <a:custGeom>
              <a:avLst/>
              <a:gdLst/>
              <a:ahLst/>
              <a:cxnLst/>
              <a:rect l="l" t="t" r="r" b="b"/>
              <a:pathLst>
                <a:path w="5042" h="6837" extrusionOk="0">
                  <a:moveTo>
                    <a:pt x="1" y="0"/>
                  </a:moveTo>
                  <a:lnTo>
                    <a:pt x="1" y="6837"/>
                  </a:lnTo>
                  <a:lnTo>
                    <a:pt x="1418" y="6837"/>
                  </a:lnTo>
                  <a:cubicBezTo>
                    <a:pt x="1450" y="6018"/>
                    <a:pt x="1954" y="5356"/>
                    <a:pt x="2679" y="4978"/>
                  </a:cubicBezTo>
                  <a:cubicBezTo>
                    <a:pt x="2427" y="4757"/>
                    <a:pt x="2301" y="4442"/>
                    <a:pt x="2301" y="4064"/>
                  </a:cubicBezTo>
                  <a:cubicBezTo>
                    <a:pt x="2301" y="3340"/>
                    <a:pt x="2931" y="2710"/>
                    <a:pt x="3687" y="2710"/>
                  </a:cubicBezTo>
                  <a:cubicBezTo>
                    <a:pt x="4128" y="2710"/>
                    <a:pt x="4474" y="2899"/>
                    <a:pt x="4758" y="3214"/>
                  </a:cubicBezTo>
                  <a:cubicBezTo>
                    <a:pt x="4726" y="3056"/>
                    <a:pt x="4758" y="2899"/>
                    <a:pt x="4789" y="2741"/>
                  </a:cubicBezTo>
                  <a:lnTo>
                    <a:pt x="5041" y="2016"/>
                  </a:lnTo>
                  <a:cubicBezTo>
                    <a:pt x="4821" y="1607"/>
                    <a:pt x="4758" y="1134"/>
                    <a:pt x="4758" y="662"/>
                  </a:cubicBezTo>
                  <a:cubicBezTo>
                    <a:pt x="4758" y="410"/>
                    <a:pt x="4789" y="189"/>
                    <a:pt x="48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59" name="Google Shape;6926;p88"/>
            <p:cNvSpPr/>
            <p:nvPr/>
          </p:nvSpPr>
          <p:spPr>
            <a:xfrm>
              <a:off x="-34677250" y="3338325"/>
              <a:ext cx="33875" cy="33900"/>
            </a:xfrm>
            <a:custGeom>
              <a:avLst/>
              <a:gdLst/>
              <a:ahLst/>
              <a:cxnLst/>
              <a:rect l="l" t="t" r="r" b="b"/>
              <a:pathLst>
                <a:path w="1355" h="1356" extrusionOk="0">
                  <a:moveTo>
                    <a:pt x="662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040"/>
                    <a:pt x="315" y="1355"/>
                    <a:pt x="662" y="1355"/>
                  </a:cubicBezTo>
                  <a:cubicBezTo>
                    <a:pt x="1040" y="1355"/>
                    <a:pt x="1355" y="1040"/>
                    <a:pt x="1355" y="694"/>
                  </a:cubicBezTo>
                  <a:cubicBezTo>
                    <a:pt x="1355" y="316"/>
                    <a:pt x="1040" y="1"/>
                    <a:pt x="66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60" name="Google Shape;6927;p88"/>
            <p:cNvSpPr/>
            <p:nvPr/>
          </p:nvSpPr>
          <p:spPr>
            <a:xfrm>
              <a:off x="-34618200" y="3202500"/>
              <a:ext cx="137075" cy="135850"/>
            </a:xfrm>
            <a:custGeom>
              <a:avLst/>
              <a:gdLst/>
              <a:ahLst/>
              <a:cxnLst/>
              <a:rect l="l" t="t" r="r" b="b"/>
              <a:pathLst>
                <a:path w="5483" h="5434" extrusionOk="0">
                  <a:moveTo>
                    <a:pt x="2710" y="992"/>
                  </a:moveTo>
                  <a:cubicBezTo>
                    <a:pt x="2899" y="992"/>
                    <a:pt x="3057" y="1149"/>
                    <a:pt x="3057" y="1338"/>
                  </a:cubicBezTo>
                  <a:cubicBezTo>
                    <a:pt x="3057" y="1559"/>
                    <a:pt x="2899" y="1716"/>
                    <a:pt x="2710" y="1716"/>
                  </a:cubicBezTo>
                  <a:cubicBezTo>
                    <a:pt x="2521" y="1716"/>
                    <a:pt x="2364" y="1559"/>
                    <a:pt x="2364" y="1338"/>
                  </a:cubicBezTo>
                  <a:cubicBezTo>
                    <a:pt x="2395" y="1149"/>
                    <a:pt x="2553" y="992"/>
                    <a:pt x="2710" y="992"/>
                  </a:cubicBezTo>
                  <a:close/>
                  <a:moveTo>
                    <a:pt x="2742" y="2346"/>
                  </a:moveTo>
                  <a:cubicBezTo>
                    <a:pt x="2962" y="2346"/>
                    <a:pt x="3120" y="2504"/>
                    <a:pt x="3120" y="2693"/>
                  </a:cubicBezTo>
                  <a:lnTo>
                    <a:pt x="3120" y="4079"/>
                  </a:lnTo>
                  <a:cubicBezTo>
                    <a:pt x="3120" y="4268"/>
                    <a:pt x="2962" y="4426"/>
                    <a:pt x="2742" y="4426"/>
                  </a:cubicBezTo>
                  <a:cubicBezTo>
                    <a:pt x="2553" y="4426"/>
                    <a:pt x="2395" y="4268"/>
                    <a:pt x="2395" y="4079"/>
                  </a:cubicBezTo>
                  <a:lnTo>
                    <a:pt x="2395" y="2693"/>
                  </a:lnTo>
                  <a:cubicBezTo>
                    <a:pt x="2395" y="2504"/>
                    <a:pt x="2553" y="2346"/>
                    <a:pt x="2742" y="2346"/>
                  </a:cubicBezTo>
                  <a:close/>
                  <a:moveTo>
                    <a:pt x="2646" y="0"/>
                  </a:moveTo>
                  <a:cubicBezTo>
                    <a:pt x="1359" y="0"/>
                    <a:pt x="1" y="1099"/>
                    <a:pt x="1" y="2724"/>
                  </a:cubicBezTo>
                  <a:cubicBezTo>
                    <a:pt x="1" y="3197"/>
                    <a:pt x="127" y="3638"/>
                    <a:pt x="348" y="4016"/>
                  </a:cubicBezTo>
                  <a:lnTo>
                    <a:pt x="33" y="4961"/>
                  </a:lnTo>
                  <a:cubicBezTo>
                    <a:pt x="1" y="5087"/>
                    <a:pt x="33" y="5245"/>
                    <a:pt x="127" y="5339"/>
                  </a:cubicBezTo>
                  <a:cubicBezTo>
                    <a:pt x="167" y="5399"/>
                    <a:pt x="245" y="5421"/>
                    <a:pt x="329" y="5421"/>
                  </a:cubicBezTo>
                  <a:cubicBezTo>
                    <a:pt x="377" y="5421"/>
                    <a:pt x="427" y="5414"/>
                    <a:pt x="474" y="5402"/>
                  </a:cubicBezTo>
                  <a:lnTo>
                    <a:pt x="1419" y="5087"/>
                  </a:lnTo>
                  <a:cubicBezTo>
                    <a:pt x="1797" y="5339"/>
                    <a:pt x="2238" y="5434"/>
                    <a:pt x="2742" y="5434"/>
                  </a:cubicBezTo>
                  <a:cubicBezTo>
                    <a:pt x="4254" y="5434"/>
                    <a:pt x="5483" y="4237"/>
                    <a:pt x="5483" y="2724"/>
                  </a:cubicBezTo>
                  <a:cubicBezTo>
                    <a:pt x="5483" y="1275"/>
                    <a:pt x="4317" y="78"/>
                    <a:pt x="2899" y="15"/>
                  </a:cubicBezTo>
                  <a:cubicBezTo>
                    <a:pt x="2815" y="5"/>
                    <a:pt x="2731" y="0"/>
                    <a:pt x="26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61" name="Google Shape;6928;p88"/>
            <p:cNvSpPr/>
            <p:nvPr/>
          </p:nvSpPr>
          <p:spPr>
            <a:xfrm>
              <a:off x="-34755225" y="3440725"/>
              <a:ext cx="188250" cy="52800"/>
            </a:xfrm>
            <a:custGeom>
              <a:avLst/>
              <a:gdLst/>
              <a:ahLst/>
              <a:cxnLst/>
              <a:rect l="l" t="t" r="r" b="b"/>
              <a:pathLst>
                <a:path w="7530" h="2112" extrusionOk="0">
                  <a:moveTo>
                    <a:pt x="0" y="0"/>
                  </a:moveTo>
                  <a:lnTo>
                    <a:pt x="0" y="1071"/>
                  </a:lnTo>
                  <a:cubicBezTo>
                    <a:pt x="0" y="1670"/>
                    <a:pt x="473" y="2111"/>
                    <a:pt x="1040" y="2111"/>
                  </a:cubicBezTo>
                  <a:lnTo>
                    <a:pt x="6490" y="2111"/>
                  </a:lnTo>
                  <a:cubicBezTo>
                    <a:pt x="7057" y="2111"/>
                    <a:pt x="7530" y="1639"/>
                    <a:pt x="7530" y="1071"/>
                  </a:cubicBezTo>
                  <a:lnTo>
                    <a:pt x="75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262" name="Google Shape;6929;p88"/>
            <p:cNvSpPr/>
            <p:nvPr/>
          </p:nvSpPr>
          <p:spPr>
            <a:xfrm>
              <a:off x="-34754450" y="3202075"/>
              <a:ext cx="153600" cy="33900"/>
            </a:xfrm>
            <a:custGeom>
              <a:avLst/>
              <a:gdLst/>
              <a:ahLst/>
              <a:cxnLst/>
              <a:rect l="l" t="t" r="r" b="b"/>
              <a:pathLst>
                <a:path w="6144" h="1356" extrusionOk="0">
                  <a:moveTo>
                    <a:pt x="1040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1355"/>
                  </a:lnTo>
                  <a:lnTo>
                    <a:pt x="5104" y="1355"/>
                  </a:lnTo>
                  <a:cubicBezTo>
                    <a:pt x="5293" y="819"/>
                    <a:pt x="5672" y="347"/>
                    <a:pt x="6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314" name="Google Shape;6981;p88"/>
          <p:cNvGrpSpPr/>
          <p:nvPr/>
        </p:nvGrpSpPr>
        <p:grpSpPr>
          <a:xfrm>
            <a:off x="5515288" y="916564"/>
            <a:ext cx="456488" cy="451079"/>
            <a:chOff x="-34408675" y="3202075"/>
            <a:chExt cx="295375" cy="291875"/>
          </a:xfrm>
          <a:solidFill>
            <a:srgbClr val="67BB8C"/>
          </a:solidFill>
        </p:grpSpPr>
        <p:sp>
          <p:nvSpPr>
            <p:cNvPr id="315" name="Google Shape;6982;p88"/>
            <p:cNvSpPr/>
            <p:nvPr/>
          </p:nvSpPr>
          <p:spPr>
            <a:xfrm>
              <a:off x="-34274775" y="3202075"/>
              <a:ext cx="161475" cy="161475"/>
            </a:xfrm>
            <a:custGeom>
              <a:avLst/>
              <a:gdLst/>
              <a:ahLst/>
              <a:cxnLst/>
              <a:rect l="l" t="t" r="r" b="b"/>
              <a:pathLst>
                <a:path w="6459" h="6459" extrusionOk="0">
                  <a:moveTo>
                    <a:pt x="3718" y="0"/>
                  </a:moveTo>
                  <a:cubicBezTo>
                    <a:pt x="3560" y="0"/>
                    <a:pt x="3434" y="63"/>
                    <a:pt x="3403" y="189"/>
                  </a:cubicBezTo>
                  <a:cubicBezTo>
                    <a:pt x="3340" y="315"/>
                    <a:pt x="3340" y="473"/>
                    <a:pt x="3466" y="536"/>
                  </a:cubicBezTo>
                  <a:lnTo>
                    <a:pt x="4190" y="1261"/>
                  </a:lnTo>
                  <a:lnTo>
                    <a:pt x="1260" y="4159"/>
                  </a:lnTo>
                  <a:lnTo>
                    <a:pt x="567" y="3466"/>
                  </a:lnTo>
                  <a:cubicBezTo>
                    <a:pt x="496" y="3395"/>
                    <a:pt x="390" y="3360"/>
                    <a:pt x="288" y="3360"/>
                  </a:cubicBezTo>
                  <a:cubicBezTo>
                    <a:pt x="254" y="3360"/>
                    <a:pt x="221" y="3363"/>
                    <a:pt x="189" y="3371"/>
                  </a:cubicBezTo>
                  <a:cubicBezTo>
                    <a:pt x="95" y="3403"/>
                    <a:pt x="0" y="3560"/>
                    <a:pt x="0" y="3686"/>
                  </a:cubicBezTo>
                  <a:lnTo>
                    <a:pt x="0" y="6081"/>
                  </a:lnTo>
                  <a:cubicBezTo>
                    <a:pt x="0" y="6301"/>
                    <a:pt x="158" y="6459"/>
                    <a:pt x="347" y="6459"/>
                  </a:cubicBezTo>
                  <a:lnTo>
                    <a:pt x="2773" y="6459"/>
                  </a:lnTo>
                  <a:cubicBezTo>
                    <a:pt x="2930" y="6459"/>
                    <a:pt x="3025" y="6364"/>
                    <a:pt x="3088" y="6238"/>
                  </a:cubicBezTo>
                  <a:cubicBezTo>
                    <a:pt x="3119" y="6144"/>
                    <a:pt x="3119" y="5986"/>
                    <a:pt x="2993" y="5892"/>
                  </a:cubicBezTo>
                  <a:lnTo>
                    <a:pt x="2300" y="5199"/>
                  </a:lnTo>
                  <a:lnTo>
                    <a:pt x="5198" y="2269"/>
                  </a:lnTo>
                  <a:lnTo>
                    <a:pt x="5923" y="2993"/>
                  </a:lnTo>
                  <a:cubicBezTo>
                    <a:pt x="5969" y="3039"/>
                    <a:pt x="6066" y="3069"/>
                    <a:pt x="6164" y="3069"/>
                  </a:cubicBezTo>
                  <a:cubicBezTo>
                    <a:pt x="6200" y="3069"/>
                    <a:pt x="6236" y="3065"/>
                    <a:pt x="6270" y="3056"/>
                  </a:cubicBezTo>
                  <a:cubicBezTo>
                    <a:pt x="6396" y="3025"/>
                    <a:pt x="6459" y="2867"/>
                    <a:pt x="6459" y="2741"/>
                  </a:cubicBezTo>
                  <a:lnTo>
                    <a:pt x="6459" y="347"/>
                  </a:lnTo>
                  <a:cubicBezTo>
                    <a:pt x="6459" y="158"/>
                    <a:pt x="6301" y="0"/>
                    <a:pt x="61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316" name="Google Shape;6983;p88"/>
            <p:cNvSpPr/>
            <p:nvPr/>
          </p:nvSpPr>
          <p:spPr>
            <a:xfrm>
              <a:off x="-34378750" y="3263175"/>
              <a:ext cx="76425" cy="73600"/>
            </a:xfrm>
            <a:custGeom>
              <a:avLst/>
              <a:gdLst/>
              <a:ahLst/>
              <a:cxnLst/>
              <a:rect l="l" t="t" r="r" b="b"/>
              <a:pathLst>
                <a:path w="3057" h="2944" extrusionOk="0">
                  <a:moveTo>
                    <a:pt x="970" y="1"/>
                  </a:moveTo>
                  <a:cubicBezTo>
                    <a:pt x="685" y="1"/>
                    <a:pt x="405" y="114"/>
                    <a:pt x="221" y="297"/>
                  </a:cubicBezTo>
                  <a:lnTo>
                    <a:pt x="1" y="549"/>
                  </a:lnTo>
                  <a:lnTo>
                    <a:pt x="2395" y="2944"/>
                  </a:lnTo>
                  <a:lnTo>
                    <a:pt x="2678" y="2755"/>
                  </a:lnTo>
                  <a:cubicBezTo>
                    <a:pt x="3056" y="2345"/>
                    <a:pt x="3056" y="1683"/>
                    <a:pt x="2678" y="1274"/>
                  </a:cubicBezTo>
                  <a:lnTo>
                    <a:pt x="1670" y="297"/>
                  </a:lnTo>
                  <a:cubicBezTo>
                    <a:pt x="1478" y="90"/>
                    <a:pt x="1222" y="1"/>
                    <a:pt x="9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317" name="Google Shape;6984;p88"/>
            <p:cNvSpPr/>
            <p:nvPr/>
          </p:nvSpPr>
          <p:spPr>
            <a:xfrm>
              <a:off x="-34250375" y="3392300"/>
              <a:ext cx="77225" cy="74425"/>
            </a:xfrm>
            <a:custGeom>
              <a:avLst/>
              <a:gdLst/>
              <a:ahLst/>
              <a:cxnLst/>
              <a:rect l="l" t="t" r="r" b="b"/>
              <a:pathLst>
                <a:path w="3089" h="2977" extrusionOk="0">
                  <a:moveTo>
                    <a:pt x="999" y="0"/>
                  </a:moveTo>
                  <a:cubicBezTo>
                    <a:pt x="787" y="0"/>
                    <a:pt x="577" y="66"/>
                    <a:pt x="410" y="205"/>
                  </a:cubicBezTo>
                  <a:cubicBezTo>
                    <a:pt x="379" y="205"/>
                    <a:pt x="316" y="268"/>
                    <a:pt x="284" y="299"/>
                  </a:cubicBezTo>
                  <a:lnTo>
                    <a:pt x="1" y="583"/>
                  </a:lnTo>
                  <a:lnTo>
                    <a:pt x="2427" y="2977"/>
                  </a:lnTo>
                  <a:lnTo>
                    <a:pt x="2679" y="2693"/>
                  </a:lnTo>
                  <a:cubicBezTo>
                    <a:pt x="3088" y="2315"/>
                    <a:pt x="3088" y="1622"/>
                    <a:pt x="2679" y="1244"/>
                  </a:cubicBezTo>
                  <a:lnTo>
                    <a:pt x="1734" y="299"/>
                  </a:lnTo>
                  <a:cubicBezTo>
                    <a:pt x="1540" y="105"/>
                    <a:pt x="1267" y="0"/>
                    <a:pt x="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318" name="Google Shape;6985;p88"/>
            <p:cNvSpPr/>
            <p:nvPr/>
          </p:nvSpPr>
          <p:spPr>
            <a:xfrm>
              <a:off x="-34408675" y="3290275"/>
              <a:ext cx="207150" cy="203675"/>
            </a:xfrm>
            <a:custGeom>
              <a:avLst/>
              <a:gdLst/>
              <a:ahLst/>
              <a:cxnLst/>
              <a:rect l="l" t="t" r="r" b="b"/>
              <a:pathLst>
                <a:path w="8286" h="8147" extrusionOk="0">
                  <a:moveTo>
                    <a:pt x="725" y="1"/>
                  </a:moveTo>
                  <a:cubicBezTo>
                    <a:pt x="95" y="631"/>
                    <a:pt x="0" y="1387"/>
                    <a:pt x="284" y="2017"/>
                  </a:cubicBezTo>
                  <a:cubicBezTo>
                    <a:pt x="1387" y="4223"/>
                    <a:pt x="3938" y="6774"/>
                    <a:pt x="6270" y="7972"/>
                  </a:cubicBezTo>
                  <a:cubicBezTo>
                    <a:pt x="6499" y="8086"/>
                    <a:pt x="6745" y="8147"/>
                    <a:pt x="6996" y="8147"/>
                  </a:cubicBezTo>
                  <a:cubicBezTo>
                    <a:pt x="7434" y="8147"/>
                    <a:pt x="7886" y="7963"/>
                    <a:pt x="8286" y="7562"/>
                  </a:cubicBezTo>
                  <a:lnTo>
                    <a:pt x="7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348" name="Google Shape;7015;p88"/>
          <p:cNvGrpSpPr/>
          <p:nvPr/>
        </p:nvGrpSpPr>
        <p:grpSpPr>
          <a:xfrm>
            <a:off x="8170800" y="1679595"/>
            <a:ext cx="498608" cy="496390"/>
            <a:chOff x="-30735200" y="3552550"/>
            <a:chExt cx="292225" cy="290925"/>
          </a:xfrm>
          <a:solidFill>
            <a:srgbClr val="67BB8C"/>
          </a:solidFill>
        </p:grpSpPr>
        <p:sp>
          <p:nvSpPr>
            <p:cNvPr id="349" name="Google Shape;7016;p88"/>
            <p:cNvSpPr/>
            <p:nvPr/>
          </p:nvSpPr>
          <p:spPr>
            <a:xfrm>
              <a:off x="-30613900" y="3655750"/>
              <a:ext cx="170925" cy="187725"/>
            </a:xfrm>
            <a:custGeom>
              <a:avLst/>
              <a:gdLst/>
              <a:ahLst/>
              <a:cxnLst/>
              <a:rect l="l" t="t" r="r" b="b"/>
              <a:pathLst>
                <a:path w="6837" h="7509" extrusionOk="0">
                  <a:moveTo>
                    <a:pt x="5120" y="2079"/>
                  </a:moveTo>
                  <a:cubicBezTo>
                    <a:pt x="5206" y="2079"/>
                    <a:pt x="5293" y="2111"/>
                    <a:pt x="5356" y="2174"/>
                  </a:cubicBezTo>
                  <a:cubicBezTo>
                    <a:pt x="5451" y="2268"/>
                    <a:pt x="5451" y="2458"/>
                    <a:pt x="5356" y="2647"/>
                  </a:cubicBezTo>
                  <a:lnTo>
                    <a:pt x="3308" y="4694"/>
                  </a:lnTo>
                  <a:cubicBezTo>
                    <a:pt x="3214" y="4757"/>
                    <a:pt x="3151" y="4789"/>
                    <a:pt x="3056" y="4789"/>
                  </a:cubicBezTo>
                  <a:cubicBezTo>
                    <a:pt x="2993" y="4789"/>
                    <a:pt x="2899" y="4757"/>
                    <a:pt x="2836" y="4694"/>
                  </a:cubicBezTo>
                  <a:lnTo>
                    <a:pt x="2174" y="4001"/>
                  </a:lnTo>
                  <a:cubicBezTo>
                    <a:pt x="2048" y="3907"/>
                    <a:pt x="2048" y="3655"/>
                    <a:pt x="2174" y="3529"/>
                  </a:cubicBezTo>
                  <a:cubicBezTo>
                    <a:pt x="2221" y="3481"/>
                    <a:pt x="2308" y="3458"/>
                    <a:pt x="2399" y="3458"/>
                  </a:cubicBezTo>
                  <a:cubicBezTo>
                    <a:pt x="2489" y="3458"/>
                    <a:pt x="2584" y="3481"/>
                    <a:pt x="2647" y="3529"/>
                  </a:cubicBezTo>
                  <a:lnTo>
                    <a:pt x="3056" y="3970"/>
                  </a:lnTo>
                  <a:lnTo>
                    <a:pt x="4883" y="2174"/>
                  </a:lnTo>
                  <a:cubicBezTo>
                    <a:pt x="4946" y="2111"/>
                    <a:pt x="5033" y="2079"/>
                    <a:pt x="5120" y="2079"/>
                  </a:cubicBezTo>
                  <a:close/>
                  <a:moveTo>
                    <a:pt x="1701" y="0"/>
                  </a:moveTo>
                  <a:cubicBezTo>
                    <a:pt x="725" y="0"/>
                    <a:pt x="0" y="756"/>
                    <a:pt x="0" y="1701"/>
                  </a:cubicBezTo>
                  <a:lnTo>
                    <a:pt x="0" y="4411"/>
                  </a:lnTo>
                  <a:cubicBezTo>
                    <a:pt x="0" y="5356"/>
                    <a:pt x="725" y="6112"/>
                    <a:pt x="1701" y="6112"/>
                  </a:cubicBezTo>
                  <a:lnTo>
                    <a:pt x="2048" y="6112"/>
                  </a:lnTo>
                  <a:lnTo>
                    <a:pt x="2048" y="7152"/>
                  </a:lnTo>
                  <a:cubicBezTo>
                    <a:pt x="2048" y="7309"/>
                    <a:pt x="2111" y="7435"/>
                    <a:pt x="2237" y="7467"/>
                  </a:cubicBezTo>
                  <a:cubicBezTo>
                    <a:pt x="2289" y="7493"/>
                    <a:pt x="2347" y="7508"/>
                    <a:pt x="2401" y="7508"/>
                  </a:cubicBezTo>
                  <a:cubicBezTo>
                    <a:pt x="2477" y="7508"/>
                    <a:pt x="2547" y="7478"/>
                    <a:pt x="2584" y="7404"/>
                  </a:cubicBezTo>
                  <a:lnTo>
                    <a:pt x="3844" y="6112"/>
                  </a:lnTo>
                  <a:lnTo>
                    <a:pt x="5073" y="6112"/>
                  </a:lnTo>
                  <a:cubicBezTo>
                    <a:pt x="6018" y="6112"/>
                    <a:pt x="6805" y="5356"/>
                    <a:pt x="6805" y="4411"/>
                  </a:cubicBezTo>
                  <a:lnTo>
                    <a:pt x="6805" y="1701"/>
                  </a:lnTo>
                  <a:cubicBezTo>
                    <a:pt x="6837" y="756"/>
                    <a:pt x="6049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50" name="Google Shape;7017;p88"/>
            <p:cNvSpPr/>
            <p:nvPr/>
          </p:nvSpPr>
          <p:spPr>
            <a:xfrm>
              <a:off x="-30735200" y="3552550"/>
              <a:ext cx="188275" cy="205075"/>
            </a:xfrm>
            <a:custGeom>
              <a:avLst/>
              <a:gdLst/>
              <a:ahLst/>
              <a:cxnLst/>
              <a:rect l="l" t="t" r="r" b="b"/>
              <a:pathLst>
                <a:path w="7531" h="8203" extrusionOk="0">
                  <a:moveTo>
                    <a:pt x="3781" y="1356"/>
                  </a:moveTo>
                  <a:cubicBezTo>
                    <a:pt x="4317" y="1356"/>
                    <a:pt x="4789" y="1828"/>
                    <a:pt x="4789" y="2395"/>
                  </a:cubicBezTo>
                  <a:cubicBezTo>
                    <a:pt x="4789" y="2710"/>
                    <a:pt x="4632" y="3025"/>
                    <a:pt x="4411" y="3214"/>
                  </a:cubicBezTo>
                  <a:cubicBezTo>
                    <a:pt x="4254" y="3341"/>
                    <a:pt x="4128" y="3530"/>
                    <a:pt x="4128" y="3782"/>
                  </a:cubicBezTo>
                  <a:cubicBezTo>
                    <a:pt x="4128" y="3971"/>
                    <a:pt x="3970" y="4128"/>
                    <a:pt x="3781" y="4128"/>
                  </a:cubicBezTo>
                  <a:cubicBezTo>
                    <a:pt x="3592" y="4128"/>
                    <a:pt x="3434" y="3971"/>
                    <a:pt x="3434" y="3782"/>
                  </a:cubicBezTo>
                  <a:cubicBezTo>
                    <a:pt x="3434" y="3341"/>
                    <a:pt x="3624" y="2931"/>
                    <a:pt x="3970" y="2679"/>
                  </a:cubicBezTo>
                  <a:cubicBezTo>
                    <a:pt x="4065" y="2584"/>
                    <a:pt x="4096" y="2521"/>
                    <a:pt x="4096" y="2395"/>
                  </a:cubicBezTo>
                  <a:cubicBezTo>
                    <a:pt x="4096" y="2206"/>
                    <a:pt x="3939" y="2049"/>
                    <a:pt x="3750" y="2049"/>
                  </a:cubicBezTo>
                  <a:cubicBezTo>
                    <a:pt x="3529" y="2049"/>
                    <a:pt x="3371" y="2206"/>
                    <a:pt x="3371" y="2395"/>
                  </a:cubicBezTo>
                  <a:cubicBezTo>
                    <a:pt x="3371" y="2584"/>
                    <a:pt x="3214" y="2742"/>
                    <a:pt x="3025" y="2742"/>
                  </a:cubicBezTo>
                  <a:cubicBezTo>
                    <a:pt x="2836" y="2742"/>
                    <a:pt x="2678" y="2584"/>
                    <a:pt x="2678" y="2395"/>
                  </a:cubicBezTo>
                  <a:cubicBezTo>
                    <a:pt x="2741" y="1828"/>
                    <a:pt x="3214" y="1356"/>
                    <a:pt x="3781" y="1356"/>
                  </a:cubicBezTo>
                  <a:close/>
                  <a:moveTo>
                    <a:pt x="3781" y="4758"/>
                  </a:moveTo>
                  <a:cubicBezTo>
                    <a:pt x="3970" y="4758"/>
                    <a:pt x="4128" y="4916"/>
                    <a:pt x="4128" y="5105"/>
                  </a:cubicBezTo>
                  <a:cubicBezTo>
                    <a:pt x="4128" y="5294"/>
                    <a:pt x="3970" y="5451"/>
                    <a:pt x="3781" y="5451"/>
                  </a:cubicBezTo>
                  <a:cubicBezTo>
                    <a:pt x="3592" y="5451"/>
                    <a:pt x="3434" y="5294"/>
                    <a:pt x="3434" y="5105"/>
                  </a:cubicBezTo>
                  <a:cubicBezTo>
                    <a:pt x="3434" y="4916"/>
                    <a:pt x="3592" y="4758"/>
                    <a:pt x="3781" y="4758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9"/>
                    <a:pt x="0" y="1734"/>
                  </a:cubicBezTo>
                  <a:lnTo>
                    <a:pt x="0" y="5136"/>
                  </a:lnTo>
                  <a:cubicBezTo>
                    <a:pt x="0" y="5987"/>
                    <a:pt x="631" y="6649"/>
                    <a:pt x="1418" y="6806"/>
                  </a:cubicBezTo>
                  <a:lnTo>
                    <a:pt x="1418" y="7846"/>
                  </a:lnTo>
                  <a:cubicBezTo>
                    <a:pt x="1418" y="8003"/>
                    <a:pt x="1481" y="8129"/>
                    <a:pt x="1607" y="8161"/>
                  </a:cubicBezTo>
                  <a:cubicBezTo>
                    <a:pt x="1659" y="8187"/>
                    <a:pt x="1717" y="8202"/>
                    <a:pt x="1771" y="8202"/>
                  </a:cubicBezTo>
                  <a:cubicBezTo>
                    <a:pt x="1848" y="8202"/>
                    <a:pt x="1917" y="8172"/>
                    <a:pt x="1954" y="8098"/>
                  </a:cubicBezTo>
                  <a:lnTo>
                    <a:pt x="3214" y="6838"/>
                  </a:lnTo>
                  <a:lnTo>
                    <a:pt x="4096" y="6838"/>
                  </a:lnTo>
                  <a:lnTo>
                    <a:pt x="4096" y="5798"/>
                  </a:lnTo>
                  <a:cubicBezTo>
                    <a:pt x="4096" y="4475"/>
                    <a:pt x="5167" y="3404"/>
                    <a:pt x="6490" y="3404"/>
                  </a:cubicBezTo>
                  <a:lnTo>
                    <a:pt x="7530" y="3404"/>
                  </a:lnTo>
                  <a:lnTo>
                    <a:pt x="7530" y="1734"/>
                  </a:lnTo>
                  <a:cubicBezTo>
                    <a:pt x="7530" y="789"/>
                    <a:pt x="6774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sp>
        <p:nvSpPr>
          <p:cNvPr id="132" name="Google Shape;6799;p88"/>
          <p:cNvSpPr/>
          <p:nvPr/>
        </p:nvSpPr>
        <p:spPr>
          <a:xfrm>
            <a:off x="4346600" y="1707901"/>
            <a:ext cx="445214" cy="446398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7877" y="1386"/>
                </a:moveTo>
                <a:cubicBezTo>
                  <a:pt x="9232" y="1386"/>
                  <a:pt x="10303" y="2458"/>
                  <a:pt x="10303" y="3781"/>
                </a:cubicBezTo>
                <a:lnTo>
                  <a:pt x="10303" y="4883"/>
                </a:lnTo>
                <a:cubicBezTo>
                  <a:pt x="10240" y="4883"/>
                  <a:pt x="10209" y="4946"/>
                  <a:pt x="10177" y="4946"/>
                </a:cubicBezTo>
                <a:cubicBezTo>
                  <a:pt x="10019" y="4190"/>
                  <a:pt x="9704" y="3529"/>
                  <a:pt x="9200" y="2962"/>
                </a:cubicBezTo>
                <a:lnTo>
                  <a:pt x="7720" y="4442"/>
                </a:lnTo>
                <a:cubicBezTo>
                  <a:pt x="8192" y="5072"/>
                  <a:pt x="8318" y="5860"/>
                  <a:pt x="8098" y="6648"/>
                </a:cubicBezTo>
                <a:cubicBezTo>
                  <a:pt x="8003" y="6868"/>
                  <a:pt x="7877" y="7057"/>
                  <a:pt x="7720" y="7278"/>
                </a:cubicBezTo>
                <a:lnTo>
                  <a:pt x="9200" y="8727"/>
                </a:lnTo>
                <a:cubicBezTo>
                  <a:pt x="9673" y="8160"/>
                  <a:pt x="10019" y="7498"/>
                  <a:pt x="10177" y="6742"/>
                </a:cubicBezTo>
                <a:cubicBezTo>
                  <a:pt x="10209" y="6742"/>
                  <a:pt x="10240" y="6805"/>
                  <a:pt x="10303" y="6805"/>
                </a:cubicBezTo>
                <a:lnTo>
                  <a:pt x="10303" y="7908"/>
                </a:lnTo>
                <a:cubicBezTo>
                  <a:pt x="10303" y="9231"/>
                  <a:pt x="9232" y="10302"/>
                  <a:pt x="7877" y="10302"/>
                </a:cubicBezTo>
                <a:lnTo>
                  <a:pt x="6774" y="10302"/>
                </a:lnTo>
                <a:cubicBezTo>
                  <a:pt x="6774" y="10271"/>
                  <a:pt x="6743" y="10208"/>
                  <a:pt x="6743" y="10176"/>
                </a:cubicBezTo>
                <a:cubicBezTo>
                  <a:pt x="7499" y="10019"/>
                  <a:pt x="8161" y="9704"/>
                  <a:pt x="8728" y="9200"/>
                </a:cubicBezTo>
                <a:lnTo>
                  <a:pt x="7279" y="7750"/>
                </a:lnTo>
                <a:cubicBezTo>
                  <a:pt x="7058" y="7908"/>
                  <a:pt x="6869" y="8002"/>
                  <a:pt x="6648" y="8097"/>
                </a:cubicBezTo>
                <a:cubicBezTo>
                  <a:pt x="6365" y="8160"/>
                  <a:pt x="6081" y="8223"/>
                  <a:pt x="5861" y="8223"/>
                </a:cubicBezTo>
                <a:cubicBezTo>
                  <a:pt x="5325" y="8223"/>
                  <a:pt x="4821" y="8065"/>
                  <a:pt x="4443" y="7750"/>
                </a:cubicBezTo>
                <a:lnTo>
                  <a:pt x="2962" y="9200"/>
                </a:lnTo>
                <a:cubicBezTo>
                  <a:pt x="3529" y="9672"/>
                  <a:pt x="4191" y="10019"/>
                  <a:pt x="4947" y="10176"/>
                </a:cubicBezTo>
                <a:cubicBezTo>
                  <a:pt x="4947" y="10208"/>
                  <a:pt x="4916" y="10271"/>
                  <a:pt x="4916" y="10302"/>
                </a:cubicBezTo>
                <a:lnTo>
                  <a:pt x="3813" y="10302"/>
                </a:lnTo>
                <a:cubicBezTo>
                  <a:pt x="2458" y="10302"/>
                  <a:pt x="1387" y="9231"/>
                  <a:pt x="1387" y="7908"/>
                </a:cubicBezTo>
                <a:lnTo>
                  <a:pt x="1387" y="6805"/>
                </a:lnTo>
                <a:cubicBezTo>
                  <a:pt x="1450" y="6805"/>
                  <a:pt x="1482" y="6742"/>
                  <a:pt x="1513" y="6742"/>
                </a:cubicBezTo>
                <a:cubicBezTo>
                  <a:pt x="1671" y="7498"/>
                  <a:pt x="1986" y="8160"/>
                  <a:pt x="2490" y="8727"/>
                </a:cubicBezTo>
                <a:lnTo>
                  <a:pt x="3971" y="7278"/>
                </a:lnTo>
                <a:cubicBezTo>
                  <a:pt x="3498" y="6648"/>
                  <a:pt x="3372" y="5860"/>
                  <a:pt x="3592" y="5072"/>
                </a:cubicBezTo>
                <a:cubicBezTo>
                  <a:pt x="3687" y="4820"/>
                  <a:pt x="3813" y="4631"/>
                  <a:pt x="3971" y="4442"/>
                </a:cubicBezTo>
                <a:lnTo>
                  <a:pt x="2490" y="2962"/>
                </a:lnTo>
                <a:cubicBezTo>
                  <a:pt x="2017" y="3529"/>
                  <a:pt x="1671" y="4190"/>
                  <a:pt x="1513" y="4946"/>
                </a:cubicBezTo>
                <a:cubicBezTo>
                  <a:pt x="1482" y="4946"/>
                  <a:pt x="1450" y="4883"/>
                  <a:pt x="1387" y="4883"/>
                </a:cubicBezTo>
                <a:lnTo>
                  <a:pt x="1387" y="3781"/>
                </a:lnTo>
                <a:cubicBezTo>
                  <a:pt x="1387" y="2458"/>
                  <a:pt x="2458" y="1386"/>
                  <a:pt x="3813" y="1386"/>
                </a:cubicBezTo>
                <a:lnTo>
                  <a:pt x="4916" y="1386"/>
                </a:lnTo>
                <a:cubicBezTo>
                  <a:pt x="4916" y="1418"/>
                  <a:pt x="4947" y="1481"/>
                  <a:pt x="4947" y="1512"/>
                </a:cubicBezTo>
                <a:cubicBezTo>
                  <a:pt x="4191" y="1670"/>
                  <a:pt x="3529" y="1985"/>
                  <a:pt x="2962" y="2489"/>
                </a:cubicBezTo>
                <a:lnTo>
                  <a:pt x="4443" y="3938"/>
                </a:lnTo>
                <a:cubicBezTo>
                  <a:pt x="4632" y="3781"/>
                  <a:pt x="4821" y="3686"/>
                  <a:pt x="5073" y="3592"/>
                </a:cubicBezTo>
                <a:cubicBezTo>
                  <a:pt x="5339" y="3496"/>
                  <a:pt x="5605" y="3451"/>
                  <a:pt x="5865" y="3451"/>
                </a:cubicBezTo>
                <a:cubicBezTo>
                  <a:pt x="6375" y="3451"/>
                  <a:pt x="6861" y="3625"/>
                  <a:pt x="7279" y="3938"/>
                </a:cubicBezTo>
                <a:lnTo>
                  <a:pt x="8728" y="2489"/>
                </a:lnTo>
                <a:cubicBezTo>
                  <a:pt x="8161" y="2016"/>
                  <a:pt x="7499" y="1670"/>
                  <a:pt x="6743" y="1512"/>
                </a:cubicBezTo>
                <a:cubicBezTo>
                  <a:pt x="6743" y="1481"/>
                  <a:pt x="6774" y="1418"/>
                  <a:pt x="6774" y="1386"/>
                </a:cubicBezTo>
                <a:close/>
                <a:moveTo>
                  <a:pt x="5829" y="0"/>
                </a:moveTo>
                <a:cubicBezTo>
                  <a:pt x="5420" y="0"/>
                  <a:pt x="5010" y="315"/>
                  <a:pt x="4884" y="725"/>
                </a:cubicBezTo>
                <a:lnTo>
                  <a:pt x="3782" y="725"/>
                </a:lnTo>
                <a:cubicBezTo>
                  <a:pt x="2112" y="725"/>
                  <a:pt x="726" y="2111"/>
                  <a:pt x="726" y="3781"/>
                </a:cubicBezTo>
                <a:lnTo>
                  <a:pt x="726" y="4883"/>
                </a:lnTo>
                <a:cubicBezTo>
                  <a:pt x="316" y="5041"/>
                  <a:pt x="1" y="5419"/>
                  <a:pt x="1" y="5829"/>
                </a:cubicBezTo>
                <a:cubicBezTo>
                  <a:pt x="1" y="6270"/>
                  <a:pt x="316" y="6679"/>
                  <a:pt x="726" y="6774"/>
                </a:cubicBezTo>
                <a:lnTo>
                  <a:pt x="726" y="7876"/>
                </a:lnTo>
                <a:cubicBezTo>
                  <a:pt x="726" y="9578"/>
                  <a:pt x="2112" y="10964"/>
                  <a:pt x="3782" y="10964"/>
                </a:cubicBezTo>
                <a:lnTo>
                  <a:pt x="4884" y="10964"/>
                </a:lnTo>
                <a:cubicBezTo>
                  <a:pt x="5042" y="11342"/>
                  <a:pt x="5420" y="11688"/>
                  <a:pt x="5829" y="11688"/>
                </a:cubicBezTo>
                <a:cubicBezTo>
                  <a:pt x="6270" y="11688"/>
                  <a:pt x="6680" y="11342"/>
                  <a:pt x="6774" y="10964"/>
                </a:cubicBezTo>
                <a:lnTo>
                  <a:pt x="7877" y="10964"/>
                </a:lnTo>
                <a:cubicBezTo>
                  <a:pt x="9578" y="10964"/>
                  <a:pt x="10965" y="9578"/>
                  <a:pt x="10965" y="7876"/>
                </a:cubicBezTo>
                <a:lnTo>
                  <a:pt x="10965" y="6774"/>
                </a:lnTo>
                <a:cubicBezTo>
                  <a:pt x="11343" y="6616"/>
                  <a:pt x="11658" y="6270"/>
                  <a:pt x="11658" y="5829"/>
                </a:cubicBezTo>
                <a:cubicBezTo>
                  <a:pt x="11658" y="5419"/>
                  <a:pt x="11343" y="5072"/>
                  <a:pt x="10965" y="4883"/>
                </a:cubicBezTo>
                <a:lnTo>
                  <a:pt x="10965" y="3781"/>
                </a:lnTo>
                <a:cubicBezTo>
                  <a:pt x="10965" y="2111"/>
                  <a:pt x="9578" y="725"/>
                  <a:pt x="7877" y="725"/>
                </a:cubicBezTo>
                <a:lnTo>
                  <a:pt x="6774" y="725"/>
                </a:lnTo>
                <a:cubicBezTo>
                  <a:pt x="6617" y="315"/>
                  <a:pt x="6270" y="0"/>
                  <a:pt x="5829" y="0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/>
          </a:p>
        </p:txBody>
      </p:sp>
      <p:grpSp>
        <p:nvGrpSpPr>
          <p:cNvPr id="195" name="Google Shape;6862;p88"/>
          <p:cNvGrpSpPr/>
          <p:nvPr/>
        </p:nvGrpSpPr>
        <p:grpSpPr>
          <a:xfrm>
            <a:off x="4907683" y="1706388"/>
            <a:ext cx="460833" cy="449225"/>
            <a:chOff x="-31817400" y="3910025"/>
            <a:chExt cx="301675" cy="294075"/>
          </a:xfrm>
          <a:solidFill>
            <a:srgbClr val="67BB8C"/>
          </a:solidFill>
        </p:grpSpPr>
        <p:sp>
          <p:nvSpPr>
            <p:cNvPr id="196" name="Google Shape;6863;p88"/>
            <p:cNvSpPr/>
            <p:nvPr/>
          </p:nvSpPr>
          <p:spPr>
            <a:xfrm>
              <a:off x="-31817400" y="3911550"/>
              <a:ext cx="301675" cy="292550"/>
            </a:xfrm>
            <a:custGeom>
              <a:avLst/>
              <a:gdLst/>
              <a:ahLst/>
              <a:cxnLst/>
              <a:rect l="l" t="t" r="r" b="b"/>
              <a:pathLst>
                <a:path w="12067" h="11702" extrusionOk="0">
                  <a:moveTo>
                    <a:pt x="2558" y="0"/>
                  </a:moveTo>
                  <a:cubicBezTo>
                    <a:pt x="2357" y="0"/>
                    <a:pt x="2155" y="24"/>
                    <a:pt x="1954" y="70"/>
                  </a:cubicBezTo>
                  <a:cubicBezTo>
                    <a:pt x="1828" y="102"/>
                    <a:pt x="1733" y="196"/>
                    <a:pt x="1702" y="322"/>
                  </a:cubicBezTo>
                  <a:cubicBezTo>
                    <a:pt x="1670" y="448"/>
                    <a:pt x="1702" y="543"/>
                    <a:pt x="1796" y="637"/>
                  </a:cubicBezTo>
                  <a:lnTo>
                    <a:pt x="2679" y="1551"/>
                  </a:lnTo>
                  <a:cubicBezTo>
                    <a:pt x="2962" y="1803"/>
                    <a:pt x="2962" y="2244"/>
                    <a:pt x="2679" y="2528"/>
                  </a:cubicBezTo>
                  <a:cubicBezTo>
                    <a:pt x="2553" y="2669"/>
                    <a:pt x="2379" y="2740"/>
                    <a:pt x="2202" y="2740"/>
                  </a:cubicBezTo>
                  <a:cubicBezTo>
                    <a:pt x="2025" y="2740"/>
                    <a:pt x="1844" y="2669"/>
                    <a:pt x="1702" y="2528"/>
                  </a:cubicBezTo>
                  <a:lnTo>
                    <a:pt x="788" y="1614"/>
                  </a:lnTo>
                  <a:cubicBezTo>
                    <a:pt x="744" y="1569"/>
                    <a:pt x="668" y="1525"/>
                    <a:pt x="582" y="1525"/>
                  </a:cubicBezTo>
                  <a:cubicBezTo>
                    <a:pt x="547" y="1525"/>
                    <a:pt x="510" y="1532"/>
                    <a:pt x="473" y="1551"/>
                  </a:cubicBezTo>
                  <a:cubicBezTo>
                    <a:pt x="347" y="1582"/>
                    <a:pt x="284" y="1645"/>
                    <a:pt x="253" y="1771"/>
                  </a:cubicBezTo>
                  <a:cubicBezTo>
                    <a:pt x="1" y="2591"/>
                    <a:pt x="253" y="3473"/>
                    <a:pt x="883" y="4103"/>
                  </a:cubicBezTo>
                  <a:cubicBezTo>
                    <a:pt x="1366" y="4494"/>
                    <a:pt x="1932" y="4750"/>
                    <a:pt x="2619" y="4750"/>
                  </a:cubicBezTo>
                  <a:cubicBezTo>
                    <a:pt x="2874" y="4750"/>
                    <a:pt x="3145" y="4715"/>
                    <a:pt x="3435" y="4638"/>
                  </a:cubicBezTo>
                  <a:lnTo>
                    <a:pt x="7247" y="8482"/>
                  </a:lnTo>
                  <a:cubicBezTo>
                    <a:pt x="6963" y="9522"/>
                    <a:pt x="7215" y="10372"/>
                    <a:pt x="7814" y="10971"/>
                  </a:cubicBezTo>
                  <a:cubicBezTo>
                    <a:pt x="8291" y="11472"/>
                    <a:pt x="8895" y="11702"/>
                    <a:pt x="9516" y="11702"/>
                  </a:cubicBezTo>
                  <a:cubicBezTo>
                    <a:pt x="9714" y="11702"/>
                    <a:pt x="9915" y="11678"/>
                    <a:pt x="10114" y="11632"/>
                  </a:cubicBezTo>
                  <a:cubicBezTo>
                    <a:pt x="10240" y="11569"/>
                    <a:pt x="10334" y="11506"/>
                    <a:pt x="10366" y="11380"/>
                  </a:cubicBezTo>
                  <a:cubicBezTo>
                    <a:pt x="10397" y="11254"/>
                    <a:pt x="10366" y="11128"/>
                    <a:pt x="10271" y="11065"/>
                  </a:cubicBezTo>
                  <a:lnTo>
                    <a:pt x="9389" y="10152"/>
                  </a:lnTo>
                  <a:cubicBezTo>
                    <a:pt x="9106" y="9868"/>
                    <a:pt x="9106" y="9459"/>
                    <a:pt x="9389" y="9175"/>
                  </a:cubicBezTo>
                  <a:cubicBezTo>
                    <a:pt x="9515" y="9033"/>
                    <a:pt x="9688" y="8962"/>
                    <a:pt x="9866" y="8962"/>
                  </a:cubicBezTo>
                  <a:cubicBezTo>
                    <a:pt x="10043" y="8962"/>
                    <a:pt x="10224" y="9033"/>
                    <a:pt x="10366" y="9175"/>
                  </a:cubicBezTo>
                  <a:lnTo>
                    <a:pt x="11279" y="10089"/>
                  </a:lnTo>
                  <a:cubicBezTo>
                    <a:pt x="11326" y="10135"/>
                    <a:pt x="11405" y="10164"/>
                    <a:pt x="11494" y="10164"/>
                  </a:cubicBezTo>
                  <a:cubicBezTo>
                    <a:pt x="11527" y="10164"/>
                    <a:pt x="11561" y="10160"/>
                    <a:pt x="11594" y="10152"/>
                  </a:cubicBezTo>
                  <a:cubicBezTo>
                    <a:pt x="11720" y="10120"/>
                    <a:pt x="11783" y="10026"/>
                    <a:pt x="11815" y="9931"/>
                  </a:cubicBezTo>
                  <a:cubicBezTo>
                    <a:pt x="12067" y="9081"/>
                    <a:pt x="11815" y="8230"/>
                    <a:pt x="11185" y="7600"/>
                  </a:cubicBezTo>
                  <a:cubicBezTo>
                    <a:pt x="10778" y="7170"/>
                    <a:pt x="10224" y="6903"/>
                    <a:pt x="9537" y="6903"/>
                  </a:cubicBezTo>
                  <a:cubicBezTo>
                    <a:pt x="9266" y="6903"/>
                    <a:pt x="8975" y="6944"/>
                    <a:pt x="8665" y="7033"/>
                  </a:cubicBezTo>
                  <a:lnTo>
                    <a:pt x="4852" y="3221"/>
                  </a:lnTo>
                  <a:lnTo>
                    <a:pt x="4884" y="3032"/>
                  </a:lnTo>
                  <a:cubicBezTo>
                    <a:pt x="5136" y="2213"/>
                    <a:pt x="4884" y="1330"/>
                    <a:pt x="4254" y="700"/>
                  </a:cubicBezTo>
                  <a:cubicBezTo>
                    <a:pt x="3778" y="225"/>
                    <a:pt x="3177" y="0"/>
                    <a:pt x="25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97" name="Google Shape;6864;p88"/>
            <p:cNvSpPr/>
            <p:nvPr/>
          </p:nvSpPr>
          <p:spPr>
            <a:xfrm>
              <a:off x="-31816600" y="4062950"/>
              <a:ext cx="144150" cy="140600"/>
            </a:xfrm>
            <a:custGeom>
              <a:avLst/>
              <a:gdLst/>
              <a:ahLst/>
              <a:cxnLst/>
              <a:rect l="l" t="t" r="r" b="b"/>
              <a:pathLst>
                <a:path w="5766" h="5624" extrusionOk="0">
                  <a:moveTo>
                    <a:pt x="4080" y="1504"/>
                  </a:moveTo>
                  <a:cubicBezTo>
                    <a:pt x="4167" y="1504"/>
                    <a:pt x="4253" y="1528"/>
                    <a:pt x="4316" y="1575"/>
                  </a:cubicBezTo>
                  <a:cubicBezTo>
                    <a:pt x="4442" y="1701"/>
                    <a:pt x="4442" y="1953"/>
                    <a:pt x="4316" y="2048"/>
                  </a:cubicBezTo>
                  <a:lnTo>
                    <a:pt x="2205" y="4159"/>
                  </a:lnTo>
                  <a:cubicBezTo>
                    <a:pt x="2158" y="4206"/>
                    <a:pt x="2072" y="4230"/>
                    <a:pt x="1985" y="4230"/>
                  </a:cubicBezTo>
                  <a:cubicBezTo>
                    <a:pt x="1898" y="4230"/>
                    <a:pt x="1812" y="4206"/>
                    <a:pt x="1764" y="4159"/>
                  </a:cubicBezTo>
                  <a:cubicBezTo>
                    <a:pt x="1638" y="4033"/>
                    <a:pt x="1638" y="3781"/>
                    <a:pt x="1764" y="3686"/>
                  </a:cubicBezTo>
                  <a:lnTo>
                    <a:pt x="3844" y="1575"/>
                  </a:lnTo>
                  <a:cubicBezTo>
                    <a:pt x="3907" y="1528"/>
                    <a:pt x="3993" y="1504"/>
                    <a:pt x="4080" y="1504"/>
                  </a:cubicBezTo>
                  <a:close/>
                  <a:moveTo>
                    <a:pt x="3844" y="0"/>
                  </a:moveTo>
                  <a:lnTo>
                    <a:pt x="567" y="3277"/>
                  </a:lnTo>
                  <a:cubicBezTo>
                    <a:pt x="0" y="3844"/>
                    <a:pt x="0" y="4694"/>
                    <a:pt x="567" y="5198"/>
                  </a:cubicBezTo>
                  <a:cubicBezTo>
                    <a:pt x="835" y="5482"/>
                    <a:pt x="1189" y="5624"/>
                    <a:pt x="1540" y="5624"/>
                  </a:cubicBezTo>
                  <a:cubicBezTo>
                    <a:pt x="1890" y="5624"/>
                    <a:pt x="2237" y="5482"/>
                    <a:pt x="2489" y="5198"/>
                  </a:cubicBezTo>
                  <a:lnTo>
                    <a:pt x="5766" y="1953"/>
                  </a:lnTo>
                  <a:lnTo>
                    <a:pt x="384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98" name="Google Shape;6865;p88"/>
            <p:cNvSpPr/>
            <p:nvPr/>
          </p:nvSpPr>
          <p:spPr>
            <a:xfrm>
              <a:off x="-31648050" y="3910025"/>
              <a:ext cx="129175" cy="127725"/>
            </a:xfrm>
            <a:custGeom>
              <a:avLst/>
              <a:gdLst/>
              <a:ahLst/>
              <a:cxnLst/>
              <a:rect l="l" t="t" r="r" b="b"/>
              <a:pathLst>
                <a:path w="5167" h="5109" extrusionOk="0">
                  <a:moveTo>
                    <a:pt x="4249" y="1"/>
                  </a:moveTo>
                  <a:cubicBezTo>
                    <a:pt x="4179" y="1"/>
                    <a:pt x="4106" y="24"/>
                    <a:pt x="4033" y="68"/>
                  </a:cubicBezTo>
                  <a:lnTo>
                    <a:pt x="2206" y="1171"/>
                  </a:lnTo>
                  <a:cubicBezTo>
                    <a:pt x="2017" y="1265"/>
                    <a:pt x="1985" y="1549"/>
                    <a:pt x="2143" y="1706"/>
                  </a:cubicBezTo>
                  <a:lnTo>
                    <a:pt x="2300" y="1864"/>
                  </a:lnTo>
                  <a:lnTo>
                    <a:pt x="0" y="4164"/>
                  </a:lnTo>
                  <a:lnTo>
                    <a:pt x="945" y="5109"/>
                  </a:lnTo>
                  <a:lnTo>
                    <a:pt x="3245" y="2809"/>
                  </a:lnTo>
                  <a:lnTo>
                    <a:pt x="3434" y="2998"/>
                  </a:lnTo>
                  <a:cubicBezTo>
                    <a:pt x="3502" y="3066"/>
                    <a:pt x="3594" y="3099"/>
                    <a:pt x="3684" y="3099"/>
                  </a:cubicBezTo>
                  <a:cubicBezTo>
                    <a:pt x="3802" y="3099"/>
                    <a:pt x="3916" y="3042"/>
                    <a:pt x="3970" y="2935"/>
                  </a:cubicBezTo>
                  <a:lnTo>
                    <a:pt x="5073" y="1108"/>
                  </a:lnTo>
                  <a:cubicBezTo>
                    <a:pt x="5167" y="1013"/>
                    <a:pt x="5167" y="793"/>
                    <a:pt x="5041" y="698"/>
                  </a:cubicBezTo>
                  <a:lnTo>
                    <a:pt x="4474" y="100"/>
                  </a:lnTo>
                  <a:cubicBezTo>
                    <a:pt x="4406" y="32"/>
                    <a:pt x="4330" y="1"/>
                    <a:pt x="424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46" name="Google Shape;6913;p88"/>
          <p:cNvGrpSpPr/>
          <p:nvPr/>
        </p:nvGrpSpPr>
        <p:grpSpPr>
          <a:xfrm>
            <a:off x="5475368" y="1706598"/>
            <a:ext cx="450026" cy="448804"/>
            <a:chOff x="-31455100" y="3909350"/>
            <a:chExt cx="294600" cy="293800"/>
          </a:xfrm>
          <a:solidFill>
            <a:srgbClr val="67BB8C"/>
          </a:solidFill>
        </p:grpSpPr>
        <p:sp>
          <p:nvSpPr>
            <p:cNvPr id="247" name="Google Shape;6914;p88"/>
            <p:cNvSpPr/>
            <p:nvPr/>
          </p:nvSpPr>
          <p:spPr>
            <a:xfrm>
              <a:off x="-31455100" y="3909350"/>
              <a:ext cx="294600" cy="293800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5199" y="1"/>
                  </a:moveTo>
                  <a:cubicBezTo>
                    <a:pt x="5042" y="1"/>
                    <a:pt x="4916" y="127"/>
                    <a:pt x="4884" y="284"/>
                  </a:cubicBezTo>
                  <a:lnTo>
                    <a:pt x="4727" y="883"/>
                  </a:lnTo>
                  <a:cubicBezTo>
                    <a:pt x="4191" y="977"/>
                    <a:pt x="3655" y="1229"/>
                    <a:pt x="3151" y="1513"/>
                  </a:cubicBezTo>
                  <a:lnTo>
                    <a:pt x="2647" y="1229"/>
                  </a:lnTo>
                  <a:cubicBezTo>
                    <a:pt x="2599" y="1205"/>
                    <a:pt x="2542" y="1195"/>
                    <a:pt x="2482" y="1195"/>
                  </a:cubicBezTo>
                  <a:cubicBezTo>
                    <a:pt x="2386" y="1195"/>
                    <a:pt x="2284" y="1222"/>
                    <a:pt x="2206" y="1261"/>
                  </a:cubicBezTo>
                  <a:lnTo>
                    <a:pt x="1261" y="2206"/>
                  </a:lnTo>
                  <a:cubicBezTo>
                    <a:pt x="1135" y="2332"/>
                    <a:pt x="1135" y="2490"/>
                    <a:pt x="1230" y="2647"/>
                  </a:cubicBezTo>
                  <a:lnTo>
                    <a:pt x="1513" y="3151"/>
                  </a:lnTo>
                  <a:cubicBezTo>
                    <a:pt x="1198" y="3624"/>
                    <a:pt x="978" y="4191"/>
                    <a:pt x="883" y="4726"/>
                  </a:cubicBezTo>
                  <a:lnTo>
                    <a:pt x="284" y="4884"/>
                  </a:lnTo>
                  <a:cubicBezTo>
                    <a:pt x="127" y="4947"/>
                    <a:pt x="1" y="5041"/>
                    <a:pt x="1" y="5199"/>
                  </a:cubicBezTo>
                  <a:lnTo>
                    <a:pt x="1" y="6585"/>
                  </a:lnTo>
                  <a:cubicBezTo>
                    <a:pt x="1" y="6743"/>
                    <a:pt x="127" y="6869"/>
                    <a:pt x="284" y="6900"/>
                  </a:cubicBezTo>
                  <a:lnTo>
                    <a:pt x="883" y="7058"/>
                  </a:lnTo>
                  <a:cubicBezTo>
                    <a:pt x="946" y="7404"/>
                    <a:pt x="1072" y="7782"/>
                    <a:pt x="1230" y="8129"/>
                  </a:cubicBezTo>
                  <a:cubicBezTo>
                    <a:pt x="1504" y="7854"/>
                    <a:pt x="2843" y="6486"/>
                    <a:pt x="2841" y="6486"/>
                  </a:cubicBezTo>
                  <a:lnTo>
                    <a:pt x="2841" y="6486"/>
                  </a:lnTo>
                  <a:cubicBezTo>
                    <a:pt x="2841" y="6486"/>
                    <a:pt x="2839" y="6488"/>
                    <a:pt x="2836" y="6491"/>
                  </a:cubicBezTo>
                  <a:cubicBezTo>
                    <a:pt x="2836" y="6459"/>
                    <a:pt x="2805" y="6050"/>
                    <a:pt x="2805" y="5955"/>
                  </a:cubicBezTo>
                  <a:cubicBezTo>
                    <a:pt x="2773" y="4222"/>
                    <a:pt x="4191" y="2836"/>
                    <a:pt x="5861" y="2836"/>
                  </a:cubicBezTo>
                  <a:cubicBezTo>
                    <a:pt x="7562" y="2836"/>
                    <a:pt x="8948" y="4222"/>
                    <a:pt x="8948" y="5924"/>
                  </a:cubicBezTo>
                  <a:cubicBezTo>
                    <a:pt x="8948" y="7499"/>
                    <a:pt x="7751" y="8822"/>
                    <a:pt x="6113" y="8948"/>
                  </a:cubicBezTo>
                  <a:cubicBezTo>
                    <a:pt x="6066" y="8948"/>
                    <a:pt x="5963" y="8956"/>
                    <a:pt x="5821" y="8956"/>
                  </a:cubicBezTo>
                  <a:cubicBezTo>
                    <a:pt x="5680" y="8956"/>
                    <a:pt x="5499" y="8948"/>
                    <a:pt x="5294" y="8917"/>
                  </a:cubicBezTo>
                  <a:lnTo>
                    <a:pt x="3655" y="10523"/>
                  </a:lnTo>
                  <a:cubicBezTo>
                    <a:pt x="4034" y="10681"/>
                    <a:pt x="4349" y="10807"/>
                    <a:pt x="4727" y="10870"/>
                  </a:cubicBezTo>
                  <a:lnTo>
                    <a:pt x="4884" y="11468"/>
                  </a:lnTo>
                  <a:cubicBezTo>
                    <a:pt x="4916" y="11626"/>
                    <a:pt x="5042" y="11752"/>
                    <a:pt x="5199" y="11752"/>
                  </a:cubicBezTo>
                  <a:lnTo>
                    <a:pt x="6585" y="11752"/>
                  </a:lnTo>
                  <a:cubicBezTo>
                    <a:pt x="6743" y="11752"/>
                    <a:pt x="6869" y="11626"/>
                    <a:pt x="6901" y="11468"/>
                  </a:cubicBezTo>
                  <a:lnTo>
                    <a:pt x="7058" y="10870"/>
                  </a:lnTo>
                  <a:cubicBezTo>
                    <a:pt x="7594" y="10775"/>
                    <a:pt x="8129" y="10523"/>
                    <a:pt x="8633" y="10240"/>
                  </a:cubicBezTo>
                  <a:lnTo>
                    <a:pt x="9137" y="10523"/>
                  </a:lnTo>
                  <a:cubicBezTo>
                    <a:pt x="9185" y="10547"/>
                    <a:pt x="9243" y="10558"/>
                    <a:pt x="9302" y="10558"/>
                  </a:cubicBezTo>
                  <a:cubicBezTo>
                    <a:pt x="9399" y="10558"/>
                    <a:pt x="9501" y="10531"/>
                    <a:pt x="9578" y="10492"/>
                  </a:cubicBezTo>
                  <a:lnTo>
                    <a:pt x="10524" y="9547"/>
                  </a:lnTo>
                  <a:cubicBezTo>
                    <a:pt x="10650" y="9421"/>
                    <a:pt x="10650" y="9263"/>
                    <a:pt x="10555" y="9106"/>
                  </a:cubicBezTo>
                  <a:lnTo>
                    <a:pt x="10303" y="8601"/>
                  </a:lnTo>
                  <a:cubicBezTo>
                    <a:pt x="10618" y="8129"/>
                    <a:pt x="10807" y="7562"/>
                    <a:pt x="10933" y="7026"/>
                  </a:cubicBezTo>
                  <a:lnTo>
                    <a:pt x="11500" y="6869"/>
                  </a:lnTo>
                  <a:cubicBezTo>
                    <a:pt x="11658" y="6806"/>
                    <a:pt x="11784" y="6711"/>
                    <a:pt x="11784" y="6554"/>
                  </a:cubicBezTo>
                  <a:lnTo>
                    <a:pt x="11784" y="5167"/>
                  </a:lnTo>
                  <a:cubicBezTo>
                    <a:pt x="11752" y="5041"/>
                    <a:pt x="11658" y="4915"/>
                    <a:pt x="11500" y="4884"/>
                  </a:cubicBezTo>
                  <a:lnTo>
                    <a:pt x="10902" y="4726"/>
                  </a:lnTo>
                  <a:cubicBezTo>
                    <a:pt x="10807" y="4191"/>
                    <a:pt x="10555" y="3687"/>
                    <a:pt x="10272" y="3151"/>
                  </a:cubicBezTo>
                  <a:lnTo>
                    <a:pt x="10555" y="2647"/>
                  </a:lnTo>
                  <a:cubicBezTo>
                    <a:pt x="10650" y="2521"/>
                    <a:pt x="10587" y="2332"/>
                    <a:pt x="10524" y="2206"/>
                  </a:cubicBezTo>
                  <a:lnTo>
                    <a:pt x="9578" y="1261"/>
                  </a:lnTo>
                  <a:cubicBezTo>
                    <a:pt x="9509" y="1209"/>
                    <a:pt x="9430" y="1185"/>
                    <a:pt x="9347" y="1185"/>
                  </a:cubicBezTo>
                  <a:cubicBezTo>
                    <a:pt x="9279" y="1185"/>
                    <a:pt x="9208" y="1201"/>
                    <a:pt x="9137" y="1229"/>
                  </a:cubicBezTo>
                  <a:lnTo>
                    <a:pt x="8633" y="1513"/>
                  </a:lnTo>
                  <a:cubicBezTo>
                    <a:pt x="8161" y="1198"/>
                    <a:pt x="7594" y="977"/>
                    <a:pt x="7058" y="883"/>
                  </a:cubicBezTo>
                  <a:lnTo>
                    <a:pt x="6901" y="284"/>
                  </a:lnTo>
                  <a:cubicBezTo>
                    <a:pt x="6869" y="127"/>
                    <a:pt x="6743" y="1"/>
                    <a:pt x="658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48" name="Google Shape;6915;p88"/>
            <p:cNvSpPr/>
            <p:nvPr/>
          </p:nvSpPr>
          <p:spPr>
            <a:xfrm>
              <a:off x="-31455100" y="3997350"/>
              <a:ext cx="215050" cy="205025"/>
            </a:xfrm>
            <a:custGeom>
              <a:avLst/>
              <a:gdLst/>
              <a:ahLst/>
              <a:cxnLst/>
              <a:rect l="l" t="t" r="r" b="b"/>
              <a:pathLst>
                <a:path w="8602" h="8201" extrusionOk="0">
                  <a:moveTo>
                    <a:pt x="5939" y="0"/>
                  </a:moveTo>
                  <a:cubicBezTo>
                    <a:pt x="4729" y="0"/>
                    <a:pt x="3750" y="854"/>
                    <a:pt x="3561" y="1963"/>
                  </a:cubicBezTo>
                  <a:cubicBezTo>
                    <a:pt x="3466" y="2404"/>
                    <a:pt x="3498" y="2813"/>
                    <a:pt x="3624" y="3223"/>
                  </a:cubicBezTo>
                  <a:lnTo>
                    <a:pt x="410" y="6468"/>
                  </a:lnTo>
                  <a:cubicBezTo>
                    <a:pt x="1" y="6846"/>
                    <a:pt x="1" y="7507"/>
                    <a:pt x="410" y="7917"/>
                  </a:cubicBezTo>
                  <a:cubicBezTo>
                    <a:pt x="600" y="8106"/>
                    <a:pt x="852" y="8200"/>
                    <a:pt x="1111" y="8200"/>
                  </a:cubicBezTo>
                  <a:cubicBezTo>
                    <a:pt x="1371" y="8200"/>
                    <a:pt x="1639" y="8106"/>
                    <a:pt x="1860" y="7917"/>
                  </a:cubicBezTo>
                  <a:lnTo>
                    <a:pt x="5136" y="4640"/>
                  </a:lnTo>
                  <a:cubicBezTo>
                    <a:pt x="5388" y="4735"/>
                    <a:pt x="5664" y="4782"/>
                    <a:pt x="5947" y="4782"/>
                  </a:cubicBezTo>
                  <a:cubicBezTo>
                    <a:pt x="6231" y="4782"/>
                    <a:pt x="6522" y="4735"/>
                    <a:pt x="6806" y="4640"/>
                  </a:cubicBezTo>
                  <a:cubicBezTo>
                    <a:pt x="7846" y="4294"/>
                    <a:pt x="8602" y="3065"/>
                    <a:pt x="8224" y="1773"/>
                  </a:cubicBezTo>
                  <a:cubicBezTo>
                    <a:pt x="8192" y="1647"/>
                    <a:pt x="8129" y="1553"/>
                    <a:pt x="8003" y="1521"/>
                  </a:cubicBezTo>
                  <a:cubicBezTo>
                    <a:pt x="7972" y="1514"/>
                    <a:pt x="7942" y="1510"/>
                    <a:pt x="7914" y="1510"/>
                  </a:cubicBezTo>
                  <a:cubicBezTo>
                    <a:pt x="7830" y="1510"/>
                    <a:pt x="7759" y="1545"/>
                    <a:pt x="7688" y="1616"/>
                  </a:cubicBezTo>
                  <a:lnTo>
                    <a:pt x="6901" y="2404"/>
                  </a:lnTo>
                  <a:cubicBezTo>
                    <a:pt x="6759" y="2530"/>
                    <a:pt x="6578" y="2593"/>
                    <a:pt x="6400" y="2593"/>
                  </a:cubicBezTo>
                  <a:cubicBezTo>
                    <a:pt x="6223" y="2593"/>
                    <a:pt x="6050" y="2530"/>
                    <a:pt x="5924" y="2404"/>
                  </a:cubicBezTo>
                  <a:cubicBezTo>
                    <a:pt x="5640" y="2120"/>
                    <a:pt x="5640" y="1679"/>
                    <a:pt x="5924" y="1395"/>
                  </a:cubicBezTo>
                  <a:lnTo>
                    <a:pt x="6711" y="608"/>
                  </a:lnTo>
                  <a:cubicBezTo>
                    <a:pt x="6774" y="545"/>
                    <a:pt x="6806" y="419"/>
                    <a:pt x="6774" y="293"/>
                  </a:cubicBezTo>
                  <a:cubicBezTo>
                    <a:pt x="6743" y="198"/>
                    <a:pt x="6648" y="104"/>
                    <a:pt x="6554" y="72"/>
                  </a:cubicBezTo>
                  <a:cubicBezTo>
                    <a:pt x="6344" y="23"/>
                    <a:pt x="6139" y="0"/>
                    <a:pt x="59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280" name="Google Shape;6947;p88"/>
          <p:cNvGrpSpPr/>
          <p:nvPr/>
        </p:nvGrpSpPr>
        <p:grpSpPr>
          <a:xfrm>
            <a:off x="3147850" y="1725784"/>
            <a:ext cx="446398" cy="447620"/>
            <a:chOff x="-32927950" y="3944800"/>
            <a:chExt cx="292225" cy="293025"/>
          </a:xfrm>
          <a:solidFill>
            <a:srgbClr val="67BB8C"/>
          </a:solidFill>
        </p:grpSpPr>
        <p:sp>
          <p:nvSpPr>
            <p:cNvPr id="281" name="Google Shape;6948;p88"/>
            <p:cNvSpPr/>
            <p:nvPr/>
          </p:nvSpPr>
          <p:spPr>
            <a:xfrm>
              <a:off x="-32927950" y="3944800"/>
              <a:ext cx="69325" cy="292225"/>
            </a:xfrm>
            <a:custGeom>
              <a:avLst/>
              <a:gdLst/>
              <a:ahLst/>
              <a:cxnLst/>
              <a:rect l="l" t="t" r="r" b="b"/>
              <a:pathLst>
                <a:path w="2773" h="11689" extrusionOk="0">
                  <a:moveTo>
                    <a:pt x="1418" y="0"/>
                  </a:moveTo>
                  <a:cubicBezTo>
                    <a:pt x="1072" y="0"/>
                    <a:pt x="757" y="315"/>
                    <a:pt x="757" y="662"/>
                  </a:cubicBezTo>
                  <a:lnTo>
                    <a:pt x="757" y="9578"/>
                  </a:lnTo>
                  <a:cubicBezTo>
                    <a:pt x="757" y="9830"/>
                    <a:pt x="914" y="10050"/>
                    <a:pt x="1103" y="10176"/>
                  </a:cubicBezTo>
                  <a:lnTo>
                    <a:pt x="1103" y="10996"/>
                  </a:lnTo>
                  <a:lnTo>
                    <a:pt x="347" y="10996"/>
                  </a:lnTo>
                  <a:cubicBezTo>
                    <a:pt x="158" y="10996"/>
                    <a:pt x="1" y="11153"/>
                    <a:pt x="1" y="11342"/>
                  </a:cubicBezTo>
                  <a:cubicBezTo>
                    <a:pt x="1" y="11531"/>
                    <a:pt x="158" y="11689"/>
                    <a:pt x="347" y="11689"/>
                  </a:cubicBezTo>
                  <a:lnTo>
                    <a:pt x="2395" y="11689"/>
                  </a:lnTo>
                  <a:cubicBezTo>
                    <a:pt x="2616" y="11689"/>
                    <a:pt x="2773" y="11531"/>
                    <a:pt x="2773" y="11342"/>
                  </a:cubicBezTo>
                  <a:cubicBezTo>
                    <a:pt x="2773" y="11153"/>
                    <a:pt x="2616" y="10996"/>
                    <a:pt x="2395" y="10996"/>
                  </a:cubicBezTo>
                  <a:lnTo>
                    <a:pt x="1733" y="10996"/>
                  </a:lnTo>
                  <a:lnTo>
                    <a:pt x="1733" y="10176"/>
                  </a:lnTo>
                  <a:cubicBezTo>
                    <a:pt x="1922" y="10050"/>
                    <a:pt x="2080" y="9861"/>
                    <a:pt x="2080" y="9578"/>
                  </a:cubicBezTo>
                  <a:lnTo>
                    <a:pt x="2080" y="662"/>
                  </a:lnTo>
                  <a:cubicBezTo>
                    <a:pt x="2080" y="284"/>
                    <a:pt x="1765" y="0"/>
                    <a:pt x="14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2" name="Google Shape;6949;p88"/>
            <p:cNvSpPr/>
            <p:nvPr/>
          </p:nvSpPr>
          <p:spPr>
            <a:xfrm>
              <a:off x="-32720800" y="4057425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190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3" name="Google Shape;6950;p88"/>
            <p:cNvSpPr/>
            <p:nvPr/>
          </p:nvSpPr>
          <p:spPr>
            <a:xfrm>
              <a:off x="-32720800" y="4099950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221"/>
                    <a:pt x="3182" y="1"/>
                    <a:pt x="28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4" name="Google Shape;6951;p88"/>
            <p:cNvSpPr/>
            <p:nvPr/>
          </p:nvSpPr>
          <p:spPr>
            <a:xfrm>
              <a:off x="-32720800" y="4141700"/>
              <a:ext cx="67750" cy="26025"/>
            </a:xfrm>
            <a:custGeom>
              <a:avLst/>
              <a:gdLst/>
              <a:ahLst/>
              <a:cxnLst/>
              <a:rect l="l" t="t" r="r" b="b"/>
              <a:pathLst>
                <a:path w="2710" h="1041" extrusionOk="0">
                  <a:moveTo>
                    <a:pt x="505" y="1"/>
                  </a:moveTo>
                  <a:cubicBezTo>
                    <a:pt x="221" y="1"/>
                    <a:pt x="0" y="253"/>
                    <a:pt x="0" y="536"/>
                  </a:cubicBezTo>
                  <a:cubicBezTo>
                    <a:pt x="0" y="788"/>
                    <a:pt x="221" y="1040"/>
                    <a:pt x="505" y="1040"/>
                  </a:cubicBezTo>
                  <a:lnTo>
                    <a:pt x="2206" y="1040"/>
                  </a:lnTo>
                  <a:cubicBezTo>
                    <a:pt x="2458" y="1040"/>
                    <a:pt x="2710" y="788"/>
                    <a:pt x="2710" y="536"/>
                  </a:cubicBezTo>
                  <a:cubicBezTo>
                    <a:pt x="2710" y="253"/>
                    <a:pt x="2521" y="1"/>
                    <a:pt x="220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5" name="Google Shape;6952;p88"/>
            <p:cNvSpPr/>
            <p:nvPr/>
          </p:nvSpPr>
          <p:spPr>
            <a:xfrm>
              <a:off x="-32754675" y="3944800"/>
              <a:ext cx="51225" cy="52000"/>
            </a:xfrm>
            <a:custGeom>
              <a:avLst/>
              <a:gdLst/>
              <a:ahLst/>
              <a:cxnLst/>
              <a:rect l="l" t="t" r="r" b="b"/>
              <a:pathLst>
                <a:path w="2049" h="2080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2080"/>
                  </a:lnTo>
                  <a:lnTo>
                    <a:pt x="2049" y="2080"/>
                  </a:lnTo>
                  <a:lnTo>
                    <a:pt x="204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6" name="Google Shape;6953;p88"/>
            <p:cNvSpPr/>
            <p:nvPr/>
          </p:nvSpPr>
          <p:spPr>
            <a:xfrm>
              <a:off x="-32687725" y="3944800"/>
              <a:ext cx="34675" cy="55150"/>
            </a:xfrm>
            <a:custGeom>
              <a:avLst/>
              <a:gdLst/>
              <a:ahLst/>
              <a:cxnLst/>
              <a:rect l="l" t="t" r="r" b="b"/>
              <a:pathLst>
                <a:path w="1387" h="2206" extrusionOk="0">
                  <a:moveTo>
                    <a:pt x="1" y="0"/>
                  </a:moveTo>
                  <a:lnTo>
                    <a:pt x="1" y="2111"/>
                  </a:lnTo>
                  <a:lnTo>
                    <a:pt x="883" y="2111"/>
                  </a:lnTo>
                  <a:cubicBezTo>
                    <a:pt x="1072" y="2111"/>
                    <a:pt x="1261" y="2143"/>
                    <a:pt x="1387" y="2206"/>
                  </a:cubicBezTo>
                  <a:lnTo>
                    <a:pt x="1387" y="1040"/>
                  </a:lnTo>
                  <a:cubicBezTo>
                    <a:pt x="1387" y="473"/>
                    <a:pt x="914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7" name="Google Shape;6954;p88"/>
            <p:cNvSpPr/>
            <p:nvPr/>
          </p:nvSpPr>
          <p:spPr>
            <a:xfrm>
              <a:off x="-32860200" y="4014100"/>
              <a:ext cx="207150" cy="153625"/>
            </a:xfrm>
            <a:custGeom>
              <a:avLst/>
              <a:gdLst/>
              <a:ahLst/>
              <a:cxnLst/>
              <a:rect l="l" t="t" r="r" b="b"/>
              <a:pathLst>
                <a:path w="8286" h="6145" extrusionOk="0">
                  <a:moveTo>
                    <a:pt x="0" y="1"/>
                  </a:moveTo>
                  <a:lnTo>
                    <a:pt x="0" y="6144"/>
                  </a:lnTo>
                  <a:lnTo>
                    <a:pt x="378" y="6144"/>
                  </a:lnTo>
                  <a:cubicBezTo>
                    <a:pt x="756" y="6144"/>
                    <a:pt x="1071" y="5892"/>
                    <a:pt x="1260" y="5577"/>
                  </a:cubicBezTo>
                  <a:lnTo>
                    <a:pt x="2016" y="5955"/>
                  </a:lnTo>
                  <a:cubicBezTo>
                    <a:pt x="2268" y="6050"/>
                    <a:pt x="2552" y="6144"/>
                    <a:pt x="2773" y="6144"/>
                  </a:cubicBezTo>
                  <a:lnTo>
                    <a:pt x="3497" y="6144"/>
                  </a:lnTo>
                  <a:lnTo>
                    <a:pt x="3497" y="3057"/>
                  </a:lnTo>
                  <a:cubicBezTo>
                    <a:pt x="3214" y="3309"/>
                    <a:pt x="2867" y="3435"/>
                    <a:pt x="2457" y="3435"/>
                  </a:cubicBezTo>
                  <a:cubicBezTo>
                    <a:pt x="2268" y="3435"/>
                    <a:pt x="2111" y="3277"/>
                    <a:pt x="2111" y="3057"/>
                  </a:cubicBezTo>
                  <a:cubicBezTo>
                    <a:pt x="2111" y="2868"/>
                    <a:pt x="2268" y="2710"/>
                    <a:pt x="2457" y="2710"/>
                  </a:cubicBezTo>
                  <a:cubicBezTo>
                    <a:pt x="3025" y="2710"/>
                    <a:pt x="3497" y="2238"/>
                    <a:pt x="3497" y="1702"/>
                  </a:cubicBezTo>
                  <a:lnTo>
                    <a:pt x="3497" y="1009"/>
                  </a:lnTo>
                  <a:lnTo>
                    <a:pt x="7782" y="1009"/>
                  </a:lnTo>
                  <a:cubicBezTo>
                    <a:pt x="8065" y="1009"/>
                    <a:pt x="8286" y="788"/>
                    <a:pt x="8286" y="505"/>
                  </a:cubicBezTo>
                  <a:cubicBezTo>
                    <a:pt x="8286" y="221"/>
                    <a:pt x="8065" y="1"/>
                    <a:pt x="7782" y="1"/>
                  </a:cubicBezTo>
                  <a:lnTo>
                    <a:pt x="3560" y="1"/>
                  </a:lnTo>
                  <a:cubicBezTo>
                    <a:pt x="3308" y="1"/>
                    <a:pt x="2899" y="158"/>
                    <a:pt x="2583" y="442"/>
                  </a:cubicBezTo>
                  <a:cubicBezTo>
                    <a:pt x="2426" y="599"/>
                    <a:pt x="2205" y="662"/>
                    <a:pt x="1985" y="662"/>
                  </a:cubicBezTo>
                  <a:lnTo>
                    <a:pt x="1323" y="662"/>
                  </a:lnTo>
                  <a:cubicBezTo>
                    <a:pt x="1166" y="284"/>
                    <a:pt x="788" y="1"/>
                    <a:pt x="3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8" name="Google Shape;6955;p88"/>
            <p:cNvSpPr/>
            <p:nvPr/>
          </p:nvSpPr>
          <p:spPr>
            <a:xfrm>
              <a:off x="-32755450" y="4055850"/>
              <a:ext cx="51200" cy="181175"/>
            </a:xfrm>
            <a:custGeom>
              <a:avLst/>
              <a:gdLst/>
              <a:ahLst/>
              <a:cxnLst/>
              <a:rect l="l" t="t" r="r" b="b"/>
              <a:pathLst>
                <a:path w="2048" h="7247" extrusionOk="0">
                  <a:moveTo>
                    <a:pt x="0" y="1"/>
                  </a:moveTo>
                  <a:lnTo>
                    <a:pt x="0" y="64"/>
                  </a:lnTo>
                  <a:lnTo>
                    <a:pt x="0" y="5514"/>
                  </a:lnTo>
                  <a:cubicBezTo>
                    <a:pt x="0" y="6459"/>
                    <a:pt x="756" y="7247"/>
                    <a:pt x="1701" y="7247"/>
                  </a:cubicBezTo>
                  <a:lnTo>
                    <a:pt x="2048" y="7247"/>
                  </a:lnTo>
                  <a:lnTo>
                    <a:pt x="2048" y="5167"/>
                  </a:lnTo>
                  <a:lnTo>
                    <a:pt x="1891" y="5167"/>
                  </a:lnTo>
                  <a:cubicBezTo>
                    <a:pt x="1229" y="5167"/>
                    <a:pt x="725" y="4632"/>
                    <a:pt x="725" y="4002"/>
                  </a:cubicBezTo>
                  <a:cubicBezTo>
                    <a:pt x="725" y="3624"/>
                    <a:pt x="882" y="3372"/>
                    <a:pt x="1071" y="3120"/>
                  </a:cubicBezTo>
                  <a:cubicBezTo>
                    <a:pt x="819" y="2899"/>
                    <a:pt x="725" y="2615"/>
                    <a:pt x="725" y="2269"/>
                  </a:cubicBezTo>
                  <a:cubicBezTo>
                    <a:pt x="725" y="1922"/>
                    <a:pt x="882" y="1639"/>
                    <a:pt x="1071" y="1387"/>
                  </a:cubicBezTo>
                  <a:cubicBezTo>
                    <a:pt x="819" y="1166"/>
                    <a:pt x="725" y="883"/>
                    <a:pt x="725" y="536"/>
                  </a:cubicBezTo>
                  <a:cubicBezTo>
                    <a:pt x="725" y="316"/>
                    <a:pt x="756" y="190"/>
                    <a:pt x="8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9" name="Google Shape;6956;p88"/>
            <p:cNvSpPr/>
            <p:nvPr/>
          </p:nvSpPr>
          <p:spPr>
            <a:xfrm>
              <a:off x="-32686925" y="4182650"/>
              <a:ext cx="34675" cy="55175"/>
            </a:xfrm>
            <a:custGeom>
              <a:avLst/>
              <a:gdLst/>
              <a:ahLst/>
              <a:cxnLst/>
              <a:rect l="l" t="t" r="r" b="b"/>
              <a:pathLst>
                <a:path w="1387" h="2207" extrusionOk="0">
                  <a:moveTo>
                    <a:pt x="1386" y="1"/>
                  </a:moveTo>
                  <a:cubicBezTo>
                    <a:pt x="1229" y="64"/>
                    <a:pt x="1071" y="95"/>
                    <a:pt x="882" y="95"/>
                  </a:cubicBezTo>
                  <a:lnTo>
                    <a:pt x="0" y="95"/>
                  </a:lnTo>
                  <a:lnTo>
                    <a:pt x="0" y="2206"/>
                  </a:lnTo>
                  <a:lnTo>
                    <a:pt x="378" y="2206"/>
                  </a:lnTo>
                  <a:cubicBezTo>
                    <a:pt x="914" y="2206"/>
                    <a:pt x="1386" y="1734"/>
                    <a:pt x="1386" y="1167"/>
                  </a:cubicBezTo>
                  <a:lnTo>
                    <a:pt x="138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04" name="Google Shape;6971;p88"/>
          <p:cNvGrpSpPr/>
          <p:nvPr/>
        </p:nvGrpSpPr>
        <p:grpSpPr>
          <a:xfrm>
            <a:off x="6107748" y="1700219"/>
            <a:ext cx="445214" cy="445176"/>
            <a:chOff x="-31093575" y="3911725"/>
            <a:chExt cx="291450" cy="291425"/>
          </a:xfrm>
          <a:solidFill>
            <a:srgbClr val="67BB8C"/>
          </a:solidFill>
        </p:grpSpPr>
        <p:sp>
          <p:nvSpPr>
            <p:cNvPr id="305" name="Google Shape;6972;p88"/>
            <p:cNvSpPr/>
            <p:nvPr/>
          </p:nvSpPr>
          <p:spPr>
            <a:xfrm>
              <a:off x="-31093575" y="3911725"/>
              <a:ext cx="291450" cy="291425"/>
            </a:xfrm>
            <a:custGeom>
              <a:avLst/>
              <a:gdLst/>
              <a:ahLst/>
              <a:cxnLst/>
              <a:rect l="l" t="t" r="r" b="b"/>
              <a:pathLst>
                <a:path w="11658" h="11657" extrusionOk="0">
                  <a:moveTo>
                    <a:pt x="5829" y="0"/>
                  </a:moveTo>
                  <a:cubicBezTo>
                    <a:pt x="3372" y="0"/>
                    <a:pt x="1261" y="1796"/>
                    <a:pt x="788" y="4159"/>
                  </a:cubicBezTo>
                  <a:cubicBezTo>
                    <a:pt x="347" y="4285"/>
                    <a:pt x="1" y="4694"/>
                    <a:pt x="1" y="5167"/>
                  </a:cubicBezTo>
                  <a:lnTo>
                    <a:pt x="1" y="7876"/>
                  </a:lnTo>
                  <a:cubicBezTo>
                    <a:pt x="1" y="8412"/>
                    <a:pt x="473" y="8885"/>
                    <a:pt x="1009" y="8885"/>
                  </a:cubicBezTo>
                  <a:lnTo>
                    <a:pt x="1702" y="8885"/>
                  </a:lnTo>
                  <a:cubicBezTo>
                    <a:pt x="1891" y="8885"/>
                    <a:pt x="2049" y="8727"/>
                    <a:pt x="2049" y="8538"/>
                  </a:cubicBezTo>
                  <a:lnTo>
                    <a:pt x="2049" y="4442"/>
                  </a:lnTo>
                  <a:cubicBezTo>
                    <a:pt x="2049" y="4253"/>
                    <a:pt x="1891" y="4096"/>
                    <a:pt x="1702" y="4096"/>
                  </a:cubicBezTo>
                  <a:lnTo>
                    <a:pt x="1481" y="4096"/>
                  </a:lnTo>
                  <a:cubicBezTo>
                    <a:pt x="1954" y="2111"/>
                    <a:pt x="3781" y="630"/>
                    <a:pt x="5829" y="630"/>
                  </a:cubicBezTo>
                  <a:cubicBezTo>
                    <a:pt x="7877" y="630"/>
                    <a:pt x="9673" y="2111"/>
                    <a:pt x="10145" y="4096"/>
                  </a:cubicBezTo>
                  <a:lnTo>
                    <a:pt x="9956" y="4096"/>
                  </a:lnTo>
                  <a:cubicBezTo>
                    <a:pt x="9767" y="4096"/>
                    <a:pt x="9610" y="4253"/>
                    <a:pt x="9610" y="4442"/>
                  </a:cubicBezTo>
                  <a:lnTo>
                    <a:pt x="9610" y="8538"/>
                  </a:lnTo>
                  <a:cubicBezTo>
                    <a:pt x="9610" y="8727"/>
                    <a:pt x="9767" y="8885"/>
                    <a:pt x="9956" y="8885"/>
                  </a:cubicBezTo>
                  <a:lnTo>
                    <a:pt x="10271" y="8885"/>
                  </a:lnTo>
                  <a:cubicBezTo>
                    <a:pt x="10114" y="9672"/>
                    <a:pt x="9421" y="10271"/>
                    <a:pt x="8570" y="10271"/>
                  </a:cubicBezTo>
                  <a:lnTo>
                    <a:pt x="6774" y="10271"/>
                  </a:lnTo>
                  <a:cubicBezTo>
                    <a:pt x="6617" y="9893"/>
                    <a:pt x="6270" y="9609"/>
                    <a:pt x="5829" y="9609"/>
                  </a:cubicBezTo>
                  <a:cubicBezTo>
                    <a:pt x="5262" y="9609"/>
                    <a:pt x="4789" y="10082"/>
                    <a:pt x="4789" y="10617"/>
                  </a:cubicBezTo>
                  <a:cubicBezTo>
                    <a:pt x="4789" y="11184"/>
                    <a:pt x="5262" y="11657"/>
                    <a:pt x="5829" y="11657"/>
                  </a:cubicBezTo>
                  <a:cubicBezTo>
                    <a:pt x="6270" y="11657"/>
                    <a:pt x="6648" y="11373"/>
                    <a:pt x="6774" y="10995"/>
                  </a:cubicBezTo>
                  <a:lnTo>
                    <a:pt x="8570" y="10995"/>
                  </a:lnTo>
                  <a:cubicBezTo>
                    <a:pt x="9799" y="10995"/>
                    <a:pt x="10775" y="10082"/>
                    <a:pt x="10933" y="8885"/>
                  </a:cubicBezTo>
                  <a:cubicBezTo>
                    <a:pt x="11342" y="8790"/>
                    <a:pt x="11658" y="8380"/>
                    <a:pt x="11658" y="7908"/>
                  </a:cubicBezTo>
                  <a:lnTo>
                    <a:pt x="11658" y="5198"/>
                  </a:lnTo>
                  <a:cubicBezTo>
                    <a:pt x="11658" y="4694"/>
                    <a:pt x="11311" y="4253"/>
                    <a:pt x="10870" y="4159"/>
                  </a:cubicBezTo>
                  <a:cubicBezTo>
                    <a:pt x="10397" y="1796"/>
                    <a:pt x="8255" y="0"/>
                    <a:pt x="58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06" name="Google Shape;6973;p88"/>
            <p:cNvSpPr/>
            <p:nvPr/>
          </p:nvSpPr>
          <p:spPr>
            <a:xfrm>
              <a:off x="-31025825" y="3980250"/>
              <a:ext cx="156750" cy="154250"/>
            </a:xfrm>
            <a:custGeom>
              <a:avLst/>
              <a:gdLst/>
              <a:ahLst/>
              <a:cxnLst/>
              <a:rect l="l" t="t" r="r" b="b"/>
              <a:pathLst>
                <a:path w="6270" h="6170" extrusionOk="0">
                  <a:moveTo>
                    <a:pt x="3119" y="1386"/>
                  </a:moveTo>
                  <a:cubicBezTo>
                    <a:pt x="3308" y="1386"/>
                    <a:pt x="3466" y="1544"/>
                    <a:pt x="3466" y="1733"/>
                  </a:cubicBezTo>
                  <a:cubicBezTo>
                    <a:pt x="3466" y="1953"/>
                    <a:pt x="3308" y="2079"/>
                    <a:pt x="3119" y="2079"/>
                  </a:cubicBezTo>
                  <a:cubicBezTo>
                    <a:pt x="2930" y="2079"/>
                    <a:pt x="2773" y="1953"/>
                    <a:pt x="2773" y="1733"/>
                  </a:cubicBezTo>
                  <a:cubicBezTo>
                    <a:pt x="2773" y="1544"/>
                    <a:pt x="2930" y="1386"/>
                    <a:pt x="3119" y="1386"/>
                  </a:cubicBezTo>
                  <a:close/>
                  <a:moveTo>
                    <a:pt x="3119" y="2741"/>
                  </a:moveTo>
                  <a:cubicBezTo>
                    <a:pt x="3308" y="2741"/>
                    <a:pt x="3466" y="2867"/>
                    <a:pt x="3466" y="3088"/>
                  </a:cubicBezTo>
                  <a:lnTo>
                    <a:pt x="3466" y="4474"/>
                  </a:lnTo>
                  <a:cubicBezTo>
                    <a:pt x="3466" y="4663"/>
                    <a:pt x="3308" y="4820"/>
                    <a:pt x="3119" y="4820"/>
                  </a:cubicBezTo>
                  <a:cubicBezTo>
                    <a:pt x="2930" y="4820"/>
                    <a:pt x="2773" y="4663"/>
                    <a:pt x="2773" y="4474"/>
                  </a:cubicBezTo>
                  <a:lnTo>
                    <a:pt x="2773" y="3088"/>
                  </a:lnTo>
                  <a:cubicBezTo>
                    <a:pt x="2773" y="2867"/>
                    <a:pt x="2930" y="2741"/>
                    <a:pt x="3119" y="2741"/>
                  </a:cubicBezTo>
                  <a:close/>
                  <a:moveTo>
                    <a:pt x="3151" y="0"/>
                  </a:moveTo>
                  <a:cubicBezTo>
                    <a:pt x="1449" y="0"/>
                    <a:pt x="63" y="1386"/>
                    <a:pt x="63" y="3088"/>
                  </a:cubicBezTo>
                  <a:cubicBezTo>
                    <a:pt x="63" y="3592"/>
                    <a:pt x="158" y="4096"/>
                    <a:pt x="441" y="4568"/>
                  </a:cubicBezTo>
                  <a:lnTo>
                    <a:pt x="63" y="5734"/>
                  </a:lnTo>
                  <a:cubicBezTo>
                    <a:pt x="0" y="5828"/>
                    <a:pt x="0" y="5955"/>
                    <a:pt x="126" y="6081"/>
                  </a:cubicBezTo>
                  <a:cubicBezTo>
                    <a:pt x="171" y="6125"/>
                    <a:pt x="263" y="6170"/>
                    <a:pt x="357" y="6170"/>
                  </a:cubicBezTo>
                  <a:cubicBezTo>
                    <a:pt x="396" y="6170"/>
                    <a:pt x="436" y="6162"/>
                    <a:pt x="473" y="6144"/>
                  </a:cubicBezTo>
                  <a:lnTo>
                    <a:pt x="1638" y="5765"/>
                  </a:lnTo>
                  <a:cubicBezTo>
                    <a:pt x="2079" y="6049"/>
                    <a:pt x="2615" y="6144"/>
                    <a:pt x="3151" y="6144"/>
                  </a:cubicBezTo>
                  <a:cubicBezTo>
                    <a:pt x="4852" y="6144"/>
                    <a:pt x="6270" y="4789"/>
                    <a:pt x="6270" y="3088"/>
                  </a:cubicBezTo>
                  <a:cubicBezTo>
                    <a:pt x="6270" y="1386"/>
                    <a:pt x="4852" y="0"/>
                    <a:pt x="31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37" name="Google Shape;7004;p88"/>
          <p:cNvGrpSpPr/>
          <p:nvPr/>
        </p:nvGrpSpPr>
        <p:grpSpPr>
          <a:xfrm>
            <a:off x="3781530" y="1707952"/>
            <a:ext cx="469273" cy="446093"/>
            <a:chOff x="-32576675" y="3944600"/>
            <a:chExt cx="307200" cy="292025"/>
          </a:xfrm>
          <a:solidFill>
            <a:srgbClr val="67BB8C"/>
          </a:solidFill>
        </p:grpSpPr>
        <p:sp>
          <p:nvSpPr>
            <p:cNvPr id="338" name="Google Shape;7005;p88"/>
            <p:cNvSpPr/>
            <p:nvPr/>
          </p:nvSpPr>
          <p:spPr>
            <a:xfrm>
              <a:off x="-32482950" y="3944600"/>
              <a:ext cx="213475" cy="214650"/>
            </a:xfrm>
            <a:custGeom>
              <a:avLst/>
              <a:gdLst/>
              <a:ahLst/>
              <a:cxnLst/>
              <a:rect l="l" t="t" r="r" b="b"/>
              <a:pathLst>
                <a:path w="8539" h="8586" extrusionOk="0">
                  <a:moveTo>
                    <a:pt x="5156" y="1"/>
                  </a:moveTo>
                  <a:cubicBezTo>
                    <a:pt x="4372" y="1"/>
                    <a:pt x="3593" y="308"/>
                    <a:pt x="2994" y="922"/>
                  </a:cubicBezTo>
                  <a:lnTo>
                    <a:pt x="1450" y="2466"/>
                  </a:lnTo>
                  <a:cubicBezTo>
                    <a:pt x="1681" y="2417"/>
                    <a:pt x="1916" y="2392"/>
                    <a:pt x="2152" y="2392"/>
                  </a:cubicBezTo>
                  <a:cubicBezTo>
                    <a:pt x="2529" y="2392"/>
                    <a:pt x="2909" y="2456"/>
                    <a:pt x="3277" y="2592"/>
                  </a:cubicBezTo>
                  <a:lnTo>
                    <a:pt x="3939" y="1899"/>
                  </a:lnTo>
                  <a:cubicBezTo>
                    <a:pt x="4270" y="1568"/>
                    <a:pt x="4703" y="1402"/>
                    <a:pt x="5136" y="1402"/>
                  </a:cubicBezTo>
                  <a:cubicBezTo>
                    <a:pt x="5569" y="1402"/>
                    <a:pt x="6003" y="1568"/>
                    <a:pt x="6333" y="1899"/>
                  </a:cubicBezTo>
                  <a:cubicBezTo>
                    <a:pt x="7027" y="2592"/>
                    <a:pt x="7027" y="3631"/>
                    <a:pt x="6333" y="4325"/>
                  </a:cubicBezTo>
                  <a:lnTo>
                    <a:pt x="3939" y="6719"/>
                  </a:lnTo>
                  <a:cubicBezTo>
                    <a:pt x="3608" y="7050"/>
                    <a:pt x="3175" y="7215"/>
                    <a:pt x="2742" y="7215"/>
                  </a:cubicBezTo>
                  <a:cubicBezTo>
                    <a:pt x="2309" y="7215"/>
                    <a:pt x="1875" y="7050"/>
                    <a:pt x="1545" y="6719"/>
                  </a:cubicBezTo>
                  <a:cubicBezTo>
                    <a:pt x="1261" y="6435"/>
                    <a:pt x="1104" y="6089"/>
                    <a:pt x="1072" y="5742"/>
                  </a:cubicBezTo>
                  <a:lnTo>
                    <a:pt x="1" y="6782"/>
                  </a:lnTo>
                  <a:cubicBezTo>
                    <a:pt x="158" y="7097"/>
                    <a:pt x="348" y="7381"/>
                    <a:pt x="600" y="7664"/>
                  </a:cubicBezTo>
                  <a:cubicBezTo>
                    <a:pt x="1214" y="8278"/>
                    <a:pt x="2002" y="8586"/>
                    <a:pt x="2781" y="8586"/>
                  </a:cubicBezTo>
                  <a:cubicBezTo>
                    <a:pt x="3561" y="8586"/>
                    <a:pt x="4333" y="8278"/>
                    <a:pt x="4916" y="7664"/>
                  </a:cubicBezTo>
                  <a:lnTo>
                    <a:pt x="7342" y="5270"/>
                  </a:lnTo>
                  <a:cubicBezTo>
                    <a:pt x="8539" y="4073"/>
                    <a:pt x="8539" y="2151"/>
                    <a:pt x="7342" y="922"/>
                  </a:cubicBezTo>
                  <a:cubicBezTo>
                    <a:pt x="6727" y="308"/>
                    <a:pt x="5940" y="1"/>
                    <a:pt x="51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39" name="Google Shape;7006;p88"/>
            <p:cNvSpPr/>
            <p:nvPr/>
          </p:nvSpPr>
          <p:spPr>
            <a:xfrm>
              <a:off x="-32576675" y="4020200"/>
              <a:ext cx="215850" cy="216425"/>
            </a:xfrm>
            <a:custGeom>
              <a:avLst/>
              <a:gdLst/>
              <a:ahLst/>
              <a:cxnLst/>
              <a:rect l="l" t="t" r="r" b="b"/>
              <a:pathLst>
                <a:path w="8634" h="8657" extrusionOk="0">
                  <a:moveTo>
                    <a:pt x="5865" y="1"/>
                  </a:moveTo>
                  <a:cubicBezTo>
                    <a:pt x="5081" y="1"/>
                    <a:pt x="4301" y="308"/>
                    <a:pt x="3718" y="922"/>
                  </a:cubicBezTo>
                  <a:lnTo>
                    <a:pt x="1230" y="3411"/>
                  </a:lnTo>
                  <a:cubicBezTo>
                    <a:pt x="1" y="4640"/>
                    <a:pt x="1" y="6562"/>
                    <a:pt x="1230" y="7759"/>
                  </a:cubicBezTo>
                  <a:cubicBezTo>
                    <a:pt x="1844" y="8358"/>
                    <a:pt x="2632" y="8657"/>
                    <a:pt x="3415" y="8657"/>
                  </a:cubicBezTo>
                  <a:cubicBezTo>
                    <a:pt x="4199" y="8657"/>
                    <a:pt x="4979" y="8358"/>
                    <a:pt x="5577" y="7759"/>
                  </a:cubicBezTo>
                  <a:lnTo>
                    <a:pt x="7152" y="6184"/>
                  </a:lnTo>
                  <a:lnTo>
                    <a:pt x="7152" y="6184"/>
                  </a:lnTo>
                  <a:cubicBezTo>
                    <a:pt x="6938" y="6218"/>
                    <a:pt x="6719" y="6235"/>
                    <a:pt x="6499" y="6235"/>
                  </a:cubicBezTo>
                  <a:cubicBezTo>
                    <a:pt x="6106" y="6235"/>
                    <a:pt x="5709" y="6179"/>
                    <a:pt x="5325" y="6058"/>
                  </a:cubicBezTo>
                  <a:lnTo>
                    <a:pt x="4569" y="6814"/>
                  </a:lnTo>
                  <a:cubicBezTo>
                    <a:pt x="4238" y="7145"/>
                    <a:pt x="3805" y="7310"/>
                    <a:pt x="3372" y="7310"/>
                  </a:cubicBezTo>
                  <a:cubicBezTo>
                    <a:pt x="2939" y="7310"/>
                    <a:pt x="2505" y="7145"/>
                    <a:pt x="2175" y="6814"/>
                  </a:cubicBezTo>
                  <a:cubicBezTo>
                    <a:pt x="1513" y="6121"/>
                    <a:pt x="1513" y="5081"/>
                    <a:pt x="2175" y="4388"/>
                  </a:cubicBezTo>
                  <a:lnTo>
                    <a:pt x="4664" y="1899"/>
                  </a:lnTo>
                  <a:cubicBezTo>
                    <a:pt x="4994" y="1568"/>
                    <a:pt x="5428" y="1403"/>
                    <a:pt x="5861" y="1403"/>
                  </a:cubicBezTo>
                  <a:cubicBezTo>
                    <a:pt x="6294" y="1403"/>
                    <a:pt x="6727" y="1568"/>
                    <a:pt x="7058" y="1899"/>
                  </a:cubicBezTo>
                  <a:cubicBezTo>
                    <a:pt x="7342" y="2183"/>
                    <a:pt x="7499" y="2561"/>
                    <a:pt x="7531" y="2907"/>
                  </a:cubicBezTo>
                  <a:lnTo>
                    <a:pt x="8287" y="2151"/>
                  </a:lnTo>
                  <a:lnTo>
                    <a:pt x="8633" y="1805"/>
                  </a:lnTo>
                  <a:cubicBezTo>
                    <a:pt x="8476" y="1490"/>
                    <a:pt x="8287" y="1206"/>
                    <a:pt x="8035" y="922"/>
                  </a:cubicBezTo>
                  <a:cubicBezTo>
                    <a:pt x="7436" y="308"/>
                    <a:pt x="6648" y="1"/>
                    <a:pt x="58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grpSp>
        <p:nvGrpSpPr>
          <p:cNvPr id="351" name="Google Shape;7018;p88"/>
          <p:cNvGrpSpPr/>
          <p:nvPr/>
        </p:nvGrpSpPr>
        <p:grpSpPr>
          <a:xfrm>
            <a:off x="6730347" y="1707237"/>
            <a:ext cx="446398" cy="445214"/>
            <a:chOff x="-30735200" y="3910925"/>
            <a:chExt cx="292225" cy="291450"/>
          </a:xfrm>
          <a:solidFill>
            <a:srgbClr val="67BB8C"/>
          </a:solidFill>
        </p:grpSpPr>
        <p:sp>
          <p:nvSpPr>
            <p:cNvPr id="352" name="Google Shape;7019;p88"/>
            <p:cNvSpPr/>
            <p:nvPr/>
          </p:nvSpPr>
          <p:spPr>
            <a:xfrm>
              <a:off x="-30683225" y="3962900"/>
              <a:ext cx="188275" cy="186700"/>
            </a:xfrm>
            <a:custGeom>
              <a:avLst/>
              <a:gdLst/>
              <a:ahLst/>
              <a:cxnLst/>
              <a:rect l="l" t="t" r="r" b="b"/>
              <a:pathLst>
                <a:path w="7531" h="7468" extrusionOk="0">
                  <a:moveTo>
                    <a:pt x="3750" y="663"/>
                  </a:moveTo>
                  <a:cubicBezTo>
                    <a:pt x="3939" y="663"/>
                    <a:pt x="4096" y="820"/>
                    <a:pt x="4096" y="1009"/>
                  </a:cubicBezTo>
                  <a:lnTo>
                    <a:pt x="4096" y="3624"/>
                  </a:lnTo>
                  <a:lnTo>
                    <a:pt x="5357" y="4884"/>
                  </a:lnTo>
                  <a:cubicBezTo>
                    <a:pt x="5514" y="5042"/>
                    <a:pt x="5514" y="5231"/>
                    <a:pt x="5357" y="5357"/>
                  </a:cubicBezTo>
                  <a:cubicBezTo>
                    <a:pt x="5294" y="5420"/>
                    <a:pt x="5207" y="5451"/>
                    <a:pt x="5120" y="5451"/>
                  </a:cubicBezTo>
                  <a:cubicBezTo>
                    <a:pt x="5034" y="5451"/>
                    <a:pt x="4947" y="5420"/>
                    <a:pt x="4884" y="5357"/>
                  </a:cubicBezTo>
                  <a:lnTo>
                    <a:pt x="3498" y="3971"/>
                  </a:lnTo>
                  <a:cubicBezTo>
                    <a:pt x="3435" y="3908"/>
                    <a:pt x="3403" y="3813"/>
                    <a:pt x="3403" y="3719"/>
                  </a:cubicBezTo>
                  <a:lnTo>
                    <a:pt x="3403" y="1009"/>
                  </a:lnTo>
                  <a:cubicBezTo>
                    <a:pt x="3403" y="820"/>
                    <a:pt x="3561" y="663"/>
                    <a:pt x="3750" y="663"/>
                  </a:cubicBezTo>
                  <a:close/>
                  <a:moveTo>
                    <a:pt x="3750" y="1"/>
                  </a:moveTo>
                  <a:cubicBezTo>
                    <a:pt x="1671" y="1"/>
                    <a:pt x="1" y="1702"/>
                    <a:pt x="1" y="3750"/>
                  </a:cubicBezTo>
                  <a:cubicBezTo>
                    <a:pt x="1" y="5829"/>
                    <a:pt x="1702" y="7468"/>
                    <a:pt x="3750" y="7468"/>
                  </a:cubicBezTo>
                  <a:cubicBezTo>
                    <a:pt x="5798" y="7468"/>
                    <a:pt x="7499" y="5798"/>
                    <a:pt x="7499" y="3750"/>
                  </a:cubicBezTo>
                  <a:cubicBezTo>
                    <a:pt x="7530" y="1702"/>
                    <a:pt x="5829" y="1"/>
                    <a:pt x="375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53" name="Google Shape;7020;p88"/>
            <p:cNvSpPr/>
            <p:nvPr/>
          </p:nvSpPr>
          <p:spPr>
            <a:xfrm>
              <a:off x="-30735200" y="3910925"/>
              <a:ext cx="292225" cy="291450"/>
            </a:xfrm>
            <a:custGeom>
              <a:avLst/>
              <a:gdLst/>
              <a:ahLst/>
              <a:cxnLst/>
              <a:rect l="l" t="t" r="r" b="b"/>
              <a:pathLst>
                <a:path w="11689" h="11658" extrusionOk="0">
                  <a:moveTo>
                    <a:pt x="5829" y="1355"/>
                  </a:moveTo>
                  <a:cubicBezTo>
                    <a:pt x="8286" y="1355"/>
                    <a:pt x="10271" y="3372"/>
                    <a:pt x="10271" y="5829"/>
                  </a:cubicBezTo>
                  <a:cubicBezTo>
                    <a:pt x="10271" y="8286"/>
                    <a:pt x="8318" y="10271"/>
                    <a:pt x="5829" y="10271"/>
                  </a:cubicBezTo>
                  <a:cubicBezTo>
                    <a:pt x="3403" y="10271"/>
                    <a:pt x="1387" y="8255"/>
                    <a:pt x="1387" y="5829"/>
                  </a:cubicBezTo>
                  <a:cubicBezTo>
                    <a:pt x="1387" y="3372"/>
                    <a:pt x="3371" y="1355"/>
                    <a:pt x="5829" y="1355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616"/>
                    <a:pt x="0" y="5829"/>
                  </a:cubicBezTo>
                  <a:cubicBezTo>
                    <a:pt x="0" y="9011"/>
                    <a:pt x="2647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89" y="2616"/>
                    <a:pt x="9042" y="1"/>
                    <a:pt x="58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sp>
        <p:nvSpPr>
          <p:cNvPr id="355" name="Google Shape;5917;p86"/>
          <p:cNvSpPr/>
          <p:nvPr/>
        </p:nvSpPr>
        <p:spPr>
          <a:xfrm>
            <a:off x="4339772" y="2577096"/>
            <a:ext cx="451033" cy="463173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>
              <a:solidFill>
                <a:schemeClr val="tx1"/>
              </a:solidFill>
            </a:endParaRPr>
          </a:p>
        </p:txBody>
      </p:sp>
      <p:sp>
        <p:nvSpPr>
          <p:cNvPr id="356" name="Google Shape;5955;p86"/>
          <p:cNvSpPr/>
          <p:nvPr/>
        </p:nvSpPr>
        <p:spPr>
          <a:xfrm>
            <a:off x="4879373" y="2649496"/>
            <a:ext cx="459005" cy="390768"/>
          </a:xfrm>
          <a:custGeom>
            <a:avLst/>
            <a:gdLst/>
            <a:ahLst/>
            <a:cxnLst/>
            <a:rect l="l" t="t" r="r" b="b"/>
            <a:pathLst>
              <a:path w="12666" h="10713" extrusionOk="0">
                <a:moveTo>
                  <a:pt x="1765" y="3309"/>
                </a:moveTo>
                <a:lnTo>
                  <a:pt x="1765" y="7058"/>
                </a:lnTo>
                <a:cubicBezTo>
                  <a:pt x="1765" y="7278"/>
                  <a:pt x="1954" y="7436"/>
                  <a:pt x="2206" y="7436"/>
                </a:cubicBezTo>
                <a:lnTo>
                  <a:pt x="2615" y="7436"/>
                </a:lnTo>
                <a:lnTo>
                  <a:pt x="2615" y="9925"/>
                </a:lnTo>
                <a:lnTo>
                  <a:pt x="788" y="9925"/>
                </a:lnTo>
                <a:lnTo>
                  <a:pt x="788" y="3309"/>
                </a:lnTo>
                <a:close/>
                <a:moveTo>
                  <a:pt x="5073" y="3309"/>
                </a:moveTo>
                <a:lnTo>
                  <a:pt x="5073" y="7058"/>
                </a:lnTo>
                <a:cubicBezTo>
                  <a:pt x="5073" y="7278"/>
                  <a:pt x="5262" y="7436"/>
                  <a:pt x="5514" y="7436"/>
                </a:cubicBezTo>
                <a:lnTo>
                  <a:pt x="5892" y="7436"/>
                </a:lnTo>
                <a:lnTo>
                  <a:pt x="5892" y="9925"/>
                </a:lnTo>
                <a:lnTo>
                  <a:pt x="3403" y="9925"/>
                </a:lnTo>
                <a:lnTo>
                  <a:pt x="3403" y="7436"/>
                </a:lnTo>
                <a:lnTo>
                  <a:pt x="3813" y="7436"/>
                </a:lnTo>
                <a:cubicBezTo>
                  <a:pt x="4033" y="7436"/>
                  <a:pt x="4254" y="7247"/>
                  <a:pt x="4254" y="7058"/>
                </a:cubicBezTo>
                <a:lnTo>
                  <a:pt x="4254" y="3309"/>
                </a:lnTo>
                <a:close/>
                <a:moveTo>
                  <a:pt x="8412" y="3309"/>
                </a:moveTo>
                <a:lnTo>
                  <a:pt x="8412" y="7058"/>
                </a:lnTo>
                <a:cubicBezTo>
                  <a:pt x="8412" y="7278"/>
                  <a:pt x="8601" y="7436"/>
                  <a:pt x="8853" y="7436"/>
                </a:cubicBezTo>
                <a:lnTo>
                  <a:pt x="9294" y="7436"/>
                </a:lnTo>
                <a:lnTo>
                  <a:pt x="9294" y="9925"/>
                </a:lnTo>
                <a:lnTo>
                  <a:pt x="6711" y="9925"/>
                </a:lnTo>
                <a:lnTo>
                  <a:pt x="6711" y="7436"/>
                </a:lnTo>
                <a:lnTo>
                  <a:pt x="7152" y="7436"/>
                </a:lnTo>
                <a:cubicBezTo>
                  <a:pt x="7404" y="7436"/>
                  <a:pt x="7593" y="7247"/>
                  <a:pt x="7593" y="7058"/>
                </a:cubicBezTo>
                <a:lnTo>
                  <a:pt x="7593" y="3309"/>
                </a:lnTo>
                <a:close/>
                <a:moveTo>
                  <a:pt x="11815" y="3309"/>
                </a:moveTo>
                <a:lnTo>
                  <a:pt x="11815" y="9925"/>
                </a:lnTo>
                <a:lnTo>
                  <a:pt x="9988" y="9925"/>
                </a:lnTo>
                <a:lnTo>
                  <a:pt x="9988" y="7436"/>
                </a:lnTo>
                <a:lnTo>
                  <a:pt x="10429" y="7436"/>
                </a:lnTo>
                <a:cubicBezTo>
                  <a:pt x="10649" y="7436"/>
                  <a:pt x="10870" y="7247"/>
                  <a:pt x="10870" y="7058"/>
                </a:cubicBezTo>
                <a:lnTo>
                  <a:pt x="10870" y="3309"/>
                </a:lnTo>
                <a:close/>
                <a:moveTo>
                  <a:pt x="379" y="1"/>
                </a:moveTo>
                <a:cubicBezTo>
                  <a:pt x="158" y="1"/>
                  <a:pt x="1" y="190"/>
                  <a:pt x="1" y="379"/>
                </a:cubicBezTo>
                <a:lnTo>
                  <a:pt x="1" y="10334"/>
                </a:lnTo>
                <a:cubicBezTo>
                  <a:pt x="1" y="10555"/>
                  <a:pt x="190" y="10712"/>
                  <a:pt x="379" y="10712"/>
                </a:cubicBezTo>
                <a:lnTo>
                  <a:pt x="12224" y="10712"/>
                </a:lnTo>
                <a:cubicBezTo>
                  <a:pt x="12476" y="10712"/>
                  <a:pt x="12665" y="10523"/>
                  <a:pt x="12665" y="10334"/>
                </a:cubicBezTo>
                <a:lnTo>
                  <a:pt x="12665" y="379"/>
                </a:lnTo>
                <a:cubicBezTo>
                  <a:pt x="12634" y="190"/>
                  <a:pt x="12445" y="1"/>
                  <a:pt x="12224" y="1"/>
                </a:cubicBezTo>
                <a:close/>
              </a:path>
            </a:pathLst>
          </a:custGeom>
          <a:solidFill>
            <a:srgbClr val="67BB8C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>
              <a:solidFill>
                <a:schemeClr val="tx1"/>
              </a:solidFill>
            </a:endParaRPr>
          </a:p>
        </p:txBody>
      </p:sp>
      <p:grpSp>
        <p:nvGrpSpPr>
          <p:cNvPr id="357" name="Google Shape;5983;p86"/>
          <p:cNvGrpSpPr/>
          <p:nvPr/>
        </p:nvGrpSpPr>
        <p:grpSpPr>
          <a:xfrm>
            <a:off x="5526833" y="2589233"/>
            <a:ext cx="461288" cy="462005"/>
            <a:chOff x="-38538975" y="3954250"/>
            <a:chExt cx="318225" cy="316650"/>
          </a:xfrm>
          <a:solidFill>
            <a:srgbClr val="67BB8C"/>
          </a:solidFill>
        </p:grpSpPr>
        <p:sp>
          <p:nvSpPr>
            <p:cNvPr id="358" name="Google Shape;5984;p86"/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359" name="Google Shape;5985;p86"/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7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360" name="Google Shape;5986;p86"/>
          <p:cNvGrpSpPr/>
          <p:nvPr/>
        </p:nvGrpSpPr>
        <p:grpSpPr>
          <a:xfrm>
            <a:off x="7353853" y="2571604"/>
            <a:ext cx="465818" cy="464303"/>
            <a:chOff x="-37385100" y="3949908"/>
            <a:chExt cx="321350" cy="318225"/>
          </a:xfrm>
          <a:solidFill>
            <a:srgbClr val="67BB8C"/>
          </a:solidFill>
        </p:grpSpPr>
        <p:sp>
          <p:nvSpPr>
            <p:cNvPr id="361" name="Google Shape;5987;p86"/>
            <p:cNvSpPr/>
            <p:nvPr/>
          </p:nvSpPr>
          <p:spPr>
            <a:xfrm>
              <a:off x="-37190575" y="4145233"/>
              <a:ext cx="126825" cy="122900"/>
            </a:xfrm>
            <a:custGeom>
              <a:avLst/>
              <a:gdLst/>
              <a:ahLst/>
              <a:cxnLst/>
              <a:rect l="l" t="t" r="r" b="b"/>
              <a:pathLst>
                <a:path w="5073" h="4916" extrusionOk="0">
                  <a:moveTo>
                    <a:pt x="2238" y="1"/>
                  </a:moveTo>
                  <a:cubicBezTo>
                    <a:pt x="1986" y="442"/>
                    <a:pt x="1671" y="820"/>
                    <a:pt x="1324" y="1229"/>
                  </a:cubicBezTo>
                  <a:cubicBezTo>
                    <a:pt x="946" y="1671"/>
                    <a:pt x="473" y="1986"/>
                    <a:pt x="1" y="2238"/>
                  </a:cubicBezTo>
                  <a:lnTo>
                    <a:pt x="2206" y="4443"/>
                  </a:lnTo>
                  <a:cubicBezTo>
                    <a:pt x="2521" y="4758"/>
                    <a:pt x="2923" y="4916"/>
                    <a:pt x="3325" y="4916"/>
                  </a:cubicBezTo>
                  <a:cubicBezTo>
                    <a:pt x="3726" y="4916"/>
                    <a:pt x="4128" y="4758"/>
                    <a:pt x="4443" y="4443"/>
                  </a:cubicBezTo>
                  <a:cubicBezTo>
                    <a:pt x="5073" y="3813"/>
                    <a:pt x="5073" y="2836"/>
                    <a:pt x="4443" y="2206"/>
                  </a:cubicBezTo>
                  <a:lnTo>
                    <a:pt x="223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362" name="Google Shape;5988;p86"/>
            <p:cNvSpPr/>
            <p:nvPr/>
          </p:nvSpPr>
          <p:spPr>
            <a:xfrm>
              <a:off x="-37385100" y="3949908"/>
              <a:ext cx="248125" cy="248950"/>
            </a:xfrm>
            <a:custGeom>
              <a:avLst/>
              <a:gdLst/>
              <a:ahLst/>
              <a:cxnLst/>
              <a:rect l="l" t="t" r="r" b="b"/>
              <a:pathLst>
                <a:path w="9925" h="9958" extrusionOk="0">
                  <a:moveTo>
                    <a:pt x="4978" y="1702"/>
                  </a:moveTo>
                  <a:cubicBezTo>
                    <a:pt x="6774" y="1702"/>
                    <a:pt x="8286" y="3214"/>
                    <a:pt x="8286" y="5010"/>
                  </a:cubicBezTo>
                  <a:cubicBezTo>
                    <a:pt x="8254" y="5892"/>
                    <a:pt x="7939" y="6711"/>
                    <a:pt x="7341" y="7310"/>
                  </a:cubicBezTo>
                  <a:cubicBezTo>
                    <a:pt x="6742" y="7908"/>
                    <a:pt x="5923" y="8318"/>
                    <a:pt x="4978" y="8318"/>
                  </a:cubicBezTo>
                  <a:cubicBezTo>
                    <a:pt x="3151" y="8318"/>
                    <a:pt x="1670" y="6837"/>
                    <a:pt x="1670" y="5010"/>
                  </a:cubicBezTo>
                  <a:cubicBezTo>
                    <a:pt x="1670" y="3214"/>
                    <a:pt x="3151" y="1702"/>
                    <a:pt x="4978" y="1702"/>
                  </a:cubicBezTo>
                  <a:close/>
                  <a:moveTo>
                    <a:pt x="4978" y="1"/>
                  </a:moveTo>
                  <a:cubicBezTo>
                    <a:pt x="2268" y="1"/>
                    <a:pt x="0" y="2269"/>
                    <a:pt x="0" y="4978"/>
                  </a:cubicBezTo>
                  <a:cubicBezTo>
                    <a:pt x="0" y="7688"/>
                    <a:pt x="2268" y="9956"/>
                    <a:pt x="4978" y="9956"/>
                  </a:cubicBezTo>
                  <a:cubicBezTo>
                    <a:pt x="5013" y="9957"/>
                    <a:pt x="5048" y="9957"/>
                    <a:pt x="5083" y="9957"/>
                  </a:cubicBezTo>
                  <a:cubicBezTo>
                    <a:pt x="6367" y="9957"/>
                    <a:pt x="7586" y="9395"/>
                    <a:pt x="8506" y="8444"/>
                  </a:cubicBezTo>
                  <a:cubicBezTo>
                    <a:pt x="9420" y="7499"/>
                    <a:pt x="9924" y="6270"/>
                    <a:pt x="9924" y="4978"/>
                  </a:cubicBezTo>
                  <a:cubicBezTo>
                    <a:pt x="9924" y="2269"/>
                    <a:pt x="7687" y="1"/>
                    <a:pt x="497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363" name="Google Shape;6005;p86"/>
          <p:cNvGrpSpPr/>
          <p:nvPr/>
        </p:nvGrpSpPr>
        <p:grpSpPr>
          <a:xfrm>
            <a:off x="4901347" y="3495290"/>
            <a:ext cx="406289" cy="408912"/>
            <a:chOff x="-40011050" y="3972375"/>
            <a:chExt cx="316650" cy="316625"/>
          </a:xfrm>
          <a:solidFill>
            <a:srgbClr val="67BB8C"/>
          </a:solidFill>
        </p:grpSpPr>
        <p:sp>
          <p:nvSpPr>
            <p:cNvPr id="364" name="Google Shape;6006;p86"/>
            <p:cNvSpPr/>
            <p:nvPr/>
          </p:nvSpPr>
          <p:spPr>
            <a:xfrm>
              <a:off x="-40011050" y="3972375"/>
              <a:ext cx="316650" cy="232350"/>
            </a:xfrm>
            <a:custGeom>
              <a:avLst/>
              <a:gdLst/>
              <a:ahLst/>
              <a:cxnLst/>
              <a:rect l="l" t="t" r="r" b="b"/>
              <a:pathLst>
                <a:path w="12666" h="9294" extrusionOk="0">
                  <a:moveTo>
                    <a:pt x="11405" y="1701"/>
                  </a:moveTo>
                  <a:cubicBezTo>
                    <a:pt x="11626" y="1701"/>
                    <a:pt x="11846" y="1890"/>
                    <a:pt x="11846" y="2142"/>
                  </a:cubicBezTo>
                  <a:cubicBezTo>
                    <a:pt x="11846" y="3749"/>
                    <a:pt x="11090" y="4663"/>
                    <a:pt x="9956" y="4978"/>
                  </a:cubicBezTo>
                  <a:cubicBezTo>
                    <a:pt x="10051" y="4631"/>
                    <a:pt x="10145" y="4222"/>
                    <a:pt x="10145" y="3844"/>
                  </a:cubicBezTo>
                  <a:lnTo>
                    <a:pt x="10145" y="1701"/>
                  </a:lnTo>
                  <a:close/>
                  <a:moveTo>
                    <a:pt x="2584" y="1701"/>
                  </a:moveTo>
                  <a:lnTo>
                    <a:pt x="2584" y="3812"/>
                  </a:lnTo>
                  <a:cubicBezTo>
                    <a:pt x="2584" y="4222"/>
                    <a:pt x="2647" y="4600"/>
                    <a:pt x="2773" y="5009"/>
                  </a:cubicBezTo>
                  <a:cubicBezTo>
                    <a:pt x="1639" y="4694"/>
                    <a:pt x="851" y="3781"/>
                    <a:pt x="851" y="2142"/>
                  </a:cubicBezTo>
                  <a:cubicBezTo>
                    <a:pt x="851" y="1890"/>
                    <a:pt x="1040" y="1701"/>
                    <a:pt x="1292" y="1701"/>
                  </a:cubicBezTo>
                  <a:close/>
                  <a:moveTo>
                    <a:pt x="4065" y="3655"/>
                  </a:moveTo>
                  <a:cubicBezTo>
                    <a:pt x="4317" y="3655"/>
                    <a:pt x="4506" y="3875"/>
                    <a:pt x="4506" y="4096"/>
                  </a:cubicBezTo>
                  <a:cubicBezTo>
                    <a:pt x="4506" y="4631"/>
                    <a:pt x="4821" y="5041"/>
                    <a:pt x="5262" y="5261"/>
                  </a:cubicBezTo>
                  <a:cubicBezTo>
                    <a:pt x="5451" y="5324"/>
                    <a:pt x="5577" y="5608"/>
                    <a:pt x="5482" y="5797"/>
                  </a:cubicBezTo>
                  <a:cubicBezTo>
                    <a:pt x="5431" y="5952"/>
                    <a:pt x="5229" y="6065"/>
                    <a:pt x="5054" y="6065"/>
                  </a:cubicBezTo>
                  <a:cubicBezTo>
                    <a:pt x="5017" y="6065"/>
                    <a:pt x="4980" y="6060"/>
                    <a:pt x="4947" y="6049"/>
                  </a:cubicBezTo>
                  <a:cubicBezTo>
                    <a:pt x="4128" y="5734"/>
                    <a:pt x="3655" y="4946"/>
                    <a:pt x="3655" y="4096"/>
                  </a:cubicBezTo>
                  <a:cubicBezTo>
                    <a:pt x="3655" y="3875"/>
                    <a:pt x="3844" y="3655"/>
                    <a:pt x="4065" y="3655"/>
                  </a:cubicBezTo>
                  <a:close/>
                  <a:moveTo>
                    <a:pt x="2993" y="0"/>
                  </a:moveTo>
                  <a:cubicBezTo>
                    <a:pt x="2741" y="0"/>
                    <a:pt x="2552" y="189"/>
                    <a:pt x="2552" y="441"/>
                  </a:cubicBezTo>
                  <a:lnTo>
                    <a:pt x="2552" y="882"/>
                  </a:lnTo>
                  <a:lnTo>
                    <a:pt x="1261" y="882"/>
                  </a:lnTo>
                  <a:cubicBezTo>
                    <a:pt x="536" y="882"/>
                    <a:pt x="1" y="1418"/>
                    <a:pt x="1" y="2142"/>
                  </a:cubicBezTo>
                  <a:cubicBezTo>
                    <a:pt x="1" y="4568"/>
                    <a:pt x="1513" y="5797"/>
                    <a:pt x="3183" y="5923"/>
                  </a:cubicBezTo>
                  <a:cubicBezTo>
                    <a:pt x="4159" y="7372"/>
                    <a:pt x="5073" y="7089"/>
                    <a:pt x="5073" y="7687"/>
                  </a:cubicBezTo>
                  <a:cubicBezTo>
                    <a:pt x="5073" y="8286"/>
                    <a:pt x="4821" y="8884"/>
                    <a:pt x="4443" y="9294"/>
                  </a:cubicBezTo>
                  <a:lnTo>
                    <a:pt x="8192" y="9294"/>
                  </a:lnTo>
                  <a:cubicBezTo>
                    <a:pt x="7782" y="8884"/>
                    <a:pt x="7562" y="8286"/>
                    <a:pt x="7562" y="7687"/>
                  </a:cubicBezTo>
                  <a:cubicBezTo>
                    <a:pt x="7562" y="7089"/>
                    <a:pt x="8507" y="7372"/>
                    <a:pt x="9484" y="5923"/>
                  </a:cubicBezTo>
                  <a:cubicBezTo>
                    <a:pt x="11216" y="5797"/>
                    <a:pt x="12666" y="4537"/>
                    <a:pt x="12666" y="2142"/>
                  </a:cubicBezTo>
                  <a:cubicBezTo>
                    <a:pt x="12666" y="1418"/>
                    <a:pt x="12098" y="882"/>
                    <a:pt x="11405" y="882"/>
                  </a:cubicBezTo>
                  <a:lnTo>
                    <a:pt x="10145" y="882"/>
                  </a:lnTo>
                  <a:lnTo>
                    <a:pt x="10145" y="441"/>
                  </a:lnTo>
                  <a:cubicBezTo>
                    <a:pt x="10145" y="189"/>
                    <a:pt x="9956" y="0"/>
                    <a:pt x="97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365" name="Google Shape;6007;p86"/>
            <p:cNvSpPr/>
            <p:nvPr/>
          </p:nvSpPr>
          <p:spPr>
            <a:xfrm>
              <a:off x="-39950400" y="4225975"/>
              <a:ext cx="194575" cy="63025"/>
            </a:xfrm>
            <a:custGeom>
              <a:avLst/>
              <a:gdLst/>
              <a:ahLst/>
              <a:cxnLst/>
              <a:rect l="l" t="t" r="r" b="b"/>
              <a:pathLst>
                <a:path w="7783" h="2521" extrusionOk="0">
                  <a:moveTo>
                    <a:pt x="757" y="1"/>
                  </a:moveTo>
                  <a:lnTo>
                    <a:pt x="63" y="1954"/>
                  </a:lnTo>
                  <a:cubicBezTo>
                    <a:pt x="0" y="2237"/>
                    <a:pt x="158" y="2521"/>
                    <a:pt x="473" y="2521"/>
                  </a:cubicBezTo>
                  <a:lnTo>
                    <a:pt x="7278" y="2521"/>
                  </a:lnTo>
                  <a:cubicBezTo>
                    <a:pt x="7593" y="2521"/>
                    <a:pt x="7782" y="2237"/>
                    <a:pt x="7688" y="1954"/>
                  </a:cubicBezTo>
                  <a:lnTo>
                    <a:pt x="69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366" name="Google Shape;6020;p86"/>
          <p:cNvGrpSpPr/>
          <p:nvPr/>
        </p:nvGrpSpPr>
        <p:grpSpPr>
          <a:xfrm>
            <a:off x="6148311" y="2583008"/>
            <a:ext cx="272918" cy="462005"/>
            <a:chOff x="-38109725" y="3955025"/>
            <a:chExt cx="188275" cy="316650"/>
          </a:xfrm>
          <a:solidFill>
            <a:srgbClr val="67BB8C"/>
          </a:solidFill>
        </p:grpSpPr>
        <p:sp>
          <p:nvSpPr>
            <p:cNvPr id="367" name="Google Shape;6021;p86"/>
            <p:cNvSpPr/>
            <p:nvPr/>
          </p:nvSpPr>
          <p:spPr>
            <a:xfrm>
              <a:off x="-38109725" y="3955025"/>
              <a:ext cx="188275" cy="220575"/>
            </a:xfrm>
            <a:custGeom>
              <a:avLst/>
              <a:gdLst/>
              <a:ahLst/>
              <a:cxnLst/>
              <a:rect l="l" t="t" r="r" b="b"/>
              <a:pathLst>
                <a:path w="7531" h="8823" extrusionOk="0">
                  <a:moveTo>
                    <a:pt x="3372" y="1"/>
                  </a:moveTo>
                  <a:lnTo>
                    <a:pt x="95" y="5703"/>
                  </a:lnTo>
                  <a:cubicBezTo>
                    <a:pt x="1" y="5829"/>
                    <a:pt x="1" y="5987"/>
                    <a:pt x="95" y="6113"/>
                  </a:cubicBezTo>
                  <a:lnTo>
                    <a:pt x="1418" y="8822"/>
                  </a:lnTo>
                  <a:lnTo>
                    <a:pt x="6081" y="8822"/>
                  </a:lnTo>
                  <a:lnTo>
                    <a:pt x="7467" y="6113"/>
                  </a:lnTo>
                  <a:cubicBezTo>
                    <a:pt x="7530" y="5987"/>
                    <a:pt x="7499" y="5829"/>
                    <a:pt x="7467" y="5703"/>
                  </a:cubicBezTo>
                  <a:lnTo>
                    <a:pt x="4191" y="1"/>
                  </a:lnTo>
                  <a:lnTo>
                    <a:pt x="4191" y="4727"/>
                  </a:lnTo>
                  <a:cubicBezTo>
                    <a:pt x="4663" y="4884"/>
                    <a:pt x="5010" y="5357"/>
                    <a:pt x="5010" y="5892"/>
                  </a:cubicBezTo>
                  <a:cubicBezTo>
                    <a:pt x="5010" y="6585"/>
                    <a:pt x="4474" y="7121"/>
                    <a:pt x="3750" y="7121"/>
                  </a:cubicBezTo>
                  <a:cubicBezTo>
                    <a:pt x="3088" y="7121"/>
                    <a:pt x="2521" y="6585"/>
                    <a:pt x="2521" y="5892"/>
                  </a:cubicBezTo>
                  <a:cubicBezTo>
                    <a:pt x="2521" y="5357"/>
                    <a:pt x="2899" y="4916"/>
                    <a:pt x="3372" y="4727"/>
                  </a:cubicBezTo>
                  <a:lnTo>
                    <a:pt x="337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368" name="Google Shape;6022;p86"/>
            <p:cNvSpPr/>
            <p:nvPr/>
          </p:nvSpPr>
          <p:spPr>
            <a:xfrm>
              <a:off x="-38067200" y="4196050"/>
              <a:ext cx="104775" cy="75625"/>
            </a:xfrm>
            <a:custGeom>
              <a:avLst/>
              <a:gdLst/>
              <a:ahLst/>
              <a:cxnLst/>
              <a:rect l="l" t="t" r="r" b="b"/>
              <a:pathLst>
                <a:path w="4191" h="3025" extrusionOk="0">
                  <a:moveTo>
                    <a:pt x="32" y="0"/>
                  </a:moveTo>
                  <a:lnTo>
                    <a:pt x="32" y="2615"/>
                  </a:lnTo>
                  <a:cubicBezTo>
                    <a:pt x="1" y="2836"/>
                    <a:pt x="190" y="3025"/>
                    <a:pt x="442" y="3025"/>
                  </a:cubicBezTo>
                  <a:lnTo>
                    <a:pt x="3750" y="3025"/>
                  </a:lnTo>
                  <a:cubicBezTo>
                    <a:pt x="3970" y="3025"/>
                    <a:pt x="4191" y="2836"/>
                    <a:pt x="4191" y="2615"/>
                  </a:cubicBezTo>
                  <a:lnTo>
                    <a:pt x="419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369" name="Google Shape;6038;p86"/>
          <p:cNvGrpSpPr/>
          <p:nvPr/>
        </p:nvGrpSpPr>
        <p:grpSpPr>
          <a:xfrm>
            <a:off x="3796054" y="2604495"/>
            <a:ext cx="454439" cy="462589"/>
            <a:chOff x="-39647175" y="3972000"/>
            <a:chExt cx="313500" cy="317050"/>
          </a:xfrm>
          <a:solidFill>
            <a:srgbClr val="67BB8C"/>
          </a:solidFill>
        </p:grpSpPr>
        <p:sp>
          <p:nvSpPr>
            <p:cNvPr id="370" name="Google Shape;6039;p86"/>
            <p:cNvSpPr/>
            <p:nvPr/>
          </p:nvSpPr>
          <p:spPr>
            <a:xfrm>
              <a:off x="-39647175" y="3972000"/>
              <a:ext cx="95325" cy="153975"/>
            </a:xfrm>
            <a:custGeom>
              <a:avLst/>
              <a:gdLst/>
              <a:ahLst/>
              <a:cxnLst/>
              <a:rect l="l" t="t" r="r" b="b"/>
              <a:pathLst>
                <a:path w="3813" h="6159" extrusionOk="0">
                  <a:moveTo>
                    <a:pt x="1698" y="1"/>
                  </a:moveTo>
                  <a:cubicBezTo>
                    <a:pt x="1520" y="1"/>
                    <a:pt x="1373" y="138"/>
                    <a:pt x="1293" y="299"/>
                  </a:cubicBezTo>
                  <a:lnTo>
                    <a:pt x="1" y="5119"/>
                  </a:lnTo>
                  <a:cubicBezTo>
                    <a:pt x="1" y="5308"/>
                    <a:pt x="127" y="5528"/>
                    <a:pt x="316" y="5623"/>
                  </a:cubicBezTo>
                  <a:lnTo>
                    <a:pt x="2332" y="6158"/>
                  </a:lnTo>
                  <a:cubicBezTo>
                    <a:pt x="3277" y="2630"/>
                    <a:pt x="2868" y="4111"/>
                    <a:pt x="3813" y="582"/>
                  </a:cubicBezTo>
                  <a:lnTo>
                    <a:pt x="1797" y="15"/>
                  </a:lnTo>
                  <a:cubicBezTo>
                    <a:pt x="1763" y="5"/>
                    <a:pt x="1730" y="1"/>
                    <a:pt x="169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371" name="Google Shape;6040;p86"/>
            <p:cNvSpPr/>
            <p:nvPr/>
          </p:nvSpPr>
          <p:spPr>
            <a:xfrm>
              <a:off x="-39588875" y="4011750"/>
              <a:ext cx="216600" cy="277300"/>
            </a:xfrm>
            <a:custGeom>
              <a:avLst/>
              <a:gdLst/>
              <a:ahLst/>
              <a:cxnLst/>
              <a:rect l="l" t="t" r="r" b="b"/>
              <a:pathLst>
                <a:path w="8664" h="11092" extrusionOk="0">
                  <a:moveTo>
                    <a:pt x="4348" y="3466"/>
                  </a:moveTo>
                  <a:cubicBezTo>
                    <a:pt x="4820" y="3466"/>
                    <a:pt x="5199" y="3844"/>
                    <a:pt x="5199" y="4316"/>
                  </a:cubicBezTo>
                  <a:cubicBezTo>
                    <a:pt x="5199" y="4789"/>
                    <a:pt x="4820" y="5136"/>
                    <a:pt x="4348" y="5136"/>
                  </a:cubicBezTo>
                  <a:cubicBezTo>
                    <a:pt x="3907" y="5136"/>
                    <a:pt x="3529" y="4789"/>
                    <a:pt x="3529" y="4316"/>
                  </a:cubicBezTo>
                  <a:cubicBezTo>
                    <a:pt x="3529" y="3875"/>
                    <a:pt x="3875" y="3466"/>
                    <a:pt x="4348" y="3466"/>
                  </a:cubicBezTo>
                  <a:close/>
                  <a:moveTo>
                    <a:pt x="5104" y="5766"/>
                  </a:moveTo>
                  <a:lnTo>
                    <a:pt x="6081" y="7624"/>
                  </a:lnTo>
                  <a:lnTo>
                    <a:pt x="2615" y="7624"/>
                  </a:lnTo>
                  <a:lnTo>
                    <a:pt x="3560" y="5766"/>
                  </a:lnTo>
                  <a:cubicBezTo>
                    <a:pt x="3812" y="5892"/>
                    <a:pt x="4096" y="5955"/>
                    <a:pt x="4348" y="5955"/>
                  </a:cubicBezTo>
                  <a:cubicBezTo>
                    <a:pt x="4631" y="5955"/>
                    <a:pt x="4883" y="5892"/>
                    <a:pt x="5104" y="5766"/>
                  </a:cubicBezTo>
                  <a:close/>
                  <a:moveTo>
                    <a:pt x="2048" y="0"/>
                  </a:moveTo>
                  <a:cubicBezTo>
                    <a:pt x="1386" y="2458"/>
                    <a:pt x="1638" y="1544"/>
                    <a:pt x="977" y="4001"/>
                  </a:cubicBezTo>
                  <a:lnTo>
                    <a:pt x="2678" y="4474"/>
                  </a:lnTo>
                  <a:cubicBezTo>
                    <a:pt x="2678" y="4726"/>
                    <a:pt x="2741" y="5010"/>
                    <a:pt x="2899" y="5199"/>
                  </a:cubicBezTo>
                  <a:lnTo>
                    <a:pt x="32" y="10523"/>
                  </a:lnTo>
                  <a:cubicBezTo>
                    <a:pt x="0" y="10680"/>
                    <a:pt x="63" y="10964"/>
                    <a:pt x="252" y="11027"/>
                  </a:cubicBezTo>
                  <a:cubicBezTo>
                    <a:pt x="328" y="11070"/>
                    <a:pt x="404" y="11091"/>
                    <a:pt x="475" y="11091"/>
                  </a:cubicBezTo>
                  <a:cubicBezTo>
                    <a:pt x="613" y="11091"/>
                    <a:pt x="737" y="11014"/>
                    <a:pt x="819" y="10869"/>
                  </a:cubicBezTo>
                  <a:lnTo>
                    <a:pt x="2143" y="8475"/>
                  </a:lnTo>
                  <a:lnTo>
                    <a:pt x="6490" y="8475"/>
                  </a:lnTo>
                  <a:lnTo>
                    <a:pt x="7845" y="10869"/>
                  </a:lnTo>
                  <a:cubicBezTo>
                    <a:pt x="7907" y="11014"/>
                    <a:pt x="8037" y="11091"/>
                    <a:pt x="8173" y="11091"/>
                  </a:cubicBezTo>
                  <a:cubicBezTo>
                    <a:pt x="8243" y="11091"/>
                    <a:pt x="8316" y="11070"/>
                    <a:pt x="8381" y="11027"/>
                  </a:cubicBezTo>
                  <a:cubicBezTo>
                    <a:pt x="8570" y="10932"/>
                    <a:pt x="8664" y="10680"/>
                    <a:pt x="8538" y="10491"/>
                  </a:cubicBezTo>
                  <a:lnTo>
                    <a:pt x="5734" y="5262"/>
                  </a:lnTo>
                  <a:lnTo>
                    <a:pt x="6585" y="5482"/>
                  </a:lnTo>
                  <a:cubicBezTo>
                    <a:pt x="7120" y="3434"/>
                    <a:pt x="6931" y="4222"/>
                    <a:pt x="7624" y="1513"/>
                  </a:cubicBezTo>
                  <a:lnTo>
                    <a:pt x="20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372" name="Google Shape;6041;p86"/>
            <p:cNvSpPr/>
            <p:nvPr/>
          </p:nvSpPr>
          <p:spPr>
            <a:xfrm>
              <a:off x="-39398275" y="4073975"/>
              <a:ext cx="64600" cy="71600"/>
            </a:xfrm>
            <a:custGeom>
              <a:avLst/>
              <a:gdLst/>
              <a:ahLst/>
              <a:cxnLst/>
              <a:rect l="l" t="t" r="r" b="b"/>
              <a:pathLst>
                <a:path w="2584" h="2864" extrusionOk="0">
                  <a:moveTo>
                    <a:pt x="630" y="0"/>
                  </a:moveTo>
                  <a:cubicBezTo>
                    <a:pt x="252" y="1449"/>
                    <a:pt x="410" y="945"/>
                    <a:pt x="0" y="2395"/>
                  </a:cubicBezTo>
                  <a:lnTo>
                    <a:pt x="1607" y="2836"/>
                  </a:lnTo>
                  <a:cubicBezTo>
                    <a:pt x="1658" y="2855"/>
                    <a:pt x="1707" y="2864"/>
                    <a:pt x="1753" y="2864"/>
                  </a:cubicBezTo>
                  <a:cubicBezTo>
                    <a:pt x="1932" y="2864"/>
                    <a:pt x="2067" y="2728"/>
                    <a:pt x="2143" y="2552"/>
                  </a:cubicBezTo>
                  <a:lnTo>
                    <a:pt x="2584" y="945"/>
                  </a:lnTo>
                  <a:cubicBezTo>
                    <a:pt x="2552" y="725"/>
                    <a:pt x="2458" y="473"/>
                    <a:pt x="2237" y="441"/>
                  </a:cubicBezTo>
                  <a:lnTo>
                    <a:pt x="6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373" name="Google Shape;6048;p86"/>
          <p:cNvGrpSpPr/>
          <p:nvPr/>
        </p:nvGrpSpPr>
        <p:grpSpPr>
          <a:xfrm>
            <a:off x="6705282" y="2576275"/>
            <a:ext cx="456722" cy="464303"/>
            <a:chOff x="-37804925" y="3953450"/>
            <a:chExt cx="315075" cy="318225"/>
          </a:xfrm>
          <a:solidFill>
            <a:srgbClr val="67BB8C"/>
          </a:solidFill>
        </p:grpSpPr>
        <p:sp>
          <p:nvSpPr>
            <p:cNvPr id="374" name="Google Shape;6049;p86"/>
            <p:cNvSpPr/>
            <p:nvPr/>
          </p:nvSpPr>
          <p:spPr>
            <a:xfrm>
              <a:off x="-37614300" y="3955025"/>
              <a:ext cx="124450" cy="186200"/>
            </a:xfrm>
            <a:custGeom>
              <a:avLst/>
              <a:gdLst/>
              <a:ahLst/>
              <a:cxnLst/>
              <a:rect l="l" t="t" r="r" b="b"/>
              <a:pathLst>
                <a:path w="4978" h="7448" extrusionOk="0">
                  <a:moveTo>
                    <a:pt x="2489" y="820"/>
                  </a:moveTo>
                  <a:cubicBezTo>
                    <a:pt x="3403" y="820"/>
                    <a:pt x="4127" y="1576"/>
                    <a:pt x="4127" y="2490"/>
                  </a:cubicBezTo>
                  <a:cubicBezTo>
                    <a:pt x="4127" y="3372"/>
                    <a:pt x="3403" y="4128"/>
                    <a:pt x="2489" y="4128"/>
                  </a:cubicBezTo>
                  <a:cubicBezTo>
                    <a:pt x="1575" y="4128"/>
                    <a:pt x="819" y="3372"/>
                    <a:pt x="819" y="2490"/>
                  </a:cubicBezTo>
                  <a:cubicBezTo>
                    <a:pt x="819" y="1576"/>
                    <a:pt x="1575" y="820"/>
                    <a:pt x="2489" y="820"/>
                  </a:cubicBezTo>
                  <a:close/>
                  <a:moveTo>
                    <a:pt x="2489" y="1"/>
                  </a:moveTo>
                  <a:cubicBezTo>
                    <a:pt x="1103" y="1"/>
                    <a:pt x="0" y="1104"/>
                    <a:pt x="0" y="2490"/>
                  </a:cubicBezTo>
                  <a:cubicBezTo>
                    <a:pt x="0" y="3214"/>
                    <a:pt x="315" y="3845"/>
                    <a:pt x="819" y="4317"/>
                  </a:cubicBezTo>
                  <a:lnTo>
                    <a:pt x="819" y="7058"/>
                  </a:lnTo>
                  <a:cubicBezTo>
                    <a:pt x="819" y="7287"/>
                    <a:pt x="1012" y="7448"/>
                    <a:pt x="1225" y="7448"/>
                  </a:cubicBezTo>
                  <a:cubicBezTo>
                    <a:pt x="1334" y="7448"/>
                    <a:pt x="1448" y="7406"/>
                    <a:pt x="1544" y="7310"/>
                  </a:cubicBezTo>
                  <a:lnTo>
                    <a:pt x="2489" y="6365"/>
                  </a:lnTo>
                  <a:lnTo>
                    <a:pt x="3434" y="7310"/>
                  </a:lnTo>
                  <a:cubicBezTo>
                    <a:pt x="3530" y="7406"/>
                    <a:pt x="3640" y="7448"/>
                    <a:pt x="3744" y="7448"/>
                  </a:cubicBezTo>
                  <a:cubicBezTo>
                    <a:pt x="3948" y="7448"/>
                    <a:pt x="4127" y="7287"/>
                    <a:pt x="4127" y="7058"/>
                  </a:cubicBezTo>
                  <a:lnTo>
                    <a:pt x="4127" y="4317"/>
                  </a:lnTo>
                  <a:cubicBezTo>
                    <a:pt x="4663" y="3845"/>
                    <a:pt x="4978" y="3214"/>
                    <a:pt x="4978" y="2490"/>
                  </a:cubicBezTo>
                  <a:cubicBezTo>
                    <a:pt x="4978" y="1104"/>
                    <a:pt x="3875" y="1"/>
                    <a:pt x="2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375" name="Google Shape;6050;p86"/>
            <p:cNvSpPr/>
            <p:nvPr/>
          </p:nvSpPr>
          <p:spPr>
            <a:xfrm>
              <a:off x="-37761600" y="4230700"/>
              <a:ext cx="270175" cy="40975"/>
            </a:xfrm>
            <a:custGeom>
              <a:avLst/>
              <a:gdLst/>
              <a:ahLst/>
              <a:cxnLst/>
              <a:rect l="l" t="t" r="r" b="b"/>
              <a:pathLst>
                <a:path w="10807" h="1639" extrusionOk="0">
                  <a:moveTo>
                    <a:pt x="1450" y="1"/>
                  </a:moveTo>
                  <a:cubicBezTo>
                    <a:pt x="1292" y="788"/>
                    <a:pt x="662" y="1387"/>
                    <a:pt x="1" y="1639"/>
                  </a:cubicBezTo>
                  <a:lnTo>
                    <a:pt x="8822" y="1639"/>
                  </a:lnTo>
                  <a:cubicBezTo>
                    <a:pt x="9799" y="1639"/>
                    <a:pt x="10649" y="946"/>
                    <a:pt x="108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376" name="Google Shape;6051;p86"/>
            <p:cNvSpPr/>
            <p:nvPr/>
          </p:nvSpPr>
          <p:spPr>
            <a:xfrm>
              <a:off x="-37804925" y="3953450"/>
              <a:ext cx="274125" cy="295675"/>
            </a:xfrm>
            <a:custGeom>
              <a:avLst/>
              <a:gdLst/>
              <a:ahLst/>
              <a:cxnLst/>
              <a:rect l="l" t="t" r="r" b="b"/>
              <a:pathLst>
                <a:path w="10965" h="11827" extrusionOk="0">
                  <a:moveTo>
                    <a:pt x="379" y="1"/>
                  </a:moveTo>
                  <a:cubicBezTo>
                    <a:pt x="158" y="1"/>
                    <a:pt x="1" y="221"/>
                    <a:pt x="1" y="411"/>
                  </a:cubicBezTo>
                  <a:lnTo>
                    <a:pt x="1" y="10618"/>
                  </a:lnTo>
                  <a:cubicBezTo>
                    <a:pt x="1" y="11280"/>
                    <a:pt x="537" y="11815"/>
                    <a:pt x="1198" y="11815"/>
                  </a:cubicBezTo>
                  <a:cubicBezTo>
                    <a:pt x="1247" y="11823"/>
                    <a:pt x="1295" y="11826"/>
                    <a:pt x="1342" y="11826"/>
                  </a:cubicBezTo>
                  <a:cubicBezTo>
                    <a:pt x="1912" y="11826"/>
                    <a:pt x="2395" y="11318"/>
                    <a:pt x="2395" y="10650"/>
                  </a:cubicBezTo>
                  <a:cubicBezTo>
                    <a:pt x="2395" y="10398"/>
                    <a:pt x="2584" y="10272"/>
                    <a:pt x="2836" y="10272"/>
                  </a:cubicBezTo>
                  <a:lnTo>
                    <a:pt x="10965" y="10272"/>
                  </a:lnTo>
                  <a:lnTo>
                    <a:pt x="10965" y="8255"/>
                  </a:lnTo>
                  <a:cubicBezTo>
                    <a:pt x="10807" y="8161"/>
                    <a:pt x="10650" y="8098"/>
                    <a:pt x="10492" y="7972"/>
                  </a:cubicBezTo>
                  <a:lnTo>
                    <a:pt x="10146" y="7625"/>
                  </a:lnTo>
                  <a:lnTo>
                    <a:pt x="9799" y="7972"/>
                  </a:lnTo>
                  <a:cubicBezTo>
                    <a:pt x="9547" y="8224"/>
                    <a:pt x="9232" y="8318"/>
                    <a:pt x="8917" y="8318"/>
                  </a:cubicBezTo>
                  <a:cubicBezTo>
                    <a:pt x="8255" y="8318"/>
                    <a:pt x="7720" y="7783"/>
                    <a:pt x="7720" y="7058"/>
                  </a:cubicBezTo>
                  <a:lnTo>
                    <a:pt x="7720" y="4664"/>
                  </a:lnTo>
                  <a:cubicBezTo>
                    <a:pt x="7184" y="4065"/>
                    <a:pt x="6869" y="3309"/>
                    <a:pt x="6869" y="2490"/>
                  </a:cubicBezTo>
                  <a:cubicBezTo>
                    <a:pt x="6869" y="1513"/>
                    <a:pt x="7310" y="600"/>
                    <a:pt x="80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377" name="Google Shape;5717;p85"/>
          <p:cNvGrpSpPr/>
          <p:nvPr/>
        </p:nvGrpSpPr>
        <p:grpSpPr>
          <a:xfrm>
            <a:off x="5567841" y="3523546"/>
            <a:ext cx="492364" cy="387939"/>
            <a:chOff x="5629975" y="3255775"/>
            <a:chExt cx="504500" cy="397500"/>
          </a:xfrm>
          <a:solidFill>
            <a:srgbClr val="67BB8C"/>
          </a:solidFill>
        </p:grpSpPr>
        <p:sp>
          <p:nvSpPr>
            <p:cNvPr id="378" name="Google Shape;5718;p85"/>
            <p:cNvSpPr/>
            <p:nvPr/>
          </p:nvSpPr>
          <p:spPr>
            <a:xfrm>
              <a:off x="575637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3"/>
                    <a:pt x="2259" y="5736"/>
                  </a:cubicBezTo>
                  <a:cubicBezTo>
                    <a:pt x="3506" y="5733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79" name="Google Shape;5719;p85"/>
            <p:cNvSpPr/>
            <p:nvPr/>
          </p:nvSpPr>
          <p:spPr>
            <a:xfrm>
              <a:off x="5629975" y="3374400"/>
              <a:ext cx="140575" cy="136175"/>
            </a:xfrm>
            <a:custGeom>
              <a:avLst/>
              <a:gdLst/>
              <a:ahLst/>
              <a:cxnLst/>
              <a:rect l="l" t="t" r="r" b="b"/>
              <a:pathLst>
                <a:path w="5623" h="5447" extrusionOk="0">
                  <a:moveTo>
                    <a:pt x="1951" y="0"/>
                  </a:moveTo>
                  <a:cubicBezTo>
                    <a:pt x="1711" y="0"/>
                    <a:pt x="1480" y="53"/>
                    <a:pt x="1269" y="175"/>
                  </a:cubicBezTo>
                  <a:cubicBezTo>
                    <a:pt x="1" y="907"/>
                    <a:pt x="582" y="3443"/>
                    <a:pt x="1088" y="4316"/>
                  </a:cubicBezTo>
                  <a:cubicBezTo>
                    <a:pt x="1506" y="5041"/>
                    <a:pt x="2265" y="5447"/>
                    <a:pt x="3045" y="5447"/>
                  </a:cubicBezTo>
                  <a:cubicBezTo>
                    <a:pt x="3428" y="5447"/>
                    <a:pt x="3816" y="5349"/>
                    <a:pt x="4172" y="5144"/>
                  </a:cubicBezTo>
                  <a:cubicBezTo>
                    <a:pt x="5253" y="4521"/>
                    <a:pt x="5623" y="3138"/>
                    <a:pt x="5000" y="2057"/>
                  </a:cubicBezTo>
                  <a:cubicBezTo>
                    <a:pt x="4578" y="1330"/>
                    <a:pt x="3149" y="0"/>
                    <a:pt x="19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0" name="Google Shape;5720;p85"/>
            <p:cNvSpPr/>
            <p:nvPr/>
          </p:nvSpPr>
          <p:spPr>
            <a:xfrm>
              <a:off x="589752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6"/>
                    <a:pt x="2259" y="5736"/>
                  </a:cubicBezTo>
                  <a:cubicBezTo>
                    <a:pt x="3506" y="5736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1" name="Google Shape;5721;p85"/>
            <p:cNvSpPr/>
            <p:nvPr/>
          </p:nvSpPr>
          <p:spPr>
            <a:xfrm>
              <a:off x="5996075" y="3373900"/>
              <a:ext cx="138400" cy="136200"/>
            </a:xfrm>
            <a:custGeom>
              <a:avLst/>
              <a:gdLst/>
              <a:ahLst/>
              <a:cxnLst/>
              <a:rect l="l" t="t" r="r" b="b"/>
              <a:pathLst>
                <a:path w="5536" h="5448" extrusionOk="0">
                  <a:moveTo>
                    <a:pt x="3670" y="1"/>
                  </a:moveTo>
                  <a:cubicBezTo>
                    <a:pt x="2471" y="1"/>
                    <a:pt x="1045" y="1330"/>
                    <a:pt x="624" y="2059"/>
                  </a:cubicBezTo>
                  <a:cubicBezTo>
                    <a:pt x="1" y="3137"/>
                    <a:pt x="371" y="4523"/>
                    <a:pt x="1452" y="5146"/>
                  </a:cubicBezTo>
                  <a:cubicBezTo>
                    <a:pt x="1808" y="5351"/>
                    <a:pt x="2199" y="5448"/>
                    <a:pt x="2586" y="5448"/>
                  </a:cubicBezTo>
                  <a:cubicBezTo>
                    <a:pt x="3381" y="5448"/>
                    <a:pt x="4158" y="5039"/>
                    <a:pt x="4575" y="4318"/>
                  </a:cubicBezTo>
                  <a:cubicBezTo>
                    <a:pt x="5168" y="3288"/>
                    <a:pt x="5535" y="858"/>
                    <a:pt x="4355" y="177"/>
                  </a:cubicBezTo>
                  <a:cubicBezTo>
                    <a:pt x="4142" y="54"/>
                    <a:pt x="3911" y="1"/>
                    <a:pt x="36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2" name="Google Shape;5722;p85"/>
            <p:cNvSpPr/>
            <p:nvPr/>
          </p:nvSpPr>
          <p:spPr>
            <a:xfrm>
              <a:off x="5728150" y="3427400"/>
              <a:ext cx="310575" cy="225875"/>
            </a:xfrm>
            <a:custGeom>
              <a:avLst/>
              <a:gdLst/>
              <a:ahLst/>
              <a:cxnLst/>
              <a:rect l="l" t="t" r="r" b="b"/>
              <a:pathLst>
                <a:path w="12423" h="9035" extrusionOk="0">
                  <a:moveTo>
                    <a:pt x="6213" y="1"/>
                  </a:moveTo>
                  <a:cubicBezTo>
                    <a:pt x="5234" y="1"/>
                    <a:pt x="2259" y="1"/>
                    <a:pt x="2259" y="2822"/>
                  </a:cubicBezTo>
                  <a:lnTo>
                    <a:pt x="2259" y="3147"/>
                  </a:lnTo>
                  <a:cubicBezTo>
                    <a:pt x="2259" y="3376"/>
                    <a:pt x="2121" y="3584"/>
                    <a:pt x="1907" y="3671"/>
                  </a:cubicBezTo>
                  <a:cubicBezTo>
                    <a:pt x="750" y="4144"/>
                    <a:pt x="1" y="5141"/>
                    <a:pt x="1" y="6210"/>
                  </a:cubicBezTo>
                  <a:cubicBezTo>
                    <a:pt x="1" y="7767"/>
                    <a:pt x="1521" y="9034"/>
                    <a:pt x="3388" y="9034"/>
                  </a:cubicBezTo>
                  <a:cubicBezTo>
                    <a:pt x="3400" y="9035"/>
                    <a:pt x="3413" y="9035"/>
                    <a:pt x="3425" y="9035"/>
                  </a:cubicBezTo>
                  <a:cubicBezTo>
                    <a:pt x="3753" y="9035"/>
                    <a:pt x="4081" y="8995"/>
                    <a:pt x="4400" y="8917"/>
                  </a:cubicBezTo>
                  <a:cubicBezTo>
                    <a:pt x="4995" y="8766"/>
                    <a:pt x="5604" y="8691"/>
                    <a:pt x="6213" y="8691"/>
                  </a:cubicBezTo>
                  <a:cubicBezTo>
                    <a:pt x="6823" y="8691"/>
                    <a:pt x="7432" y="8766"/>
                    <a:pt x="8029" y="8917"/>
                  </a:cubicBezTo>
                  <a:cubicBezTo>
                    <a:pt x="8345" y="8995"/>
                    <a:pt x="8670" y="9035"/>
                    <a:pt x="8998" y="9035"/>
                  </a:cubicBezTo>
                  <a:cubicBezTo>
                    <a:pt x="9010" y="9035"/>
                    <a:pt x="9022" y="9035"/>
                    <a:pt x="9034" y="9034"/>
                  </a:cubicBezTo>
                  <a:cubicBezTo>
                    <a:pt x="10901" y="9034"/>
                    <a:pt x="12422" y="7767"/>
                    <a:pt x="12422" y="6210"/>
                  </a:cubicBezTo>
                  <a:cubicBezTo>
                    <a:pt x="12422" y="5138"/>
                    <a:pt x="11675" y="4141"/>
                    <a:pt x="10516" y="3671"/>
                  </a:cubicBezTo>
                  <a:cubicBezTo>
                    <a:pt x="10302" y="3584"/>
                    <a:pt x="10164" y="3376"/>
                    <a:pt x="10164" y="3147"/>
                  </a:cubicBezTo>
                  <a:lnTo>
                    <a:pt x="10164" y="2822"/>
                  </a:lnTo>
                  <a:cubicBezTo>
                    <a:pt x="10164" y="1"/>
                    <a:pt x="7191" y="1"/>
                    <a:pt x="62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</p:grpSp>
      <p:grpSp>
        <p:nvGrpSpPr>
          <p:cNvPr id="383" name="Google Shape;5723;p85"/>
          <p:cNvGrpSpPr/>
          <p:nvPr/>
        </p:nvGrpSpPr>
        <p:grpSpPr>
          <a:xfrm>
            <a:off x="3077944" y="2595842"/>
            <a:ext cx="556457" cy="457373"/>
            <a:chOff x="6234950" y="3255925"/>
            <a:chExt cx="483250" cy="397200"/>
          </a:xfrm>
          <a:solidFill>
            <a:srgbClr val="67BB8C"/>
          </a:solidFill>
        </p:grpSpPr>
        <p:sp>
          <p:nvSpPr>
            <p:cNvPr id="384" name="Google Shape;5724;p85"/>
            <p:cNvSpPr/>
            <p:nvPr/>
          </p:nvSpPr>
          <p:spPr>
            <a:xfrm>
              <a:off x="6444675" y="3255925"/>
              <a:ext cx="128300" cy="90200"/>
            </a:xfrm>
            <a:custGeom>
              <a:avLst/>
              <a:gdLst/>
              <a:ahLst/>
              <a:cxnLst/>
              <a:rect l="l" t="t" r="r" b="b"/>
              <a:pathLst>
                <a:path w="5132" h="3608" extrusionOk="0">
                  <a:moveTo>
                    <a:pt x="567" y="0"/>
                  </a:moveTo>
                  <a:cubicBezTo>
                    <a:pt x="254" y="0"/>
                    <a:pt x="1" y="253"/>
                    <a:pt x="1" y="563"/>
                  </a:cubicBezTo>
                  <a:cubicBezTo>
                    <a:pt x="7" y="1662"/>
                    <a:pt x="368" y="2731"/>
                    <a:pt x="1034" y="3608"/>
                  </a:cubicBezTo>
                  <a:cubicBezTo>
                    <a:pt x="2097" y="3138"/>
                    <a:pt x="3325" y="2864"/>
                    <a:pt x="5014" y="2864"/>
                  </a:cubicBezTo>
                  <a:cubicBezTo>
                    <a:pt x="5054" y="2864"/>
                    <a:pt x="5093" y="2873"/>
                    <a:pt x="5132" y="2873"/>
                  </a:cubicBezTo>
                  <a:cubicBezTo>
                    <a:pt x="4289" y="1117"/>
                    <a:pt x="2515" y="0"/>
                    <a:pt x="5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5" name="Google Shape;5725;p85"/>
            <p:cNvSpPr/>
            <p:nvPr/>
          </p:nvSpPr>
          <p:spPr>
            <a:xfrm>
              <a:off x="6444750" y="3563200"/>
              <a:ext cx="128225" cy="89925"/>
            </a:xfrm>
            <a:custGeom>
              <a:avLst/>
              <a:gdLst/>
              <a:ahLst/>
              <a:cxnLst/>
              <a:rect l="l" t="t" r="r" b="b"/>
              <a:pathLst>
                <a:path w="5129" h="3597" extrusionOk="0">
                  <a:moveTo>
                    <a:pt x="1022" y="1"/>
                  </a:moveTo>
                  <a:cubicBezTo>
                    <a:pt x="362" y="874"/>
                    <a:pt x="4" y="1937"/>
                    <a:pt x="1" y="3033"/>
                  </a:cubicBezTo>
                  <a:cubicBezTo>
                    <a:pt x="1" y="3343"/>
                    <a:pt x="251" y="3596"/>
                    <a:pt x="564" y="3596"/>
                  </a:cubicBezTo>
                  <a:cubicBezTo>
                    <a:pt x="2512" y="3596"/>
                    <a:pt x="4286" y="2479"/>
                    <a:pt x="5129" y="724"/>
                  </a:cubicBezTo>
                  <a:cubicBezTo>
                    <a:pt x="5093" y="724"/>
                    <a:pt x="5051" y="736"/>
                    <a:pt x="5011" y="736"/>
                  </a:cubicBezTo>
                  <a:cubicBezTo>
                    <a:pt x="3319" y="736"/>
                    <a:pt x="2088" y="462"/>
                    <a:pt x="10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6" name="Google Shape;5726;p85"/>
            <p:cNvSpPr/>
            <p:nvPr/>
          </p:nvSpPr>
          <p:spPr>
            <a:xfrm>
              <a:off x="6375350" y="3355650"/>
              <a:ext cx="244750" cy="197650"/>
            </a:xfrm>
            <a:custGeom>
              <a:avLst/>
              <a:gdLst/>
              <a:ahLst/>
              <a:cxnLst/>
              <a:rect l="l" t="t" r="r" b="b"/>
              <a:pathLst>
                <a:path w="9790" h="7906" extrusionOk="0">
                  <a:moveTo>
                    <a:pt x="6045" y="2610"/>
                  </a:moveTo>
                  <a:cubicBezTo>
                    <a:pt x="6190" y="2610"/>
                    <a:pt x="6335" y="2666"/>
                    <a:pt x="6444" y="2777"/>
                  </a:cubicBezTo>
                  <a:cubicBezTo>
                    <a:pt x="6664" y="2997"/>
                    <a:pt x="6664" y="3356"/>
                    <a:pt x="6444" y="3575"/>
                  </a:cubicBezTo>
                  <a:cubicBezTo>
                    <a:pt x="6225" y="3795"/>
                    <a:pt x="6225" y="4153"/>
                    <a:pt x="6444" y="4373"/>
                  </a:cubicBezTo>
                  <a:cubicBezTo>
                    <a:pt x="6664" y="4593"/>
                    <a:pt x="6664" y="4951"/>
                    <a:pt x="6444" y="5171"/>
                  </a:cubicBezTo>
                  <a:cubicBezTo>
                    <a:pt x="6335" y="5281"/>
                    <a:pt x="6190" y="5336"/>
                    <a:pt x="6045" y="5336"/>
                  </a:cubicBezTo>
                  <a:cubicBezTo>
                    <a:pt x="5901" y="5336"/>
                    <a:pt x="5756" y="5281"/>
                    <a:pt x="5646" y="5171"/>
                  </a:cubicBezTo>
                  <a:cubicBezTo>
                    <a:pt x="4984" y="4509"/>
                    <a:pt x="4984" y="3440"/>
                    <a:pt x="5646" y="2777"/>
                  </a:cubicBezTo>
                  <a:cubicBezTo>
                    <a:pt x="5756" y="2666"/>
                    <a:pt x="5901" y="2610"/>
                    <a:pt x="6045" y="2610"/>
                  </a:cubicBezTo>
                  <a:close/>
                  <a:moveTo>
                    <a:pt x="7787" y="1"/>
                  </a:moveTo>
                  <a:cubicBezTo>
                    <a:pt x="4463" y="1"/>
                    <a:pt x="3204" y="1064"/>
                    <a:pt x="919" y="2997"/>
                  </a:cubicBezTo>
                  <a:lnTo>
                    <a:pt x="271" y="3542"/>
                  </a:lnTo>
                  <a:cubicBezTo>
                    <a:pt x="0" y="3765"/>
                    <a:pt x="0" y="4181"/>
                    <a:pt x="271" y="4406"/>
                  </a:cubicBezTo>
                  <a:lnTo>
                    <a:pt x="856" y="4897"/>
                  </a:lnTo>
                  <a:cubicBezTo>
                    <a:pt x="3147" y="6837"/>
                    <a:pt x="4412" y="7906"/>
                    <a:pt x="7787" y="7906"/>
                  </a:cubicBezTo>
                  <a:cubicBezTo>
                    <a:pt x="8450" y="7902"/>
                    <a:pt x="9106" y="7788"/>
                    <a:pt x="9730" y="7574"/>
                  </a:cubicBezTo>
                  <a:cubicBezTo>
                    <a:pt x="8357" y="6951"/>
                    <a:pt x="7456" y="5602"/>
                    <a:pt x="7411" y="4093"/>
                  </a:cubicBezTo>
                  <a:cubicBezTo>
                    <a:pt x="7366" y="2588"/>
                    <a:pt x="8179" y="1184"/>
                    <a:pt x="9513" y="480"/>
                  </a:cubicBezTo>
                  <a:cubicBezTo>
                    <a:pt x="9603" y="432"/>
                    <a:pt x="9697" y="398"/>
                    <a:pt x="9790" y="356"/>
                  </a:cubicBezTo>
                  <a:cubicBezTo>
                    <a:pt x="9149" y="124"/>
                    <a:pt x="8471" y="4"/>
                    <a:pt x="7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7" name="Google Shape;5727;p85"/>
            <p:cNvSpPr/>
            <p:nvPr/>
          </p:nvSpPr>
          <p:spPr>
            <a:xfrm>
              <a:off x="6587875" y="3385100"/>
              <a:ext cx="130325" cy="140500"/>
            </a:xfrm>
            <a:custGeom>
              <a:avLst/>
              <a:gdLst/>
              <a:ahLst/>
              <a:cxnLst/>
              <a:rect l="l" t="t" r="r" b="b"/>
              <a:pathLst>
                <a:path w="5213" h="5620" extrusionOk="0">
                  <a:moveTo>
                    <a:pt x="2343" y="1789"/>
                  </a:moveTo>
                  <a:cubicBezTo>
                    <a:pt x="2633" y="1789"/>
                    <a:pt x="2912" y="2015"/>
                    <a:pt x="2912" y="2355"/>
                  </a:cubicBezTo>
                  <a:cubicBezTo>
                    <a:pt x="2912" y="2665"/>
                    <a:pt x="2659" y="2918"/>
                    <a:pt x="2349" y="2918"/>
                  </a:cubicBezTo>
                  <a:cubicBezTo>
                    <a:pt x="1846" y="2918"/>
                    <a:pt x="1593" y="2310"/>
                    <a:pt x="1948" y="1955"/>
                  </a:cubicBezTo>
                  <a:cubicBezTo>
                    <a:pt x="2063" y="1840"/>
                    <a:pt x="2204" y="1789"/>
                    <a:pt x="2343" y="1789"/>
                  </a:cubicBezTo>
                  <a:close/>
                  <a:moveTo>
                    <a:pt x="2846" y="0"/>
                  </a:moveTo>
                  <a:cubicBezTo>
                    <a:pt x="2394" y="0"/>
                    <a:pt x="1947" y="85"/>
                    <a:pt x="1539" y="301"/>
                  </a:cubicBezTo>
                  <a:cubicBezTo>
                    <a:pt x="645" y="774"/>
                    <a:pt x="72" y="1687"/>
                    <a:pt x="36" y="2698"/>
                  </a:cubicBezTo>
                  <a:cubicBezTo>
                    <a:pt x="0" y="3707"/>
                    <a:pt x="506" y="4662"/>
                    <a:pt x="1367" y="5195"/>
                  </a:cubicBezTo>
                  <a:cubicBezTo>
                    <a:pt x="1792" y="5460"/>
                    <a:pt x="2280" y="5607"/>
                    <a:pt x="2782" y="5619"/>
                  </a:cubicBezTo>
                  <a:cubicBezTo>
                    <a:pt x="3752" y="4957"/>
                    <a:pt x="4550" y="4078"/>
                    <a:pt x="5119" y="3051"/>
                  </a:cubicBezTo>
                  <a:cubicBezTo>
                    <a:pt x="5213" y="2882"/>
                    <a:pt x="5213" y="2674"/>
                    <a:pt x="5119" y="2506"/>
                  </a:cubicBezTo>
                  <a:cubicBezTo>
                    <a:pt x="4568" y="1512"/>
                    <a:pt x="3797" y="654"/>
                    <a:pt x="2870" y="0"/>
                  </a:cubicBezTo>
                  <a:cubicBezTo>
                    <a:pt x="2862" y="0"/>
                    <a:pt x="2854" y="0"/>
                    <a:pt x="28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8" name="Google Shape;5728;p85"/>
            <p:cNvSpPr/>
            <p:nvPr/>
          </p:nvSpPr>
          <p:spPr>
            <a:xfrm>
              <a:off x="6234950" y="3469100"/>
              <a:ext cx="165050" cy="141200"/>
            </a:xfrm>
            <a:custGeom>
              <a:avLst/>
              <a:gdLst/>
              <a:ahLst/>
              <a:cxnLst/>
              <a:rect l="l" t="t" r="r" b="b"/>
              <a:pathLst>
                <a:path w="6602" h="5648" extrusionOk="0">
                  <a:moveTo>
                    <a:pt x="3990" y="1"/>
                  </a:moveTo>
                  <a:cubicBezTo>
                    <a:pt x="1807" y="1"/>
                    <a:pt x="0" y="1772"/>
                    <a:pt x="0" y="3955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96" y="5647"/>
                  </a:lnTo>
                  <a:cubicBezTo>
                    <a:pt x="4014" y="5647"/>
                    <a:pt x="5996" y="4075"/>
                    <a:pt x="6601" y="1943"/>
                  </a:cubicBezTo>
                  <a:cubicBezTo>
                    <a:pt x="6324" y="1717"/>
                    <a:pt x="6041" y="1476"/>
                    <a:pt x="5740" y="1223"/>
                  </a:cubicBezTo>
                  <a:lnTo>
                    <a:pt x="5481" y="1004"/>
                  </a:lnTo>
                  <a:lnTo>
                    <a:pt x="4391" y="2097"/>
                  </a:lnTo>
                  <a:cubicBezTo>
                    <a:pt x="4281" y="2203"/>
                    <a:pt x="4139" y="2255"/>
                    <a:pt x="3997" y="2255"/>
                  </a:cubicBezTo>
                  <a:cubicBezTo>
                    <a:pt x="3852" y="2255"/>
                    <a:pt x="3708" y="2200"/>
                    <a:pt x="3599" y="2091"/>
                  </a:cubicBezTo>
                  <a:cubicBezTo>
                    <a:pt x="3379" y="1871"/>
                    <a:pt x="3376" y="1519"/>
                    <a:pt x="3593" y="1299"/>
                  </a:cubicBezTo>
                  <a:lnTo>
                    <a:pt x="4611" y="278"/>
                  </a:lnTo>
                  <a:lnTo>
                    <a:pt x="428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  <p:sp>
          <p:nvSpPr>
            <p:cNvPr id="389" name="Google Shape;5729;p85"/>
            <p:cNvSpPr/>
            <p:nvPr/>
          </p:nvSpPr>
          <p:spPr>
            <a:xfrm>
              <a:off x="6234950" y="3299725"/>
              <a:ext cx="165050" cy="141175"/>
            </a:xfrm>
            <a:custGeom>
              <a:avLst/>
              <a:gdLst/>
              <a:ahLst/>
              <a:cxnLst/>
              <a:rect l="l" t="t" r="r" b="b"/>
              <a:pathLst>
                <a:path w="6602" h="5647" extrusionOk="0">
                  <a:moveTo>
                    <a:pt x="566" y="1"/>
                  </a:moveTo>
                  <a:cubicBezTo>
                    <a:pt x="253" y="1"/>
                    <a:pt x="3" y="254"/>
                    <a:pt x="3" y="567"/>
                  </a:cubicBezTo>
                  <a:lnTo>
                    <a:pt x="3" y="1699"/>
                  </a:lnTo>
                  <a:cubicBezTo>
                    <a:pt x="0" y="3879"/>
                    <a:pt x="1807" y="5647"/>
                    <a:pt x="3990" y="5647"/>
                  </a:cubicBezTo>
                  <a:lnTo>
                    <a:pt x="4285" y="5647"/>
                  </a:lnTo>
                  <a:lnTo>
                    <a:pt x="4611" y="5373"/>
                  </a:lnTo>
                  <a:lnTo>
                    <a:pt x="3593" y="4352"/>
                  </a:lnTo>
                  <a:cubicBezTo>
                    <a:pt x="3379" y="4132"/>
                    <a:pt x="3382" y="3780"/>
                    <a:pt x="3599" y="3563"/>
                  </a:cubicBezTo>
                  <a:cubicBezTo>
                    <a:pt x="3710" y="3451"/>
                    <a:pt x="3856" y="3396"/>
                    <a:pt x="4001" y="3396"/>
                  </a:cubicBezTo>
                  <a:cubicBezTo>
                    <a:pt x="4142" y="3396"/>
                    <a:pt x="4282" y="3448"/>
                    <a:pt x="4391" y="3554"/>
                  </a:cubicBezTo>
                  <a:lnTo>
                    <a:pt x="5481" y="4644"/>
                  </a:lnTo>
                  <a:lnTo>
                    <a:pt x="5809" y="4370"/>
                  </a:lnTo>
                  <a:cubicBezTo>
                    <a:pt x="6083" y="4138"/>
                    <a:pt x="6345" y="3918"/>
                    <a:pt x="6601" y="3704"/>
                  </a:cubicBezTo>
                  <a:cubicBezTo>
                    <a:pt x="5996" y="1575"/>
                    <a:pt x="4017" y="1"/>
                    <a:pt x="16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rgbClr val="435D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4415120"/>
      </p:ext>
    </p:extLst>
  </p:cSld>
  <p:clrMapOvr>
    <a:masterClrMapping/>
  </p:clrMapOvr>
</p:sld>
</file>

<file path=ppt/theme/theme1.xml><?xml version="1.0" encoding="utf-8"?>
<a:theme xmlns:a="http://schemas.openxmlformats.org/drawingml/2006/main" name="Pregnancy Breakthrough by Slidesgo">
  <a:themeElements>
    <a:clrScheme name="Simple Light">
      <a:dk1>
        <a:srgbClr val="434343"/>
      </a:dk1>
      <a:lt1>
        <a:srgbClr val="F2F2F2"/>
      </a:lt1>
      <a:dk2>
        <a:srgbClr val="595959"/>
      </a:dk2>
      <a:lt2>
        <a:srgbClr val="65CDA1"/>
      </a:lt2>
      <a:accent1>
        <a:srgbClr val="F2F2F2"/>
      </a:accent1>
      <a:accent2>
        <a:srgbClr val="65CDA1"/>
      </a:accent2>
      <a:accent3>
        <a:srgbClr val="8891FF"/>
      </a:accent3>
      <a:accent4>
        <a:srgbClr val="CBCFF7"/>
      </a:accent4>
      <a:accent5>
        <a:srgbClr val="65CDA1"/>
      </a:accent5>
      <a:accent6>
        <a:srgbClr val="8891FF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1061</Words>
  <Application>Microsoft Office PowerPoint</Application>
  <PresentationFormat>Presentación en pantalla (16:9)</PresentationFormat>
  <Paragraphs>208</Paragraphs>
  <Slides>36</Slides>
  <Notes>33</Notes>
  <HiddenSlides>0</HiddenSlides>
  <MMClips>0</MMClips>
  <ScaleCrop>false</ScaleCrop>
  <HeadingPairs>
    <vt:vector size="6" baseType="variant">
      <vt:variant>
        <vt:lpstr>Fuentes usadas</vt:lpstr>
      </vt:variant>
      <vt:variant>
        <vt:i4>17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54" baseType="lpstr">
      <vt:lpstr>Rubik</vt:lpstr>
      <vt:lpstr>Raleway SemiBold</vt:lpstr>
      <vt:lpstr>Bevan</vt:lpstr>
      <vt:lpstr>Nunito</vt:lpstr>
      <vt:lpstr>Dosis Light</vt:lpstr>
      <vt:lpstr>Marvel</vt:lpstr>
      <vt:lpstr>Abel</vt:lpstr>
      <vt:lpstr>Assistant Light</vt:lpstr>
      <vt:lpstr>Balsamiq Sans</vt:lpstr>
      <vt:lpstr>Didact Gothic</vt:lpstr>
      <vt:lpstr>Thasadith</vt:lpstr>
      <vt:lpstr>DM Sans</vt:lpstr>
      <vt:lpstr>맑은 고딕</vt:lpstr>
      <vt:lpstr>Arial</vt:lpstr>
      <vt:lpstr>PT Serif</vt:lpstr>
      <vt:lpstr>Montserrat</vt:lpstr>
      <vt:lpstr>Nunito Light</vt:lpstr>
      <vt:lpstr>Pregnancy Breakthrough by Slidesgo</vt:lpstr>
      <vt:lpstr>NATURAL LANDSCAPE</vt:lpstr>
      <vt:lpstr>Our clients</vt:lpstr>
      <vt:lpstr>FREE  TEAMPLATE</vt:lpstr>
      <vt:lpstr>TABLE OF CONTENTS</vt:lpstr>
      <vt:lpstr>INTRODUCTION</vt:lpstr>
      <vt:lpstr>WOOW</vt:lpstr>
      <vt:lpstr>TIME LINE FREE TEMPLATE</vt:lpstr>
      <vt:lpstr>FREE TEMPLATE LAYOUT</vt:lpstr>
      <vt:lpstr>A PICTURE IS WORTH A THOUSAND WORDS</vt:lpstr>
      <vt:lpstr>WAASDFHTUYOPhat do they say about us?</vt:lpstr>
      <vt:lpstr>BACKGROUND</vt:lpstr>
      <vt:lpstr>FREE TEAMPLATE POWERPOINT</vt:lpstr>
      <vt:lpstr>METHODS</vt:lpstr>
      <vt:lpstr>RESEARCH AND PUBLICATIONS</vt:lpstr>
      <vt:lpstr>Venus</vt:lpstr>
      <vt:lpstr>A PICTURE IS WORTH A THOUSAND WORDS</vt:lpstr>
      <vt:lpstr>RESEARCH PUBLICATIONS</vt:lpstr>
      <vt:lpstr>A PICTURE IS WORTH A THOUSAND WORDS</vt:lpstr>
      <vt:lpstr>FACTORS TO CONSIDER</vt:lpstr>
      <vt:lpstr>COMPANY</vt:lpstr>
      <vt:lpstr>CLINICAL TRIAL</vt:lpstr>
      <vt:lpstr>AWESOME WORDS</vt:lpstr>
      <vt:lpstr>CLINICAL TIMELINE</vt:lpstr>
      <vt:lpstr>CONCLUSIONS</vt:lpstr>
      <vt:lpstr>PHASE 1</vt:lpstr>
      <vt:lpstr>A PICTURE ALWAYS REINFORCES THE CONCEPT</vt:lpstr>
      <vt:lpstr>TENDENCY</vt:lpstr>
      <vt:lpstr>PROJECT 1</vt:lpstr>
      <vt:lpstr>THANK YOU</vt:lpstr>
      <vt:lpstr>Presentación de PowerPoint</vt:lpstr>
      <vt:lpstr>RESOURCES</vt:lpstr>
      <vt:lpstr>RESOURCES</vt:lpstr>
      <vt:lpstr>RESOURCES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paisaje natural</dc:title>
  <dc:creator>Sr GRYM</dc:creator>
  <cp:lastModifiedBy>eduardo</cp:lastModifiedBy>
  <cp:revision>18</cp:revision>
  <dcterms:modified xsi:type="dcterms:W3CDTF">2025-11-05T05:48:39Z</dcterms:modified>
</cp:coreProperties>
</file>