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48" r:id="rId2"/>
  </p:sldMasterIdLst>
  <p:notesMasterIdLst>
    <p:notesMasterId r:id="rId15"/>
  </p:notesMasterIdLst>
  <p:sldIdLst>
    <p:sldId id="286" r:id="rId3"/>
    <p:sldId id="275" r:id="rId4"/>
    <p:sldId id="288" r:id="rId5"/>
    <p:sldId id="289" r:id="rId6"/>
    <p:sldId id="290" r:id="rId7"/>
    <p:sldId id="294" r:id="rId8"/>
    <p:sldId id="291" r:id="rId9"/>
    <p:sldId id="292" r:id="rId10"/>
    <p:sldId id="293" r:id="rId11"/>
    <p:sldId id="295" r:id="rId12"/>
    <p:sldId id="297" r:id="rId13"/>
    <p:sldId id="296" r:id="rId14"/>
  </p:sldIdLst>
  <p:sldSz cx="12192000" cy="6858000"/>
  <p:notesSz cx="6858000" cy="9144000"/>
  <p:embeddedFontLst>
    <p:embeddedFont>
      <p:font typeface="Cairo" panose="00000500000000000000" pitchFamily="2" charset="-78"/>
      <p:regular r:id="rId16"/>
      <p:bold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5099"/>
    <a:srgbClr val="00902F"/>
    <a:srgbClr val="CE2B45"/>
    <a:srgbClr val="0076AB"/>
    <a:srgbClr val="D22C47"/>
    <a:srgbClr val="E7B603"/>
    <a:srgbClr val="212E3F"/>
    <a:srgbClr val="415A7B"/>
    <a:srgbClr val="2C3D54"/>
    <a:srgbClr val="172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4" autoAdjust="0"/>
    <p:restoredTop sz="94291" autoAdjust="0"/>
  </p:normalViewPr>
  <p:slideViewPr>
    <p:cSldViewPr snapToGrid="0">
      <p:cViewPr varScale="1">
        <p:scale>
          <a:sx n="69" d="100"/>
          <a:sy n="69" d="100"/>
        </p:scale>
        <p:origin x="582" y="66"/>
      </p:cViewPr>
      <p:guideLst/>
    </p:cSldViewPr>
  </p:slideViewPr>
  <p:notesTextViewPr>
    <p:cViewPr>
      <p:scale>
        <a:sx n="1" d="1"/>
        <a:sy n="1" d="1"/>
      </p:scale>
      <p:origin x="0" y="-9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spPr>
            <a:solidFill>
              <a:srgbClr val="00902F"/>
            </a:solidFill>
          </c:spPr>
          <c:explosion val="31"/>
          <c:dPt>
            <c:idx val="0"/>
            <c:bubble3D val="0"/>
            <c:spPr>
              <a:solidFill>
                <a:srgbClr val="00902F"/>
              </a:solidFill>
              <a:ln w="25400">
                <a:solidFill>
                  <a:schemeClr val="lt1"/>
                </a:solidFill>
              </a:ln>
              <a:effectLst/>
              <a:sp3d contourW="25400">
                <a:contourClr>
                  <a:schemeClr val="lt1"/>
                </a:contourClr>
              </a:sp3d>
            </c:spPr>
            <c:extLst>
              <c:ext xmlns:c16="http://schemas.microsoft.com/office/drawing/2014/chart" uri="{C3380CC4-5D6E-409C-BE32-E72D297353CC}">
                <c16:uniqueId val="{00000001-F04B-4704-AA77-8577E6F8DFFA}"/>
              </c:ext>
            </c:extLst>
          </c:dPt>
          <c:dPt>
            <c:idx val="1"/>
            <c:bubble3D val="0"/>
            <c:spPr>
              <a:solidFill>
                <a:srgbClr val="0076AB"/>
              </a:solidFill>
              <a:ln w="25400">
                <a:solidFill>
                  <a:schemeClr val="lt1"/>
                </a:solidFill>
              </a:ln>
              <a:effectLst/>
              <a:sp3d contourW="25400">
                <a:contourClr>
                  <a:schemeClr val="lt1"/>
                </a:contourClr>
              </a:sp3d>
            </c:spPr>
            <c:extLst>
              <c:ext xmlns:c16="http://schemas.microsoft.com/office/drawing/2014/chart" uri="{C3380CC4-5D6E-409C-BE32-E72D297353CC}">
                <c16:uniqueId val="{00000003-F04B-4704-AA77-8577E6F8DFFA}"/>
              </c:ext>
            </c:extLst>
          </c:dPt>
          <c:dPt>
            <c:idx val="2"/>
            <c:bubble3D val="0"/>
            <c:spPr>
              <a:solidFill>
                <a:srgbClr val="CE2B45"/>
              </a:solidFill>
              <a:ln w="25400">
                <a:solidFill>
                  <a:schemeClr val="lt1"/>
                </a:solidFill>
              </a:ln>
              <a:effectLst/>
              <a:sp3d contourW="25400">
                <a:contourClr>
                  <a:schemeClr val="lt1"/>
                </a:contourClr>
              </a:sp3d>
            </c:spPr>
            <c:extLst>
              <c:ext xmlns:c16="http://schemas.microsoft.com/office/drawing/2014/chart" uri="{C3380CC4-5D6E-409C-BE32-E72D297353CC}">
                <c16:uniqueId val="{00000005-F04B-4704-AA77-8577E6F8DFFA}"/>
              </c:ext>
            </c:extLst>
          </c:dPt>
          <c:dPt>
            <c:idx val="3"/>
            <c:bubble3D val="0"/>
            <c:spPr>
              <a:solidFill>
                <a:srgbClr val="9D5099"/>
              </a:solidFill>
              <a:ln w="25400">
                <a:solidFill>
                  <a:schemeClr val="lt1"/>
                </a:solidFill>
              </a:ln>
              <a:effectLst/>
              <a:sp3d contourW="25400">
                <a:contourClr>
                  <a:schemeClr val="lt1"/>
                </a:contourClr>
              </a:sp3d>
            </c:spPr>
            <c:extLst>
              <c:ext xmlns:c16="http://schemas.microsoft.com/office/drawing/2014/chart" uri="{C3380CC4-5D6E-409C-BE32-E72D297353CC}">
                <c16:uniqueId val="{00000007-F04B-4704-AA77-8577E6F8DFF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04B-4704-AA77-8577E6F8DFF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DCBE-BC26-46C9-A87E-C8DF144EC4EB}" type="datetimeFigureOut">
              <a:rPr lang="fr-FR" smtClean="0"/>
              <a:t>11/08/2020</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A0F9C-C92F-41E8-880E-79E6BB546BF4}" type="slidenum">
              <a:rPr lang="fr-FR" smtClean="0"/>
              <a:t>‹#›</a:t>
            </a:fld>
            <a:endParaRPr lang="fr-FR"/>
          </a:p>
        </p:txBody>
      </p:sp>
    </p:spTree>
    <p:extLst>
      <p:ext uri="{BB962C8B-B14F-4D97-AF65-F5344CB8AC3E}">
        <p14:creationId xmlns:p14="http://schemas.microsoft.com/office/powerpoint/2010/main" val="30435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1</a:t>
            </a:fld>
            <a:endParaRPr lang="fr-FR"/>
          </a:p>
        </p:txBody>
      </p:sp>
    </p:spTree>
    <p:extLst>
      <p:ext uri="{BB962C8B-B14F-4D97-AF65-F5344CB8AC3E}">
        <p14:creationId xmlns:p14="http://schemas.microsoft.com/office/powerpoint/2010/main" val="3431796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10</a:t>
            </a:fld>
            <a:endParaRPr lang="fr-FR"/>
          </a:p>
        </p:txBody>
      </p:sp>
    </p:spTree>
    <p:extLst>
      <p:ext uri="{BB962C8B-B14F-4D97-AF65-F5344CB8AC3E}">
        <p14:creationId xmlns:p14="http://schemas.microsoft.com/office/powerpoint/2010/main" val="1547292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11</a:t>
            </a:fld>
            <a:endParaRPr lang="fr-FR"/>
          </a:p>
        </p:txBody>
      </p:sp>
    </p:spTree>
    <p:extLst>
      <p:ext uri="{BB962C8B-B14F-4D97-AF65-F5344CB8AC3E}">
        <p14:creationId xmlns:p14="http://schemas.microsoft.com/office/powerpoint/2010/main" val="1016358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a:solidFill>
                  <a:srgbClr val="20AE97"/>
                </a:solidFill>
                <a:latin typeface="+mn-lt"/>
                <a:ea typeface="Open Sans" panose="020B0606030504020204" pitchFamily="34" charset="0"/>
                <a:cs typeface="Open Sans" panose="020B0606030504020204" pitchFamily="34" charset="0"/>
              </a:rPr>
              <a:t>www.amtila.com</a:t>
            </a:r>
            <a:endParaRPr lang="fr-FR" i="0" dirty="0">
              <a:solidFill>
                <a:srgbClr val="20AE97"/>
              </a:solidFill>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576A0F9C-C92F-41E8-880E-79E6BB546BF4}" type="slidenum">
              <a:rPr lang="fr-FR" smtClean="0"/>
              <a:t>12</a:t>
            </a:fld>
            <a:endParaRPr lang="fr-FR"/>
          </a:p>
        </p:txBody>
      </p:sp>
    </p:spTree>
    <p:extLst>
      <p:ext uri="{BB962C8B-B14F-4D97-AF65-F5344CB8AC3E}">
        <p14:creationId xmlns:p14="http://schemas.microsoft.com/office/powerpoint/2010/main" val="1153982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2</a:t>
            </a:fld>
            <a:endParaRPr lang="fr-FR"/>
          </a:p>
        </p:txBody>
      </p:sp>
    </p:spTree>
    <p:extLst>
      <p:ext uri="{BB962C8B-B14F-4D97-AF65-F5344CB8AC3E}">
        <p14:creationId xmlns:p14="http://schemas.microsoft.com/office/powerpoint/2010/main" val="169696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3</a:t>
            </a:fld>
            <a:endParaRPr lang="fr-FR"/>
          </a:p>
        </p:txBody>
      </p:sp>
    </p:spTree>
    <p:extLst>
      <p:ext uri="{BB962C8B-B14F-4D97-AF65-F5344CB8AC3E}">
        <p14:creationId xmlns:p14="http://schemas.microsoft.com/office/powerpoint/2010/main" val="30078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4</a:t>
            </a:fld>
            <a:endParaRPr lang="fr-FR"/>
          </a:p>
        </p:txBody>
      </p:sp>
    </p:spTree>
    <p:extLst>
      <p:ext uri="{BB962C8B-B14F-4D97-AF65-F5344CB8AC3E}">
        <p14:creationId xmlns:p14="http://schemas.microsoft.com/office/powerpoint/2010/main" val="2954858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5</a:t>
            </a:fld>
            <a:endParaRPr lang="fr-FR"/>
          </a:p>
        </p:txBody>
      </p:sp>
    </p:spTree>
    <p:extLst>
      <p:ext uri="{BB962C8B-B14F-4D97-AF65-F5344CB8AC3E}">
        <p14:creationId xmlns:p14="http://schemas.microsoft.com/office/powerpoint/2010/main" val="875536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6</a:t>
            </a:fld>
            <a:endParaRPr lang="fr-FR"/>
          </a:p>
        </p:txBody>
      </p:sp>
    </p:spTree>
    <p:extLst>
      <p:ext uri="{BB962C8B-B14F-4D97-AF65-F5344CB8AC3E}">
        <p14:creationId xmlns:p14="http://schemas.microsoft.com/office/powerpoint/2010/main" val="49236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7</a:t>
            </a:fld>
            <a:endParaRPr lang="fr-FR"/>
          </a:p>
        </p:txBody>
      </p:sp>
    </p:spTree>
    <p:extLst>
      <p:ext uri="{BB962C8B-B14F-4D97-AF65-F5344CB8AC3E}">
        <p14:creationId xmlns:p14="http://schemas.microsoft.com/office/powerpoint/2010/main" val="3617162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8</a:t>
            </a:fld>
            <a:endParaRPr lang="fr-FR"/>
          </a:p>
        </p:txBody>
      </p:sp>
    </p:spTree>
    <p:extLst>
      <p:ext uri="{BB962C8B-B14F-4D97-AF65-F5344CB8AC3E}">
        <p14:creationId xmlns:p14="http://schemas.microsoft.com/office/powerpoint/2010/main" val="1018168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DZ" i="0" dirty="0">
                <a:solidFill>
                  <a:srgbClr val="20AE97"/>
                </a:solidFill>
                <a:latin typeface="+mn-lt"/>
                <a:ea typeface="Open Sans" panose="020B0606030504020204" pitchFamily="34" charset="0"/>
                <a:cs typeface="Open Sans" panose="020B0606030504020204" pitchFamily="34" charset="0"/>
              </a:rPr>
              <a:t>هذا القالب حصري على</a:t>
            </a:r>
            <a:br>
              <a:rPr lang="ar-DZ" i="0" dirty="0">
                <a:solidFill>
                  <a:srgbClr val="20AE97"/>
                </a:solidFill>
                <a:latin typeface="+mn-lt"/>
                <a:ea typeface="Open Sans" panose="020B0606030504020204" pitchFamily="34" charset="0"/>
                <a:cs typeface="Open Sans" panose="020B0606030504020204" pitchFamily="34" charset="0"/>
              </a:rPr>
            </a:br>
            <a:r>
              <a:rPr lang="fr-FR" i="0" dirty="0">
                <a:solidFill>
                  <a:srgbClr val="20AE97"/>
                </a:solidFill>
                <a:latin typeface="+mn-lt"/>
                <a:ea typeface="Open Sans" panose="020B0606030504020204" pitchFamily="34" charset="0"/>
                <a:cs typeface="Open Sans" panose="020B0606030504020204" pitchFamily="34" charset="0"/>
              </a:rPr>
              <a:t>www.amtila.com</a:t>
            </a:r>
          </a:p>
        </p:txBody>
      </p:sp>
      <p:sp>
        <p:nvSpPr>
          <p:cNvPr id="4" name="Slide Number Placeholder 3"/>
          <p:cNvSpPr>
            <a:spLocks noGrp="1"/>
          </p:cNvSpPr>
          <p:nvPr>
            <p:ph type="sldNum" sz="quarter" idx="5"/>
          </p:nvPr>
        </p:nvSpPr>
        <p:spPr/>
        <p:txBody>
          <a:bodyPr/>
          <a:lstStyle/>
          <a:p>
            <a:fld id="{576A0F9C-C92F-41E8-880E-79E6BB546BF4}" type="slidenum">
              <a:rPr lang="fr-FR" smtClean="0"/>
              <a:t>9</a:t>
            </a:fld>
            <a:endParaRPr lang="fr-FR"/>
          </a:p>
        </p:txBody>
      </p:sp>
    </p:spTree>
    <p:extLst>
      <p:ext uri="{BB962C8B-B14F-4D97-AF65-F5344CB8AC3E}">
        <p14:creationId xmlns:p14="http://schemas.microsoft.com/office/powerpoint/2010/main" val="3084148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76BD-0D3F-4BCA-81DB-8C18DDB2F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C63C0526-24A2-409B-8AFD-E0AE89F06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8951FC37-4B27-4BA9-AD20-DA8C4BC5AF16}"/>
              </a:ext>
            </a:extLst>
          </p:cNvPr>
          <p:cNvSpPr>
            <a:spLocks noGrp="1"/>
          </p:cNvSpPr>
          <p:nvPr>
            <p:ph type="dt" sz="half" idx="10"/>
          </p:nvPr>
        </p:nvSpPr>
        <p:spPr/>
        <p:txBody>
          <a:bodyPr/>
          <a:lstStyle/>
          <a:p>
            <a:fld id="{50C9BA4B-2665-43AF-924D-33D39E081787}" type="datetime1">
              <a:rPr lang="fr-FR" smtClean="0"/>
              <a:t>11/08/2020</a:t>
            </a:fld>
            <a:endParaRPr lang="fr-FR"/>
          </a:p>
        </p:txBody>
      </p:sp>
      <p:sp>
        <p:nvSpPr>
          <p:cNvPr id="5" name="Footer Placeholder 4">
            <a:extLst>
              <a:ext uri="{FF2B5EF4-FFF2-40B4-BE49-F238E27FC236}">
                <a16:creationId xmlns:a16="http://schemas.microsoft.com/office/drawing/2014/main" id="{77E939D0-A10C-46D1-8683-9DBF1F6F4C7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D5647D9-D1E2-433D-8479-DD8CD3F3B032}"/>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296292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6AEE-C8EF-4AA9-B61A-79D6CA3BD88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3DFC3DF-A546-4E3F-9152-33B908655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7A7316A-F806-436E-ADD8-A66553953C4E}"/>
              </a:ext>
            </a:extLst>
          </p:cNvPr>
          <p:cNvSpPr>
            <a:spLocks noGrp="1"/>
          </p:cNvSpPr>
          <p:nvPr>
            <p:ph type="dt" sz="half" idx="10"/>
          </p:nvPr>
        </p:nvSpPr>
        <p:spPr/>
        <p:txBody>
          <a:bodyPr/>
          <a:lstStyle/>
          <a:p>
            <a:fld id="{9C3F6244-5025-461E-878B-3ECA368D59B1}" type="datetime1">
              <a:rPr lang="fr-FR" smtClean="0"/>
              <a:t>11/08/2020</a:t>
            </a:fld>
            <a:endParaRPr lang="fr-FR"/>
          </a:p>
        </p:txBody>
      </p:sp>
      <p:sp>
        <p:nvSpPr>
          <p:cNvPr id="5" name="Footer Placeholder 4">
            <a:extLst>
              <a:ext uri="{FF2B5EF4-FFF2-40B4-BE49-F238E27FC236}">
                <a16:creationId xmlns:a16="http://schemas.microsoft.com/office/drawing/2014/main" id="{B282E15C-C58D-473F-BCB3-6DECFC6AE5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638B17D-BA75-47CC-8B3C-08027324EE6B}"/>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57418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9A978A-D527-49B5-B262-4B2AF16D7CA4}"/>
              </a:ext>
            </a:extLst>
          </p:cNvPr>
          <p:cNvSpPr>
            <a:spLocks noGrp="1"/>
          </p:cNvSpPr>
          <p:nvPr>
            <p:ph type="dt" sz="half" idx="10"/>
          </p:nvPr>
        </p:nvSpPr>
        <p:spPr/>
        <p:txBody>
          <a:bodyPr/>
          <a:lstStyle/>
          <a:p>
            <a:fld id="{B9B02D6C-B97B-4C9E-920B-D3DD00BA469C}" type="datetime1">
              <a:rPr lang="fr-FR" smtClean="0"/>
              <a:t>11/08/2020</a:t>
            </a:fld>
            <a:endParaRPr lang="fr-FR"/>
          </a:p>
        </p:txBody>
      </p:sp>
      <p:sp>
        <p:nvSpPr>
          <p:cNvPr id="5" name="Footer Placeholder 4">
            <a:extLst>
              <a:ext uri="{FF2B5EF4-FFF2-40B4-BE49-F238E27FC236}">
                <a16:creationId xmlns:a16="http://schemas.microsoft.com/office/drawing/2014/main" id="{B8000AE6-DEEC-4EFB-A3B3-974B92D58AA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4297A62-10F2-44B8-B049-D70E1D12B15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199804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5A871-0DFD-4C1E-9EEB-0249382741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ACD7DE67-E276-4C25-B37D-F5EF024276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9F3F0384-5982-4E96-8936-611ED3C8F441}"/>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5" name="Footer Placeholder 4">
            <a:extLst>
              <a:ext uri="{FF2B5EF4-FFF2-40B4-BE49-F238E27FC236}">
                <a16:creationId xmlns:a16="http://schemas.microsoft.com/office/drawing/2014/main" id="{A8B44130-C1E2-4AAF-87BF-C6D1D840D3B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2C73A78-04AD-48C1-A89E-4A079E4926B5}"/>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3429311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9DFA-76AE-4932-B654-A740C8FF5745}"/>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2CDD1E0-6213-498E-81E8-E6D23D3C1A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C8D1E83-B5DA-486C-8BB6-8702CE9D46F7}"/>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5" name="Footer Placeholder 4">
            <a:extLst>
              <a:ext uri="{FF2B5EF4-FFF2-40B4-BE49-F238E27FC236}">
                <a16:creationId xmlns:a16="http://schemas.microsoft.com/office/drawing/2014/main" id="{D0985A87-51B2-484C-81EE-6419E38F600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A868E09-5AE5-4348-AC71-553301129DA8}"/>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197865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5816-D327-44F5-B2B1-CDAADC1CB8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B0D60C71-8670-4ADB-B083-F5B258BF2B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2E8096-4723-4C15-808E-679837FAA67F}"/>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5" name="Footer Placeholder 4">
            <a:extLst>
              <a:ext uri="{FF2B5EF4-FFF2-40B4-BE49-F238E27FC236}">
                <a16:creationId xmlns:a16="http://schemas.microsoft.com/office/drawing/2014/main" id="{6D627A5D-848C-439E-BAEA-9BF34CB9C9C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5D2F7A0-8252-457E-896B-F2B6C4B8FEF3}"/>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431549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73A52-1C4A-4C4D-8E68-D5AED4565D5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202C4B05-7123-4492-B789-B7E1D8B211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17B37F37-A2D4-436C-BF35-1E0F40F898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6BAB8256-45EE-4B19-AEE7-C88CC0FF0239}"/>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6" name="Footer Placeholder 5">
            <a:extLst>
              <a:ext uri="{FF2B5EF4-FFF2-40B4-BE49-F238E27FC236}">
                <a16:creationId xmlns:a16="http://schemas.microsoft.com/office/drawing/2014/main" id="{DC1C8ADA-8947-4DE8-AF38-A6C0D0ECBF49}"/>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7030BEE-909D-48FB-885A-41D5C5CBCC82}"/>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2746877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5AF05-D9FA-4A6D-95D7-87FF7D1607B5}"/>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D0A84753-6873-4077-9C1D-3606240F50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5D3BEF-3B7F-400C-958B-585F49627D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FC60EEC8-C09E-49C4-AECE-03A74D6AF2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E46AA1-F4A6-4F46-84E1-95CE9165C1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48FFC107-4020-4E4F-AACE-92E28DD606C4}"/>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8" name="Footer Placeholder 7">
            <a:extLst>
              <a:ext uri="{FF2B5EF4-FFF2-40B4-BE49-F238E27FC236}">
                <a16:creationId xmlns:a16="http://schemas.microsoft.com/office/drawing/2014/main" id="{4D64BF84-DBC0-4E6E-9D89-D55CEDACBEB8}"/>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BB06328F-6B0B-4EF1-84AB-ABC5AED2CC48}"/>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778608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6821-02AB-482A-AA0C-160C56D8E55E}"/>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3E54892D-849D-43EF-BD2A-1A96F2E367CF}"/>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4" name="Footer Placeholder 3">
            <a:extLst>
              <a:ext uri="{FF2B5EF4-FFF2-40B4-BE49-F238E27FC236}">
                <a16:creationId xmlns:a16="http://schemas.microsoft.com/office/drawing/2014/main" id="{F642ABC4-90B6-485A-A158-1850E8BBABEA}"/>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F1D5663A-DD6F-432A-A579-DCD5809F6675}"/>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6777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3DC50-0811-4CF1-B5F0-E69B9FF876CF}"/>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3" name="Footer Placeholder 2">
            <a:extLst>
              <a:ext uri="{FF2B5EF4-FFF2-40B4-BE49-F238E27FC236}">
                <a16:creationId xmlns:a16="http://schemas.microsoft.com/office/drawing/2014/main" id="{3EA22A1E-CF14-4D85-854B-69D0D23828A3}"/>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586BACF7-9187-4971-9C17-7BF971406724}"/>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138855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015F-D51D-4309-BCAE-DB9D986DD9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311E4222-54D5-4EBC-85B7-FE8E287CC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26463BD8-B158-4ECD-995F-7AE854695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B4DDFA-0604-4C4C-B52D-8F28FA29A812}"/>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6" name="Footer Placeholder 5">
            <a:extLst>
              <a:ext uri="{FF2B5EF4-FFF2-40B4-BE49-F238E27FC236}">
                <a16:creationId xmlns:a16="http://schemas.microsoft.com/office/drawing/2014/main" id="{56829979-A94F-468F-A96F-AD46A4C57D4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87212DC-2584-4128-B1BB-306BFEC26B45}"/>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26069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2E02-3C45-4A0C-BE23-D715A52C4A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FA153FA-5FE0-4F2A-8F04-050A8D3D75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0D1FE58-D18A-4381-8AAF-AF9A0B5C29EE}"/>
              </a:ext>
            </a:extLst>
          </p:cNvPr>
          <p:cNvSpPr>
            <a:spLocks noGrp="1"/>
          </p:cNvSpPr>
          <p:nvPr>
            <p:ph type="dt" sz="half" idx="10"/>
          </p:nvPr>
        </p:nvSpPr>
        <p:spPr/>
        <p:txBody>
          <a:bodyPr/>
          <a:lstStyle/>
          <a:p>
            <a:fld id="{D4DB88D4-25ED-4281-BA26-745929DE7A1E}" type="datetime1">
              <a:rPr lang="fr-FR" smtClean="0"/>
              <a:t>11/08/2020</a:t>
            </a:fld>
            <a:endParaRPr lang="fr-FR"/>
          </a:p>
        </p:txBody>
      </p:sp>
      <p:sp>
        <p:nvSpPr>
          <p:cNvPr id="5" name="Footer Placeholder 4">
            <a:extLst>
              <a:ext uri="{FF2B5EF4-FFF2-40B4-BE49-F238E27FC236}">
                <a16:creationId xmlns:a16="http://schemas.microsoft.com/office/drawing/2014/main" id="{065033D2-B363-4F7A-B56C-5AC7F264C6E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6A85AF3-0172-4DA1-815B-25ADC489F068}"/>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385769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B481-6648-449D-9454-164ABF66D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B16982A7-0D9E-4E28-A540-0FF1371FBF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A0419941-BCF8-44D3-BDA9-2CF55CD4D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2719A5-E22E-4BBC-BF5F-40238576A016}"/>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6" name="Footer Placeholder 5">
            <a:extLst>
              <a:ext uri="{FF2B5EF4-FFF2-40B4-BE49-F238E27FC236}">
                <a16:creationId xmlns:a16="http://schemas.microsoft.com/office/drawing/2014/main" id="{40E87989-6EE2-4012-839D-39A9485E0E78}"/>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BD0B4355-D45E-4BAC-959E-AA6763B72F6F}"/>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2373460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1E01D-B078-458B-8F5F-942B1666C73E}"/>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7547C40-FA29-4141-B4FB-84AFCF5D9F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745B90-4244-4CB8-9535-C91403D1E814}"/>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5" name="Footer Placeholder 4">
            <a:extLst>
              <a:ext uri="{FF2B5EF4-FFF2-40B4-BE49-F238E27FC236}">
                <a16:creationId xmlns:a16="http://schemas.microsoft.com/office/drawing/2014/main" id="{8E804620-4344-4D6D-9AD3-65FC1782DCA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9B6DEFB-8019-4F61-BDD1-87C574093C7C}"/>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3909520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286CDE-404B-46CF-ACC8-AC150BFF86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40606728-3EDE-4DBE-A4D7-075753BD44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2362C19-6888-4619-8DA8-2A9B9BDF8D3A}"/>
              </a:ext>
            </a:extLst>
          </p:cNvPr>
          <p:cNvSpPr>
            <a:spLocks noGrp="1"/>
          </p:cNvSpPr>
          <p:nvPr>
            <p:ph type="dt" sz="half" idx="10"/>
          </p:nvPr>
        </p:nvSpPr>
        <p:spPr/>
        <p:txBody>
          <a:bodyPr/>
          <a:lstStyle/>
          <a:p>
            <a:fld id="{96C48FCE-1197-4C72-8F9B-237600991CA2}" type="datetimeFigureOut">
              <a:rPr lang="fr-FR" smtClean="0"/>
              <a:t>11/08/2020</a:t>
            </a:fld>
            <a:endParaRPr lang="fr-FR"/>
          </a:p>
        </p:txBody>
      </p:sp>
      <p:sp>
        <p:nvSpPr>
          <p:cNvPr id="5" name="Footer Placeholder 4">
            <a:extLst>
              <a:ext uri="{FF2B5EF4-FFF2-40B4-BE49-F238E27FC236}">
                <a16:creationId xmlns:a16="http://schemas.microsoft.com/office/drawing/2014/main" id="{9D6A771A-0579-4FE9-B2DD-6DA52FBBBA9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B10A2CC-A027-4B3C-BE3F-479A77D6D396}"/>
              </a:ext>
            </a:extLst>
          </p:cNvPr>
          <p:cNvSpPr>
            <a:spLocks noGrp="1"/>
          </p:cNvSpPr>
          <p:nvPr>
            <p:ph type="sldNum" sz="quarter" idx="12"/>
          </p:nvPr>
        </p:nvSpPr>
        <p:spPr/>
        <p:txBody>
          <a:bodyPr/>
          <a:lstStyle/>
          <a:p>
            <a:fld id="{D3D5A67D-4122-4CE6-AC22-52FB4ABA3AE5}" type="slidenum">
              <a:rPr lang="fr-FR" smtClean="0"/>
              <a:t>‹#›</a:t>
            </a:fld>
            <a:endParaRPr lang="fr-FR"/>
          </a:p>
        </p:txBody>
      </p:sp>
    </p:spTree>
    <p:extLst>
      <p:ext uri="{BB962C8B-B14F-4D97-AF65-F5344CB8AC3E}">
        <p14:creationId xmlns:p14="http://schemas.microsoft.com/office/powerpoint/2010/main" val="177737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8B4C-966F-46EE-8B6D-4DA5BCF5EB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1C9549AE-D998-46B7-BE9A-9940753D8E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5D894B-8E4C-4D6A-862D-14F2CD81D997}"/>
              </a:ext>
            </a:extLst>
          </p:cNvPr>
          <p:cNvSpPr>
            <a:spLocks noGrp="1"/>
          </p:cNvSpPr>
          <p:nvPr>
            <p:ph type="dt" sz="half" idx="10"/>
          </p:nvPr>
        </p:nvSpPr>
        <p:spPr/>
        <p:txBody>
          <a:bodyPr/>
          <a:lstStyle/>
          <a:p>
            <a:fld id="{61D07DCB-3BAA-467E-9375-159A97ADC091}" type="datetime1">
              <a:rPr lang="fr-FR" smtClean="0"/>
              <a:t>11/08/2020</a:t>
            </a:fld>
            <a:endParaRPr lang="fr-FR"/>
          </a:p>
        </p:txBody>
      </p:sp>
      <p:sp>
        <p:nvSpPr>
          <p:cNvPr id="5" name="Footer Placeholder 4">
            <a:extLst>
              <a:ext uri="{FF2B5EF4-FFF2-40B4-BE49-F238E27FC236}">
                <a16:creationId xmlns:a16="http://schemas.microsoft.com/office/drawing/2014/main" id="{FE19CA5E-F76A-4FD1-8C0C-A8C8DE61EFB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BAAC193-1330-4129-AC4C-0540DB872373}"/>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95959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B07D-C3C1-4ED7-BCC7-A865B1AF84F1}"/>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C303F8C-A936-41C5-BE71-EA2BF8A86DE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4F9FD3ED-02CA-4DF2-8769-B3CEFEA52F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67110851-9112-41FA-B219-A50CDE81DC83}"/>
              </a:ext>
            </a:extLst>
          </p:cNvPr>
          <p:cNvSpPr>
            <a:spLocks noGrp="1"/>
          </p:cNvSpPr>
          <p:nvPr>
            <p:ph type="dt" sz="half" idx="10"/>
          </p:nvPr>
        </p:nvSpPr>
        <p:spPr/>
        <p:txBody>
          <a:bodyPr/>
          <a:lstStyle/>
          <a:p>
            <a:fld id="{CBC23A86-84A6-47B4-AE68-5840F94CB78C}" type="datetime1">
              <a:rPr lang="fr-FR" smtClean="0"/>
              <a:t>11/08/2020</a:t>
            </a:fld>
            <a:endParaRPr lang="fr-FR"/>
          </a:p>
        </p:txBody>
      </p:sp>
      <p:sp>
        <p:nvSpPr>
          <p:cNvPr id="6" name="Footer Placeholder 5">
            <a:extLst>
              <a:ext uri="{FF2B5EF4-FFF2-40B4-BE49-F238E27FC236}">
                <a16:creationId xmlns:a16="http://schemas.microsoft.com/office/drawing/2014/main" id="{0B83FCBC-8497-4D12-A30E-AC7FD443F9C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D3D96B2E-6A82-4456-8A37-4DA6A714B014}"/>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427492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B56B-3AD1-4549-B34F-0EEBBC697266}"/>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9F5103B5-E735-45AA-A4CF-043AA26A0C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13E6B1-93D9-453E-8FE4-18D4FB93DB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4461558E-44FF-4F3A-9632-CFDE0AB63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622521-C2FF-4569-8BC9-28A960FA99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C9BBC1AF-7150-46BE-A9F2-F2CF84F8691B}"/>
              </a:ext>
            </a:extLst>
          </p:cNvPr>
          <p:cNvSpPr>
            <a:spLocks noGrp="1"/>
          </p:cNvSpPr>
          <p:nvPr>
            <p:ph type="dt" sz="half" idx="10"/>
          </p:nvPr>
        </p:nvSpPr>
        <p:spPr/>
        <p:txBody>
          <a:bodyPr/>
          <a:lstStyle/>
          <a:p>
            <a:fld id="{2D5B0200-7A7C-4525-AD77-9CDAF11F0E0B}" type="datetime1">
              <a:rPr lang="fr-FR" smtClean="0"/>
              <a:t>11/08/2020</a:t>
            </a:fld>
            <a:endParaRPr lang="fr-FR"/>
          </a:p>
        </p:txBody>
      </p:sp>
      <p:sp>
        <p:nvSpPr>
          <p:cNvPr id="8" name="Footer Placeholder 7">
            <a:extLst>
              <a:ext uri="{FF2B5EF4-FFF2-40B4-BE49-F238E27FC236}">
                <a16:creationId xmlns:a16="http://schemas.microsoft.com/office/drawing/2014/main" id="{9B496E9F-873D-4CB0-9E1E-4B604084B936}"/>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18B791AB-226B-49E6-8DC3-7A89527E7AAA}"/>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83195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5BC7-3057-480A-B931-EEA5A3EDC913}"/>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F1E4F777-33A8-424D-BAD3-68563CB08964}"/>
              </a:ext>
            </a:extLst>
          </p:cNvPr>
          <p:cNvSpPr>
            <a:spLocks noGrp="1"/>
          </p:cNvSpPr>
          <p:nvPr>
            <p:ph type="dt" sz="half" idx="10"/>
          </p:nvPr>
        </p:nvSpPr>
        <p:spPr/>
        <p:txBody>
          <a:bodyPr/>
          <a:lstStyle/>
          <a:p>
            <a:fld id="{B2B311D8-D40A-48C6-9674-3B281DCF1DEE}" type="datetime1">
              <a:rPr lang="fr-FR" smtClean="0"/>
              <a:t>11/08/2020</a:t>
            </a:fld>
            <a:endParaRPr lang="fr-FR"/>
          </a:p>
        </p:txBody>
      </p:sp>
      <p:sp>
        <p:nvSpPr>
          <p:cNvPr id="4" name="Footer Placeholder 3">
            <a:extLst>
              <a:ext uri="{FF2B5EF4-FFF2-40B4-BE49-F238E27FC236}">
                <a16:creationId xmlns:a16="http://schemas.microsoft.com/office/drawing/2014/main" id="{DD362D09-D05C-41B8-B628-4110B7013913}"/>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73434EBB-368C-474F-BAE4-A35184F4C5F1}"/>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2559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48526-0FC6-40F4-95D5-481DE4E00EDC}"/>
              </a:ext>
            </a:extLst>
          </p:cNvPr>
          <p:cNvSpPr>
            <a:spLocks noGrp="1"/>
          </p:cNvSpPr>
          <p:nvPr>
            <p:ph type="dt" sz="half" idx="10"/>
          </p:nvPr>
        </p:nvSpPr>
        <p:spPr/>
        <p:txBody>
          <a:bodyPr/>
          <a:lstStyle/>
          <a:p>
            <a:fld id="{64624212-D3CE-4A3D-B460-A4CC716B0E9C}" type="datetime1">
              <a:rPr lang="fr-FR" smtClean="0"/>
              <a:t>11/08/2020</a:t>
            </a:fld>
            <a:endParaRPr lang="fr-FR"/>
          </a:p>
        </p:txBody>
      </p:sp>
      <p:sp>
        <p:nvSpPr>
          <p:cNvPr id="3" name="Footer Placeholder 2">
            <a:extLst>
              <a:ext uri="{FF2B5EF4-FFF2-40B4-BE49-F238E27FC236}">
                <a16:creationId xmlns:a16="http://schemas.microsoft.com/office/drawing/2014/main" id="{886E3F22-2035-43BE-92D8-303B85908E4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2971BF2-377C-46F3-8EBD-20E33B5E5159}"/>
              </a:ext>
            </a:extLst>
          </p:cNvPr>
          <p:cNvSpPr>
            <a:spLocks noGrp="1"/>
          </p:cNvSpPr>
          <p:nvPr>
            <p:ph type="sldNum" sz="quarter" idx="12"/>
          </p:nvPr>
        </p:nvSpPr>
        <p:spPr/>
        <p:txBody>
          <a:bodyPr/>
          <a:lstStyle/>
          <a:p>
            <a:fld id="{55566DE6-6023-4F1B-83B8-5B1409609C05}" type="slidenum">
              <a:rPr lang="fr-FR" smtClean="0"/>
              <a:t>‹#›</a:t>
            </a:fld>
            <a:endParaRPr lang="fr-FR"/>
          </a:p>
        </p:txBody>
      </p:sp>
      <p:sp>
        <p:nvSpPr>
          <p:cNvPr id="6" name="Picture Placeholder 5">
            <a:extLst>
              <a:ext uri="{FF2B5EF4-FFF2-40B4-BE49-F238E27FC236}">
                <a16:creationId xmlns:a16="http://schemas.microsoft.com/office/drawing/2014/main" id="{70172D40-0A28-407A-AF11-A64750E4D691}"/>
              </a:ext>
            </a:extLst>
          </p:cNvPr>
          <p:cNvSpPr>
            <a:spLocks noGrp="1"/>
          </p:cNvSpPr>
          <p:nvPr>
            <p:ph type="pic" sz="quarter" idx="13" hasCustomPrompt="1"/>
          </p:nvPr>
        </p:nvSpPr>
        <p:spPr>
          <a:xfrm>
            <a:off x="1379064" y="935488"/>
            <a:ext cx="7042150" cy="4625975"/>
          </a:xfrm>
        </p:spPr>
        <p:txBody>
          <a:bodyPr/>
          <a:lstStyle/>
          <a:p>
            <a:r>
              <a:rPr lang="ar-DZ" dirty="0"/>
              <a:t>قم بإظافة الصورة</a:t>
            </a:r>
            <a:endParaRPr lang="fr-FR" dirty="0"/>
          </a:p>
        </p:txBody>
      </p:sp>
    </p:spTree>
    <p:extLst>
      <p:ext uri="{BB962C8B-B14F-4D97-AF65-F5344CB8AC3E}">
        <p14:creationId xmlns:p14="http://schemas.microsoft.com/office/powerpoint/2010/main" val="199309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EAA0A-B49F-4FE5-98AF-5FEA800481B9}"/>
              </a:ext>
            </a:extLst>
          </p:cNvPr>
          <p:cNvSpPr>
            <a:spLocks noGrp="1"/>
          </p:cNvSpPr>
          <p:nvPr>
            <p:ph type="dt" sz="half" idx="10"/>
          </p:nvPr>
        </p:nvSpPr>
        <p:spPr/>
        <p:txBody>
          <a:bodyPr/>
          <a:lstStyle/>
          <a:p>
            <a:fld id="{175A83D3-966B-400D-A439-3A5592584D0F}" type="datetime1">
              <a:rPr lang="fr-FR" smtClean="0"/>
              <a:t>11/08/2020</a:t>
            </a:fld>
            <a:endParaRPr lang="fr-FR"/>
          </a:p>
        </p:txBody>
      </p:sp>
      <p:sp>
        <p:nvSpPr>
          <p:cNvPr id="6" name="Footer Placeholder 5">
            <a:extLst>
              <a:ext uri="{FF2B5EF4-FFF2-40B4-BE49-F238E27FC236}">
                <a16:creationId xmlns:a16="http://schemas.microsoft.com/office/drawing/2014/main" id="{C45438D8-A749-47CE-9964-610C2FA665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ABB8298-6EC3-4C52-AD76-94E000F751B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410228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5A39-1872-436A-A2E7-6AE42B2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4AE7123B-21CA-47C7-BF08-8FF558E4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866B924-601B-4A92-9608-A19DB93CA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27328F-A020-48AF-96DA-C426EF70CF12}"/>
              </a:ext>
            </a:extLst>
          </p:cNvPr>
          <p:cNvSpPr>
            <a:spLocks noGrp="1"/>
          </p:cNvSpPr>
          <p:nvPr>
            <p:ph type="dt" sz="half" idx="10"/>
          </p:nvPr>
        </p:nvSpPr>
        <p:spPr/>
        <p:txBody>
          <a:bodyPr/>
          <a:lstStyle/>
          <a:p>
            <a:fld id="{88E9786D-0F31-4C56-B23C-672F56F9D7EF}" type="datetime1">
              <a:rPr lang="fr-FR" smtClean="0"/>
              <a:t>11/08/2020</a:t>
            </a:fld>
            <a:endParaRPr lang="fr-FR"/>
          </a:p>
        </p:txBody>
      </p:sp>
      <p:sp>
        <p:nvSpPr>
          <p:cNvPr id="6" name="Footer Placeholder 5">
            <a:extLst>
              <a:ext uri="{FF2B5EF4-FFF2-40B4-BE49-F238E27FC236}">
                <a16:creationId xmlns:a16="http://schemas.microsoft.com/office/drawing/2014/main" id="{19C825E5-EC89-46BA-9B6F-A727942CF70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65A5063-46B6-492D-AE1A-B6405AF2F7D4}"/>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66504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39000">
              <a:srgbClr val="EEEEEE"/>
            </a:gs>
            <a:gs pos="100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612C2-DF99-4C83-B1D8-1458F2042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519BEF3-2E1F-423D-A1DB-C01D5A5B2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CC1A97E-557E-44D4-998F-519E1C91D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5CB1D-9A49-45B7-BA4D-DA9A42D8627D}" type="datetime1">
              <a:rPr lang="fr-FR" smtClean="0"/>
              <a:t>11/08/2020</a:t>
            </a:fld>
            <a:endParaRPr lang="fr-FR"/>
          </a:p>
        </p:txBody>
      </p:sp>
      <p:sp>
        <p:nvSpPr>
          <p:cNvPr id="5" name="Footer Placeholder 4">
            <a:extLst>
              <a:ext uri="{FF2B5EF4-FFF2-40B4-BE49-F238E27FC236}">
                <a16:creationId xmlns:a16="http://schemas.microsoft.com/office/drawing/2014/main" id="{EE6E225C-D54C-4CD4-B985-401D163C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D2E36B32-161C-46F4-9DC0-0606ACE88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6DE6-6023-4F1B-83B8-5B1409609C05}" type="slidenum">
              <a:rPr lang="fr-FR" smtClean="0"/>
              <a:t>‹#›</a:t>
            </a:fld>
            <a:endParaRPr lang="fr-FR"/>
          </a:p>
        </p:txBody>
      </p:sp>
    </p:spTree>
    <p:extLst>
      <p:ext uri="{BB962C8B-B14F-4D97-AF65-F5344CB8AC3E}">
        <p14:creationId xmlns:p14="http://schemas.microsoft.com/office/powerpoint/2010/main" val="1256608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39000">
              <a:srgbClr val="EEEEEE"/>
            </a:gs>
            <a:gs pos="100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49AD00-4A5D-4C8B-A5AD-83ECE2BC3E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6658AD23-EDEA-4C8C-AFD5-CE2B883B19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265124C-4766-441C-BF65-EFC85C25AB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48FCE-1197-4C72-8F9B-237600991CA2}" type="datetimeFigureOut">
              <a:rPr lang="fr-FR" smtClean="0"/>
              <a:t>11/08/2020</a:t>
            </a:fld>
            <a:endParaRPr lang="fr-FR"/>
          </a:p>
        </p:txBody>
      </p:sp>
      <p:sp>
        <p:nvSpPr>
          <p:cNvPr id="5" name="Footer Placeholder 4">
            <a:extLst>
              <a:ext uri="{FF2B5EF4-FFF2-40B4-BE49-F238E27FC236}">
                <a16:creationId xmlns:a16="http://schemas.microsoft.com/office/drawing/2014/main" id="{A9CB6241-5FCA-4A8A-918D-A4A87E0CC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B3C06974-2953-442D-A450-ADC0E445B1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5A67D-4122-4CE6-AC22-52FB4ABA3AE5}" type="slidenum">
              <a:rPr lang="fr-FR" smtClean="0"/>
              <a:t>‹#›</a:t>
            </a:fld>
            <a:endParaRPr lang="fr-FR"/>
          </a:p>
        </p:txBody>
      </p:sp>
    </p:spTree>
    <p:extLst>
      <p:ext uri="{BB962C8B-B14F-4D97-AF65-F5344CB8AC3E}">
        <p14:creationId xmlns:p14="http://schemas.microsoft.com/office/powerpoint/2010/main" val="1069039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ED60809-493D-4B23-BB23-8DA80AC1A0C6}"/>
              </a:ext>
            </a:extLst>
          </p:cNvPr>
          <p:cNvGrpSpPr/>
          <p:nvPr/>
        </p:nvGrpSpPr>
        <p:grpSpPr>
          <a:xfrm>
            <a:off x="3137094" y="1616483"/>
            <a:ext cx="5917813" cy="3625035"/>
            <a:chOff x="3137094" y="1616483"/>
            <a:chExt cx="5917813" cy="3625035"/>
          </a:xfrm>
        </p:grpSpPr>
        <p:grpSp>
          <p:nvGrpSpPr>
            <p:cNvPr id="2" name="Group 1">
              <a:extLst>
                <a:ext uri="{FF2B5EF4-FFF2-40B4-BE49-F238E27FC236}">
                  <a16:creationId xmlns:a16="http://schemas.microsoft.com/office/drawing/2014/main" id="{05061A43-54EA-4E40-8F2D-027AEFF1B6D8}"/>
                </a:ext>
              </a:extLst>
            </p:cNvPr>
            <p:cNvGrpSpPr/>
            <p:nvPr/>
          </p:nvGrpSpPr>
          <p:grpSpPr>
            <a:xfrm>
              <a:off x="5467357" y="3556885"/>
              <a:ext cx="3587550" cy="1684633"/>
              <a:chOff x="7986319" y="4882962"/>
              <a:chExt cx="2194442" cy="1030461"/>
            </a:xfrm>
          </p:grpSpPr>
          <p:sp>
            <p:nvSpPr>
              <p:cNvPr id="50" name="Isosceles Triangle 6">
                <a:extLst>
                  <a:ext uri="{FF2B5EF4-FFF2-40B4-BE49-F238E27FC236}">
                    <a16:creationId xmlns:a16="http://schemas.microsoft.com/office/drawing/2014/main" id="{624C6A8C-952D-437E-BBC0-A1E9407FA315}"/>
                  </a:ext>
                </a:extLst>
              </p:cNvPr>
              <p:cNvSpPr/>
              <p:nvPr/>
            </p:nvSpPr>
            <p:spPr>
              <a:xfrm rot="11032520">
                <a:off x="9443134" y="5254538"/>
                <a:ext cx="360141" cy="65888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 name="connsiteX0" fmla="*/ 9 w 1202746"/>
                  <a:gd name="connsiteY0" fmla="*/ 294907 h 294907"/>
                  <a:gd name="connsiteX1" fmla="*/ 131303 w 1202746"/>
                  <a:gd name="connsiteY1" fmla="*/ 0 h 294907"/>
                  <a:gd name="connsiteX2" fmla="*/ 1202746 w 1202746"/>
                  <a:gd name="connsiteY2" fmla="*/ 15894 h 294907"/>
                  <a:gd name="connsiteX3" fmla="*/ 9 w 1202746"/>
                  <a:gd name="connsiteY3" fmla="*/ 294907 h 294907"/>
                  <a:gd name="connsiteX0" fmla="*/ 9 w 212983"/>
                  <a:gd name="connsiteY0" fmla="*/ 294907 h 389657"/>
                  <a:gd name="connsiteX1" fmla="*/ 131303 w 212983"/>
                  <a:gd name="connsiteY1" fmla="*/ 0 h 389657"/>
                  <a:gd name="connsiteX2" fmla="*/ 212983 w 212983"/>
                  <a:gd name="connsiteY2" fmla="*/ 389657 h 389657"/>
                  <a:gd name="connsiteX3" fmla="*/ 9 w 212983"/>
                  <a:gd name="connsiteY3" fmla="*/ 294907 h 389657"/>
                </a:gdLst>
                <a:ahLst/>
                <a:cxnLst>
                  <a:cxn ang="0">
                    <a:pos x="connsiteX0" y="connsiteY0"/>
                  </a:cxn>
                  <a:cxn ang="0">
                    <a:pos x="connsiteX1" y="connsiteY1"/>
                  </a:cxn>
                  <a:cxn ang="0">
                    <a:pos x="connsiteX2" y="connsiteY2"/>
                  </a:cxn>
                  <a:cxn ang="0">
                    <a:pos x="connsiteX3" y="connsiteY3"/>
                  </a:cxn>
                </a:cxnLst>
                <a:rect l="l" t="t" r="r" b="b"/>
                <a:pathLst>
                  <a:path w="212983" h="389657">
                    <a:moveTo>
                      <a:pt x="9" y="294907"/>
                    </a:moveTo>
                    <a:cubicBezTo>
                      <a:pt x="-1273" y="241224"/>
                      <a:pt x="132585" y="53683"/>
                      <a:pt x="131303" y="0"/>
                    </a:cubicBezTo>
                    <a:lnTo>
                      <a:pt x="212983" y="389657"/>
                    </a:lnTo>
                    <a:lnTo>
                      <a:pt x="9" y="294907"/>
                    </a:lnTo>
                    <a:close/>
                  </a:path>
                </a:pathLst>
              </a:custGeom>
              <a:solidFill>
                <a:srgbClr val="8D1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Isosceles Triangle 6">
                <a:extLst>
                  <a:ext uri="{FF2B5EF4-FFF2-40B4-BE49-F238E27FC236}">
                    <a16:creationId xmlns:a16="http://schemas.microsoft.com/office/drawing/2014/main" id="{49C0C60F-928F-449B-B5AA-CE0047D21AD7}"/>
                  </a:ext>
                </a:extLst>
              </p:cNvPr>
              <p:cNvSpPr/>
              <p:nvPr/>
            </p:nvSpPr>
            <p:spPr>
              <a:xfrm rot="11080316">
                <a:off x="8023687" y="4975032"/>
                <a:ext cx="1807841"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 name="connsiteX0" fmla="*/ 14774 w 1069136"/>
                  <a:gd name="connsiteY0" fmla="*/ 241195 h 241195"/>
                  <a:gd name="connsiteX1" fmla="*/ 0 w 1069136"/>
                  <a:gd name="connsiteY1" fmla="*/ 0 h 241195"/>
                  <a:gd name="connsiteX2" fmla="*/ 1069136 w 1069136"/>
                  <a:gd name="connsiteY2" fmla="*/ 11532 h 241195"/>
                  <a:gd name="connsiteX3" fmla="*/ 14774 w 1069136"/>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069136" h="241195">
                    <a:moveTo>
                      <a:pt x="14774" y="241195"/>
                    </a:moveTo>
                    <a:cubicBezTo>
                      <a:pt x="13492" y="187512"/>
                      <a:pt x="1282" y="53683"/>
                      <a:pt x="0" y="0"/>
                    </a:cubicBezTo>
                    <a:lnTo>
                      <a:pt x="1069136" y="11532"/>
                    </a:lnTo>
                    <a:lnTo>
                      <a:pt x="14774" y="241195"/>
                    </a:lnTo>
                    <a:close/>
                  </a:path>
                </a:pathLst>
              </a:custGeom>
              <a:solidFill>
                <a:srgbClr val="DD3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Isosceles Triangle 6">
                <a:extLst>
                  <a:ext uri="{FF2B5EF4-FFF2-40B4-BE49-F238E27FC236}">
                    <a16:creationId xmlns:a16="http://schemas.microsoft.com/office/drawing/2014/main" id="{AD24BD2B-3E0E-47CF-B045-9C313761792A}"/>
                  </a:ext>
                </a:extLst>
              </p:cNvPr>
              <p:cNvSpPr/>
              <p:nvPr/>
            </p:nvSpPr>
            <p:spPr>
              <a:xfrm>
                <a:off x="7986319" y="4882962"/>
                <a:ext cx="2194442"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297767"/>
                  <a:gd name="connsiteY0" fmla="*/ 241195 h 241195"/>
                  <a:gd name="connsiteX1" fmla="*/ 0 w 1297767"/>
                  <a:gd name="connsiteY1" fmla="*/ 0 h 241195"/>
                  <a:gd name="connsiteX2" fmla="*/ 1297767 w 1297767"/>
                  <a:gd name="connsiteY2" fmla="*/ 161048 h 241195"/>
                  <a:gd name="connsiteX3" fmla="*/ 14774 w 1297767"/>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297767" h="241195">
                    <a:moveTo>
                      <a:pt x="14774" y="241195"/>
                    </a:moveTo>
                    <a:cubicBezTo>
                      <a:pt x="13492" y="187512"/>
                      <a:pt x="1282" y="53683"/>
                      <a:pt x="0" y="0"/>
                    </a:cubicBezTo>
                    <a:lnTo>
                      <a:pt x="1297767" y="161048"/>
                    </a:lnTo>
                    <a:lnTo>
                      <a:pt x="14774" y="241195"/>
                    </a:lnTo>
                    <a:close/>
                  </a:path>
                </a:pathLst>
              </a:custGeom>
              <a:solidFill>
                <a:srgbClr val="B4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5" name="Rectangle 5">
              <a:extLst>
                <a:ext uri="{FF2B5EF4-FFF2-40B4-BE49-F238E27FC236}">
                  <a16:creationId xmlns:a16="http://schemas.microsoft.com/office/drawing/2014/main" id="{3A4619F8-947F-4C7F-9CA7-7A6A94262FCE}"/>
                </a:ext>
              </a:extLst>
            </p:cNvPr>
            <p:cNvSpPr/>
            <p:nvPr/>
          </p:nvSpPr>
          <p:spPr>
            <a:xfrm>
              <a:off x="3137095" y="1624092"/>
              <a:ext cx="5917613" cy="2377143"/>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797" h="831853">
                  <a:moveTo>
                    <a:pt x="0" y="123825"/>
                  </a:moveTo>
                  <a:lnTo>
                    <a:pt x="2061272" y="0"/>
                  </a:lnTo>
                  <a:lnTo>
                    <a:pt x="2070797" y="831853"/>
                  </a:lnTo>
                  <a:lnTo>
                    <a:pt x="0" y="660403"/>
                  </a:lnTo>
                  <a:lnTo>
                    <a:pt x="0" y="123825"/>
                  </a:lnTo>
                  <a:close/>
                </a:path>
              </a:pathLst>
            </a:custGeom>
            <a:gradFill flip="none" rotWithShape="1">
              <a:gsLst>
                <a:gs pos="0">
                  <a:srgbClr val="B41C35"/>
                </a:gs>
                <a:gs pos="100000">
                  <a:srgbClr val="DF344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5">
              <a:extLst>
                <a:ext uri="{FF2B5EF4-FFF2-40B4-BE49-F238E27FC236}">
                  <a16:creationId xmlns:a16="http://schemas.microsoft.com/office/drawing/2014/main" id="{BFDCDC1F-5F79-443B-A79C-B0A0299A15C7}"/>
                </a:ext>
              </a:extLst>
            </p:cNvPr>
            <p:cNvSpPr/>
            <p:nvPr/>
          </p:nvSpPr>
          <p:spPr>
            <a:xfrm>
              <a:off x="3137094" y="1616483"/>
              <a:ext cx="5890394" cy="1887199"/>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 name="connsiteX0" fmla="*/ 0 w 2061272"/>
                <a:gd name="connsiteY0" fmla="*/ 123825 h 660403"/>
                <a:gd name="connsiteX1" fmla="*/ 2061272 w 2061272"/>
                <a:gd name="connsiteY1" fmla="*/ 0 h 660403"/>
                <a:gd name="connsiteX2" fmla="*/ 0 w 2061272"/>
                <a:gd name="connsiteY2" fmla="*/ 660403 h 660403"/>
                <a:gd name="connsiteX3" fmla="*/ 0 w 2061272"/>
                <a:gd name="connsiteY3" fmla="*/ 123825 h 660403"/>
              </a:gdLst>
              <a:ahLst/>
              <a:cxnLst>
                <a:cxn ang="0">
                  <a:pos x="connsiteX0" y="connsiteY0"/>
                </a:cxn>
                <a:cxn ang="0">
                  <a:pos x="connsiteX1" y="connsiteY1"/>
                </a:cxn>
                <a:cxn ang="0">
                  <a:pos x="connsiteX2" y="connsiteY2"/>
                </a:cxn>
                <a:cxn ang="0">
                  <a:pos x="connsiteX3" y="connsiteY3"/>
                </a:cxn>
              </a:cxnLst>
              <a:rect l="l" t="t" r="r" b="b"/>
              <a:pathLst>
                <a:path w="2061272" h="660403">
                  <a:moveTo>
                    <a:pt x="0" y="123825"/>
                  </a:moveTo>
                  <a:lnTo>
                    <a:pt x="2061272" y="0"/>
                  </a:lnTo>
                  <a:lnTo>
                    <a:pt x="0" y="660403"/>
                  </a:lnTo>
                  <a:lnTo>
                    <a:pt x="0" y="123825"/>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9" name="Rectangle 48">
            <a:extLst>
              <a:ext uri="{FF2B5EF4-FFF2-40B4-BE49-F238E27FC236}">
                <a16:creationId xmlns:a16="http://schemas.microsoft.com/office/drawing/2014/main" id="{7C17BD34-07D3-45A3-8D53-20002BB72A4B}"/>
              </a:ext>
            </a:extLst>
          </p:cNvPr>
          <p:cNvSpPr/>
          <p:nvPr/>
        </p:nvSpPr>
        <p:spPr>
          <a:xfrm>
            <a:off x="3623124" y="2335701"/>
            <a:ext cx="4918334" cy="1107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DZ" sz="6600" b="1" dirty="0">
                <a:solidFill>
                  <a:schemeClr val="bg1"/>
                </a:solidFill>
                <a:latin typeface="Cairo" panose="00000500000000000000" pitchFamily="2" charset="-78"/>
                <a:ea typeface="Open Sans" panose="020B0606030504020204" pitchFamily="34" charset="0"/>
                <a:cs typeface="Cairo" panose="00000500000000000000" pitchFamily="2" charset="-78"/>
              </a:rPr>
              <a:t>رونق الجميل</a:t>
            </a:r>
            <a:endParaRPr lang="fr-FR" sz="6600"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54" name="Rectangle 53">
            <a:extLst>
              <a:ext uri="{FF2B5EF4-FFF2-40B4-BE49-F238E27FC236}">
                <a16:creationId xmlns:a16="http://schemas.microsoft.com/office/drawing/2014/main" id="{3B68F06A-C77A-41BF-9C5E-BF5DBF97D1E2}"/>
              </a:ext>
            </a:extLst>
          </p:cNvPr>
          <p:cNvSpPr/>
          <p:nvPr/>
        </p:nvSpPr>
        <p:spPr>
          <a:xfrm>
            <a:off x="7629206" y="2205432"/>
            <a:ext cx="856325"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DZ" sz="2400" b="1" dirty="0">
                <a:solidFill>
                  <a:schemeClr val="tx1"/>
                </a:solidFill>
                <a:latin typeface="Cairo" panose="00000500000000000000" pitchFamily="2" charset="-78"/>
                <a:ea typeface="Open Sans" panose="020B0606030504020204" pitchFamily="34" charset="0"/>
                <a:cs typeface="Cairo" panose="00000500000000000000" pitchFamily="2" charset="-78"/>
              </a:rPr>
              <a:t>قالب</a:t>
            </a:r>
            <a:endParaRPr lang="fr-FR" sz="2400" b="1" dirty="0">
              <a:solidFill>
                <a:schemeClr val="tx1"/>
              </a:solidFill>
              <a:latin typeface="Cairo" panose="00000500000000000000" pitchFamily="2" charset="-78"/>
              <a:ea typeface="Open Sans" panose="020B0606030504020204" pitchFamily="34" charset="0"/>
              <a:cs typeface="Cairo" panose="00000500000000000000" pitchFamily="2" charset="-78"/>
            </a:endParaRPr>
          </a:p>
        </p:txBody>
      </p:sp>
      <p:sp>
        <p:nvSpPr>
          <p:cNvPr id="11" name="Footer Placeholder 2">
            <a:extLst>
              <a:ext uri="{FF2B5EF4-FFF2-40B4-BE49-F238E27FC236}">
                <a16:creationId xmlns:a16="http://schemas.microsoft.com/office/drawing/2014/main" id="{B36B3A84-B86E-4D23-BE73-B5D6316E3FD3}"/>
              </a:ext>
            </a:extLst>
          </p:cNvPr>
          <p:cNvSpPr>
            <a:spLocks noGrp="1"/>
          </p:cNvSpPr>
          <p:nvPr>
            <p:ph type="ftr" sz="quarter" idx="11"/>
          </p:nvPr>
        </p:nvSpPr>
        <p:spPr>
          <a:xfrm>
            <a:off x="0" y="6534548"/>
            <a:ext cx="12192000" cy="348055"/>
          </a:xfrm>
          <a:solidFill>
            <a:schemeClr val="tx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white"/>
                </a:solidFill>
                <a:effectLst/>
                <a:uLnTx/>
                <a:uFillTx/>
                <a:latin typeface="Calibri" panose="020F0502020204030204"/>
                <a:ea typeface="+mn-ea"/>
                <a:cs typeface="+mn-cs"/>
              </a:rPr>
              <a:t>www.amtila.com</a:t>
            </a:r>
          </a:p>
        </p:txBody>
      </p:sp>
    </p:spTree>
    <p:extLst>
      <p:ext uri="{BB962C8B-B14F-4D97-AF65-F5344CB8AC3E}">
        <p14:creationId xmlns:p14="http://schemas.microsoft.com/office/powerpoint/2010/main" val="182709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6">
            <a:extLst>
              <a:ext uri="{FF2B5EF4-FFF2-40B4-BE49-F238E27FC236}">
                <a16:creationId xmlns:a16="http://schemas.microsoft.com/office/drawing/2014/main" id="{BD5B7A52-A78C-43FD-B63F-83DA3EC7B1C8}"/>
              </a:ext>
            </a:extLst>
          </p:cNvPr>
          <p:cNvSpPr/>
          <p:nvPr/>
        </p:nvSpPr>
        <p:spPr>
          <a:xfrm rot="11032520">
            <a:off x="11469752" y="1506409"/>
            <a:ext cx="360141" cy="65888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 name="connsiteX0" fmla="*/ 9 w 1202746"/>
              <a:gd name="connsiteY0" fmla="*/ 294907 h 294907"/>
              <a:gd name="connsiteX1" fmla="*/ 131303 w 1202746"/>
              <a:gd name="connsiteY1" fmla="*/ 0 h 294907"/>
              <a:gd name="connsiteX2" fmla="*/ 1202746 w 1202746"/>
              <a:gd name="connsiteY2" fmla="*/ 15894 h 294907"/>
              <a:gd name="connsiteX3" fmla="*/ 9 w 1202746"/>
              <a:gd name="connsiteY3" fmla="*/ 294907 h 294907"/>
              <a:gd name="connsiteX0" fmla="*/ 9 w 212983"/>
              <a:gd name="connsiteY0" fmla="*/ 294907 h 389657"/>
              <a:gd name="connsiteX1" fmla="*/ 131303 w 212983"/>
              <a:gd name="connsiteY1" fmla="*/ 0 h 389657"/>
              <a:gd name="connsiteX2" fmla="*/ 212983 w 212983"/>
              <a:gd name="connsiteY2" fmla="*/ 389657 h 389657"/>
              <a:gd name="connsiteX3" fmla="*/ 9 w 212983"/>
              <a:gd name="connsiteY3" fmla="*/ 294907 h 389657"/>
            </a:gdLst>
            <a:ahLst/>
            <a:cxnLst>
              <a:cxn ang="0">
                <a:pos x="connsiteX0" y="connsiteY0"/>
              </a:cxn>
              <a:cxn ang="0">
                <a:pos x="connsiteX1" y="connsiteY1"/>
              </a:cxn>
              <a:cxn ang="0">
                <a:pos x="connsiteX2" y="connsiteY2"/>
              </a:cxn>
              <a:cxn ang="0">
                <a:pos x="connsiteX3" y="connsiteY3"/>
              </a:cxn>
            </a:cxnLst>
            <a:rect l="l" t="t" r="r" b="b"/>
            <a:pathLst>
              <a:path w="212983" h="389657">
                <a:moveTo>
                  <a:pt x="9" y="294907"/>
                </a:moveTo>
                <a:cubicBezTo>
                  <a:pt x="-1273" y="241224"/>
                  <a:pt x="132585" y="53683"/>
                  <a:pt x="131303" y="0"/>
                </a:cubicBezTo>
                <a:lnTo>
                  <a:pt x="212983" y="389657"/>
                </a:lnTo>
                <a:lnTo>
                  <a:pt x="9" y="294907"/>
                </a:lnTo>
                <a:close/>
              </a:path>
            </a:pathLst>
          </a:custGeom>
          <a:solidFill>
            <a:srgbClr val="005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Isosceles Triangle 6">
            <a:extLst>
              <a:ext uri="{FF2B5EF4-FFF2-40B4-BE49-F238E27FC236}">
                <a16:creationId xmlns:a16="http://schemas.microsoft.com/office/drawing/2014/main" id="{0891D7B0-538E-47FF-AE54-39F03DADD529}"/>
              </a:ext>
            </a:extLst>
          </p:cNvPr>
          <p:cNvSpPr/>
          <p:nvPr/>
        </p:nvSpPr>
        <p:spPr>
          <a:xfrm rot="11032520">
            <a:off x="10054818" y="1245251"/>
            <a:ext cx="1811742"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071443" h="241195">
                <a:moveTo>
                  <a:pt x="14774" y="241195"/>
                </a:moveTo>
                <a:cubicBezTo>
                  <a:pt x="13492" y="187512"/>
                  <a:pt x="1282" y="53683"/>
                  <a:pt x="0" y="0"/>
                </a:cubicBezTo>
                <a:lnTo>
                  <a:pt x="1071443" y="15894"/>
                </a:lnTo>
                <a:lnTo>
                  <a:pt x="14774" y="241195"/>
                </a:lnTo>
                <a:close/>
              </a:path>
            </a:pathLst>
          </a:custGeom>
          <a:solidFill>
            <a:srgbClr val="2EA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Isosceles Triangle 6">
            <a:extLst>
              <a:ext uri="{FF2B5EF4-FFF2-40B4-BE49-F238E27FC236}">
                <a16:creationId xmlns:a16="http://schemas.microsoft.com/office/drawing/2014/main" id="{8C397314-87C8-4F4B-B3B9-58948ABB5526}"/>
              </a:ext>
            </a:extLst>
          </p:cNvPr>
          <p:cNvSpPr/>
          <p:nvPr/>
        </p:nvSpPr>
        <p:spPr>
          <a:xfrm>
            <a:off x="10021345" y="1153340"/>
            <a:ext cx="2198825"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300359" h="241195">
                <a:moveTo>
                  <a:pt x="14774" y="241195"/>
                </a:moveTo>
                <a:cubicBezTo>
                  <a:pt x="13492" y="187512"/>
                  <a:pt x="1282" y="53683"/>
                  <a:pt x="0" y="0"/>
                </a:cubicBezTo>
                <a:lnTo>
                  <a:pt x="1300359" y="161048"/>
                </a:lnTo>
                <a:lnTo>
                  <a:pt x="14774" y="241195"/>
                </a:lnTo>
                <a:close/>
              </a:path>
            </a:pathLst>
          </a:custGeom>
          <a:solidFill>
            <a:srgbClr val="007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5">
            <a:extLst>
              <a:ext uri="{FF2B5EF4-FFF2-40B4-BE49-F238E27FC236}">
                <a16:creationId xmlns:a16="http://schemas.microsoft.com/office/drawing/2014/main" id="{D248319C-F0A2-4F88-8178-AE2D178F1D2F}"/>
              </a:ext>
            </a:extLst>
          </p:cNvPr>
          <p:cNvSpPr/>
          <p:nvPr/>
        </p:nvSpPr>
        <p:spPr>
          <a:xfrm>
            <a:off x="8718584" y="19050"/>
            <a:ext cx="3501587" cy="1406610"/>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797" h="831853">
                <a:moveTo>
                  <a:pt x="0" y="123825"/>
                </a:moveTo>
                <a:lnTo>
                  <a:pt x="2061272" y="0"/>
                </a:lnTo>
                <a:lnTo>
                  <a:pt x="2070797" y="831853"/>
                </a:lnTo>
                <a:lnTo>
                  <a:pt x="0" y="660403"/>
                </a:lnTo>
                <a:lnTo>
                  <a:pt x="0" y="123825"/>
                </a:lnTo>
                <a:close/>
              </a:path>
            </a:pathLst>
          </a:custGeom>
          <a:gradFill flip="none" rotWithShape="1">
            <a:gsLst>
              <a:gs pos="0">
                <a:srgbClr val="2EA455"/>
              </a:gs>
              <a:gs pos="100000">
                <a:srgbClr val="00902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5">
            <a:extLst>
              <a:ext uri="{FF2B5EF4-FFF2-40B4-BE49-F238E27FC236}">
                <a16:creationId xmlns:a16="http://schemas.microsoft.com/office/drawing/2014/main" id="{87BC3331-F264-4B4E-801D-F0AAFEE2F0CD}"/>
              </a:ext>
            </a:extLst>
          </p:cNvPr>
          <p:cNvSpPr/>
          <p:nvPr/>
        </p:nvSpPr>
        <p:spPr>
          <a:xfrm>
            <a:off x="8718583" y="8435"/>
            <a:ext cx="3485481" cy="1116699"/>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 name="connsiteX0" fmla="*/ 0 w 2061272"/>
              <a:gd name="connsiteY0" fmla="*/ 123825 h 660403"/>
              <a:gd name="connsiteX1" fmla="*/ 2061272 w 2061272"/>
              <a:gd name="connsiteY1" fmla="*/ 0 h 660403"/>
              <a:gd name="connsiteX2" fmla="*/ 0 w 2061272"/>
              <a:gd name="connsiteY2" fmla="*/ 660403 h 660403"/>
              <a:gd name="connsiteX3" fmla="*/ 0 w 2061272"/>
              <a:gd name="connsiteY3" fmla="*/ 123825 h 660403"/>
            </a:gdLst>
            <a:ahLst/>
            <a:cxnLst>
              <a:cxn ang="0">
                <a:pos x="connsiteX0" y="connsiteY0"/>
              </a:cxn>
              <a:cxn ang="0">
                <a:pos x="connsiteX1" y="connsiteY1"/>
              </a:cxn>
              <a:cxn ang="0">
                <a:pos x="connsiteX2" y="connsiteY2"/>
              </a:cxn>
              <a:cxn ang="0">
                <a:pos x="connsiteX3" y="connsiteY3"/>
              </a:cxn>
            </a:cxnLst>
            <a:rect l="l" t="t" r="r" b="b"/>
            <a:pathLst>
              <a:path w="2061272" h="660403">
                <a:moveTo>
                  <a:pt x="0" y="123825"/>
                </a:moveTo>
                <a:lnTo>
                  <a:pt x="2061272" y="0"/>
                </a:lnTo>
                <a:lnTo>
                  <a:pt x="0" y="660403"/>
                </a:lnTo>
                <a:lnTo>
                  <a:pt x="0" y="123825"/>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AF8E3EE8-0C6F-452F-A748-684AB8A79146}"/>
              </a:ext>
            </a:extLst>
          </p:cNvPr>
          <p:cNvSpPr/>
          <p:nvPr/>
        </p:nvSpPr>
        <p:spPr>
          <a:xfrm>
            <a:off x="685800" y="2034897"/>
            <a:ext cx="10758442" cy="1969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dirty="0">
                <a:solidFill>
                  <a:schemeClr val="tx1"/>
                </a:solidFill>
                <a:latin typeface="Cairo" panose="00000500000000000000" pitchFamily="2" charset="-78"/>
                <a:ea typeface="Open Sans" panose="020B0606030504020204" pitchFamily="34" charset="0"/>
                <a:cs typeface="Cairo" panose="00000500000000000000" pitchFamily="2" charset="-78"/>
              </a:rPr>
              <a:t> </a:t>
            </a:r>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dirty="0">
              <a:solidFill>
                <a:schemeClr val="tx1"/>
              </a:solidFill>
              <a:latin typeface="Cairo" panose="00000500000000000000" pitchFamily="2" charset="-78"/>
              <a:ea typeface="Open Sans" panose="020B0606030504020204" pitchFamily="34" charset="0"/>
              <a:cs typeface="Cairo" panose="00000500000000000000" pitchFamily="2" charset="-78"/>
            </a:endParaRPr>
          </a:p>
          <a:p>
            <a:pPr algn="just" rtl="1"/>
            <a:endParaRPr lang="fr-FR" sz="1200" dirty="0">
              <a:solidFill>
                <a:schemeClr val="tx1"/>
              </a:solidFill>
              <a:latin typeface="Cairo" panose="00000500000000000000" pitchFamily="2" charset="-78"/>
              <a:ea typeface="Open Sans" panose="020B0606030504020204" pitchFamily="34" charset="0"/>
              <a:cs typeface="Cairo" panose="00000500000000000000" pitchFamily="2" charset="-78"/>
            </a:endParaRPr>
          </a:p>
        </p:txBody>
      </p:sp>
      <p:sp>
        <p:nvSpPr>
          <p:cNvPr id="30" name="Oval 29">
            <a:extLst>
              <a:ext uri="{FF2B5EF4-FFF2-40B4-BE49-F238E27FC236}">
                <a16:creationId xmlns:a16="http://schemas.microsoft.com/office/drawing/2014/main" id="{AD5AEC88-48C5-428E-8184-7CD2F28752A4}"/>
              </a:ext>
            </a:extLst>
          </p:cNvPr>
          <p:cNvSpPr/>
          <p:nvPr/>
        </p:nvSpPr>
        <p:spPr>
          <a:xfrm>
            <a:off x="5727630" y="6249873"/>
            <a:ext cx="447881" cy="447881"/>
          </a:xfrm>
          <a:prstGeom prst="ellipse">
            <a:avLst/>
          </a:prstGeom>
          <a:noFill/>
          <a:ln w="120650">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Slide Number Placeholder 2">
            <a:extLst>
              <a:ext uri="{FF2B5EF4-FFF2-40B4-BE49-F238E27FC236}">
                <a16:creationId xmlns:a16="http://schemas.microsoft.com/office/drawing/2014/main" id="{032AAA69-9D2E-4DAD-B4B2-B9C5CA32AD4F}"/>
              </a:ext>
            </a:extLst>
          </p:cNvPr>
          <p:cNvSpPr>
            <a:spLocks noGrp="1"/>
          </p:cNvSpPr>
          <p:nvPr>
            <p:ph type="sldNum" sz="quarter" idx="12"/>
          </p:nvPr>
        </p:nvSpPr>
        <p:spPr>
          <a:xfrm>
            <a:off x="5845239" y="6304536"/>
            <a:ext cx="288861" cy="338554"/>
          </a:xfrm>
        </p:spPr>
        <p:txBody>
          <a:bodyPr wrap="none">
            <a:spAutoFit/>
          </a:bodyPr>
          <a:lstStyle/>
          <a:p>
            <a:fld id="{55566DE6-6023-4F1B-83B8-5B1409609C05}" type="slidenum">
              <a:rPr lang="fr-FR" sz="1600" i="1" smtClean="0">
                <a:solidFill>
                  <a:srgbClr val="1B3A75"/>
                </a:solidFill>
              </a:rPr>
              <a:t>10</a:t>
            </a:fld>
            <a:endParaRPr lang="fr-FR" sz="1600" i="1" dirty="0">
              <a:solidFill>
                <a:srgbClr val="1B3A75"/>
              </a:solidFill>
            </a:endParaRPr>
          </a:p>
        </p:txBody>
      </p:sp>
      <p:sp>
        <p:nvSpPr>
          <p:cNvPr id="16" name="Oval 15">
            <a:extLst>
              <a:ext uri="{FF2B5EF4-FFF2-40B4-BE49-F238E27FC236}">
                <a16:creationId xmlns:a16="http://schemas.microsoft.com/office/drawing/2014/main" id="{1E63E0EF-4F07-45E5-A580-6B0361679DCE}"/>
              </a:ext>
            </a:extLst>
          </p:cNvPr>
          <p:cNvSpPr/>
          <p:nvPr/>
        </p:nvSpPr>
        <p:spPr>
          <a:xfrm>
            <a:off x="11406750" y="456689"/>
            <a:ext cx="569430" cy="569430"/>
          </a:xfrm>
          <a:prstGeom prst="ellipse">
            <a:avLst/>
          </a:prstGeom>
          <a:solidFill>
            <a:srgbClr val="00902F"/>
          </a:solidFill>
          <a:ln w="28575">
            <a:solidFill>
              <a:schemeClr val="bg1">
                <a:alpha val="56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F061AB9D-F56B-4EDB-9816-DF1238E9AD21}"/>
              </a:ext>
            </a:extLst>
          </p:cNvPr>
          <p:cNvSpPr/>
          <p:nvPr/>
        </p:nvSpPr>
        <p:spPr>
          <a:xfrm>
            <a:off x="11406528" y="407492"/>
            <a:ext cx="59016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3600"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3</a:t>
            </a:r>
            <a:endParaRPr lang="fr-FR" sz="900"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2262022B-43BC-47BC-BE87-46881B19C6D2}"/>
              </a:ext>
            </a:extLst>
          </p:cNvPr>
          <p:cNvSpPr/>
          <p:nvPr/>
        </p:nvSpPr>
        <p:spPr>
          <a:xfrm flipH="1">
            <a:off x="8581493" y="444515"/>
            <a:ext cx="2712834"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3600"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sz="3600"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21" name="Rectangle 20">
            <a:extLst>
              <a:ext uri="{FF2B5EF4-FFF2-40B4-BE49-F238E27FC236}">
                <a16:creationId xmlns:a16="http://schemas.microsoft.com/office/drawing/2014/main" id="{13E2056A-D502-45C9-BE44-EBA67FD1BAF1}"/>
              </a:ext>
            </a:extLst>
          </p:cNvPr>
          <p:cNvSpPr/>
          <p:nvPr/>
        </p:nvSpPr>
        <p:spPr>
          <a:xfrm>
            <a:off x="747758" y="4047266"/>
            <a:ext cx="10758442" cy="1969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dirty="0">
                <a:solidFill>
                  <a:schemeClr val="tx1"/>
                </a:solidFill>
                <a:latin typeface="Cairo" panose="00000500000000000000" pitchFamily="2" charset="-78"/>
                <a:ea typeface="Open Sans" panose="020B0606030504020204" pitchFamily="34" charset="0"/>
                <a:cs typeface="Cairo" panose="00000500000000000000" pitchFamily="2" charset="-78"/>
              </a:rPr>
              <a:t> </a:t>
            </a:r>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dirty="0">
              <a:solidFill>
                <a:schemeClr val="tx1"/>
              </a:solidFill>
              <a:latin typeface="Cairo" panose="00000500000000000000" pitchFamily="2" charset="-78"/>
              <a:ea typeface="Open Sans" panose="020B0606030504020204" pitchFamily="34" charset="0"/>
              <a:cs typeface="Cairo" panose="00000500000000000000" pitchFamily="2" charset="-78"/>
            </a:endParaRPr>
          </a:p>
          <a:p>
            <a:pPr algn="just" rtl="1"/>
            <a:endParaRPr lang="fr-FR" sz="1200" dirty="0">
              <a:solidFill>
                <a:schemeClr val="tx1"/>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17634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750"/>
                                        <p:tgtEl>
                                          <p:spTgt spid="26"/>
                                        </p:tgtEl>
                                      </p:cBhvr>
                                    </p:animEffect>
                                  </p:childTnLst>
                                </p:cTn>
                              </p:par>
                            </p:childTnLst>
                          </p:cTn>
                        </p:par>
                        <p:par>
                          <p:cTn id="11" fill="hold">
                            <p:stCondLst>
                              <p:cond delay="750"/>
                            </p:stCondLst>
                            <p:childTnLst>
                              <p:par>
                                <p:cTn id="12" presetID="22" presetClass="entr" presetSubtype="2"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right)">
                                      <p:cBhvr>
                                        <p:cTn id="14" dur="750"/>
                                        <p:tgtEl>
                                          <p:spTgt spid="2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750"/>
                                        <p:tgtEl>
                                          <p:spTgt spid="24"/>
                                        </p:tgtEl>
                                      </p:cBhvr>
                                    </p:animEffect>
                                  </p:childTnLst>
                                </p:cTn>
                              </p:par>
                            </p:childTnLst>
                          </p:cTn>
                        </p:par>
                        <p:par>
                          <p:cTn id="19" fill="hold">
                            <p:stCondLst>
                              <p:cond delay="225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750"/>
                                        <p:tgtEl>
                                          <p:spTgt spid="14"/>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25" grpId="0" animBg="1"/>
      <p:bldP spid="26" grpId="0" animBg="1"/>
      <p:bldP spid="27" grpId="0" animBg="1"/>
      <p:bldP spid="13" grpId="0"/>
      <p:bldP spid="16" grpId="0" animBg="1"/>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6">
            <a:extLst>
              <a:ext uri="{FF2B5EF4-FFF2-40B4-BE49-F238E27FC236}">
                <a16:creationId xmlns:a16="http://schemas.microsoft.com/office/drawing/2014/main" id="{BD5B7A52-A78C-43FD-B63F-83DA3EC7B1C8}"/>
              </a:ext>
            </a:extLst>
          </p:cNvPr>
          <p:cNvSpPr/>
          <p:nvPr/>
        </p:nvSpPr>
        <p:spPr>
          <a:xfrm rot="11032520">
            <a:off x="11469752" y="1506409"/>
            <a:ext cx="360141" cy="65888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 name="connsiteX0" fmla="*/ 9 w 1202746"/>
              <a:gd name="connsiteY0" fmla="*/ 294907 h 294907"/>
              <a:gd name="connsiteX1" fmla="*/ 131303 w 1202746"/>
              <a:gd name="connsiteY1" fmla="*/ 0 h 294907"/>
              <a:gd name="connsiteX2" fmla="*/ 1202746 w 1202746"/>
              <a:gd name="connsiteY2" fmla="*/ 15894 h 294907"/>
              <a:gd name="connsiteX3" fmla="*/ 9 w 1202746"/>
              <a:gd name="connsiteY3" fmla="*/ 294907 h 294907"/>
              <a:gd name="connsiteX0" fmla="*/ 9 w 212983"/>
              <a:gd name="connsiteY0" fmla="*/ 294907 h 389657"/>
              <a:gd name="connsiteX1" fmla="*/ 131303 w 212983"/>
              <a:gd name="connsiteY1" fmla="*/ 0 h 389657"/>
              <a:gd name="connsiteX2" fmla="*/ 212983 w 212983"/>
              <a:gd name="connsiteY2" fmla="*/ 389657 h 389657"/>
              <a:gd name="connsiteX3" fmla="*/ 9 w 212983"/>
              <a:gd name="connsiteY3" fmla="*/ 294907 h 389657"/>
            </a:gdLst>
            <a:ahLst/>
            <a:cxnLst>
              <a:cxn ang="0">
                <a:pos x="connsiteX0" y="connsiteY0"/>
              </a:cxn>
              <a:cxn ang="0">
                <a:pos x="connsiteX1" y="connsiteY1"/>
              </a:cxn>
              <a:cxn ang="0">
                <a:pos x="connsiteX2" y="connsiteY2"/>
              </a:cxn>
              <a:cxn ang="0">
                <a:pos x="connsiteX3" y="connsiteY3"/>
              </a:cxn>
            </a:cxnLst>
            <a:rect l="l" t="t" r="r" b="b"/>
            <a:pathLst>
              <a:path w="212983" h="389657">
                <a:moveTo>
                  <a:pt x="9" y="294907"/>
                </a:moveTo>
                <a:cubicBezTo>
                  <a:pt x="-1273" y="241224"/>
                  <a:pt x="132585" y="53683"/>
                  <a:pt x="131303" y="0"/>
                </a:cubicBezTo>
                <a:lnTo>
                  <a:pt x="212983" y="389657"/>
                </a:lnTo>
                <a:lnTo>
                  <a:pt x="9" y="294907"/>
                </a:lnTo>
                <a:close/>
              </a:path>
            </a:pathLst>
          </a:custGeom>
          <a:solidFill>
            <a:srgbClr val="005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Isosceles Triangle 6">
            <a:extLst>
              <a:ext uri="{FF2B5EF4-FFF2-40B4-BE49-F238E27FC236}">
                <a16:creationId xmlns:a16="http://schemas.microsoft.com/office/drawing/2014/main" id="{0891D7B0-538E-47FF-AE54-39F03DADD529}"/>
              </a:ext>
            </a:extLst>
          </p:cNvPr>
          <p:cNvSpPr/>
          <p:nvPr/>
        </p:nvSpPr>
        <p:spPr>
          <a:xfrm rot="11032520">
            <a:off x="10054818" y="1245251"/>
            <a:ext cx="1811742"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071443" h="241195">
                <a:moveTo>
                  <a:pt x="14774" y="241195"/>
                </a:moveTo>
                <a:cubicBezTo>
                  <a:pt x="13492" y="187512"/>
                  <a:pt x="1282" y="53683"/>
                  <a:pt x="0" y="0"/>
                </a:cubicBezTo>
                <a:lnTo>
                  <a:pt x="1071443" y="15894"/>
                </a:lnTo>
                <a:lnTo>
                  <a:pt x="14774" y="241195"/>
                </a:lnTo>
                <a:close/>
              </a:path>
            </a:pathLst>
          </a:custGeom>
          <a:solidFill>
            <a:srgbClr val="2EA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Isosceles Triangle 6">
            <a:extLst>
              <a:ext uri="{FF2B5EF4-FFF2-40B4-BE49-F238E27FC236}">
                <a16:creationId xmlns:a16="http://schemas.microsoft.com/office/drawing/2014/main" id="{8C397314-87C8-4F4B-B3B9-58948ABB5526}"/>
              </a:ext>
            </a:extLst>
          </p:cNvPr>
          <p:cNvSpPr/>
          <p:nvPr/>
        </p:nvSpPr>
        <p:spPr>
          <a:xfrm>
            <a:off x="10021345" y="1153340"/>
            <a:ext cx="2198825"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300359" h="241195">
                <a:moveTo>
                  <a:pt x="14774" y="241195"/>
                </a:moveTo>
                <a:cubicBezTo>
                  <a:pt x="13492" y="187512"/>
                  <a:pt x="1282" y="53683"/>
                  <a:pt x="0" y="0"/>
                </a:cubicBezTo>
                <a:lnTo>
                  <a:pt x="1300359" y="161048"/>
                </a:lnTo>
                <a:lnTo>
                  <a:pt x="14774" y="241195"/>
                </a:lnTo>
                <a:close/>
              </a:path>
            </a:pathLst>
          </a:custGeom>
          <a:solidFill>
            <a:srgbClr val="007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5">
            <a:extLst>
              <a:ext uri="{FF2B5EF4-FFF2-40B4-BE49-F238E27FC236}">
                <a16:creationId xmlns:a16="http://schemas.microsoft.com/office/drawing/2014/main" id="{D248319C-F0A2-4F88-8178-AE2D178F1D2F}"/>
              </a:ext>
            </a:extLst>
          </p:cNvPr>
          <p:cNvSpPr/>
          <p:nvPr/>
        </p:nvSpPr>
        <p:spPr>
          <a:xfrm>
            <a:off x="8718584" y="19050"/>
            <a:ext cx="3501587" cy="1406610"/>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797" h="831853">
                <a:moveTo>
                  <a:pt x="0" y="123825"/>
                </a:moveTo>
                <a:lnTo>
                  <a:pt x="2061272" y="0"/>
                </a:lnTo>
                <a:lnTo>
                  <a:pt x="2070797" y="831853"/>
                </a:lnTo>
                <a:lnTo>
                  <a:pt x="0" y="660403"/>
                </a:lnTo>
                <a:lnTo>
                  <a:pt x="0" y="123825"/>
                </a:lnTo>
                <a:close/>
              </a:path>
            </a:pathLst>
          </a:custGeom>
          <a:gradFill flip="none" rotWithShape="1">
            <a:gsLst>
              <a:gs pos="0">
                <a:srgbClr val="2EA455"/>
              </a:gs>
              <a:gs pos="100000">
                <a:srgbClr val="00902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5">
            <a:extLst>
              <a:ext uri="{FF2B5EF4-FFF2-40B4-BE49-F238E27FC236}">
                <a16:creationId xmlns:a16="http://schemas.microsoft.com/office/drawing/2014/main" id="{87BC3331-F264-4B4E-801D-F0AAFEE2F0CD}"/>
              </a:ext>
            </a:extLst>
          </p:cNvPr>
          <p:cNvSpPr/>
          <p:nvPr/>
        </p:nvSpPr>
        <p:spPr>
          <a:xfrm>
            <a:off x="8718583" y="8435"/>
            <a:ext cx="3485481" cy="1116699"/>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 name="connsiteX0" fmla="*/ 0 w 2061272"/>
              <a:gd name="connsiteY0" fmla="*/ 123825 h 660403"/>
              <a:gd name="connsiteX1" fmla="*/ 2061272 w 2061272"/>
              <a:gd name="connsiteY1" fmla="*/ 0 h 660403"/>
              <a:gd name="connsiteX2" fmla="*/ 0 w 2061272"/>
              <a:gd name="connsiteY2" fmla="*/ 660403 h 660403"/>
              <a:gd name="connsiteX3" fmla="*/ 0 w 2061272"/>
              <a:gd name="connsiteY3" fmla="*/ 123825 h 660403"/>
            </a:gdLst>
            <a:ahLst/>
            <a:cxnLst>
              <a:cxn ang="0">
                <a:pos x="connsiteX0" y="connsiteY0"/>
              </a:cxn>
              <a:cxn ang="0">
                <a:pos x="connsiteX1" y="connsiteY1"/>
              </a:cxn>
              <a:cxn ang="0">
                <a:pos x="connsiteX2" y="connsiteY2"/>
              </a:cxn>
              <a:cxn ang="0">
                <a:pos x="connsiteX3" y="connsiteY3"/>
              </a:cxn>
            </a:cxnLst>
            <a:rect l="l" t="t" r="r" b="b"/>
            <a:pathLst>
              <a:path w="2061272" h="660403">
                <a:moveTo>
                  <a:pt x="0" y="123825"/>
                </a:moveTo>
                <a:lnTo>
                  <a:pt x="2061272" y="0"/>
                </a:lnTo>
                <a:lnTo>
                  <a:pt x="0" y="660403"/>
                </a:lnTo>
                <a:lnTo>
                  <a:pt x="0" y="123825"/>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Oval 29">
            <a:extLst>
              <a:ext uri="{FF2B5EF4-FFF2-40B4-BE49-F238E27FC236}">
                <a16:creationId xmlns:a16="http://schemas.microsoft.com/office/drawing/2014/main" id="{AD5AEC88-48C5-428E-8184-7CD2F28752A4}"/>
              </a:ext>
            </a:extLst>
          </p:cNvPr>
          <p:cNvSpPr/>
          <p:nvPr/>
        </p:nvSpPr>
        <p:spPr>
          <a:xfrm>
            <a:off x="5727630" y="6249873"/>
            <a:ext cx="447881" cy="447881"/>
          </a:xfrm>
          <a:prstGeom prst="ellipse">
            <a:avLst/>
          </a:prstGeom>
          <a:noFill/>
          <a:ln w="120650">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Slide Number Placeholder 2">
            <a:extLst>
              <a:ext uri="{FF2B5EF4-FFF2-40B4-BE49-F238E27FC236}">
                <a16:creationId xmlns:a16="http://schemas.microsoft.com/office/drawing/2014/main" id="{032AAA69-9D2E-4DAD-B4B2-B9C5CA32AD4F}"/>
              </a:ext>
            </a:extLst>
          </p:cNvPr>
          <p:cNvSpPr>
            <a:spLocks noGrp="1"/>
          </p:cNvSpPr>
          <p:nvPr>
            <p:ph type="sldNum" sz="quarter" idx="12"/>
          </p:nvPr>
        </p:nvSpPr>
        <p:spPr>
          <a:xfrm>
            <a:off x="5845239" y="6304536"/>
            <a:ext cx="288861" cy="338554"/>
          </a:xfrm>
        </p:spPr>
        <p:txBody>
          <a:bodyPr wrap="none">
            <a:spAutoFit/>
          </a:bodyPr>
          <a:lstStyle/>
          <a:p>
            <a:fld id="{55566DE6-6023-4F1B-83B8-5B1409609C05}" type="slidenum">
              <a:rPr lang="fr-FR" sz="1600" i="1" smtClean="0">
                <a:solidFill>
                  <a:srgbClr val="1B3A75"/>
                </a:solidFill>
              </a:rPr>
              <a:t>11</a:t>
            </a:fld>
            <a:endParaRPr lang="fr-FR" sz="1600" i="1" dirty="0">
              <a:solidFill>
                <a:srgbClr val="1B3A75"/>
              </a:solidFill>
            </a:endParaRPr>
          </a:p>
        </p:txBody>
      </p:sp>
      <p:sp>
        <p:nvSpPr>
          <p:cNvPr id="16" name="Oval 15">
            <a:extLst>
              <a:ext uri="{FF2B5EF4-FFF2-40B4-BE49-F238E27FC236}">
                <a16:creationId xmlns:a16="http://schemas.microsoft.com/office/drawing/2014/main" id="{1E63E0EF-4F07-45E5-A580-6B0361679DCE}"/>
              </a:ext>
            </a:extLst>
          </p:cNvPr>
          <p:cNvSpPr/>
          <p:nvPr/>
        </p:nvSpPr>
        <p:spPr>
          <a:xfrm>
            <a:off x="11406750" y="456689"/>
            <a:ext cx="569430" cy="569430"/>
          </a:xfrm>
          <a:prstGeom prst="ellipse">
            <a:avLst/>
          </a:prstGeom>
          <a:solidFill>
            <a:srgbClr val="00902F"/>
          </a:solidFill>
          <a:ln w="28575">
            <a:solidFill>
              <a:schemeClr val="bg1">
                <a:alpha val="56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F061AB9D-F56B-4EDB-9816-DF1238E9AD21}"/>
              </a:ext>
            </a:extLst>
          </p:cNvPr>
          <p:cNvSpPr/>
          <p:nvPr/>
        </p:nvSpPr>
        <p:spPr>
          <a:xfrm>
            <a:off x="11406528" y="407492"/>
            <a:ext cx="59016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3600"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3</a:t>
            </a:r>
            <a:endParaRPr lang="fr-FR" sz="900"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2262022B-43BC-47BC-BE87-46881B19C6D2}"/>
              </a:ext>
            </a:extLst>
          </p:cNvPr>
          <p:cNvSpPr/>
          <p:nvPr/>
        </p:nvSpPr>
        <p:spPr>
          <a:xfrm flipH="1">
            <a:off x="8581493" y="444516"/>
            <a:ext cx="2712834"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3600"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sz="3600"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28" name="Rectangle 27">
            <a:extLst>
              <a:ext uri="{FF2B5EF4-FFF2-40B4-BE49-F238E27FC236}">
                <a16:creationId xmlns:a16="http://schemas.microsoft.com/office/drawing/2014/main" id="{AEC7D264-18D1-499C-A764-A999B87BB8AC}"/>
              </a:ext>
            </a:extLst>
          </p:cNvPr>
          <p:cNvSpPr/>
          <p:nvPr/>
        </p:nvSpPr>
        <p:spPr>
          <a:xfrm>
            <a:off x="533484" y="1544116"/>
            <a:ext cx="3540354"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a:t>
            </a:r>
            <a:endParaRPr lang="fr-FR" dirty="0">
              <a:solidFill>
                <a:schemeClr val="tx1"/>
              </a:solidFill>
              <a:latin typeface="Cairo" panose="00000500000000000000" pitchFamily="2" charset="-78"/>
              <a:ea typeface="Open Sans" panose="020B0606030504020204" pitchFamily="34" charset="0"/>
              <a:cs typeface="Cairo" panose="00000500000000000000" pitchFamily="2" charset="-78"/>
            </a:endParaRPr>
          </a:p>
        </p:txBody>
      </p:sp>
      <p:sp>
        <p:nvSpPr>
          <p:cNvPr id="29" name="Rectangle 28">
            <a:extLst>
              <a:ext uri="{FF2B5EF4-FFF2-40B4-BE49-F238E27FC236}">
                <a16:creationId xmlns:a16="http://schemas.microsoft.com/office/drawing/2014/main" id="{948FB77F-043C-4074-9754-3C1453D06971}"/>
              </a:ext>
            </a:extLst>
          </p:cNvPr>
          <p:cNvSpPr/>
          <p:nvPr/>
        </p:nvSpPr>
        <p:spPr>
          <a:xfrm>
            <a:off x="4219492" y="1544116"/>
            <a:ext cx="3540354"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a:t>
            </a:r>
            <a:endParaRPr lang="fr-FR" dirty="0">
              <a:solidFill>
                <a:schemeClr val="tx1"/>
              </a:solidFill>
              <a:latin typeface="Cairo" panose="00000500000000000000" pitchFamily="2" charset="-78"/>
              <a:ea typeface="Open Sans" panose="020B0606030504020204" pitchFamily="34" charset="0"/>
              <a:cs typeface="Cairo" panose="00000500000000000000" pitchFamily="2" charset="-78"/>
            </a:endParaRPr>
          </a:p>
        </p:txBody>
      </p:sp>
      <p:sp>
        <p:nvSpPr>
          <p:cNvPr id="32" name="Rectangle 31">
            <a:extLst>
              <a:ext uri="{FF2B5EF4-FFF2-40B4-BE49-F238E27FC236}">
                <a16:creationId xmlns:a16="http://schemas.microsoft.com/office/drawing/2014/main" id="{73D20236-E921-4CA7-A524-FFC39E171644}"/>
              </a:ext>
            </a:extLst>
          </p:cNvPr>
          <p:cNvSpPr/>
          <p:nvPr/>
        </p:nvSpPr>
        <p:spPr>
          <a:xfrm>
            <a:off x="7905500" y="1544116"/>
            <a:ext cx="3540354"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a:t>
            </a:r>
            <a:endParaRPr lang="fr-FR" dirty="0">
              <a:solidFill>
                <a:schemeClr val="tx1"/>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1977864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6">
            <a:extLst>
              <a:ext uri="{FF2B5EF4-FFF2-40B4-BE49-F238E27FC236}">
                <a16:creationId xmlns:a16="http://schemas.microsoft.com/office/drawing/2014/main" id="{81CAF6A2-D884-4461-8A1C-0E4E2F63B0D0}"/>
              </a:ext>
            </a:extLst>
          </p:cNvPr>
          <p:cNvSpPr/>
          <p:nvPr/>
        </p:nvSpPr>
        <p:spPr>
          <a:xfrm rot="11032520">
            <a:off x="11469039" y="1560262"/>
            <a:ext cx="360141" cy="65888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 name="connsiteX0" fmla="*/ 9 w 1202746"/>
              <a:gd name="connsiteY0" fmla="*/ 294907 h 294907"/>
              <a:gd name="connsiteX1" fmla="*/ 131303 w 1202746"/>
              <a:gd name="connsiteY1" fmla="*/ 0 h 294907"/>
              <a:gd name="connsiteX2" fmla="*/ 1202746 w 1202746"/>
              <a:gd name="connsiteY2" fmla="*/ 15894 h 294907"/>
              <a:gd name="connsiteX3" fmla="*/ 9 w 1202746"/>
              <a:gd name="connsiteY3" fmla="*/ 294907 h 294907"/>
              <a:gd name="connsiteX0" fmla="*/ 9 w 212983"/>
              <a:gd name="connsiteY0" fmla="*/ 294907 h 389657"/>
              <a:gd name="connsiteX1" fmla="*/ 131303 w 212983"/>
              <a:gd name="connsiteY1" fmla="*/ 0 h 389657"/>
              <a:gd name="connsiteX2" fmla="*/ 212983 w 212983"/>
              <a:gd name="connsiteY2" fmla="*/ 389657 h 389657"/>
              <a:gd name="connsiteX3" fmla="*/ 9 w 212983"/>
              <a:gd name="connsiteY3" fmla="*/ 294907 h 389657"/>
            </a:gdLst>
            <a:ahLst/>
            <a:cxnLst>
              <a:cxn ang="0">
                <a:pos x="connsiteX0" y="connsiteY0"/>
              </a:cxn>
              <a:cxn ang="0">
                <a:pos x="connsiteX1" y="connsiteY1"/>
              </a:cxn>
              <a:cxn ang="0">
                <a:pos x="connsiteX2" y="connsiteY2"/>
              </a:cxn>
              <a:cxn ang="0">
                <a:pos x="connsiteX3" y="connsiteY3"/>
              </a:cxn>
            </a:cxnLst>
            <a:rect l="l" t="t" r="r" b="b"/>
            <a:pathLst>
              <a:path w="212983" h="389657">
                <a:moveTo>
                  <a:pt x="9" y="294907"/>
                </a:moveTo>
                <a:cubicBezTo>
                  <a:pt x="-1273" y="241224"/>
                  <a:pt x="132585" y="53683"/>
                  <a:pt x="131303" y="0"/>
                </a:cubicBezTo>
                <a:lnTo>
                  <a:pt x="212983" y="389657"/>
                </a:lnTo>
                <a:lnTo>
                  <a:pt x="9" y="294907"/>
                </a:lnTo>
                <a:close/>
              </a:path>
            </a:pathLst>
          </a:custGeom>
          <a:solidFill>
            <a:srgbClr val="4A1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Isosceles Triangle 6">
            <a:extLst>
              <a:ext uri="{FF2B5EF4-FFF2-40B4-BE49-F238E27FC236}">
                <a16:creationId xmlns:a16="http://schemas.microsoft.com/office/drawing/2014/main" id="{66D8076D-0FD7-4413-8DF6-3B36E8A429A0}"/>
              </a:ext>
            </a:extLst>
          </p:cNvPr>
          <p:cNvSpPr/>
          <p:nvPr/>
        </p:nvSpPr>
        <p:spPr>
          <a:xfrm rot="11032520">
            <a:off x="10045697" y="1280597"/>
            <a:ext cx="1811742"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071443" h="241195">
                <a:moveTo>
                  <a:pt x="14774" y="241195"/>
                </a:moveTo>
                <a:cubicBezTo>
                  <a:pt x="13492" y="187512"/>
                  <a:pt x="1282" y="53683"/>
                  <a:pt x="0" y="0"/>
                </a:cubicBezTo>
                <a:lnTo>
                  <a:pt x="1071443" y="15894"/>
                </a:lnTo>
                <a:lnTo>
                  <a:pt x="14774" y="241195"/>
                </a:lnTo>
                <a:close/>
              </a:path>
            </a:pathLst>
          </a:custGeom>
          <a:solidFill>
            <a:srgbClr val="9D5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Isosceles Triangle 6">
            <a:extLst>
              <a:ext uri="{FF2B5EF4-FFF2-40B4-BE49-F238E27FC236}">
                <a16:creationId xmlns:a16="http://schemas.microsoft.com/office/drawing/2014/main" id="{AEF51A6D-0673-4C51-9C59-6D098CE2AFFC}"/>
              </a:ext>
            </a:extLst>
          </p:cNvPr>
          <p:cNvSpPr/>
          <p:nvPr/>
        </p:nvSpPr>
        <p:spPr>
          <a:xfrm>
            <a:off x="10012224" y="1188686"/>
            <a:ext cx="2198825"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300359" h="241195">
                <a:moveTo>
                  <a:pt x="14774" y="241195"/>
                </a:moveTo>
                <a:cubicBezTo>
                  <a:pt x="13492" y="187512"/>
                  <a:pt x="1282" y="53683"/>
                  <a:pt x="0" y="0"/>
                </a:cubicBezTo>
                <a:lnTo>
                  <a:pt x="1300359" y="161048"/>
                </a:lnTo>
                <a:lnTo>
                  <a:pt x="14774" y="241195"/>
                </a:lnTo>
                <a:close/>
              </a:path>
            </a:pathLst>
          </a:custGeom>
          <a:solidFill>
            <a:srgbClr val="702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5">
            <a:extLst>
              <a:ext uri="{FF2B5EF4-FFF2-40B4-BE49-F238E27FC236}">
                <a16:creationId xmlns:a16="http://schemas.microsoft.com/office/drawing/2014/main" id="{8C1198C4-5CAD-408A-9641-A765248726B8}"/>
              </a:ext>
            </a:extLst>
          </p:cNvPr>
          <p:cNvSpPr/>
          <p:nvPr/>
        </p:nvSpPr>
        <p:spPr>
          <a:xfrm>
            <a:off x="8709463" y="54396"/>
            <a:ext cx="3501587" cy="1406610"/>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797" h="831853">
                <a:moveTo>
                  <a:pt x="0" y="123825"/>
                </a:moveTo>
                <a:lnTo>
                  <a:pt x="2061272" y="0"/>
                </a:lnTo>
                <a:lnTo>
                  <a:pt x="2070797" y="831853"/>
                </a:lnTo>
                <a:lnTo>
                  <a:pt x="0" y="660403"/>
                </a:lnTo>
                <a:lnTo>
                  <a:pt x="0" y="123825"/>
                </a:lnTo>
                <a:close/>
              </a:path>
            </a:pathLst>
          </a:custGeom>
          <a:gradFill flip="none" rotWithShape="1">
            <a:gsLst>
              <a:gs pos="0">
                <a:srgbClr val="9D5099"/>
              </a:gs>
              <a:gs pos="100000">
                <a:srgbClr val="86298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5">
            <a:extLst>
              <a:ext uri="{FF2B5EF4-FFF2-40B4-BE49-F238E27FC236}">
                <a16:creationId xmlns:a16="http://schemas.microsoft.com/office/drawing/2014/main" id="{759FB22F-5B49-4F63-B60A-593B2A74FD18}"/>
              </a:ext>
            </a:extLst>
          </p:cNvPr>
          <p:cNvSpPr/>
          <p:nvPr/>
        </p:nvSpPr>
        <p:spPr>
          <a:xfrm>
            <a:off x="8709462" y="43781"/>
            <a:ext cx="3485481" cy="1116699"/>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 name="connsiteX0" fmla="*/ 0 w 2061272"/>
              <a:gd name="connsiteY0" fmla="*/ 123825 h 660403"/>
              <a:gd name="connsiteX1" fmla="*/ 2061272 w 2061272"/>
              <a:gd name="connsiteY1" fmla="*/ 0 h 660403"/>
              <a:gd name="connsiteX2" fmla="*/ 0 w 2061272"/>
              <a:gd name="connsiteY2" fmla="*/ 660403 h 660403"/>
              <a:gd name="connsiteX3" fmla="*/ 0 w 2061272"/>
              <a:gd name="connsiteY3" fmla="*/ 123825 h 660403"/>
            </a:gdLst>
            <a:ahLst/>
            <a:cxnLst>
              <a:cxn ang="0">
                <a:pos x="connsiteX0" y="connsiteY0"/>
              </a:cxn>
              <a:cxn ang="0">
                <a:pos x="connsiteX1" y="connsiteY1"/>
              </a:cxn>
              <a:cxn ang="0">
                <a:pos x="connsiteX2" y="connsiteY2"/>
              </a:cxn>
              <a:cxn ang="0">
                <a:pos x="connsiteX3" y="connsiteY3"/>
              </a:cxn>
            </a:cxnLst>
            <a:rect l="l" t="t" r="r" b="b"/>
            <a:pathLst>
              <a:path w="2061272" h="660403">
                <a:moveTo>
                  <a:pt x="0" y="123825"/>
                </a:moveTo>
                <a:lnTo>
                  <a:pt x="2061272" y="0"/>
                </a:lnTo>
                <a:lnTo>
                  <a:pt x="0" y="660403"/>
                </a:lnTo>
                <a:lnTo>
                  <a:pt x="0" y="123825"/>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AF8E3EE8-0C6F-452F-A748-684AB8A79146}"/>
              </a:ext>
            </a:extLst>
          </p:cNvPr>
          <p:cNvSpPr/>
          <p:nvPr/>
        </p:nvSpPr>
        <p:spPr>
          <a:xfrm>
            <a:off x="685800" y="2034897"/>
            <a:ext cx="10758442" cy="1969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dirty="0">
                <a:solidFill>
                  <a:schemeClr val="tx1"/>
                </a:solidFill>
                <a:latin typeface="Cairo" panose="00000500000000000000" pitchFamily="2" charset="-78"/>
                <a:ea typeface="Open Sans" panose="020B0606030504020204" pitchFamily="34" charset="0"/>
                <a:cs typeface="Cairo" panose="00000500000000000000" pitchFamily="2" charset="-78"/>
              </a:rPr>
              <a:t> </a:t>
            </a:r>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dirty="0">
              <a:solidFill>
                <a:schemeClr val="tx1"/>
              </a:solidFill>
              <a:latin typeface="Cairo" panose="00000500000000000000" pitchFamily="2" charset="-78"/>
              <a:ea typeface="Open Sans" panose="020B0606030504020204" pitchFamily="34" charset="0"/>
              <a:cs typeface="Cairo" panose="00000500000000000000" pitchFamily="2" charset="-78"/>
            </a:endParaRPr>
          </a:p>
          <a:p>
            <a:pPr algn="just" rtl="1"/>
            <a:endParaRPr lang="fr-FR" sz="1200" dirty="0">
              <a:solidFill>
                <a:schemeClr val="tx1"/>
              </a:solidFill>
              <a:latin typeface="Cairo" panose="00000500000000000000" pitchFamily="2" charset="-78"/>
              <a:ea typeface="Open Sans" panose="020B0606030504020204" pitchFamily="34" charset="0"/>
              <a:cs typeface="Cairo" panose="00000500000000000000" pitchFamily="2" charset="-78"/>
            </a:endParaRPr>
          </a:p>
        </p:txBody>
      </p:sp>
      <p:sp>
        <p:nvSpPr>
          <p:cNvPr id="30" name="Oval 29">
            <a:extLst>
              <a:ext uri="{FF2B5EF4-FFF2-40B4-BE49-F238E27FC236}">
                <a16:creationId xmlns:a16="http://schemas.microsoft.com/office/drawing/2014/main" id="{AD5AEC88-48C5-428E-8184-7CD2F28752A4}"/>
              </a:ext>
            </a:extLst>
          </p:cNvPr>
          <p:cNvSpPr/>
          <p:nvPr/>
        </p:nvSpPr>
        <p:spPr>
          <a:xfrm>
            <a:off x="5727630" y="6249873"/>
            <a:ext cx="447881" cy="447881"/>
          </a:xfrm>
          <a:prstGeom prst="ellipse">
            <a:avLst/>
          </a:prstGeom>
          <a:noFill/>
          <a:ln w="120650">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Slide Number Placeholder 2">
            <a:extLst>
              <a:ext uri="{FF2B5EF4-FFF2-40B4-BE49-F238E27FC236}">
                <a16:creationId xmlns:a16="http://schemas.microsoft.com/office/drawing/2014/main" id="{032AAA69-9D2E-4DAD-B4B2-B9C5CA32AD4F}"/>
              </a:ext>
            </a:extLst>
          </p:cNvPr>
          <p:cNvSpPr>
            <a:spLocks noGrp="1"/>
          </p:cNvSpPr>
          <p:nvPr>
            <p:ph type="sldNum" sz="quarter" idx="12"/>
          </p:nvPr>
        </p:nvSpPr>
        <p:spPr>
          <a:xfrm>
            <a:off x="5845239" y="6304536"/>
            <a:ext cx="288861" cy="338554"/>
          </a:xfrm>
        </p:spPr>
        <p:txBody>
          <a:bodyPr wrap="none">
            <a:spAutoFit/>
          </a:bodyPr>
          <a:lstStyle/>
          <a:p>
            <a:fld id="{55566DE6-6023-4F1B-83B8-5B1409609C05}" type="slidenum">
              <a:rPr lang="fr-FR" sz="1600" i="1" smtClean="0">
                <a:solidFill>
                  <a:srgbClr val="1B3A75"/>
                </a:solidFill>
              </a:rPr>
              <a:t>12</a:t>
            </a:fld>
            <a:endParaRPr lang="fr-FR" sz="1600" i="1" dirty="0">
              <a:solidFill>
                <a:srgbClr val="1B3A75"/>
              </a:solidFill>
            </a:endParaRPr>
          </a:p>
        </p:txBody>
      </p:sp>
      <p:sp>
        <p:nvSpPr>
          <p:cNvPr id="16" name="Oval 15">
            <a:extLst>
              <a:ext uri="{FF2B5EF4-FFF2-40B4-BE49-F238E27FC236}">
                <a16:creationId xmlns:a16="http://schemas.microsoft.com/office/drawing/2014/main" id="{1E63E0EF-4F07-45E5-A580-6B0361679DCE}"/>
              </a:ext>
            </a:extLst>
          </p:cNvPr>
          <p:cNvSpPr/>
          <p:nvPr/>
        </p:nvSpPr>
        <p:spPr>
          <a:xfrm>
            <a:off x="11406750" y="380489"/>
            <a:ext cx="569430" cy="569430"/>
          </a:xfrm>
          <a:prstGeom prst="ellipse">
            <a:avLst/>
          </a:prstGeom>
          <a:solidFill>
            <a:srgbClr val="9D5099"/>
          </a:solidFill>
          <a:ln w="28575">
            <a:solidFill>
              <a:schemeClr val="bg1">
                <a:alpha val="56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F061AB9D-F56B-4EDB-9816-DF1238E9AD21}"/>
              </a:ext>
            </a:extLst>
          </p:cNvPr>
          <p:cNvSpPr/>
          <p:nvPr/>
        </p:nvSpPr>
        <p:spPr>
          <a:xfrm>
            <a:off x="11387478" y="331292"/>
            <a:ext cx="59016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ar-DZ" sz="3600"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4</a:t>
            </a:r>
            <a:endParaRPr lang="fr-FR" sz="900"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2262022B-43BC-47BC-BE87-46881B19C6D2}"/>
              </a:ext>
            </a:extLst>
          </p:cNvPr>
          <p:cNvSpPr/>
          <p:nvPr/>
        </p:nvSpPr>
        <p:spPr>
          <a:xfrm flipH="1">
            <a:off x="8527172" y="414606"/>
            <a:ext cx="2712834"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3600"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sz="3600"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21" name="Rectangle 20">
            <a:extLst>
              <a:ext uri="{FF2B5EF4-FFF2-40B4-BE49-F238E27FC236}">
                <a16:creationId xmlns:a16="http://schemas.microsoft.com/office/drawing/2014/main" id="{13E2056A-D502-45C9-BE44-EBA67FD1BAF1}"/>
              </a:ext>
            </a:extLst>
          </p:cNvPr>
          <p:cNvSpPr/>
          <p:nvPr/>
        </p:nvSpPr>
        <p:spPr>
          <a:xfrm>
            <a:off x="747758" y="4047266"/>
            <a:ext cx="10758442" cy="1969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dirty="0">
                <a:solidFill>
                  <a:schemeClr val="tx1"/>
                </a:solidFill>
                <a:latin typeface="Cairo" panose="00000500000000000000" pitchFamily="2" charset="-78"/>
                <a:ea typeface="Open Sans" panose="020B0606030504020204" pitchFamily="34" charset="0"/>
                <a:cs typeface="Cairo" panose="00000500000000000000" pitchFamily="2" charset="-78"/>
              </a:rPr>
              <a:t> </a:t>
            </a:r>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dirty="0">
              <a:solidFill>
                <a:schemeClr val="tx1"/>
              </a:solidFill>
              <a:latin typeface="Cairo" panose="00000500000000000000" pitchFamily="2" charset="-78"/>
              <a:ea typeface="Open Sans" panose="020B0606030504020204" pitchFamily="34" charset="0"/>
              <a:cs typeface="Cairo" panose="00000500000000000000" pitchFamily="2" charset="-78"/>
            </a:endParaRPr>
          </a:p>
          <a:p>
            <a:pPr algn="just" rtl="1"/>
            <a:endParaRPr lang="fr-FR" sz="1200" dirty="0">
              <a:solidFill>
                <a:schemeClr val="tx1"/>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229568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750"/>
                                        <p:tgtEl>
                                          <p:spTgt spid="26"/>
                                        </p:tgtEl>
                                      </p:cBhvr>
                                    </p:animEffect>
                                  </p:childTnLst>
                                </p:cTn>
                              </p:par>
                            </p:childTnLst>
                          </p:cTn>
                        </p:par>
                        <p:par>
                          <p:cTn id="11" fill="hold">
                            <p:stCondLst>
                              <p:cond delay="750"/>
                            </p:stCondLst>
                            <p:childTnLst>
                              <p:par>
                                <p:cTn id="12" presetID="22" presetClass="entr" presetSubtype="2"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right)">
                                      <p:cBhvr>
                                        <p:cTn id="14" dur="750"/>
                                        <p:tgtEl>
                                          <p:spTgt spid="2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750"/>
                                        <p:tgtEl>
                                          <p:spTgt spid="24"/>
                                        </p:tgtEl>
                                      </p:cBhvr>
                                    </p:animEffect>
                                  </p:childTnLst>
                                </p:cTn>
                              </p:par>
                            </p:childTnLst>
                          </p:cTn>
                        </p:par>
                        <p:par>
                          <p:cTn id="19" fill="hold">
                            <p:stCondLst>
                              <p:cond delay="225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750"/>
                                        <p:tgtEl>
                                          <p:spTgt spid="14"/>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25" grpId="0" animBg="1"/>
      <p:bldP spid="26" grpId="0" animBg="1"/>
      <p:bldP spid="27" grpId="0" animBg="1"/>
      <p:bldP spid="13" grpId="0"/>
      <p:bldP spid="16" grpId="0" animBg="1"/>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0BF1B70-F02B-4DE9-850D-6AABF1ADDE87}"/>
              </a:ext>
            </a:extLst>
          </p:cNvPr>
          <p:cNvGrpSpPr/>
          <p:nvPr/>
        </p:nvGrpSpPr>
        <p:grpSpPr>
          <a:xfrm>
            <a:off x="1228198" y="1628750"/>
            <a:ext cx="9735603" cy="3921469"/>
            <a:chOff x="1228198" y="1628750"/>
            <a:chExt cx="9735603" cy="3921469"/>
          </a:xfrm>
        </p:grpSpPr>
        <p:sp>
          <p:nvSpPr>
            <p:cNvPr id="17" name="Rectangle 5">
              <a:extLst>
                <a:ext uri="{FF2B5EF4-FFF2-40B4-BE49-F238E27FC236}">
                  <a16:creationId xmlns:a16="http://schemas.microsoft.com/office/drawing/2014/main" id="{53AE505E-5460-4C67-A382-CA82D1847DAF}"/>
                </a:ext>
              </a:extLst>
            </p:cNvPr>
            <p:cNvSpPr/>
            <p:nvPr/>
          </p:nvSpPr>
          <p:spPr>
            <a:xfrm>
              <a:off x="1228198" y="1639365"/>
              <a:ext cx="9735603" cy="3910854"/>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797" h="831853">
                  <a:moveTo>
                    <a:pt x="0" y="123825"/>
                  </a:moveTo>
                  <a:lnTo>
                    <a:pt x="2061272" y="0"/>
                  </a:lnTo>
                  <a:lnTo>
                    <a:pt x="2070797" y="831853"/>
                  </a:lnTo>
                  <a:lnTo>
                    <a:pt x="0" y="660403"/>
                  </a:lnTo>
                  <a:lnTo>
                    <a:pt x="0" y="123825"/>
                  </a:lnTo>
                  <a:close/>
                </a:path>
              </a:pathLst>
            </a:custGeom>
            <a:gradFill flip="none" rotWithShape="1">
              <a:gsLst>
                <a:gs pos="0">
                  <a:srgbClr val="2EA455"/>
                </a:gs>
                <a:gs pos="100000">
                  <a:srgbClr val="00902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5">
              <a:extLst>
                <a:ext uri="{FF2B5EF4-FFF2-40B4-BE49-F238E27FC236}">
                  <a16:creationId xmlns:a16="http://schemas.microsoft.com/office/drawing/2014/main" id="{19775B73-91ED-446B-9179-2E6AB54394F1}"/>
                </a:ext>
              </a:extLst>
            </p:cNvPr>
            <p:cNvSpPr/>
            <p:nvPr/>
          </p:nvSpPr>
          <p:spPr>
            <a:xfrm>
              <a:off x="1236993" y="1628750"/>
              <a:ext cx="9690823" cy="3104803"/>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 name="connsiteX0" fmla="*/ 0 w 2061272"/>
                <a:gd name="connsiteY0" fmla="*/ 123825 h 660403"/>
                <a:gd name="connsiteX1" fmla="*/ 2061272 w 2061272"/>
                <a:gd name="connsiteY1" fmla="*/ 0 h 660403"/>
                <a:gd name="connsiteX2" fmla="*/ 0 w 2061272"/>
                <a:gd name="connsiteY2" fmla="*/ 660403 h 660403"/>
                <a:gd name="connsiteX3" fmla="*/ 0 w 2061272"/>
                <a:gd name="connsiteY3" fmla="*/ 123825 h 660403"/>
              </a:gdLst>
              <a:ahLst/>
              <a:cxnLst>
                <a:cxn ang="0">
                  <a:pos x="connsiteX0" y="connsiteY0"/>
                </a:cxn>
                <a:cxn ang="0">
                  <a:pos x="connsiteX1" y="connsiteY1"/>
                </a:cxn>
                <a:cxn ang="0">
                  <a:pos x="connsiteX2" y="connsiteY2"/>
                </a:cxn>
                <a:cxn ang="0">
                  <a:pos x="connsiteX3" y="connsiteY3"/>
                </a:cxn>
              </a:cxnLst>
              <a:rect l="l" t="t" r="r" b="b"/>
              <a:pathLst>
                <a:path w="2061272" h="660403">
                  <a:moveTo>
                    <a:pt x="0" y="123825"/>
                  </a:moveTo>
                  <a:lnTo>
                    <a:pt x="2061272" y="0"/>
                  </a:lnTo>
                  <a:lnTo>
                    <a:pt x="0" y="660403"/>
                  </a:lnTo>
                  <a:lnTo>
                    <a:pt x="0" y="123825"/>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Rectangle 12">
            <a:extLst>
              <a:ext uri="{FF2B5EF4-FFF2-40B4-BE49-F238E27FC236}">
                <a16:creationId xmlns:a16="http://schemas.microsoft.com/office/drawing/2014/main" id="{AF8E3EE8-0C6F-452F-A748-684AB8A79146}"/>
              </a:ext>
            </a:extLst>
          </p:cNvPr>
          <p:cNvSpPr/>
          <p:nvPr/>
        </p:nvSpPr>
        <p:spPr>
          <a:xfrm>
            <a:off x="1531787" y="2643034"/>
            <a:ext cx="9101234" cy="224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dirty="0">
                <a:solidFill>
                  <a:schemeClr val="bg1"/>
                </a:solidFill>
                <a:latin typeface="Cairo" panose="00000500000000000000" pitchFamily="2" charset="-78"/>
                <a:ea typeface="Open Sans" panose="020B0606030504020204" pitchFamily="34" charset="0"/>
                <a:cs typeface="Cairo" panose="00000500000000000000" pitchFamily="2" charset="-78"/>
              </a:rPr>
              <a:t> </a:t>
            </a:r>
            <a:r>
              <a:rPr lang="ar-DZ" dirty="0">
                <a:solidFill>
                  <a:schemeClr val="bg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dirty="0">
              <a:solidFill>
                <a:schemeClr val="bg1"/>
              </a:solidFill>
              <a:latin typeface="Cairo" panose="00000500000000000000" pitchFamily="2" charset="-78"/>
              <a:ea typeface="Open Sans" panose="020B0606030504020204" pitchFamily="34" charset="0"/>
              <a:cs typeface="Cairo" panose="00000500000000000000" pitchFamily="2" charset="-78"/>
            </a:endParaRPr>
          </a:p>
          <a:p>
            <a:pPr algn="just" rtl="1"/>
            <a:endParaRPr lang="fr-FR" sz="1200"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15" name="Rectangle 14">
            <a:extLst>
              <a:ext uri="{FF2B5EF4-FFF2-40B4-BE49-F238E27FC236}">
                <a16:creationId xmlns:a16="http://schemas.microsoft.com/office/drawing/2014/main" id="{2EA50E00-7C06-4A07-814C-7C43C1E225E3}"/>
              </a:ext>
            </a:extLst>
          </p:cNvPr>
          <p:cNvSpPr/>
          <p:nvPr/>
        </p:nvSpPr>
        <p:spPr>
          <a:xfrm>
            <a:off x="6488130" y="1934126"/>
            <a:ext cx="4219425"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DZ" sz="4800" b="1" dirty="0">
                <a:solidFill>
                  <a:schemeClr val="bg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رسالـة ترحيبيـة</a:t>
            </a:r>
            <a:endParaRPr lang="fr-FR" sz="4800" b="1" dirty="0">
              <a:solidFill>
                <a:schemeClr val="bg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endParaRPr>
          </a:p>
        </p:txBody>
      </p:sp>
      <p:sp>
        <p:nvSpPr>
          <p:cNvPr id="30" name="Oval 29">
            <a:extLst>
              <a:ext uri="{FF2B5EF4-FFF2-40B4-BE49-F238E27FC236}">
                <a16:creationId xmlns:a16="http://schemas.microsoft.com/office/drawing/2014/main" id="{AD5AEC88-48C5-428E-8184-7CD2F28752A4}"/>
              </a:ext>
            </a:extLst>
          </p:cNvPr>
          <p:cNvSpPr/>
          <p:nvPr/>
        </p:nvSpPr>
        <p:spPr>
          <a:xfrm>
            <a:off x="5727630" y="6249873"/>
            <a:ext cx="447881" cy="447881"/>
          </a:xfrm>
          <a:prstGeom prst="ellipse">
            <a:avLst/>
          </a:prstGeom>
          <a:noFill/>
          <a:ln w="120650">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Slide Number Placeholder 2">
            <a:extLst>
              <a:ext uri="{FF2B5EF4-FFF2-40B4-BE49-F238E27FC236}">
                <a16:creationId xmlns:a16="http://schemas.microsoft.com/office/drawing/2014/main" id="{032AAA69-9D2E-4DAD-B4B2-B9C5CA32AD4F}"/>
              </a:ext>
            </a:extLst>
          </p:cNvPr>
          <p:cNvSpPr>
            <a:spLocks noGrp="1"/>
          </p:cNvSpPr>
          <p:nvPr>
            <p:ph type="sldNum" sz="quarter" idx="12"/>
          </p:nvPr>
        </p:nvSpPr>
        <p:spPr>
          <a:xfrm>
            <a:off x="5807139" y="6304536"/>
            <a:ext cx="288861" cy="338554"/>
          </a:xfrm>
        </p:spPr>
        <p:txBody>
          <a:bodyPr wrap="none">
            <a:spAutoFit/>
          </a:bodyPr>
          <a:lstStyle/>
          <a:p>
            <a:fld id="{55566DE6-6023-4F1B-83B8-5B1409609C05}" type="slidenum">
              <a:rPr lang="fr-FR" sz="1600" i="1" smtClean="0">
                <a:solidFill>
                  <a:srgbClr val="1B3A75"/>
                </a:solidFill>
              </a:rPr>
              <a:t>2</a:t>
            </a:fld>
            <a:endParaRPr lang="fr-FR" sz="1600" i="1" dirty="0">
              <a:solidFill>
                <a:srgbClr val="1B3A75"/>
              </a:solidFill>
            </a:endParaRPr>
          </a:p>
        </p:txBody>
      </p:sp>
    </p:spTree>
    <p:extLst>
      <p:ext uri="{BB962C8B-B14F-4D97-AF65-F5344CB8AC3E}">
        <p14:creationId xmlns:p14="http://schemas.microsoft.com/office/powerpoint/2010/main" val="21094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8E3EE8-0C6F-452F-A748-684AB8A79146}"/>
              </a:ext>
            </a:extLst>
          </p:cNvPr>
          <p:cNvSpPr/>
          <p:nvPr/>
        </p:nvSpPr>
        <p:spPr>
          <a:xfrm>
            <a:off x="685800" y="2034897"/>
            <a:ext cx="10758442" cy="1969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dirty="0">
                <a:solidFill>
                  <a:schemeClr val="tx1"/>
                </a:solidFill>
                <a:latin typeface="Cairo" panose="00000500000000000000" pitchFamily="2" charset="-78"/>
                <a:ea typeface="Open Sans" panose="020B0606030504020204" pitchFamily="34" charset="0"/>
                <a:cs typeface="Cairo" panose="00000500000000000000" pitchFamily="2" charset="-78"/>
              </a:rPr>
              <a:t> </a:t>
            </a:r>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dirty="0">
              <a:solidFill>
                <a:schemeClr val="tx1"/>
              </a:solidFill>
              <a:latin typeface="Cairo" panose="00000500000000000000" pitchFamily="2" charset="-78"/>
              <a:ea typeface="Open Sans" panose="020B0606030504020204" pitchFamily="34" charset="0"/>
              <a:cs typeface="Cairo" panose="00000500000000000000" pitchFamily="2" charset="-78"/>
            </a:endParaRPr>
          </a:p>
          <a:p>
            <a:pPr algn="just" rtl="1"/>
            <a:endParaRPr lang="fr-FR" sz="1200" dirty="0">
              <a:solidFill>
                <a:schemeClr val="tx1"/>
              </a:solidFill>
              <a:latin typeface="Cairo" panose="00000500000000000000" pitchFamily="2" charset="-78"/>
              <a:ea typeface="Open Sans" panose="020B0606030504020204" pitchFamily="34" charset="0"/>
              <a:cs typeface="Cairo" panose="00000500000000000000" pitchFamily="2" charset="-78"/>
            </a:endParaRPr>
          </a:p>
        </p:txBody>
      </p:sp>
      <p:sp>
        <p:nvSpPr>
          <p:cNvPr id="30" name="Oval 29">
            <a:extLst>
              <a:ext uri="{FF2B5EF4-FFF2-40B4-BE49-F238E27FC236}">
                <a16:creationId xmlns:a16="http://schemas.microsoft.com/office/drawing/2014/main" id="{AD5AEC88-48C5-428E-8184-7CD2F28752A4}"/>
              </a:ext>
            </a:extLst>
          </p:cNvPr>
          <p:cNvSpPr/>
          <p:nvPr/>
        </p:nvSpPr>
        <p:spPr>
          <a:xfrm>
            <a:off x="5727630" y="6249873"/>
            <a:ext cx="447881" cy="447881"/>
          </a:xfrm>
          <a:prstGeom prst="ellipse">
            <a:avLst/>
          </a:prstGeom>
          <a:noFill/>
          <a:ln w="120650">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Slide Number Placeholder 2">
            <a:extLst>
              <a:ext uri="{FF2B5EF4-FFF2-40B4-BE49-F238E27FC236}">
                <a16:creationId xmlns:a16="http://schemas.microsoft.com/office/drawing/2014/main" id="{032AAA69-9D2E-4DAD-B4B2-B9C5CA32AD4F}"/>
              </a:ext>
            </a:extLst>
          </p:cNvPr>
          <p:cNvSpPr>
            <a:spLocks noGrp="1"/>
          </p:cNvSpPr>
          <p:nvPr>
            <p:ph type="sldNum" sz="quarter" idx="12"/>
          </p:nvPr>
        </p:nvSpPr>
        <p:spPr>
          <a:xfrm>
            <a:off x="5807139" y="6304536"/>
            <a:ext cx="288861" cy="338554"/>
          </a:xfrm>
        </p:spPr>
        <p:txBody>
          <a:bodyPr wrap="none">
            <a:spAutoFit/>
          </a:bodyPr>
          <a:lstStyle/>
          <a:p>
            <a:fld id="{55566DE6-6023-4F1B-83B8-5B1409609C05}" type="slidenum">
              <a:rPr lang="fr-FR" sz="1600" i="1" smtClean="0">
                <a:solidFill>
                  <a:srgbClr val="1B3A75"/>
                </a:solidFill>
              </a:rPr>
              <a:t>3</a:t>
            </a:fld>
            <a:endParaRPr lang="fr-FR" sz="1600" i="1" dirty="0">
              <a:solidFill>
                <a:srgbClr val="1B3A75"/>
              </a:solidFill>
            </a:endParaRPr>
          </a:p>
        </p:txBody>
      </p:sp>
      <p:sp>
        <p:nvSpPr>
          <p:cNvPr id="9" name="Isosceles Triangle 6">
            <a:extLst>
              <a:ext uri="{FF2B5EF4-FFF2-40B4-BE49-F238E27FC236}">
                <a16:creationId xmlns:a16="http://schemas.microsoft.com/office/drawing/2014/main" id="{9B34C92D-ED51-493E-B9F1-751D82D4FFDF}"/>
              </a:ext>
            </a:extLst>
          </p:cNvPr>
          <p:cNvSpPr/>
          <p:nvPr/>
        </p:nvSpPr>
        <p:spPr>
          <a:xfrm rot="11032520">
            <a:off x="11466096" y="1613122"/>
            <a:ext cx="360141" cy="65888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 name="connsiteX0" fmla="*/ 9 w 1202746"/>
              <a:gd name="connsiteY0" fmla="*/ 294907 h 294907"/>
              <a:gd name="connsiteX1" fmla="*/ 131303 w 1202746"/>
              <a:gd name="connsiteY1" fmla="*/ 0 h 294907"/>
              <a:gd name="connsiteX2" fmla="*/ 1202746 w 1202746"/>
              <a:gd name="connsiteY2" fmla="*/ 15894 h 294907"/>
              <a:gd name="connsiteX3" fmla="*/ 9 w 1202746"/>
              <a:gd name="connsiteY3" fmla="*/ 294907 h 294907"/>
              <a:gd name="connsiteX0" fmla="*/ 9 w 212983"/>
              <a:gd name="connsiteY0" fmla="*/ 294907 h 389657"/>
              <a:gd name="connsiteX1" fmla="*/ 131303 w 212983"/>
              <a:gd name="connsiteY1" fmla="*/ 0 h 389657"/>
              <a:gd name="connsiteX2" fmla="*/ 212983 w 212983"/>
              <a:gd name="connsiteY2" fmla="*/ 389657 h 389657"/>
              <a:gd name="connsiteX3" fmla="*/ 9 w 212983"/>
              <a:gd name="connsiteY3" fmla="*/ 294907 h 389657"/>
            </a:gdLst>
            <a:ahLst/>
            <a:cxnLst>
              <a:cxn ang="0">
                <a:pos x="connsiteX0" y="connsiteY0"/>
              </a:cxn>
              <a:cxn ang="0">
                <a:pos x="connsiteX1" y="connsiteY1"/>
              </a:cxn>
              <a:cxn ang="0">
                <a:pos x="connsiteX2" y="connsiteY2"/>
              </a:cxn>
              <a:cxn ang="0">
                <a:pos x="connsiteX3" y="connsiteY3"/>
              </a:cxn>
            </a:cxnLst>
            <a:rect l="l" t="t" r="r" b="b"/>
            <a:pathLst>
              <a:path w="212983" h="389657">
                <a:moveTo>
                  <a:pt x="9" y="294907"/>
                </a:moveTo>
                <a:cubicBezTo>
                  <a:pt x="-1273" y="241224"/>
                  <a:pt x="132585" y="53683"/>
                  <a:pt x="131303" y="0"/>
                </a:cubicBezTo>
                <a:lnTo>
                  <a:pt x="212983" y="389657"/>
                </a:lnTo>
                <a:lnTo>
                  <a:pt x="9" y="294907"/>
                </a:lnTo>
                <a:close/>
              </a:path>
            </a:pathLst>
          </a:custGeom>
          <a:solidFill>
            <a:srgbClr val="003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Isosceles Triangle 6">
            <a:extLst>
              <a:ext uri="{FF2B5EF4-FFF2-40B4-BE49-F238E27FC236}">
                <a16:creationId xmlns:a16="http://schemas.microsoft.com/office/drawing/2014/main" id="{69000809-A310-4717-A699-DA9FF23D8EC6}"/>
              </a:ext>
            </a:extLst>
          </p:cNvPr>
          <p:cNvSpPr/>
          <p:nvPr/>
        </p:nvSpPr>
        <p:spPr>
          <a:xfrm rot="11032520">
            <a:off x="10042754" y="1333457"/>
            <a:ext cx="1811742"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071443" h="241195">
                <a:moveTo>
                  <a:pt x="14774" y="241195"/>
                </a:moveTo>
                <a:cubicBezTo>
                  <a:pt x="13492" y="187512"/>
                  <a:pt x="1282" y="53683"/>
                  <a:pt x="0" y="0"/>
                </a:cubicBezTo>
                <a:lnTo>
                  <a:pt x="1071443" y="15894"/>
                </a:lnTo>
                <a:lnTo>
                  <a:pt x="14774" y="241195"/>
                </a:lnTo>
                <a:close/>
              </a:path>
            </a:pathLst>
          </a:custGeom>
          <a:solidFill>
            <a:srgbClr val="0081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Isosceles Triangle 6">
            <a:extLst>
              <a:ext uri="{FF2B5EF4-FFF2-40B4-BE49-F238E27FC236}">
                <a16:creationId xmlns:a16="http://schemas.microsoft.com/office/drawing/2014/main" id="{FE557D9F-B255-479B-8F18-7E3E59E68698}"/>
              </a:ext>
            </a:extLst>
          </p:cNvPr>
          <p:cNvSpPr/>
          <p:nvPr/>
        </p:nvSpPr>
        <p:spPr>
          <a:xfrm>
            <a:off x="10009281" y="1241546"/>
            <a:ext cx="2198825"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300359" h="241195">
                <a:moveTo>
                  <a:pt x="14774" y="241195"/>
                </a:moveTo>
                <a:cubicBezTo>
                  <a:pt x="13492" y="187512"/>
                  <a:pt x="1282" y="53683"/>
                  <a:pt x="0" y="0"/>
                </a:cubicBezTo>
                <a:lnTo>
                  <a:pt x="1300359" y="161048"/>
                </a:lnTo>
                <a:lnTo>
                  <a:pt x="14774" y="241195"/>
                </a:lnTo>
                <a:close/>
              </a:path>
            </a:pathLst>
          </a:custGeom>
          <a:solidFill>
            <a:srgbClr val="005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5">
            <a:extLst>
              <a:ext uri="{FF2B5EF4-FFF2-40B4-BE49-F238E27FC236}">
                <a16:creationId xmlns:a16="http://schemas.microsoft.com/office/drawing/2014/main" id="{05846786-E62B-4B13-AF87-775DCE46255A}"/>
              </a:ext>
            </a:extLst>
          </p:cNvPr>
          <p:cNvSpPr/>
          <p:nvPr/>
        </p:nvSpPr>
        <p:spPr>
          <a:xfrm>
            <a:off x="8706520" y="107256"/>
            <a:ext cx="3501587" cy="1406610"/>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797" h="831853">
                <a:moveTo>
                  <a:pt x="0" y="123825"/>
                </a:moveTo>
                <a:lnTo>
                  <a:pt x="2061272" y="0"/>
                </a:lnTo>
                <a:lnTo>
                  <a:pt x="2070797" y="831853"/>
                </a:lnTo>
                <a:lnTo>
                  <a:pt x="0" y="660403"/>
                </a:lnTo>
                <a:lnTo>
                  <a:pt x="0" y="123825"/>
                </a:lnTo>
                <a:close/>
              </a:path>
            </a:pathLst>
          </a:custGeom>
          <a:gradFill flip="none" rotWithShape="1">
            <a:gsLst>
              <a:gs pos="0">
                <a:srgbClr val="0081BA"/>
              </a:gs>
              <a:gs pos="100000">
                <a:srgbClr val="006A9A"/>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5">
            <a:extLst>
              <a:ext uri="{FF2B5EF4-FFF2-40B4-BE49-F238E27FC236}">
                <a16:creationId xmlns:a16="http://schemas.microsoft.com/office/drawing/2014/main" id="{2E0CF88B-96C3-4A66-A7D0-B4F596B38B44}"/>
              </a:ext>
            </a:extLst>
          </p:cNvPr>
          <p:cNvSpPr/>
          <p:nvPr/>
        </p:nvSpPr>
        <p:spPr>
          <a:xfrm>
            <a:off x="8706519" y="96641"/>
            <a:ext cx="3485481" cy="1116699"/>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 name="connsiteX0" fmla="*/ 0 w 2061272"/>
              <a:gd name="connsiteY0" fmla="*/ 123825 h 660403"/>
              <a:gd name="connsiteX1" fmla="*/ 2061272 w 2061272"/>
              <a:gd name="connsiteY1" fmla="*/ 0 h 660403"/>
              <a:gd name="connsiteX2" fmla="*/ 0 w 2061272"/>
              <a:gd name="connsiteY2" fmla="*/ 660403 h 660403"/>
              <a:gd name="connsiteX3" fmla="*/ 0 w 2061272"/>
              <a:gd name="connsiteY3" fmla="*/ 123825 h 660403"/>
            </a:gdLst>
            <a:ahLst/>
            <a:cxnLst>
              <a:cxn ang="0">
                <a:pos x="connsiteX0" y="connsiteY0"/>
              </a:cxn>
              <a:cxn ang="0">
                <a:pos x="connsiteX1" y="connsiteY1"/>
              </a:cxn>
              <a:cxn ang="0">
                <a:pos x="connsiteX2" y="connsiteY2"/>
              </a:cxn>
              <a:cxn ang="0">
                <a:pos x="connsiteX3" y="connsiteY3"/>
              </a:cxn>
            </a:cxnLst>
            <a:rect l="l" t="t" r="r" b="b"/>
            <a:pathLst>
              <a:path w="2061272" h="660403">
                <a:moveTo>
                  <a:pt x="0" y="123825"/>
                </a:moveTo>
                <a:lnTo>
                  <a:pt x="2061272" y="0"/>
                </a:lnTo>
                <a:lnTo>
                  <a:pt x="0" y="660403"/>
                </a:lnTo>
                <a:lnTo>
                  <a:pt x="0" y="123825"/>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dirty="0"/>
          </a:p>
        </p:txBody>
      </p:sp>
      <p:sp>
        <p:nvSpPr>
          <p:cNvPr id="16" name="Oval 15">
            <a:extLst>
              <a:ext uri="{FF2B5EF4-FFF2-40B4-BE49-F238E27FC236}">
                <a16:creationId xmlns:a16="http://schemas.microsoft.com/office/drawing/2014/main" id="{1E63E0EF-4F07-45E5-A580-6B0361679DCE}"/>
              </a:ext>
            </a:extLst>
          </p:cNvPr>
          <p:cNvSpPr/>
          <p:nvPr/>
        </p:nvSpPr>
        <p:spPr>
          <a:xfrm>
            <a:off x="11406750" y="437639"/>
            <a:ext cx="569430" cy="569430"/>
          </a:xfrm>
          <a:prstGeom prst="ellipse">
            <a:avLst/>
          </a:prstGeom>
          <a:solidFill>
            <a:srgbClr val="005176"/>
          </a:solidFill>
          <a:ln w="28575">
            <a:solidFill>
              <a:schemeClr val="bg1">
                <a:alpha val="56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F061AB9D-F56B-4EDB-9816-DF1238E9AD21}"/>
              </a:ext>
            </a:extLst>
          </p:cNvPr>
          <p:cNvSpPr/>
          <p:nvPr/>
        </p:nvSpPr>
        <p:spPr>
          <a:xfrm>
            <a:off x="11406528" y="388442"/>
            <a:ext cx="59016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3600"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1</a:t>
            </a:r>
            <a:endParaRPr lang="fr-FR" sz="900"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2262022B-43BC-47BC-BE87-46881B19C6D2}"/>
              </a:ext>
            </a:extLst>
          </p:cNvPr>
          <p:cNvSpPr/>
          <p:nvPr/>
        </p:nvSpPr>
        <p:spPr>
          <a:xfrm flipH="1">
            <a:off x="8343605" y="449264"/>
            <a:ext cx="2996551"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3600"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sz="3600"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21" name="Rectangle 20">
            <a:extLst>
              <a:ext uri="{FF2B5EF4-FFF2-40B4-BE49-F238E27FC236}">
                <a16:creationId xmlns:a16="http://schemas.microsoft.com/office/drawing/2014/main" id="{13E2056A-D502-45C9-BE44-EBA67FD1BAF1}"/>
              </a:ext>
            </a:extLst>
          </p:cNvPr>
          <p:cNvSpPr/>
          <p:nvPr/>
        </p:nvSpPr>
        <p:spPr>
          <a:xfrm>
            <a:off x="747758" y="4047266"/>
            <a:ext cx="10758442" cy="1969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dirty="0">
                <a:solidFill>
                  <a:schemeClr val="tx1"/>
                </a:solidFill>
                <a:latin typeface="Cairo" panose="00000500000000000000" pitchFamily="2" charset="-78"/>
                <a:ea typeface="Open Sans" panose="020B0606030504020204" pitchFamily="34" charset="0"/>
                <a:cs typeface="Cairo" panose="00000500000000000000" pitchFamily="2" charset="-78"/>
              </a:rPr>
              <a:t> </a:t>
            </a:r>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dirty="0">
              <a:solidFill>
                <a:schemeClr val="tx1"/>
              </a:solidFill>
              <a:latin typeface="Cairo" panose="00000500000000000000" pitchFamily="2" charset="-78"/>
              <a:ea typeface="Open Sans" panose="020B0606030504020204" pitchFamily="34" charset="0"/>
              <a:cs typeface="Cairo" panose="00000500000000000000" pitchFamily="2" charset="-78"/>
            </a:endParaRPr>
          </a:p>
          <a:p>
            <a:pPr algn="just" rtl="1"/>
            <a:endParaRPr lang="fr-FR" sz="1200" dirty="0">
              <a:solidFill>
                <a:schemeClr val="tx1"/>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242761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750"/>
                                        <p:tgtEl>
                                          <p:spTgt spid="12"/>
                                        </p:tgtEl>
                                      </p:cBhvr>
                                    </p:animEffect>
                                  </p:childTnLst>
                                </p:cTn>
                              </p:par>
                            </p:childTnLst>
                          </p:cTn>
                        </p:par>
                        <p:par>
                          <p:cTn id="11" fill="hold">
                            <p:stCondLst>
                              <p:cond delay="750"/>
                            </p:stCondLst>
                            <p:childTnLst>
                              <p:par>
                                <p:cTn id="12" presetID="22" presetClass="entr" presetSubtype="2"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750"/>
                                        <p:tgtEl>
                                          <p:spTgt spid="11"/>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750"/>
                                        <p:tgtEl>
                                          <p:spTgt spid="10"/>
                                        </p:tgtEl>
                                      </p:cBhvr>
                                    </p:animEffect>
                                  </p:childTnLst>
                                </p:cTn>
                              </p:par>
                            </p:childTnLst>
                          </p:cTn>
                        </p:par>
                        <p:par>
                          <p:cTn id="19" fill="hold">
                            <p:stCondLst>
                              <p:cond delay="22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750"/>
                                        <p:tgtEl>
                                          <p:spTgt spid="9"/>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P spid="11" grpId="0" animBg="1"/>
      <p:bldP spid="12" grpId="0" animBg="1"/>
      <p:bldP spid="14" grpId="0" animBg="1"/>
      <p:bldP spid="16" grpId="0" animBg="1"/>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8E3EE8-0C6F-452F-A748-684AB8A79146}"/>
              </a:ext>
            </a:extLst>
          </p:cNvPr>
          <p:cNvSpPr/>
          <p:nvPr/>
        </p:nvSpPr>
        <p:spPr>
          <a:xfrm>
            <a:off x="489859" y="1862898"/>
            <a:ext cx="6906689" cy="4401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2000"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sz="2000" dirty="0">
                <a:solidFill>
                  <a:schemeClr val="tx1"/>
                </a:solidFill>
                <a:latin typeface="Cairo" panose="00000500000000000000" pitchFamily="2" charset="-78"/>
                <a:ea typeface="Open Sans" panose="020B0606030504020204" pitchFamily="34" charset="0"/>
                <a:cs typeface="Cairo" panose="00000500000000000000" pitchFamily="2" charset="-78"/>
              </a:rPr>
              <a:t> </a:t>
            </a:r>
            <a:r>
              <a:rPr lang="ar-DZ" sz="2000"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sz="2000" dirty="0">
              <a:solidFill>
                <a:schemeClr val="tx1"/>
              </a:solidFill>
              <a:latin typeface="Cairo" panose="00000500000000000000" pitchFamily="2" charset="-78"/>
              <a:ea typeface="Open Sans" panose="020B0606030504020204" pitchFamily="34" charset="0"/>
              <a:cs typeface="Cairo" panose="00000500000000000000" pitchFamily="2" charset="-78"/>
            </a:endParaRPr>
          </a:p>
          <a:p>
            <a:pPr algn="just" rtl="1"/>
            <a:r>
              <a:rPr lang="ar-DZ" sz="2000" dirty="0">
                <a:solidFill>
                  <a:schemeClr val="tx1"/>
                </a:solidFill>
                <a:latin typeface="Cairo" panose="00000500000000000000" pitchFamily="2" charset="-78"/>
                <a:cs typeface="Cairo" panose="00000500000000000000" pitchFamily="2" charset="-78"/>
              </a:rPr>
              <a:t>عدد الحروف التى صميم الموقع.</a:t>
            </a:r>
            <a:r>
              <a:rPr lang="ar-DZ" sz="2000" dirty="0">
                <a:solidFill>
                  <a:schemeClr val="tx1"/>
                </a:solidFill>
                <a:latin typeface="Cairo" panose="00000500000000000000" pitchFamily="2" charset="-78"/>
                <a:ea typeface="Open Sans" panose="020B0606030504020204" pitchFamily="34" charset="0"/>
                <a:cs typeface="Cairo" panose="00000500000000000000" pitchFamily="2" charset="-78"/>
              </a:rPr>
              <a:t> </a:t>
            </a:r>
            <a:r>
              <a:rPr lang="ar-DZ" sz="2000"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a:t>
            </a:r>
            <a:r>
              <a:rPr lang="fr-FR" sz="2000" dirty="0">
                <a:solidFill>
                  <a:schemeClr val="tx1"/>
                </a:solidFill>
                <a:latin typeface="Cairo" panose="00000500000000000000" pitchFamily="2" charset="-78"/>
                <a:cs typeface="Cairo" panose="00000500000000000000" pitchFamily="2" charset="-78"/>
              </a:rPr>
              <a:t>.</a:t>
            </a:r>
            <a:endParaRPr lang="fr-FR" sz="2000" dirty="0">
              <a:solidFill>
                <a:schemeClr val="tx1"/>
              </a:solidFill>
              <a:latin typeface="Cairo" panose="00000500000000000000" pitchFamily="2" charset="-78"/>
              <a:ea typeface="Open Sans" panose="020B0606030504020204" pitchFamily="34" charset="0"/>
              <a:cs typeface="Cairo" panose="00000500000000000000" pitchFamily="2" charset="-78"/>
            </a:endParaRPr>
          </a:p>
        </p:txBody>
      </p:sp>
      <p:sp>
        <p:nvSpPr>
          <p:cNvPr id="30" name="Oval 29">
            <a:extLst>
              <a:ext uri="{FF2B5EF4-FFF2-40B4-BE49-F238E27FC236}">
                <a16:creationId xmlns:a16="http://schemas.microsoft.com/office/drawing/2014/main" id="{AD5AEC88-48C5-428E-8184-7CD2F28752A4}"/>
              </a:ext>
            </a:extLst>
          </p:cNvPr>
          <p:cNvSpPr/>
          <p:nvPr/>
        </p:nvSpPr>
        <p:spPr>
          <a:xfrm>
            <a:off x="5727630" y="6249873"/>
            <a:ext cx="447881" cy="447881"/>
          </a:xfrm>
          <a:prstGeom prst="ellipse">
            <a:avLst/>
          </a:prstGeom>
          <a:noFill/>
          <a:ln w="120650">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Slide Number Placeholder 2">
            <a:extLst>
              <a:ext uri="{FF2B5EF4-FFF2-40B4-BE49-F238E27FC236}">
                <a16:creationId xmlns:a16="http://schemas.microsoft.com/office/drawing/2014/main" id="{032AAA69-9D2E-4DAD-B4B2-B9C5CA32AD4F}"/>
              </a:ext>
            </a:extLst>
          </p:cNvPr>
          <p:cNvSpPr>
            <a:spLocks noGrp="1"/>
          </p:cNvSpPr>
          <p:nvPr>
            <p:ph type="sldNum" sz="quarter" idx="12"/>
          </p:nvPr>
        </p:nvSpPr>
        <p:spPr>
          <a:xfrm>
            <a:off x="5807139" y="6304536"/>
            <a:ext cx="288861" cy="338554"/>
          </a:xfrm>
        </p:spPr>
        <p:txBody>
          <a:bodyPr wrap="none">
            <a:spAutoFit/>
          </a:bodyPr>
          <a:lstStyle/>
          <a:p>
            <a:fld id="{55566DE6-6023-4F1B-83B8-5B1409609C05}" type="slidenum">
              <a:rPr lang="fr-FR" sz="1600" i="1" smtClean="0">
                <a:solidFill>
                  <a:srgbClr val="1B3A75"/>
                </a:solidFill>
              </a:rPr>
              <a:t>4</a:t>
            </a:fld>
            <a:endParaRPr lang="fr-FR" sz="1600" i="1" dirty="0">
              <a:solidFill>
                <a:srgbClr val="1B3A75"/>
              </a:solidFill>
            </a:endParaRPr>
          </a:p>
        </p:txBody>
      </p:sp>
      <p:sp>
        <p:nvSpPr>
          <p:cNvPr id="9" name="Isosceles Triangle 6">
            <a:extLst>
              <a:ext uri="{FF2B5EF4-FFF2-40B4-BE49-F238E27FC236}">
                <a16:creationId xmlns:a16="http://schemas.microsoft.com/office/drawing/2014/main" id="{9B34C92D-ED51-493E-B9F1-751D82D4FFDF}"/>
              </a:ext>
            </a:extLst>
          </p:cNvPr>
          <p:cNvSpPr/>
          <p:nvPr/>
        </p:nvSpPr>
        <p:spPr>
          <a:xfrm rot="11032520">
            <a:off x="11466096" y="1613122"/>
            <a:ext cx="360141" cy="65888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 name="connsiteX0" fmla="*/ 9 w 1202746"/>
              <a:gd name="connsiteY0" fmla="*/ 294907 h 294907"/>
              <a:gd name="connsiteX1" fmla="*/ 131303 w 1202746"/>
              <a:gd name="connsiteY1" fmla="*/ 0 h 294907"/>
              <a:gd name="connsiteX2" fmla="*/ 1202746 w 1202746"/>
              <a:gd name="connsiteY2" fmla="*/ 15894 h 294907"/>
              <a:gd name="connsiteX3" fmla="*/ 9 w 1202746"/>
              <a:gd name="connsiteY3" fmla="*/ 294907 h 294907"/>
              <a:gd name="connsiteX0" fmla="*/ 9 w 212983"/>
              <a:gd name="connsiteY0" fmla="*/ 294907 h 389657"/>
              <a:gd name="connsiteX1" fmla="*/ 131303 w 212983"/>
              <a:gd name="connsiteY1" fmla="*/ 0 h 389657"/>
              <a:gd name="connsiteX2" fmla="*/ 212983 w 212983"/>
              <a:gd name="connsiteY2" fmla="*/ 389657 h 389657"/>
              <a:gd name="connsiteX3" fmla="*/ 9 w 212983"/>
              <a:gd name="connsiteY3" fmla="*/ 294907 h 389657"/>
            </a:gdLst>
            <a:ahLst/>
            <a:cxnLst>
              <a:cxn ang="0">
                <a:pos x="connsiteX0" y="connsiteY0"/>
              </a:cxn>
              <a:cxn ang="0">
                <a:pos x="connsiteX1" y="connsiteY1"/>
              </a:cxn>
              <a:cxn ang="0">
                <a:pos x="connsiteX2" y="connsiteY2"/>
              </a:cxn>
              <a:cxn ang="0">
                <a:pos x="connsiteX3" y="connsiteY3"/>
              </a:cxn>
            </a:cxnLst>
            <a:rect l="l" t="t" r="r" b="b"/>
            <a:pathLst>
              <a:path w="212983" h="389657">
                <a:moveTo>
                  <a:pt x="9" y="294907"/>
                </a:moveTo>
                <a:cubicBezTo>
                  <a:pt x="-1273" y="241224"/>
                  <a:pt x="132585" y="53683"/>
                  <a:pt x="131303" y="0"/>
                </a:cubicBezTo>
                <a:lnTo>
                  <a:pt x="212983" y="389657"/>
                </a:lnTo>
                <a:lnTo>
                  <a:pt x="9" y="294907"/>
                </a:lnTo>
                <a:close/>
              </a:path>
            </a:pathLst>
          </a:custGeom>
          <a:solidFill>
            <a:srgbClr val="003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Isosceles Triangle 6">
            <a:extLst>
              <a:ext uri="{FF2B5EF4-FFF2-40B4-BE49-F238E27FC236}">
                <a16:creationId xmlns:a16="http://schemas.microsoft.com/office/drawing/2014/main" id="{69000809-A310-4717-A699-DA9FF23D8EC6}"/>
              </a:ext>
            </a:extLst>
          </p:cNvPr>
          <p:cNvSpPr/>
          <p:nvPr/>
        </p:nvSpPr>
        <p:spPr>
          <a:xfrm rot="11032520">
            <a:off x="10042754" y="1333457"/>
            <a:ext cx="1811742"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071443" h="241195">
                <a:moveTo>
                  <a:pt x="14774" y="241195"/>
                </a:moveTo>
                <a:cubicBezTo>
                  <a:pt x="13492" y="187512"/>
                  <a:pt x="1282" y="53683"/>
                  <a:pt x="0" y="0"/>
                </a:cubicBezTo>
                <a:lnTo>
                  <a:pt x="1071443" y="15894"/>
                </a:lnTo>
                <a:lnTo>
                  <a:pt x="14774" y="241195"/>
                </a:lnTo>
                <a:close/>
              </a:path>
            </a:pathLst>
          </a:custGeom>
          <a:solidFill>
            <a:srgbClr val="0081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Isosceles Triangle 6">
            <a:extLst>
              <a:ext uri="{FF2B5EF4-FFF2-40B4-BE49-F238E27FC236}">
                <a16:creationId xmlns:a16="http://schemas.microsoft.com/office/drawing/2014/main" id="{FE557D9F-B255-479B-8F18-7E3E59E68698}"/>
              </a:ext>
            </a:extLst>
          </p:cNvPr>
          <p:cNvSpPr/>
          <p:nvPr/>
        </p:nvSpPr>
        <p:spPr>
          <a:xfrm>
            <a:off x="10009281" y="1241546"/>
            <a:ext cx="2198825"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300359" h="241195">
                <a:moveTo>
                  <a:pt x="14774" y="241195"/>
                </a:moveTo>
                <a:cubicBezTo>
                  <a:pt x="13492" y="187512"/>
                  <a:pt x="1282" y="53683"/>
                  <a:pt x="0" y="0"/>
                </a:cubicBezTo>
                <a:lnTo>
                  <a:pt x="1300359" y="161048"/>
                </a:lnTo>
                <a:lnTo>
                  <a:pt x="14774" y="241195"/>
                </a:lnTo>
                <a:close/>
              </a:path>
            </a:pathLst>
          </a:custGeom>
          <a:solidFill>
            <a:srgbClr val="005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5">
            <a:extLst>
              <a:ext uri="{FF2B5EF4-FFF2-40B4-BE49-F238E27FC236}">
                <a16:creationId xmlns:a16="http://schemas.microsoft.com/office/drawing/2014/main" id="{05846786-E62B-4B13-AF87-775DCE46255A}"/>
              </a:ext>
            </a:extLst>
          </p:cNvPr>
          <p:cNvSpPr/>
          <p:nvPr/>
        </p:nvSpPr>
        <p:spPr>
          <a:xfrm>
            <a:off x="8706520" y="107256"/>
            <a:ext cx="3501587" cy="1406610"/>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797" h="831853">
                <a:moveTo>
                  <a:pt x="0" y="123825"/>
                </a:moveTo>
                <a:lnTo>
                  <a:pt x="2061272" y="0"/>
                </a:lnTo>
                <a:lnTo>
                  <a:pt x="2070797" y="831853"/>
                </a:lnTo>
                <a:lnTo>
                  <a:pt x="0" y="660403"/>
                </a:lnTo>
                <a:lnTo>
                  <a:pt x="0" y="123825"/>
                </a:lnTo>
                <a:close/>
              </a:path>
            </a:pathLst>
          </a:custGeom>
          <a:gradFill flip="none" rotWithShape="1">
            <a:gsLst>
              <a:gs pos="0">
                <a:srgbClr val="0081BA"/>
              </a:gs>
              <a:gs pos="100000">
                <a:srgbClr val="006A9A"/>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5">
            <a:extLst>
              <a:ext uri="{FF2B5EF4-FFF2-40B4-BE49-F238E27FC236}">
                <a16:creationId xmlns:a16="http://schemas.microsoft.com/office/drawing/2014/main" id="{2E0CF88B-96C3-4A66-A7D0-B4F596B38B44}"/>
              </a:ext>
            </a:extLst>
          </p:cNvPr>
          <p:cNvSpPr/>
          <p:nvPr/>
        </p:nvSpPr>
        <p:spPr>
          <a:xfrm>
            <a:off x="8706519" y="96641"/>
            <a:ext cx="3485481" cy="1116699"/>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 name="connsiteX0" fmla="*/ 0 w 2061272"/>
              <a:gd name="connsiteY0" fmla="*/ 123825 h 660403"/>
              <a:gd name="connsiteX1" fmla="*/ 2061272 w 2061272"/>
              <a:gd name="connsiteY1" fmla="*/ 0 h 660403"/>
              <a:gd name="connsiteX2" fmla="*/ 0 w 2061272"/>
              <a:gd name="connsiteY2" fmla="*/ 660403 h 660403"/>
              <a:gd name="connsiteX3" fmla="*/ 0 w 2061272"/>
              <a:gd name="connsiteY3" fmla="*/ 123825 h 660403"/>
            </a:gdLst>
            <a:ahLst/>
            <a:cxnLst>
              <a:cxn ang="0">
                <a:pos x="connsiteX0" y="connsiteY0"/>
              </a:cxn>
              <a:cxn ang="0">
                <a:pos x="connsiteX1" y="connsiteY1"/>
              </a:cxn>
              <a:cxn ang="0">
                <a:pos x="connsiteX2" y="connsiteY2"/>
              </a:cxn>
              <a:cxn ang="0">
                <a:pos x="connsiteX3" y="connsiteY3"/>
              </a:cxn>
            </a:cxnLst>
            <a:rect l="l" t="t" r="r" b="b"/>
            <a:pathLst>
              <a:path w="2061272" h="660403">
                <a:moveTo>
                  <a:pt x="0" y="123825"/>
                </a:moveTo>
                <a:lnTo>
                  <a:pt x="2061272" y="0"/>
                </a:lnTo>
                <a:lnTo>
                  <a:pt x="0" y="660403"/>
                </a:lnTo>
                <a:lnTo>
                  <a:pt x="0" y="123825"/>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dirty="0"/>
          </a:p>
        </p:txBody>
      </p:sp>
      <p:sp>
        <p:nvSpPr>
          <p:cNvPr id="16" name="Oval 15">
            <a:extLst>
              <a:ext uri="{FF2B5EF4-FFF2-40B4-BE49-F238E27FC236}">
                <a16:creationId xmlns:a16="http://schemas.microsoft.com/office/drawing/2014/main" id="{1E63E0EF-4F07-45E5-A580-6B0361679DCE}"/>
              </a:ext>
            </a:extLst>
          </p:cNvPr>
          <p:cNvSpPr/>
          <p:nvPr/>
        </p:nvSpPr>
        <p:spPr>
          <a:xfrm>
            <a:off x="11406750" y="437639"/>
            <a:ext cx="569430" cy="569430"/>
          </a:xfrm>
          <a:prstGeom prst="ellipse">
            <a:avLst/>
          </a:prstGeom>
          <a:solidFill>
            <a:srgbClr val="005176"/>
          </a:solidFill>
          <a:ln w="28575">
            <a:solidFill>
              <a:schemeClr val="bg1">
                <a:alpha val="56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F061AB9D-F56B-4EDB-9816-DF1238E9AD21}"/>
              </a:ext>
            </a:extLst>
          </p:cNvPr>
          <p:cNvSpPr/>
          <p:nvPr/>
        </p:nvSpPr>
        <p:spPr>
          <a:xfrm>
            <a:off x="11406528" y="388442"/>
            <a:ext cx="59016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3600"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1</a:t>
            </a:r>
            <a:endParaRPr lang="fr-FR" sz="900"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2262022B-43BC-47BC-BE87-46881B19C6D2}"/>
              </a:ext>
            </a:extLst>
          </p:cNvPr>
          <p:cNvSpPr/>
          <p:nvPr/>
        </p:nvSpPr>
        <p:spPr>
          <a:xfrm flipH="1">
            <a:off x="8409866" y="456767"/>
            <a:ext cx="2996551"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3600"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sz="3600"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pic>
        <p:nvPicPr>
          <p:cNvPr id="3" name="Picture 2">
            <a:extLst>
              <a:ext uri="{FF2B5EF4-FFF2-40B4-BE49-F238E27FC236}">
                <a16:creationId xmlns:a16="http://schemas.microsoft.com/office/drawing/2014/main" id="{C9A5FA81-ECE3-4CF7-BAC2-6C29973234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99596" y="2154342"/>
            <a:ext cx="3915134" cy="3685199"/>
          </a:xfrm>
          <a:prstGeom prst="roundRect">
            <a:avLst/>
          </a:prstGeom>
          <a:ln w="38100">
            <a:solidFill>
              <a:srgbClr val="0076AB"/>
            </a:solidFill>
          </a:ln>
        </p:spPr>
      </p:pic>
    </p:spTree>
    <p:extLst>
      <p:ext uri="{BB962C8B-B14F-4D97-AF65-F5344CB8AC3E}">
        <p14:creationId xmlns:p14="http://schemas.microsoft.com/office/powerpoint/2010/main" val="87055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8E3EE8-0C6F-452F-A748-684AB8A79146}"/>
              </a:ext>
            </a:extLst>
          </p:cNvPr>
          <p:cNvSpPr/>
          <p:nvPr/>
        </p:nvSpPr>
        <p:spPr>
          <a:xfrm>
            <a:off x="6425164" y="2057219"/>
            <a:ext cx="4814842" cy="4185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dirty="0">
                <a:solidFill>
                  <a:schemeClr val="tx1"/>
                </a:solidFill>
                <a:latin typeface="Cairo" panose="00000500000000000000" pitchFamily="2" charset="-78"/>
                <a:ea typeface="Open Sans" panose="020B0606030504020204" pitchFamily="34" charset="0"/>
                <a:cs typeface="Cairo" panose="00000500000000000000" pitchFamily="2" charset="-78"/>
              </a:rPr>
              <a:t> </a:t>
            </a:r>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dirty="0">
              <a:solidFill>
                <a:schemeClr val="tx1"/>
              </a:solidFill>
              <a:latin typeface="Cairo" panose="00000500000000000000" pitchFamily="2" charset="-78"/>
              <a:ea typeface="Open Sans" panose="020B0606030504020204" pitchFamily="34" charset="0"/>
              <a:cs typeface="Cairo" panose="00000500000000000000" pitchFamily="2" charset="-78"/>
            </a:endParaRPr>
          </a:p>
          <a:p>
            <a:pPr algn="just" rtl="1"/>
            <a:endParaRPr lang="fr-FR" sz="1200" dirty="0">
              <a:solidFill>
                <a:schemeClr val="tx1"/>
              </a:solidFill>
              <a:latin typeface="Cairo" panose="00000500000000000000" pitchFamily="2" charset="-78"/>
              <a:ea typeface="Open Sans" panose="020B0606030504020204" pitchFamily="34" charset="0"/>
              <a:cs typeface="Cairo" panose="00000500000000000000" pitchFamily="2" charset="-78"/>
            </a:endParaRPr>
          </a:p>
        </p:txBody>
      </p:sp>
      <p:sp>
        <p:nvSpPr>
          <p:cNvPr id="30" name="Oval 29">
            <a:extLst>
              <a:ext uri="{FF2B5EF4-FFF2-40B4-BE49-F238E27FC236}">
                <a16:creationId xmlns:a16="http://schemas.microsoft.com/office/drawing/2014/main" id="{AD5AEC88-48C5-428E-8184-7CD2F28752A4}"/>
              </a:ext>
            </a:extLst>
          </p:cNvPr>
          <p:cNvSpPr/>
          <p:nvPr/>
        </p:nvSpPr>
        <p:spPr>
          <a:xfrm>
            <a:off x="5727630" y="6249873"/>
            <a:ext cx="447881" cy="447881"/>
          </a:xfrm>
          <a:prstGeom prst="ellipse">
            <a:avLst/>
          </a:prstGeom>
          <a:noFill/>
          <a:ln w="120650">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Slide Number Placeholder 2">
            <a:extLst>
              <a:ext uri="{FF2B5EF4-FFF2-40B4-BE49-F238E27FC236}">
                <a16:creationId xmlns:a16="http://schemas.microsoft.com/office/drawing/2014/main" id="{032AAA69-9D2E-4DAD-B4B2-B9C5CA32AD4F}"/>
              </a:ext>
            </a:extLst>
          </p:cNvPr>
          <p:cNvSpPr>
            <a:spLocks noGrp="1"/>
          </p:cNvSpPr>
          <p:nvPr>
            <p:ph type="sldNum" sz="quarter" idx="12"/>
          </p:nvPr>
        </p:nvSpPr>
        <p:spPr>
          <a:xfrm>
            <a:off x="5807139" y="6304536"/>
            <a:ext cx="288861" cy="338554"/>
          </a:xfrm>
        </p:spPr>
        <p:txBody>
          <a:bodyPr wrap="none">
            <a:spAutoFit/>
          </a:bodyPr>
          <a:lstStyle/>
          <a:p>
            <a:fld id="{55566DE6-6023-4F1B-83B8-5B1409609C05}" type="slidenum">
              <a:rPr lang="fr-FR" sz="1600" i="1" smtClean="0">
                <a:solidFill>
                  <a:srgbClr val="1B3A75"/>
                </a:solidFill>
              </a:rPr>
              <a:t>5</a:t>
            </a:fld>
            <a:endParaRPr lang="fr-FR" sz="1600" i="1" dirty="0">
              <a:solidFill>
                <a:srgbClr val="1B3A75"/>
              </a:solidFill>
            </a:endParaRPr>
          </a:p>
        </p:txBody>
      </p:sp>
      <p:sp>
        <p:nvSpPr>
          <p:cNvPr id="9" name="Isosceles Triangle 6">
            <a:extLst>
              <a:ext uri="{FF2B5EF4-FFF2-40B4-BE49-F238E27FC236}">
                <a16:creationId xmlns:a16="http://schemas.microsoft.com/office/drawing/2014/main" id="{9B34C92D-ED51-493E-B9F1-751D82D4FFDF}"/>
              </a:ext>
            </a:extLst>
          </p:cNvPr>
          <p:cNvSpPr/>
          <p:nvPr/>
        </p:nvSpPr>
        <p:spPr>
          <a:xfrm rot="11032520">
            <a:off x="11466096" y="1613122"/>
            <a:ext cx="360141" cy="65888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 name="connsiteX0" fmla="*/ 9 w 1202746"/>
              <a:gd name="connsiteY0" fmla="*/ 294907 h 294907"/>
              <a:gd name="connsiteX1" fmla="*/ 131303 w 1202746"/>
              <a:gd name="connsiteY1" fmla="*/ 0 h 294907"/>
              <a:gd name="connsiteX2" fmla="*/ 1202746 w 1202746"/>
              <a:gd name="connsiteY2" fmla="*/ 15894 h 294907"/>
              <a:gd name="connsiteX3" fmla="*/ 9 w 1202746"/>
              <a:gd name="connsiteY3" fmla="*/ 294907 h 294907"/>
              <a:gd name="connsiteX0" fmla="*/ 9 w 212983"/>
              <a:gd name="connsiteY0" fmla="*/ 294907 h 389657"/>
              <a:gd name="connsiteX1" fmla="*/ 131303 w 212983"/>
              <a:gd name="connsiteY1" fmla="*/ 0 h 389657"/>
              <a:gd name="connsiteX2" fmla="*/ 212983 w 212983"/>
              <a:gd name="connsiteY2" fmla="*/ 389657 h 389657"/>
              <a:gd name="connsiteX3" fmla="*/ 9 w 212983"/>
              <a:gd name="connsiteY3" fmla="*/ 294907 h 389657"/>
            </a:gdLst>
            <a:ahLst/>
            <a:cxnLst>
              <a:cxn ang="0">
                <a:pos x="connsiteX0" y="connsiteY0"/>
              </a:cxn>
              <a:cxn ang="0">
                <a:pos x="connsiteX1" y="connsiteY1"/>
              </a:cxn>
              <a:cxn ang="0">
                <a:pos x="connsiteX2" y="connsiteY2"/>
              </a:cxn>
              <a:cxn ang="0">
                <a:pos x="connsiteX3" y="connsiteY3"/>
              </a:cxn>
            </a:cxnLst>
            <a:rect l="l" t="t" r="r" b="b"/>
            <a:pathLst>
              <a:path w="212983" h="389657">
                <a:moveTo>
                  <a:pt x="9" y="294907"/>
                </a:moveTo>
                <a:cubicBezTo>
                  <a:pt x="-1273" y="241224"/>
                  <a:pt x="132585" y="53683"/>
                  <a:pt x="131303" y="0"/>
                </a:cubicBezTo>
                <a:lnTo>
                  <a:pt x="212983" y="389657"/>
                </a:lnTo>
                <a:lnTo>
                  <a:pt x="9" y="294907"/>
                </a:lnTo>
                <a:close/>
              </a:path>
            </a:pathLst>
          </a:custGeom>
          <a:solidFill>
            <a:srgbClr val="003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Isosceles Triangle 6">
            <a:extLst>
              <a:ext uri="{FF2B5EF4-FFF2-40B4-BE49-F238E27FC236}">
                <a16:creationId xmlns:a16="http://schemas.microsoft.com/office/drawing/2014/main" id="{69000809-A310-4717-A699-DA9FF23D8EC6}"/>
              </a:ext>
            </a:extLst>
          </p:cNvPr>
          <p:cNvSpPr/>
          <p:nvPr/>
        </p:nvSpPr>
        <p:spPr>
          <a:xfrm rot="11032520">
            <a:off x="10042754" y="1333457"/>
            <a:ext cx="1811742"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071443" h="241195">
                <a:moveTo>
                  <a:pt x="14774" y="241195"/>
                </a:moveTo>
                <a:cubicBezTo>
                  <a:pt x="13492" y="187512"/>
                  <a:pt x="1282" y="53683"/>
                  <a:pt x="0" y="0"/>
                </a:cubicBezTo>
                <a:lnTo>
                  <a:pt x="1071443" y="15894"/>
                </a:lnTo>
                <a:lnTo>
                  <a:pt x="14774" y="241195"/>
                </a:lnTo>
                <a:close/>
              </a:path>
            </a:pathLst>
          </a:custGeom>
          <a:solidFill>
            <a:srgbClr val="0081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Isosceles Triangle 6">
            <a:extLst>
              <a:ext uri="{FF2B5EF4-FFF2-40B4-BE49-F238E27FC236}">
                <a16:creationId xmlns:a16="http://schemas.microsoft.com/office/drawing/2014/main" id="{FE557D9F-B255-479B-8F18-7E3E59E68698}"/>
              </a:ext>
            </a:extLst>
          </p:cNvPr>
          <p:cNvSpPr/>
          <p:nvPr/>
        </p:nvSpPr>
        <p:spPr>
          <a:xfrm>
            <a:off x="10009281" y="1241546"/>
            <a:ext cx="2198825"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300359" h="241195">
                <a:moveTo>
                  <a:pt x="14774" y="241195"/>
                </a:moveTo>
                <a:cubicBezTo>
                  <a:pt x="13492" y="187512"/>
                  <a:pt x="1282" y="53683"/>
                  <a:pt x="0" y="0"/>
                </a:cubicBezTo>
                <a:lnTo>
                  <a:pt x="1300359" y="161048"/>
                </a:lnTo>
                <a:lnTo>
                  <a:pt x="14774" y="241195"/>
                </a:lnTo>
                <a:close/>
              </a:path>
            </a:pathLst>
          </a:custGeom>
          <a:solidFill>
            <a:srgbClr val="005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5">
            <a:extLst>
              <a:ext uri="{FF2B5EF4-FFF2-40B4-BE49-F238E27FC236}">
                <a16:creationId xmlns:a16="http://schemas.microsoft.com/office/drawing/2014/main" id="{05846786-E62B-4B13-AF87-775DCE46255A}"/>
              </a:ext>
            </a:extLst>
          </p:cNvPr>
          <p:cNvSpPr/>
          <p:nvPr/>
        </p:nvSpPr>
        <p:spPr>
          <a:xfrm>
            <a:off x="8706520" y="107256"/>
            <a:ext cx="3501587" cy="1406610"/>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797" h="831853">
                <a:moveTo>
                  <a:pt x="0" y="123825"/>
                </a:moveTo>
                <a:lnTo>
                  <a:pt x="2061272" y="0"/>
                </a:lnTo>
                <a:lnTo>
                  <a:pt x="2070797" y="831853"/>
                </a:lnTo>
                <a:lnTo>
                  <a:pt x="0" y="660403"/>
                </a:lnTo>
                <a:lnTo>
                  <a:pt x="0" y="123825"/>
                </a:lnTo>
                <a:close/>
              </a:path>
            </a:pathLst>
          </a:custGeom>
          <a:gradFill flip="none" rotWithShape="1">
            <a:gsLst>
              <a:gs pos="0">
                <a:srgbClr val="0081BA"/>
              </a:gs>
              <a:gs pos="100000">
                <a:srgbClr val="006A9A"/>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5">
            <a:extLst>
              <a:ext uri="{FF2B5EF4-FFF2-40B4-BE49-F238E27FC236}">
                <a16:creationId xmlns:a16="http://schemas.microsoft.com/office/drawing/2014/main" id="{2E0CF88B-96C3-4A66-A7D0-B4F596B38B44}"/>
              </a:ext>
            </a:extLst>
          </p:cNvPr>
          <p:cNvSpPr/>
          <p:nvPr/>
        </p:nvSpPr>
        <p:spPr>
          <a:xfrm>
            <a:off x="8706519" y="96641"/>
            <a:ext cx="3485481" cy="1116699"/>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 name="connsiteX0" fmla="*/ 0 w 2061272"/>
              <a:gd name="connsiteY0" fmla="*/ 123825 h 660403"/>
              <a:gd name="connsiteX1" fmla="*/ 2061272 w 2061272"/>
              <a:gd name="connsiteY1" fmla="*/ 0 h 660403"/>
              <a:gd name="connsiteX2" fmla="*/ 0 w 2061272"/>
              <a:gd name="connsiteY2" fmla="*/ 660403 h 660403"/>
              <a:gd name="connsiteX3" fmla="*/ 0 w 2061272"/>
              <a:gd name="connsiteY3" fmla="*/ 123825 h 660403"/>
            </a:gdLst>
            <a:ahLst/>
            <a:cxnLst>
              <a:cxn ang="0">
                <a:pos x="connsiteX0" y="connsiteY0"/>
              </a:cxn>
              <a:cxn ang="0">
                <a:pos x="connsiteX1" y="connsiteY1"/>
              </a:cxn>
              <a:cxn ang="0">
                <a:pos x="connsiteX2" y="connsiteY2"/>
              </a:cxn>
              <a:cxn ang="0">
                <a:pos x="connsiteX3" y="connsiteY3"/>
              </a:cxn>
            </a:cxnLst>
            <a:rect l="l" t="t" r="r" b="b"/>
            <a:pathLst>
              <a:path w="2061272" h="660403">
                <a:moveTo>
                  <a:pt x="0" y="123825"/>
                </a:moveTo>
                <a:lnTo>
                  <a:pt x="2061272" y="0"/>
                </a:lnTo>
                <a:lnTo>
                  <a:pt x="0" y="660403"/>
                </a:lnTo>
                <a:lnTo>
                  <a:pt x="0" y="123825"/>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dirty="0"/>
          </a:p>
        </p:txBody>
      </p:sp>
      <p:sp>
        <p:nvSpPr>
          <p:cNvPr id="16" name="Oval 15">
            <a:extLst>
              <a:ext uri="{FF2B5EF4-FFF2-40B4-BE49-F238E27FC236}">
                <a16:creationId xmlns:a16="http://schemas.microsoft.com/office/drawing/2014/main" id="{1E63E0EF-4F07-45E5-A580-6B0361679DCE}"/>
              </a:ext>
            </a:extLst>
          </p:cNvPr>
          <p:cNvSpPr/>
          <p:nvPr/>
        </p:nvSpPr>
        <p:spPr>
          <a:xfrm>
            <a:off x="11406750" y="437639"/>
            <a:ext cx="569430" cy="569430"/>
          </a:xfrm>
          <a:prstGeom prst="ellipse">
            <a:avLst/>
          </a:prstGeom>
          <a:solidFill>
            <a:srgbClr val="005176"/>
          </a:solidFill>
          <a:ln w="28575">
            <a:solidFill>
              <a:schemeClr val="bg1">
                <a:alpha val="56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F061AB9D-F56B-4EDB-9816-DF1238E9AD21}"/>
              </a:ext>
            </a:extLst>
          </p:cNvPr>
          <p:cNvSpPr/>
          <p:nvPr/>
        </p:nvSpPr>
        <p:spPr>
          <a:xfrm>
            <a:off x="11406528" y="388442"/>
            <a:ext cx="59016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3600"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1</a:t>
            </a:r>
            <a:endParaRPr lang="fr-FR" sz="900"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2262022B-43BC-47BC-BE87-46881B19C6D2}"/>
              </a:ext>
            </a:extLst>
          </p:cNvPr>
          <p:cNvSpPr/>
          <p:nvPr/>
        </p:nvSpPr>
        <p:spPr>
          <a:xfrm flipH="1">
            <a:off x="8298873" y="471756"/>
            <a:ext cx="2941133"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3600"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sz="3600"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15" name="Rectangle 14">
            <a:extLst>
              <a:ext uri="{FF2B5EF4-FFF2-40B4-BE49-F238E27FC236}">
                <a16:creationId xmlns:a16="http://schemas.microsoft.com/office/drawing/2014/main" id="{48942F3B-A062-430B-AC10-B154EB0E780A}"/>
              </a:ext>
            </a:extLst>
          </p:cNvPr>
          <p:cNvSpPr/>
          <p:nvPr/>
        </p:nvSpPr>
        <p:spPr>
          <a:xfrm>
            <a:off x="951994" y="2057219"/>
            <a:ext cx="4814842" cy="4185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dirty="0">
                <a:solidFill>
                  <a:schemeClr val="tx1"/>
                </a:solidFill>
                <a:latin typeface="Cairo" panose="00000500000000000000" pitchFamily="2" charset="-78"/>
                <a:ea typeface="Open Sans" panose="020B0606030504020204" pitchFamily="34" charset="0"/>
                <a:cs typeface="Cairo" panose="00000500000000000000" pitchFamily="2" charset="-78"/>
              </a:rPr>
              <a:t> </a:t>
            </a:r>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dirty="0">
              <a:solidFill>
                <a:schemeClr val="tx1"/>
              </a:solidFill>
              <a:latin typeface="Cairo" panose="00000500000000000000" pitchFamily="2" charset="-78"/>
              <a:ea typeface="Open Sans" panose="020B0606030504020204" pitchFamily="34" charset="0"/>
              <a:cs typeface="Cairo" panose="00000500000000000000" pitchFamily="2" charset="-78"/>
            </a:endParaRPr>
          </a:p>
          <a:p>
            <a:pPr algn="just" rtl="1"/>
            <a:endParaRPr lang="fr-FR" sz="1200" dirty="0">
              <a:solidFill>
                <a:schemeClr val="tx1"/>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347803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AD5AEC88-48C5-428E-8184-7CD2F28752A4}"/>
              </a:ext>
            </a:extLst>
          </p:cNvPr>
          <p:cNvSpPr/>
          <p:nvPr/>
        </p:nvSpPr>
        <p:spPr>
          <a:xfrm>
            <a:off x="5727630" y="6249873"/>
            <a:ext cx="447881" cy="447881"/>
          </a:xfrm>
          <a:prstGeom prst="ellipse">
            <a:avLst/>
          </a:prstGeom>
          <a:noFill/>
          <a:ln w="120650">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Slide Number Placeholder 2">
            <a:extLst>
              <a:ext uri="{FF2B5EF4-FFF2-40B4-BE49-F238E27FC236}">
                <a16:creationId xmlns:a16="http://schemas.microsoft.com/office/drawing/2014/main" id="{032AAA69-9D2E-4DAD-B4B2-B9C5CA32AD4F}"/>
              </a:ext>
            </a:extLst>
          </p:cNvPr>
          <p:cNvSpPr>
            <a:spLocks noGrp="1"/>
          </p:cNvSpPr>
          <p:nvPr>
            <p:ph type="sldNum" sz="quarter" idx="12"/>
          </p:nvPr>
        </p:nvSpPr>
        <p:spPr>
          <a:xfrm>
            <a:off x="5807139" y="6304536"/>
            <a:ext cx="288861" cy="338554"/>
          </a:xfrm>
        </p:spPr>
        <p:txBody>
          <a:bodyPr wrap="none">
            <a:spAutoFit/>
          </a:bodyPr>
          <a:lstStyle/>
          <a:p>
            <a:fld id="{55566DE6-6023-4F1B-83B8-5B1409609C05}" type="slidenum">
              <a:rPr lang="fr-FR" sz="1600" i="1" smtClean="0">
                <a:solidFill>
                  <a:srgbClr val="1B3A75"/>
                </a:solidFill>
              </a:rPr>
              <a:t>6</a:t>
            </a:fld>
            <a:endParaRPr lang="fr-FR" sz="1600" i="1" dirty="0">
              <a:solidFill>
                <a:srgbClr val="1B3A75"/>
              </a:solidFill>
            </a:endParaRPr>
          </a:p>
        </p:txBody>
      </p:sp>
      <p:sp>
        <p:nvSpPr>
          <p:cNvPr id="9" name="Isosceles Triangle 6">
            <a:extLst>
              <a:ext uri="{FF2B5EF4-FFF2-40B4-BE49-F238E27FC236}">
                <a16:creationId xmlns:a16="http://schemas.microsoft.com/office/drawing/2014/main" id="{9B34C92D-ED51-493E-B9F1-751D82D4FFDF}"/>
              </a:ext>
            </a:extLst>
          </p:cNvPr>
          <p:cNvSpPr/>
          <p:nvPr/>
        </p:nvSpPr>
        <p:spPr>
          <a:xfrm rot="11032520">
            <a:off x="11466096" y="1613122"/>
            <a:ext cx="360141" cy="65888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 name="connsiteX0" fmla="*/ 9 w 1202746"/>
              <a:gd name="connsiteY0" fmla="*/ 294907 h 294907"/>
              <a:gd name="connsiteX1" fmla="*/ 131303 w 1202746"/>
              <a:gd name="connsiteY1" fmla="*/ 0 h 294907"/>
              <a:gd name="connsiteX2" fmla="*/ 1202746 w 1202746"/>
              <a:gd name="connsiteY2" fmla="*/ 15894 h 294907"/>
              <a:gd name="connsiteX3" fmla="*/ 9 w 1202746"/>
              <a:gd name="connsiteY3" fmla="*/ 294907 h 294907"/>
              <a:gd name="connsiteX0" fmla="*/ 9 w 212983"/>
              <a:gd name="connsiteY0" fmla="*/ 294907 h 389657"/>
              <a:gd name="connsiteX1" fmla="*/ 131303 w 212983"/>
              <a:gd name="connsiteY1" fmla="*/ 0 h 389657"/>
              <a:gd name="connsiteX2" fmla="*/ 212983 w 212983"/>
              <a:gd name="connsiteY2" fmla="*/ 389657 h 389657"/>
              <a:gd name="connsiteX3" fmla="*/ 9 w 212983"/>
              <a:gd name="connsiteY3" fmla="*/ 294907 h 389657"/>
            </a:gdLst>
            <a:ahLst/>
            <a:cxnLst>
              <a:cxn ang="0">
                <a:pos x="connsiteX0" y="connsiteY0"/>
              </a:cxn>
              <a:cxn ang="0">
                <a:pos x="connsiteX1" y="connsiteY1"/>
              </a:cxn>
              <a:cxn ang="0">
                <a:pos x="connsiteX2" y="connsiteY2"/>
              </a:cxn>
              <a:cxn ang="0">
                <a:pos x="connsiteX3" y="connsiteY3"/>
              </a:cxn>
            </a:cxnLst>
            <a:rect l="l" t="t" r="r" b="b"/>
            <a:pathLst>
              <a:path w="212983" h="389657">
                <a:moveTo>
                  <a:pt x="9" y="294907"/>
                </a:moveTo>
                <a:cubicBezTo>
                  <a:pt x="-1273" y="241224"/>
                  <a:pt x="132585" y="53683"/>
                  <a:pt x="131303" y="0"/>
                </a:cubicBezTo>
                <a:lnTo>
                  <a:pt x="212983" y="389657"/>
                </a:lnTo>
                <a:lnTo>
                  <a:pt x="9" y="294907"/>
                </a:lnTo>
                <a:close/>
              </a:path>
            </a:pathLst>
          </a:custGeom>
          <a:solidFill>
            <a:srgbClr val="003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Isosceles Triangle 6">
            <a:extLst>
              <a:ext uri="{FF2B5EF4-FFF2-40B4-BE49-F238E27FC236}">
                <a16:creationId xmlns:a16="http://schemas.microsoft.com/office/drawing/2014/main" id="{69000809-A310-4717-A699-DA9FF23D8EC6}"/>
              </a:ext>
            </a:extLst>
          </p:cNvPr>
          <p:cNvSpPr/>
          <p:nvPr/>
        </p:nvSpPr>
        <p:spPr>
          <a:xfrm rot="11032520">
            <a:off x="10042754" y="1333457"/>
            <a:ext cx="1811742"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071443" h="241195">
                <a:moveTo>
                  <a:pt x="14774" y="241195"/>
                </a:moveTo>
                <a:cubicBezTo>
                  <a:pt x="13492" y="187512"/>
                  <a:pt x="1282" y="53683"/>
                  <a:pt x="0" y="0"/>
                </a:cubicBezTo>
                <a:lnTo>
                  <a:pt x="1071443" y="15894"/>
                </a:lnTo>
                <a:lnTo>
                  <a:pt x="14774" y="241195"/>
                </a:lnTo>
                <a:close/>
              </a:path>
            </a:pathLst>
          </a:custGeom>
          <a:solidFill>
            <a:srgbClr val="0081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Isosceles Triangle 6">
            <a:extLst>
              <a:ext uri="{FF2B5EF4-FFF2-40B4-BE49-F238E27FC236}">
                <a16:creationId xmlns:a16="http://schemas.microsoft.com/office/drawing/2014/main" id="{FE557D9F-B255-479B-8F18-7E3E59E68698}"/>
              </a:ext>
            </a:extLst>
          </p:cNvPr>
          <p:cNvSpPr/>
          <p:nvPr/>
        </p:nvSpPr>
        <p:spPr>
          <a:xfrm>
            <a:off x="10009281" y="1241546"/>
            <a:ext cx="2198825"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300359" h="241195">
                <a:moveTo>
                  <a:pt x="14774" y="241195"/>
                </a:moveTo>
                <a:cubicBezTo>
                  <a:pt x="13492" y="187512"/>
                  <a:pt x="1282" y="53683"/>
                  <a:pt x="0" y="0"/>
                </a:cubicBezTo>
                <a:lnTo>
                  <a:pt x="1300359" y="161048"/>
                </a:lnTo>
                <a:lnTo>
                  <a:pt x="14774" y="241195"/>
                </a:lnTo>
                <a:close/>
              </a:path>
            </a:pathLst>
          </a:custGeom>
          <a:solidFill>
            <a:srgbClr val="005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5">
            <a:extLst>
              <a:ext uri="{FF2B5EF4-FFF2-40B4-BE49-F238E27FC236}">
                <a16:creationId xmlns:a16="http://schemas.microsoft.com/office/drawing/2014/main" id="{05846786-E62B-4B13-AF87-775DCE46255A}"/>
              </a:ext>
            </a:extLst>
          </p:cNvPr>
          <p:cNvSpPr/>
          <p:nvPr/>
        </p:nvSpPr>
        <p:spPr>
          <a:xfrm>
            <a:off x="8706520" y="107256"/>
            <a:ext cx="3501587" cy="1406610"/>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797" h="831853">
                <a:moveTo>
                  <a:pt x="0" y="123825"/>
                </a:moveTo>
                <a:lnTo>
                  <a:pt x="2061272" y="0"/>
                </a:lnTo>
                <a:lnTo>
                  <a:pt x="2070797" y="831853"/>
                </a:lnTo>
                <a:lnTo>
                  <a:pt x="0" y="660403"/>
                </a:lnTo>
                <a:lnTo>
                  <a:pt x="0" y="123825"/>
                </a:lnTo>
                <a:close/>
              </a:path>
            </a:pathLst>
          </a:custGeom>
          <a:gradFill flip="none" rotWithShape="1">
            <a:gsLst>
              <a:gs pos="0">
                <a:srgbClr val="0081BA"/>
              </a:gs>
              <a:gs pos="100000">
                <a:srgbClr val="006A9A"/>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5">
            <a:extLst>
              <a:ext uri="{FF2B5EF4-FFF2-40B4-BE49-F238E27FC236}">
                <a16:creationId xmlns:a16="http://schemas.microsoft.com/office/drawing/2014/main" id="{2E0CF88B-96C3-4A66-A7D0-B4F596B38B44}"/>
              </a:ext>
            </a:extLst>
          </p:cNvPr>
          <p:cNvSpPr/>
          <p:nvPr/>
        </p:nvSpPr>
        <p:spPr>
          <a:xfrm>
            <a:off x="8706519" y="96641"/>
            <a:ext cx="3485481" cy="1116699"/>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 name="connsiteX0" fmla="*/ 0 w 2061272"/>
              <a:gd name="connsiteY0" fmla="*/ 123825 h 660403"/>
              <a:gd name="connsiteX1" fmla="*/ 2061272 w 2061272"/>
              <a:gd name="connsiteY1" fmla="*/ 0 h 660403"/>
              <a:gd name="connsiteX2" fmla="*/ 0 w 2061272"/>
              <a:gd name="connsiteY2" fmla="*/ 660403 h 660403"/>
              <a:gd name="connsiteX3" fmla="*/ 0 w 2061272"/>
              <a:gd name="connsiteY3" fmla="*/ 123825 h 660403"/>
            </a:gdLst>
            <a:ahLst/>
            <a:cxnLst>
              <a:cxn ang="0">
                <a:pos x="connsiteX0" y="connsiteY0"/>
              </a:cxn>
              <a:cxn ang="0">
                <a:pos x="connsiteX1" y="connsiteY1"/>
              </a:cxn>
              <a:cxn ang="0">
                <a:pos x="connsiteX2" y="connsiteY2"/>
              </a:cxn>
              <a:cxn ang="0">
                <a:pos x="connsiteX3" y="connsiteY3"/>
              </a:cxn>
            </a:cxnLst>
            <a:rect l="l" t="t" r="r" b="b"/>
            <a:pathLst>
              <a:path w="2061272" h="660403">
                <a:moveTo>
                  <a:pt x="0" y="123825"/>
                </a:moveTo>
                <a:lnTo>
                  <a:pt x="2061272" y="0"/>
                </a:lnTo>
                <a:lnTo>
                  <a:pt x="0" y="660403"/>
                </a:lnTo>
                <a:lnTo>
                  <a:pt x="0" y="123825"/>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r-FR" dirty="0"/>
          </a:p>
        </p:txBody>
      </p:sp>
      <p:sp>
        <p:nvSpPr>
          <p:cNvPr id="16" name="Oval 15">
            <a:extLst>
              <a:ext uri="{FF2B5EF4-FFF2-40B4-BE49-F238E27FC236}">
                <a16:creationId xmlns:a16="http://schemas.microsoft.com/office/drawing/2014/main" id="{1E63E0EF-4F07-45E5-A580-6B0361679DCE}"/>
              </a:ext>
            </a:extLst>
          </p:cNvPr>
          <p:cNvSpPr/>
          <p:nvPr/>
        </p:nvSpPr>
        <p:spPr>
          <a:xfrm>
            <a:off x="11406750" y="437639"/>
            <a:ext cx="569430" cy="569430"/>
          </a:xfrm>
          <a:prstGeom prst="ellipse">
            <a:avLst/>
          </a:prstGeom>
          <a:solidFill>
            <a:srgbClr val="005176"/>
          </a:solidFill>
          <a:ln w="28575">
            <a:solidFill>
              <a:schemeClr val="bg1">
                <a:alpha val="56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F061AB9D-F56B-4EDB-9816-DF1238E9AD21}"/>
              </a:ext>
            </a:extLst>
          </p:cNvPr>
          <p:cNvSpPr/>
          <p:nvPr/>
        </p:nvSpPr>
        <p:spPr>
          <a:xfrm>
            <a:off x="11406528" y="388442"/>
            <a:ext cx="59016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3600"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1</a:t>
            </a:r>
            <a:endParaRPr lang="fr-FR" sz="900"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2262022B-43BC-47BC-BE87-46881B19C6D2}"/>
              </a:ext>
            </a:extLst>
          </p:cNvPr>
          <p:cNvSpPr/>
          <p:nvPr/>
        </p:nvSpPr>
        <p:spPr>
          <a:xfrm flipH="1">
            <a:off x="8527172" y="471757"/>
            <a:ext cx="2712834"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3600"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sz="3600"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graphicFrame>
        <p:nvGraphicFramePr>
          <p:cNvPr id="17" name="Chart 16">
            <a:extLst>
              <a:ext uri="{FF2B5EF4-FFF2-40B4-BE49-F238E27FC236}">
                <a16:creationId xmlns:a16="http://schemas.microsoft.com/office/drawing/2014/main" id="{718142EE-B2DC-4A60-86AC-89B2A035184A}"/>
              </a:ext>
            </a:extLst>
          </p:cNvPr>
          <p:cNvGraphicFramePr/>
          <p:nvPr>
            <p:extLst>
              <p:ext uri="{D42A27DB-BD31-4B8C-83A1-F6EECF244321}">
                <p14:modId xmlns:p14="http://schemas.microsoft.com/office/powerpoint/2010/main" val="698478333"/>
              </p:ext>
            </p:extLst>
          </p:nvPr>
        </p:nvGraphicFramePr>
        <p:xfrm>
          <a:off x="1897475" y="83120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4369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6">
            <a:extLst>
              <a:ext uri="{FF2B5EF4-FFF2-40B4-BE49-F238E27FC236}">
                <a16:creationId xmlns:a16="http://schemas.microsoft.com/office/drawing/2014/main" id="{9E906719-554A-417E-8FF2-0198A56D24B9}"/>
              </a:ext>
            </a:extLst>
          </p:cNvPr>
          <p:cNvSpPr/>
          <p:nvPr/>
        </p:nvSpPr>
        <p:spPr>
          <a:xfrm rot="11032520">
            <a:off x="11449989" y="1543836"/>
            <a:ext cx="360141" cy="65888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 name="connsiteX0" fmla="*/ 9 w 1202746"/>
              <a:gd name="connsiteY0" fmla="*/ 294907 h 294907"/>
              <a:gd name="connsiteX1" fmla="*/ 131303 w 1202746"/>
              <a:gd name="connsiteY1" fmla="*/ 0 h 294907"/>
              <a:gd name="connsiteX2" fmla="*/ 1202746 w 1202746"/>
              <a:gd name="connsiteY2" fmla="*/ 15894 h 294907"/>
              <a:gd name="connsiteX3" fmla="*/ 9 w 1202746"/>
              <a:gd name="connsiteY3" fmla="*/ 294907 h 294907"/>
              <a:gd name="connsiteX0" fmla="*/ 9 w 212983"/>
              <a:gd name="connsiteY0" fmla="*/ 294907 h 389657"/>
              <a:gd name="connsiteX1" fmla="*/ 131303 w 212983"/>
              <a:gd name="connsiteY1" fmla="*/ 0 h 389657"/>
              <a:gd name="connsiteX2" fmla="*/ 212983 w 212983"/>
              <a:gd name="connsiteY2" fmla="*/ 389657 h 389657"/>
              <a:gd name="connsiteX3" fmla="*/ 9 w 212983"/>
              <a:gd name="connsiteY3" fmla="*/ 294907 h 389657"/>
            </a:gdLst>
            <a:ahLst/>
            <a:cxnLst>
              <a:cxn ang="0">
                <a:pos x="connsiteX0" y="connsiteY0"/>
              </a:cxn>
              <a:cxn ang="0">
                <a:pos x="connsiteX1" y="connsiteY1"/>
              </a:cxn>
              <a:cxn ang="0">
                <a:pos x="connsiteX2" y="connsiteY2"/>
              </a:cxn>
              <a:cxn ang="0">
                <a:pos x="connsiteX3" y="connsiteY3"/>
              </a:cxn>
            </a:cxnLst>
            <a:rect l="l" t="t" r="r" b="b"/>
            <a:pathLst>
              <a:path w="212983" h="389657">
                <a:moveTo>
                  <a:pt x="9" y="294907"/>
                </a:moveTo>
                <a:cubicBezTo>
                  <a:pt x="-1273" y="241224"/>
                  <a:pt x="132585" y="53683"/>
                  <a:pt x="131303" y="0"/>
                </a:cubicBezTo>
                <a:lnTo>
                  <a:pt x="212983" y="389657"/>
                </a:lnTo>
                <a:lnTo>
                  <a:pt x="9" y="294907"/>
                </a:lnTo>
                <a:close/>
              </a:path>
            </a:pathLst>
          </a:custGeom>
          <a:solidFill>
            <a:srgbClr val="8D1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Isosceles Triangle 6">
            <a:extLst>
              <a:ext uri="{FF2B5EF4-FFF2-40B4-BE49-F238E27FC236}">
                <a16:creationId xmlns:a16="http://schemas.microsoft.com/office/drawing/2014/main" id="{B0DFEE18-65E5-4703-B24B-855A34388DC0}"/>
              </a:ext>
            </a:extLst>
          </p:cNvPr>
          <p:cNvSpPr/>
          <p:nvPr/>
        </p:nvSpPr>
        <p:spPr>
          <a:xfrm rot="11032520">
            <a:off x="10026647" y="1264171"/>
            <a:ext cx="1811742"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071443" h="241195">
                <a:moveTo>
                  <a:pt x="14774" y="241195"/>
                </a:moveTo>
                <a:cubicBezTo>
                  <a:pt x="13492" y="187512"/>
                  <a:pt x="1282" y="53683"/>
                  <a:pt x="0" y="0"/>
                </a:cubicBezTo>
                <a:lnTo>
                  <a:pt x="1071443" y="15894"/>
                </a:lnTo>
                <a:lnTo>
                  <a:pt x="14774" y="241195"/>
                </a:lnTo>
                <a:close/>
              </a:path>
            </a:pathLst>
          </a:custGeom>
          <a:solidFill>
            <a:srgbClr val="DD3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Isosceles Triangle 6">
            <a:extLst>
              <a:ext uri="{FF2B5EF4-FFF2-40B4-BE49-F238E27FC236}">
                <a16:creationId xmlns:a16="http://schemas.microsoft.com/office/drawing/2014/main" id="{5D680E86-1A5A-402B-AAB6-CDAFAE5F2CBA}"/>
              </a:ext>
            </a:extLst>
          </p:cNvPr>
          <p:cNvSpPr/>
          <p:nvPr/>
        </p:nvSpPr>
        <p:spPr>
          <a:xfrm>
            <a:off x="9993174" y="1172260"/>
            <a:ext cx="2198825"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300359" h="241195">
                <a:moveTo>
                  <a:pt x="14774" y="241195"/>
                </a:moveTo>
                <a:cubicBezTo>
                  <a:pt x="13492" y="187512"/>
                  <a:pt x="1282" y="53683"/>
                  <a:pt x="0" y="0"/>
                </a:cubicBezTo>
                <a:lnTo>
                  <a:pt x="1300359" y="161048"/>
                </a:lnTo>
                <a:lnTo>
                  <a:pt x="14774" y="241195"/>
                </a:lnTo>
                <a:close/>
              </a:path>
            </a:pathLst>
          </a:custGeom>
          <a:solidFill>
            <a:srgbClr val="B4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5">
            <a:extLst>
              <a:ext uri="{FF2B5EF4-FFF2-40B4-BE49-F238E27FC236}">
                <a16:creationId xmlns:a16="http://schemas.microsoft.com/office/drawing/2014/main" id="{422E61C0-CDEB-4F66-B867-311903B5EF3D}"/>
              </a:ext>
            </a:extLst>
          </p:cNvPr>
          <p:cNvSpPr/>
          <p:nvPr/>
        </p:nvSpPr>
        <p:spPr>
          <a:xfrm>
            <a:off x="8690413" y="37970"/>
            <a:ext cx="3501587" cy="1406610"/>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797" h="831853">
                <a:moveTo>
                  <a:pt x="0" y="123825"/>
                </a:moveTo>
                <a:lnTo>
                  <a:pt x="2061272" y="0"/>
                </a:lnTo>
                <a:lnTo>
                  <a:pt x="2070797" y="831853"/>
                </a:lnTo>
                <a:lnTo>
                  <a:pt x="0" y="660403"/>
                </a:lnTo>
                <a:lnTo>
                  <a:pt x="0" y="123825"/>
                </a:lnTo>
                <a:close/>
              </a:path>
            </a:pathLst>
          </a:custGeom>
          <a:gradFill flip="none" rotWithShape="1">
            <a:gsLst>
              <a:gs pos="0">
                <a:srgbClr val="B41C35"/>
              </a:gs>
              <a:gs pos="100000">
                <a:srgbClr val="DF344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5">
            <a:extLst>
              <a:ext uri="{FF2B5EF4-FFF2-40B4-BE49-F238E27FC236}">
                <a16:creationId xmlns:a16="http://schemas.microsoft.com/office/drawing/2014/main" id="{CCACF877-4B1E-488F-B2AB-938F0F49B091}"/>
              </a:ext>
            </a:extLst>
          </p:cNvPr>
          <p:cNvSpPr/>
          <p:nvPr/>
        </p:nvSpPr>
        <p:spPr>
          <a:xfrm>
            <a:off x="8690412" y="27355"/>
            <a:ext cx="3485481" cy="1116699"/>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 name="connsiteX0" fmla="*/ 0 w 2061272"/>
              <a:gd name="connsiteY0" fmla="*/ 123825 h 660403"/>
              <a:gd name="connsiteX1" fmla="*/ 2061272 w 2061272"/>
              <a:gd name="connsiteY1" fmla="*/ 0 h 660403"/>
              <a:gd name="connsiteX2" fmla="*/ 0 w 2061272"/>
              <a:gd name="connsiteY2" fmla="*/ 660403 h 660403"/>
              <a:gd name="connsiteX3" fmla="*/ 0 w 2061272"/>
              <a:gd name="connsiteY3" fmla="*/ 123825 h 660403"/>
            </a:gdLst>
            <a:ahLst/>
            <a:cxnLst>
              <a:cxn ang="0">
                <a:pos x="connsiteX0" y="connsiteY0"/>
              </a:cxn>
              <a:cxn ang="0">
                <a:pos x="connsiteX1" y="connsiteY1"/>
              </a:cxn>
              <a:cxn ang="0">
                <a:pos x="connsiteX2" y="connsiteY2"/>
              </a:cxn>
              <a:cxn ang="0">
                <a:pos x="connsiteX3" y="connsiteY3"/>
              </a:cxn>
            </a:cxnLst>
            <a:rect l="l" t="t" r="r" b="b"/>
            <a:pathLst>
              <a:path w="2061272" h="660403">
                <a:moveTo>
                  <a:pt x="0" y="123825"/>
                </a:moveTo>
                <a:lnTo>
                  <a:pt x="2061272" y="0"/>
                </a:lnTo>
                <a:lnTo>
                  <a:pt x="0" y="660403"/>
                </a:lnTo>
                <a:lnTo>
                  <a:pt x="0" y="123825"/>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AF8E3EE8-0C6F-452F-A748-684AB8A79146}"/>
              </a:ext>
            </a:extLst>
          </p:cNvPr>
          <p:cNvSpPr/>
          <p:nvPr/>
        </p:nvSpPr>
        <p:spPr>
          <a:xfrm>
            <a:off x="685800" y="2034897"/>
            <a:ext cx="10758442" cy="1969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dirty="0">
                <a:solidFill>
                  <a:schemeClr val="tx1"/>
                </a:solidFill>
                <a:latin typeface="Cairo" panose="00000500000000000000" pitchFamily="2" charset="-78"/>
                <a:ea typeface="Open Sans" panose="020B0606030504020204" pitchFamily="34" charset="0"/>
                <a:cs typeface="Cairo" panose="00000500000000000000" pitchFamily="2" charset="-78"/>
              </a:rPr>
              <a:t> </a:t>
            </a:r>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dirty="0">
              <a:solidFill>
                <a:schemeClr val="tx1"/>
              </a:solidFill>
              <a:latin typeface="Cairo" panose="00000500000000000000" pitchFamily="2" charset="-78"/>
              <a:ea typeface="Open Sans" panose="020B0606030504020204" pitchFamily="34" charset="0"/>
              <a:cs typeface="Cairo" panose="00000500000000000000" pitchFamily="2" charset="-78"/>
            </a:endParaRPr>
          </a:p>
          <a:p>
            <a:pPr algn="just" rtl="1"/>
            <a:endParaRPr lang="fr-FR" sz="1200" dirty="0">
              <a:solidFill>
                <a:schemeClr val="tx1"/>
              </a:solidFill>
              <a:latin typeface="Cairo" panose="00000500000000000000" pitchFamily="2" charset="-78"/>
              <a:ea typeface="Open Sans" panose="020B0606030504020204" pitchFamily="34" charset="0"/>
              <a:cs typeface="Cairo" panose="00000500000000000000" pitchFamily="2" charset="-78"/>
            </a:endParaRPr>
          </a:p>
        </p:txBody>
      </p:sp>
      <p:sp>
        <p:nvSpPr>
          <p:cNvPr id="30" name="Oval 29">
            <a:extLst>
              <a:ext uri="{FF2B5EF4-FFF2-40B4-BE49-F238E27FC236}">
                <a16:creationId xmlns:a16="http://schemas.microsoft.com/office/drawing/2014/main" id="{AD5AEC88-48C5-428E-8184-7CD2F28752A4}"/>
              </a:ext>
            </a:extLst>
          </p:cNvPr>
          <p:cNvSpPr/>
          <p:nvPr/>
        </p:nvSpPr>
        <p:spPr>
          <a:xfrm>
            <a:off x="5727630" y="6249873"/>
            <a:ext cx="447881" cy="447881"/>
          </a:xfrm>
          <a:prstGeom prst="ellipse">
            <a:avLst/>
          </a:prstGeom>
          <a:noFill/>
          <a:ln w="120650">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Slide Number Placeholder 2">
            <a:extLst>
              <a:ext uri="{FF2B5EF4-FFF2-40B4-BE49-F238E27FC236}">
                <a16:creationId xmlns:a16="http://schemas.microsoft.com/office/drawing/2014/main" id="{032AAA69-9D2E-4DAD-B4B2-B9C5CA32AD4F}"/>
              </a:ext>
            </a:extLst>
          </p:cNvPr>
          <p:cNvSpPr>
            <a:spLocks noGrp="1"/>
          </p:cNvSpPr>
          <p:nvPr>
            <p:ph type="sldNum" sz="quarter" idx="12"/>
          </p:nvPr>
        </p:nvSpPr>
        <p:spPr>
          <a:xfrm>
            <a:off x="5807139" y="6304536"/>
            <a:ext cx="288861" cy="338554"/>
          </a:xfrm>
        </p:spPr>
        <p:txBody>
          <a:bodyPr wrap="none">
            <a:spAutoFit/>
          </a:bodyPr>
          <a:lstStyle/>
          <a:p>
            <a:fld id="{55566DE6-6023-4F1B-83B8-5B1409609C05}" type="slidenum">
              <a:rPr lang="fr-FR" sz="1600" i="1" smtClean="0">
                <a:solidFill>
                  <a:srgbClr val="1B3A75"/>
                </a:solidFill>
              </a:rPr>
              <a:t>7</a:t>
            </a:fld>
            <a:endParaRPr lang="fr-FR" sz="1600" i="1" dirty="0">
              <a:solidFill>
                <a:srgbClr val="1B3A75"/>
              </a:solidFill>
            </a:endParaRPr>
          </a:p>
        </p:txBody>
      </p:sp>
      <p:sp>
        <p:nvSpPr>
          <p:cNvPr id="16" name="Oval 15">
            <a:extLst>
              <a:ext uri="{FF2B5EF4-FFF2-40B4-BE49-F238E27FC236}">
                <a16:creationId xmlns:a16="http://schemas.microsoft.com/office/drawing/2014/main" id="{1E63E0EF-4F07-45E5-A580-6B0361679DCE}"/>
              </a:ext>
            </a:extLst>
          </p:cNvPr>
          <p:cNvSpPr/>
          <p:nvPr/>
        </p:nvSpPr>
        <p:spPr>
          <a:xfrm>
            <a:off x="11406750" y="437639"/>
            <a:ext cx="569430" cy="569430"/>
          </a:xfrm>
          <a:prstGeom prst="ellipse">
            <a:avLst/>
          </a:prstGeom>
          <a:solidFill>
            <a:srgbClr val="CE2B45"/>
          </a:solidFill>
          <a:ln w="28575">
            <a:solidFill>
              <a:schemeClr val="bg1">
                <a:alpha val="56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F061AB9D-F56B-4EDB-9816-DF1238E9AD21}"/>
              </a:ext>
            </a:extLst>
          </p:cNvPr>
          <p:cNvSpPr/>
          <p:nvPr/>
        </p:nvSpPr>
        <p:spPr>
          <a:xfrm>
            <a:off x="11406528" y="388442"/>
            <a:ext cx="59016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3600"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2</a:t>
            </a:r>
            <a:endParaRPr lang="fr-FR" sz="900"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2262022B-43BC-47BC-BE87-46881B19C6D2}"/>
              </a:ext>
            </a:extLst>
          </p:cNvPr>
          <p:cNvSpPr/>
          <p:nvPr/>
        </p:nvSpPr>
        <p:spPr>
          <a:xfrm flipH="1">
            <a:off x="8527172" y="471756"/>
            <a:ext cx="2712834"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3600"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sz="3600"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sp>
        <p:nvSpPr>
          <p:cNvPr id="21" name="Rectangle 20">
            <a:extLst>
              <a:ext uri="{FF2B5EF4-FFF2-40B4-BE49-F238E27FC236}">
                <a16:creationId xmlns:a16="http://schemas.microsoft.com/office/drawing/2014/main" id="{13E2056A-D502-45C9-BE44-EBA67FD1BAF1}"/>
              </a:ext>
            </a:extLst>
          </p:cNvPr>
          <p:cNvSpPr/>
          <p:nvPr/>
        </p:nvSpPr>
        <p:spPr>
          <a:xfrm>
            <a:off x="747758" y="4047266"/>
            <a:ext cx="10758442" cy="1969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r>
              <a:rPr lang="ar-DZ" dirty="0">
                <a:solidFill>
                  <a:schemeClr val="tx1"/>
                </a:solidFill>
                <a:latin typeface="Cairo" panose="00000500000000000000" pitchFamily="2" charset="-78"/>
                <a:ea typeface="Open Sans" panose="020B0606030504020204" pitchFamily="34" charset="0"/>
                <a:cs typeface="Cairo" panose="00000500000000000000" pitchFamily="2" charset="-78"/>
              </a:rPr>
              <a:t> </a:t>
            </a:r>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dirty="0">
              <a:solidFill>
                <a:schemeClr val="tx1"/>
              </a:solidFill>
              <a:latin typeface="Cairo" panose="00000500000000000000" pitchFamily="2" charset="-78"/>
              <a:ea typeface="Open Sans" panose="020B0606030504020204" pitchFamily="34" charset="0"/>
              <a:cs typeface="Cairo" panose="00000500000000000000" pitchFamily="2" charset="-78"/>
            </a:endParaRPr>
          </a:p>
          <a:p>
            <a:pPr algn="just" rtl="1"/>
            <a:endParaRPr lang="fr-FR" sz="1200" dirty="0">
              <a:solidFill>
                <a:schemeClr val="tx1"/>
              </a:solidFill>
              <a:latin typeface="Cairo" panose="00000500000000000000" pitchFamily="2" charset="-78"/>
              <a:ea typeface="Open Sans" panose="020B0606030504020204" pitchFamily="34" charset="0"/>
              <a:cs typeface="Cairo" panose="00000500000000000000" pitchFamily="2" charset="-78"/>
            </a:endParaRPr>
          </a:p>
        </p:txBody>
      </p:sp>
    </p:spTree>
    <p:extLst>
      <p:ext uri="{BB962C8B-B14F-4D97-AF65-F5344CB8AC3E}">
        <p14:creationId xmlns:p14="http://schemas.microsoft.com/office/powerpoint/2010/main" val="174954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750"/>
                                        <p:tgtEl>
                                          <p:spTgt spid="22"/>
                                        </p:tgtEl>
                                      </p:cBhvr>
                                    </p:animEffect>
                                  </p:childTnLst>
                                </p:cTn>
                              </p:par>
                            </p:childTnLst>
                          </p:cTn>
                        </p:par>
                        <p:par>
                          <p:cTn id="11" fill="hold">
                            <p:stCondLst>
                              <p:cond delay="750"/>
                            </p:stCondLst>
                            <p:childTnLst>
                              <p:par>
                                <p:cTn id="12" presetID="22" presetClass="entr" presetSubtype="2"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750"/>
                                        <p:tgtEl>
                                          <p:spTgt spid="18"/>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750"/>
                                        <p:tgtEl>
                                          <p:spTgt spid="17"/>
                                        </p:tgtEl>
                                      </p:cBhvr>
                                    </p:animEffect>
                                  </p:childTnLst>
                                </p:cTn>
                              </p:par>
                            </p:childTnLst>
                          </p:cTn>
                        </p:par>
                        <p:par>
                          <p:cTn id="19" fill="hold">
                            <p:stCondLst>
                              <p:cond delay="2250"/>
                            </p:stCondLst>
                            <p:childTnLst>
                              <p:par>
                                <p:cTn id="20" presetID="22" presetClass="entr" presetSubtype="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750"/>
                                        <p:tgtEl>
                                          <p:spTgt spid="15"/>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22" grpId="0" animBg="1"/>
      <p:bldP spid="23" grpId="0" animBg="1"/>
      <p:bldP spid="13" grpId="0"/>
      <p:bldP spid="16" grpId="0" animBg="1"/>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6">
            <a:extLst>
              <a:ext uri="{FF2B5EF4-FFF2-40B4-BE49-F238E27FC236}">
                <a16:creationId xmlns:a16="http://schemas.microsoft.com/office/drawing/2014/main" id="{9E906719-554A-417E-8FF2-0198A56D24B9}"/>
              </a:ext>
            </a:extLst>
          </p:cNvPr>
          <p:cNvSpPr/>
          <p:nvPr/>
        </p:nvSpPr>
        <p:spPr>
          <a:xfrm rot="11032520">
            <a:off x="11449989" y="1543836"/>
            <a:ext cx="360141" cy="65888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 name="connsiteX0" fmla="*/ 9 w 1202746"/>
              <a:gd name="connsiteY0" fmla="*/ 294907 h 294907"/>
              <a:gd name="connsiteX1" fmla="*/ 131303 w 1202746"/>
              <a:gd name="connsiteY1" fmla="*/ 0 h 294907"/>
              <a:gd name="connsiteX2" fmla="*/ 1202746 w 1202746"/>
              <a:gd name="connsiteY2" fmla="*/ 15894 h 294907"/>
              <a:gd name="connsiteX3" fmla="*/ 9 w 1202746"/>
              <a:gd name="connsiteY3" fmla="*/ 294907 h 294907"/>
              <a:gd name="connsiteX0" fmla="*/ 9 w 212983"/>
              <a:gd name="connsiteY0" fmla="*/ 294907 h 389657"/>
              <a:gd name="connsiteX1" fmla="*/ 131303 w 212983"/>
              <a:gd name="connsiteY1" fmla="*/ 0 h 389657"/>
              <a:gd name="connsiteX2" fmla="*/ 212983 w 212983"/>
              <a:gd name="connsiteY2" fmla="*/ 389657 h 389657"/>
              <a:gd name="connsiteX3" fmla="*/ 9 w 212983"/>
              <a:gd name="connsiteY3" fmla="*/ 294907 h 389657"/>
            </a:gdLst>
            <a:ahLst/>
            <a:cxnLst>
              <a:cxn ang="0">
                <a:pos x="connsiteX0" y="connsiteY0"/>
              </a:cxn>
              <a:cxn ang="0">
                <a:pos x="connsiteX1" y="connsiteY1"/>
              </a:cxn>
              <a:cxn ang="0">
                <a:pos x="connsiteX2" y="connsiteY2"/>
              </a:cxn>
              <a:cxn ang="0">
                <a:pos x="connsiteX3" y="connsiteY3"/>
              </a:cxn>
            </a:cxnLst>
            <a:rect l="l" t="t" r="r" b="b"/>
            <a:pathLst>
              <a:path w="212983" h="389657">
                <a:moveTo>
                  <a:pt x="9" y="294907"/>
                </a:moveTo>
                <a:cubicBezTo>
                  <a:pt x="-1273" y="241224"/>
                  <a:pt x="132585" y="53683"/>
                  <a:pt x="131303" y="0"/>
                </a:cubicBezTo>
                <a:lnTo>
                  <a:pt x="212983" y="389657"/>
                </a:lnTo>
                <a:lnTo>
                  <a:pt x="9" y="294907"/>
                </a:lnTo>
                <a:close/>
              </a:path>
            </a:pathLst>
          </a:custGeom>
          <a:solidFill>
            <a:srgbClr val="8D1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Isosceles Triangle 6">
            <a:extLst>
              <a:ext uri="{FF2B5EF4-FFF2-40B4-BE49-F238E27FC236}">
                <a16:creationId xmlns:a16="http://schemas.microsoft.com/office/drawing/2014/main" id="{B0DFEE18-65E5-4703-B24B-855A34388DC0}"/>
              </a:ext>
            </a:extLst>
          </p:cNvPr>
          <p:cNvSpPr/>
          <p:nvPr/>
        </p:nvSpPr>
        <p:spPr>
          <a:xfrm rot="11032520">
            <a:off x="10026647" y="1264171"/>
            <a:ext cx="1811742"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071443" h="241195">
                <a:moveTo>
                  <a:pt x="14774" y="241195"/>
                </a:moveTo>
                <a:cubicBezTo>
                  <a:pt x="13492" y="187512"/>
                  <a:pt x="1282" y="53683"/>
                  <a:pt x="0" y="0"/>
                </a:cubicBezTo>
                <a:lnTo>
                  <a:pt x="1071443" y="15894"/>
                </a:lnTo>
                <a:lnTo>
                  <a:pt x="14774" y="241195"/>
                </a:lnTo>
                <a:close/>
              </a:path>
            </a:pathLst>
          </a:custGeom>
          <a:solidFill>
            <a:srgbClr val="DD3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Isosceles Triangle 6">
            <a:extLst>
              <a:ext uri="{FF2B5EF4-FFF2-40B4-BE49-F238E27FC236}">
                <a16:creationId xmlns:a16="http://schemas.microsoft.com/office/drawing/2014/main" id="{5D680E86-1A5A-402B-AAB6-CDAFAE5F2CBA}"/>
              </a:ext>
            </a:extLst>
          </p:cNvPr>
          <p:cNvSpPr/>
          <p:nvPr/>
        </p:nvSpPr>
        <p:spPr>
          <a:xfrm>
            <a:off x="9993174" y="1172260"/>
            <a:ext cx="2198825"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300359" h="241195">
                <a:moveTo>
                  <a:pt x="14774" y="241195"/>
                </a:moveTo>
                <a:cubicBezTo>
                  <a:pt x="13492" y="187512"/>
                  <a:pt x="1282" y="53683"/>
                  <a:pt x="0" y="0"/>
                </a:cubicBezTo>
                <a:lnTo>
                  <a:pt x="1300359" y="161048"/>
                </a:lnTo>
                <a:lnTo>
                  <a:pt x="14774" y="241195"/>
                </a:lnTo>
                <a:close/>
              </a:path>
            </a:pathLst>
          </a:custGeom>
          <a:solidFill>
            <a:srgbClr val="B4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5">
            <a:extLst>
              <a:ext uri="{FF2B5EF4-FFF2-40B4-BE49-F238E27FC236}">
                <a16:creationId xmlns:a16="http://schemas.microsoft.com/office/drawing/2014/main" id="{422E61C0-CDEB-4F66-B867-311903B5EF3D}"/>
              </a:ext>
            </a:extLst>
          </p:cNvPr>
          <p:cNvSpPr/>
          <p:nvPr/>
        </p:nvSpPr>
        <p:spPr>
          <a:xfrm>
            <a:off x="8690413" y="37970"/>
            <a:ext cx="3501587" cy="1406610"/>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797" h="831853">
                <a:moveTo>
                  <a:pt x="0" y="123825"/>
                </a:moveTo>
                <a:lnTo>
                  <a:pt x="2061272" y="0"/>
                </a:lnTo>
                <a:lnTo>
                  <a:pt x="2070797" y="831853"/>
                </a:lnTo>
                <a:lnTo>
                  <a:pt x="0" y="660403"/>
                </a:lnTo>
                <a:lnTo>
                  <a:pt x="0" y="123825"/>
                </a:lnTo>
                <a:close/>
              </a:path>
            </a:pathLst>
          </a:custGeom>
          <a:gradFill flip="none" rotWithShape="1">
            <a:gsLst>
              <a:gs pos="0">
                <a:srgbClr val="B41C35"/>
              </a:gs>
              <a:gs pos="100000">
                <a:srgbClr val="DF344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5">
            <a:extLst>
              <a:ext uri="{FF2B5EF4-FFF2-40B4-BE49-F238E27FC236}">
                <a16:creationId xmlns:a16="http://schemas.microsoft.com/office/drawing/2014/main" id="{CCACF877-4B1E-488F-B2AB-938F0F49B091}"/>
              </a:ext>
            </a:extLst>
          </p:cNvPr>
          <p:cNvSpPr/>
          <p:nvPr/>
        </p:nvSpPr>
        <p:spPr>
          <a:xfrm>
            <a:off x="8690412" y="27355"/>
            <a:ext cx="3485481" cy="1116699"/>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 name="connsiteX0" fmla="*/ 0 w 2061272"/>
              <a:gd name="connsiteY0" fmla="*/ 123825 h 660403"/>
              <a:gd name="connsiteX1" fmla="*/ 2061272 w 2061272"/>
              <a:gd name="connsiteY1" fmla="*/ 0 h 660403"/>
              <a:gd name="connsiteX2" fmla="*/ 0 w 2061272"/>
              <a:gd name="connsiteY2" fmla="*/ 660403 h 660403"/>
              <a:gd name="connsiteX3" fmla="*/ 0 w 2061272"/>
              <a:gd name="connsiteY3" fmla="*/ 123825 h 660403"/>
            </a:gdLst>
            <a:ahLst/>
            <a:cxnLst>
              <a:cxn ang="0">
                <a:pos x="connsiteX0" y="connsiteY0"/>
              </a:cxn>
              <a:cxn ang="0">
                <a:pos x="connsiteX1" y="connsiteY1"/>
              </a:cxn>
              <a:cxn ang="0">
                <a:pos x="connsiteX2" y="connsiteY2"/>
              </a:cxn>
              <a:cxn ang="0">
                <a:pos x="connsiteX3" y="connsiteY3"/>
              </a:cxn>
            </a:cxnLst>
            <a:rect l="l" t="t" r="r" b="b"/>
            <a:pathLst>
              <a:path w="2061272" h="660403">
                <a:moveTo>
                  <a:pt x="0" y="123825"/>
                </a:moveTo>
                <a:lnTo>
                  <a:pt x="2061272" y="0"/>
                </a:lnTo>
                <a:lnTo>
                  <a:pt x="0" y="660403"/>
                </a:lnTo>
                <a:lnTo>
                  <a:pt x="0" y="123825"/>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AF8E3EE8-0C6F-452F-A748-684AB8A79146}"/>
              </a:ext>
            </a:extLst>
          </p:cNvPr>
          <p:cNvSpPr/>
          <p:nvPr/>
        </p:nvSpPr>
        <p:spPr>
          <a:xfrm>
            <a:off x="3518863" y="2455724"/>
            <a:ext cx="8093124" cy="3693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 هذا النص هو مثال لنص يمكن أن يستبدل في نفس المساحة، لقد تم توليد هذا النص من مولد النص العربى، حيث يمكنك أن تولدمثل هذا النص أو العديد من النصوص الأخرى إضافة إلى زيادة عدد الحروف التى صميم الموقع.</a:t>
            </a:r>
            <a:r>
              <a:rPr lang="ar-DZ" dirty="0">
                <a:solidFill>
                  <a:schemeClr val="tx1"/>
                </a:solidFill>
                <a:latin typeface="Cairo" panose="00000500000000000000" pitchFamily="2" charset="-78"/>
                <a:ea typeface="Open Sans" panose="020B0606030504020204" pitchFamily="34" charset="0"/>
                <a:cs typeface="Cairo" panose="00000500000000000000" pitchFamily="2" charset="-78"/>
              </a:rPr>
              <a:t> </a:t>
            </a:r>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dirty="0">
              <a:solidFill>
                <a:schemeClr val="tx1"/>
              </a:solidFill>
              <a:latin typeface="Cairo" panose="00000500000000000000" pitchFamily="2" charset="-78"/>
              <a:ea typeface="Open Sans" panose="020B0606030504020204" pitchFamily="34" charset="0"/>
              <a:cs typeface="Cairo" panose="00000500000000000000" pitchFamily="2" charset="-78"/>
            </a:endParaRPr>
          </a:p>
          <a:p>
            <a:pPr algn="just" rtl="1"/>
            <a:r>
              <a:rPr lang="ar-DZ" dirty="0">
                <a:solidFill>
                  <a:schemeClr val="tx1"/>
                </a:solidFill>
                <a:latin typeface="Cairo" panose="00000500000000000000" pitchFamily="2" charset="-78"/>
                <a:cs typeface="Cairo" panose="00000500000000000000" pitchFamily="2" charset="-78"/>
              </a:rPr>
              <a:t>مثل هذا النص أو العديد من النصوص الأخرى إضافة إلى زيادة عدد الحروف التى صميم الموقع.</a:t>
            </a:r>
            <a:r>
              <a:rPr lang="ar-DZ" dirty="0">
                <a:solidFill>
                  <a:schemeClr val="tx1"/>
                </a:solidFill>
                <a:latin typeface="Cairo" panose="00000500000000000000" pitchFamily="2" charset="-78"/>
                <a:ea typeface="Open Sans" panose="020B0606030504020204" pitchFamily="34" charset="0"/>
                <a:cs typeface="Cairo" panose="00000500000000000000" pitchFamily="2" charset="-78"/>
              </a:rPr>
              <a:t> </a:t>
            </a:r>
            <a:r>
              <a:rPr lang="ar-DZ" dirty="0">
                <a:solidFill>
                  <a:schemeClr val="tx1"/>
                </a:solidFill>
                <a:latin typeface="Cairo" panose="00000500000000000000" pitchFamily="2" charset="-78"/>
                <a:cs typeface="Cairo" panose="00000500000000000000" pitchFamily="2"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صميم الموقع.</a:t>
            </a:r>
            <a:endParaRPr lang="fr-FR" dirty="0">
              <a:solidFill>
                <a:schemeClr val="tx1"/>
              </a:solidFill>
              <a:latin typeface="Cairo" panose="00000500000000000000" pitchFamily="2" charset="-78"/>
              <a:ea typeface="Open Sans" panose="020B0606030504020204" pitchFamily="34" charset="0"/>
              <a:cs typeface="Cairo" panose="00000500000000000000" pitchFamily="2" charset="-78"/>
            </a:endParaRPr>
          </a:p>
          <a:p>
            <a:pPr algn="just" rtl="1"/>
            <a:endParaRPr lang="fr-FR" dirty="0">
              <a:solidFill>
                <a:schemeClr val="tx1"/>
              </a:solidFill>
              <a:latin typeface="Cairo" panose="00000500000000000000" pitchFamily="2" charset="-78"/>
              <a:ea typeface="Open Sans" panose="020B0606030504020204" pitchFamily="34" charset="0"/>
              <a:cs typeface="Cairo" panose="00000500000000000000" pitchFamily="2" charset="-78"/>
            </a:endParaRPr>
          </a:p>
        </p:txBody>
      </p:sp>
      <p:sp>
        <p:nvSpPr>
          <p:cNvPr id="30" name="Oval 29">
            <a:extLst>
              <a:ext uri="{FF2B5EF4-FFF2-40B4-BE49-F238E27FC236}">
                <a16:creationId xmlns:a16="http://schemas.microsoft.com/office/drawing/2014/main" id="{AD5AEC88-48C5-428E-8184-7CD2F28752A4}"/>
              </a:ext>
            </a:extLst>
          </p:cNvPr>
          <p:cNvSpPr/>
          <p:nvPr/>
        </p:nvSpPr>
        <p:spPr>
          <a:xfrm>
            <a:off x="5727630" y="6249873"/>
            <a:ext cx="447881" cy="447881"/>
          </a:xfrm>
          <a:prstGeom prst="ellipse">
            <a:avLst/>
          </a:prstGeom>
          <a:noFill/>
          <a:ln w="120650">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Slide Number Placeholder 2">
            <a:extLst>
              <a:ext uri="{FF2B5EF4-FFF2-40B4-BE49-F238E27FC236}">
                <a16:creationId xmlns:a16="http://schemas.microsoft.com/office/drawing/2014/main" id="{032AAA69-9D2E-4DAD-B4B2-B9C5CA32AD4F}"/>
              </a:ext>
            </a:extLst>
          </p:cNvPr>
          <p:cNvSpPr>
            <a:spLocks noGrp="1"/>
          </p:cNvSpPr>
          <p:nvPr>
            <p:ph type="sldNum" sz="quarter" idx="12"/>
          </p:nvPr>
        </p:nvSpPr>
        <p:spPr>
          <a:xfrm>
            <a:off x="5807139" y="6304536"/>
            <a:ext cx="288861" cy="338554"/>
          </a:xfrm>
        </p:spPr>
        <p:txBody>
          <a:bodyPr wrap="none">
            <a:spAutoFit/>
          </a:bodyPr>
          <a:lstStyle/>
          <a:p>
            <a:fld id="{55566DE6-6023-4F1B-83B8-5B1409609C05}" type="slidenum">
              <a:rPr lang="fr-FR" sz="1600" i="1" smtClean="0">
                <a:solidFill>
                  <a:srgbClr val="1B3A75"/>
                </a:solidFill>
              </a:rPr>
              <a:t>8</a:t>
            </a:fld>
            <a:endParaRPr lang="fr-FR" sz="1600" i="1" dirty="0">
              <a:solidFill>
                <a:srgbClr val="1B3A75"/>
              </a:solidFill>
            </a:endParaRPr>
          </a:p>
        </p:txBody>
      </p:sp>
      <p:sp>
        <p:nvSpPr>
          <p:cNvPr id="16" name="Oval 15">
            <a:extLst>
              <a:ext uri="{FF2B5EF4-FFF2-40B4-BE49-F238E27FC236}">
                <a16:creationId xmlns:a16="http://schemas.microsoft.com/office/drawing/2014/main" id="{1E63E0EF-4F07-45E5-A580-6B0361679DCE}"/>
              </a:ext>
            </a:extLst>
          </p:cNvPr>
          <p:cNvSpPr/>
          <p:nvPr/>
        </p:nvSpPr>
        <p:spPr>
          <a:xfrm>
            <a:off x="11406750" y="437639"/>
            <a:ext cx="569430" cy="569430"/>
          </a:xfrm>
          <a:prstGeom prst="ellipse">
            <a:avLst/>
          </a:prstGeom>
          <a:solidFill>
            <a:srgbClr val="CE2B45"/>
          </a:solidFill>
          <a:ln w="28575">
            <a:solidFill>
              <a:schemeClr val="bg1">
                <a:alpha val="56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F061AB9D-F56B-4EDB-9816-DF1238E9AD21}"/>
              </a:ext>
            </a:extLst>
          </p:cNvPr>
          <p:cNvSpPr/>
          <p:nvPr/>
        </p:nvSpPr>
        <p:spPr>
          <a:xfrm>
            <a:off x="11406528" y="388442"/>
            <a:ext cx="59016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3600"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2</a:t>
            </a:r>
            <a:endParaRPr lang="fr-FR" sz="900"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2262022B-43BC-47BC-BE87-46881B19C6D2}"/>
              </a:ext>
            </a:extLst>
          </p:cNvPr>
          <p:cNvSpPr/>
          <p:nvPr/>
        </p:nvSpPr>
        <p:spPr>
          <a:xfrm flipH="1">
            <a:off x="8527172" y="471757"/>
            <a:ext cx="2712834"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3600"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sz="3600"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pic>
        <p:nvPicPr>
          <p:cNvPr id="3" name="Picture 2">
            <a:extLst>
              <a:ext uri="{FF2B5EF4-FFF2-40B4-BE49-F238E27FC236}">
                <a16:creationId xmlns:a16="http://schemas.microsoft.com/office/drawing/2014/main" id="{4AD0E327-549E-46CC-84EF-77F6DA0AD1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6314" y="2409557"/>
            <a:ext cx="2558772" cy="3419744"/>
          </a:xfrm>
          <a:prstGeom prst="roundRect">
            <a:avLst/>
          </a:prstGeom>
          <a:ln w="38100">
            <a:solidFill>
              <a:srgbClr val="D22C47"/>
            </a:solidFill>
          </a:ln>
        </p:spPr>
      </p:pic>
    </p:spTree>
    <p:extLst>
      <p:ext uri="{BB962C8B-B14F-4D97-AF65-F5344CB8AC3E}">
        <p14:creationId xmlns:p14="http://schemas.microsoft.com/office/powerpoint/2010/main" val="3440013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6">
            <a:extLst>
              <a:ext uri="{FF2B5EF4-FFF2-40B4-BE49-F238E27FC236}">
                <a16:creationId xmlns:a16="http://schemas.microsoft.com/office/drawing/2014/main" id="{9E906719-554A-417E-8FF2-0198A56D24B9}"/>
              </a:ext>
            </a:extLst>
          </p:cNvPr>
          <p:cNvSpPr/>
          <p:nvPr/>
        </p:nvSpPr>
        <p:spPr>
          <a:xfrm rot="11032520">
            <a:off x="11449989" y="1543836"/>
            <a:ext cx="360141" cy="65888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 name="connsiteX0" fmla="*/ 9 w 1202746"/>
              <a:gd name="connsiteY0" fmla="*/ 294907 h 294907"/>
              <a:gd name="connsiteX1" fmla="*/ 131303 w 1202746"/>
              <a:gd name="connsiteY1" fmla="*/ 0 h 294907"/>
              <a:gd name="connsiteX2" fmla="*/ 1202746 w 1202746"/>
              <a:gd name="connsiteY2" fmla="*/ 15894 h 294907"/>
              <a:gd name="connsiteX3" fmla="*/ 9 w 1202746"/>
              <a:gd name="connsiteY3" fmla="*/ 294907 h 294907"/>
              <a:gd name="connsiteX0" fmla="*/ 9 w 212983"/>
              <a:gd name="connsiteY0" fmla="*/ 294907 h 389657"/>
              <a:gd name="connsiteX1" fmla="*/ 131303 w 212983"/>
              <a:gd name="connsiteY1" fmla="*/ 0 h 389657"/>
              <a:gd name="connsiteX2" fmla="*/ 212983 w 212983"/>
              <a:gd name="connsiteY2" fmla="*/ 389657 h 389657"/>
              <a:gd name="connsiteX3" fmla="*/ 9 w 212983"/>
              <a:gd name="connsiteY3" fmla="*/ 294907 h 389657"/>
            </a:gdLst>
            <a:ahLst/>
            <a:cxnLst>
              <a:cxn ang="0">
                <a:pos x="connsiteX0" y="connsiteY0"/>
              </a:cxn>
              <a:cxn ang="0">
                <a:pos x="connsiteX1" y="connsiteY1"/>
              </a:cxn>
              <a:cxn ang="0">
                <a:pos x="connsiteX2" y="connsiteY2"/>
              </a:cxn>
              <a:cxn ang="0">
                <a:pos x="connsiteX3" y="connsiteY3"/>
              </a:cxn>
            </a:cxnLst>
            <a:rect l="l" t="t" r="r" b="b"/>
            <a:pathLst>
              <a:path w="212983" h="389657">
                <a:moveTo>
                  <a:pt x="9" y="294907"/>
                </a:moveTo>
                <a:cubicBezTo>
                  <a:pt x="-1273" y="241224"/>
                  <a:pt x="132585" y="53683"/>
                  <a:pt x="131303" y="0"/>
                </a:cubicBezTo>
                <a:lnTo>
                  <a:pt x="212983" y="389657"/>
                </a:lnTo>
                <a:lnTo>
                  <a:pt x="9" y="294907"/>
                </a:lnTo>
                <a:close/>
              </a:path>
            </a:pathLst>
          </a:custGeom>
          <a:solidFill>
            <a:srgbClr val="8D1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Isosceles Triangle 6">
            <a:extLst>
              <a:ext uri="{FF2B5EF4-FFF2-40B4-BE49-F238E27FC236}">
                <a16:creationId xmlns:a16="http://schemas.microsoft.com/office/drawing/2014/main" id="{B0DFEE18-65E5-4703-B24B-855A34388DC0}"/>
              </a:ext>
            </a:extLst>
          </p:cNvPr>
          <p:cNvSpPr/>
          <p:nvPr/>
        </p:nvSpPr>
        <p:spPr>
          <a:xfrm rot="11032520">
            <a:off x="10026647" y="1264171"/>
            <a:ext cx="1811742"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 name="connsiteX0" fmla="*/ 14774 w 1071443"/>
              <a:gd name="connsiteY0" fmla="*/ 241195 h 241195"/>
              <a:gd name="connsiteX1" fmla="*/ 0 w 1071443"/>
              <a:gd name="connsiteY1" fmla="*/ 0 h 241195"/>
              <a:gd name="connsiteX2" fmla="*/ 1071443 w 1071443"/>
              <a:gd name="connsiteY2" fmla="*/ 15894 h 241195"/>
              <a:gd name="connsiteX3" fmla="*/ 14774 w 1071443"/>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071443" h="241195">
                <a:moveTo>
                  <a:pt x="14774" y="241195"/>
                </a:moveTo>
                <a:cubicBezTo>
                  <a:pt x="13492" y="187512"/>
                  <a:pt x="1282" y="53683"/>
                  <a:pt x="0" y="0"/>
                </a:cubicBezTo>
                <a:lnTo>
                  <a:pt x="1071443" y="15894"/>
                </a:lnTo>
                <a:lnTo>
                  <a:pt x="14774" y="241195"/>
                </a:lnTo>
                <a:close/>
              </a:path>
            </a:pathLst>
          </a:custGeom>
          <a:solidFill>
            <a:srgbClr val="DD3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Isosceles Triangle 6">
            <a:extLst>
              <a:ext uri="{FF2B5EF4-FFF2-40B4-BE49-F238E27FC236}">
                <a16:creationId xmlns:a16="http://schemas.microsoft.com/office/drawing/2014/main" id="{5D680E86-1A5A-402B-AAB6-CDAFAE5F2CBA}"/>
              </a:ext>
            </a:extLst>
          </p:cNvPr>
          <p:cNvSpPr/>
          <p:nvPr/>
        </p:nvSpPr>
        <p:spPr>
          <a:xfrm>
            <a:off x="9993174" y="1172260"/>
            <a:ext cx="2198825" cy="407845"/>
          </a:xfrm>
          <a:custGeom>
            <a:avLst/>
            <a:gdLst>
              <a:gd name="connsiteX0" fmla="*/ 0 w 1296514"/>
              <a:gd name="connsiteY0" fmla="*/ 263053 h 263053"/>
              <a:gd name="connsiteX1" fmla="*/ 648257 w 1296514"/>
              <a:gd name="connsiteY1" fmla="*/ 0 h 263053"/>
              <a:gd name="connsiteX2" fmla="*/ 1296514 w 1296514"/>
              <a:gd name="connsiteY2" fmla="*/ 263053 h 263053"/>
              <a:gd name="connsiteX3" fmla="*/ 0 w 1296514"/>
              <a:gd name="connsiteY3" fmla="*/ 263053 h 263053"/>
              <a:gd name="connsiteX0" fmla="*/ 3845 w 1300359"/>
              <a:gd name="connsiteY0" fmla="*/ 161048 h 161048"/>
              <a:gd name="connsiteX1" fmla="*/ 0 w 1300359"/>
              <a:gd name="connsiteY1" fmla="*/ 0 h 161048"/>
              <a:gd name="connsiteX2" fmla="*/ 1300359 w 1300359"/>
              <a:gd name="connsiteY2" fmla="*/ 161048 h 161048"/>
              <a:gd name="connsiteX3" fmla="*/ 3845 w 1300359"/>
              <a:gd name="connsiteY3" fmla="*/ 161048 h 161048"/>
              <a:gd name="connsiteX0" fmla="*/ 14774 w 1300359"/>
              <a:gd name="connsiteY0" fmla="*/ 241195 h 241195"/>
              <a:gd name="connsiteX1" fmla="*/ 0 w 1300359"/>
              <a:gd name="connsiteY1" fmla="*/ 0 h 241195"/>
              <a:gd name="connsiteX2" fmla="*/ 1300359 w 1300359"/>
              <a:gd name="connsiteY2" fmla="*/ 161048 h 241195"/>
              <a:gd name="connsiteX3" fmla="*/ 14774 w 1300359"/>
              <a:gd name="connsiteY3" fmla="*/ 241195 h 241195"/>
            </a:gdLst>
            <a:ahLst/>
            <a:cxnLst>
              <a:cxn ang="0">
                <a:pos x="connsiteX0" y="connsiteY0"/>
              </a:cxn>
              <a:cxn ang="0">
                <a:pos x="connsiteX1" y="connsiteY1"/>
              </a:cxn>
              <a:cxn ang="0">
                <a:pos x="connsiteX2" y="connsiteY2"/>
              </a:cxn>
              <a:cxn ang="0">
                <a:pos x="connsiteX3" y="connsiteY3"/>
              </a:cxn>
            </a:cxnLst>
            <a:rect l="l" t="t" r="r" b="b"/>
            <a:pathLst>
              <a:path w="1300359" h="241195">
                <a:moveTo>
                  <a:pt x="14774" y="241195"/>
                </a:moveTo>
                <a:cubicBezTo>
                  <a:pt x="13492" y="187512"/>
                  <a:pt x="1282" y="53683"/>
                  <a:pt x="0" y="0"/>
                </a:cubicBezTo>
                <a:lnTo>
                  <a:pt x="1300359" y="161048"/>
                </a:lnTo>
                <a:lnTo>
                  <a:pt x="14774" y="241195"/>
                </a:lnTo>
                <a:close/>
              </a:path>
            </a:pathLst>
          </a:custGeom>
          <a:solidFill>
            <a:srgbClr val="B4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5">
            <a:extLst>
              <a:ext uri="{FF2B5EF4-FFF2-40B4-BE49-F238E27FC236}">
                <a16:creationId xmlns:a16="http://schemas.microsoft.com/office/drawing/2014/main" id="{422E61C0-CDEB-4F66-B867-311903B5EF3D}"/>
              </a:ext>
            </a:extLst>
          </p:cNvPr>
          <p:cNvSpPr/>
          <p:nvPr/>
        </p:nvSpPr>
        <p:spPr>
          <a:xfrm>
            <a:off x="8690413" y="37970"/>
            <a:ext cx="3501587" cy="1406610"/>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797" h="831853">
                <a:moveTo>
                  <a:pt x="0" y="123825"/>
                </a:moveTo>
                <a:lnTo>
                  <a:pt x="2061272" y="0"/>
                </a:lnTo>
                <a:lnTo>
                  <a:pt x="2070797" y="831853"/>
                </a:lnTo>
                <a:lnTo>
                  <a:pt x="0" y="660403"/>
                </a:lnTo>
                <a:lnTo>
                  <a:pt x="0" y="123825"/>
                </a:lnTo>
                <a:close/>
              </a:path>
            </a:pathLst>
          </a:custGeom>
          <a:gradFill flip="none" rotWithShape="1">
            <a:gsLst>
              <a:gs pos="0">
                <a:srgbClr val="B41C35"/>
              </a:gs>
              <a:gs pos="100000">
                <a:srgbClr val="DF344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5">
            <a:extLst>
              <a:ext uri="{FF2B5EF4-FFF2-40B4-BE49-F238E27FC236}">
                <a16:creationId xmlns:a16="http://schemas.microsoft.com/office/drawing/2014/main" id="{CCACF877-4B1E-488F-B2AB-938F0F49B091}"/>
              </a:ext>
            </a:extLst>
          </p:cNvPr>
          <p:cNvSpPr/>
          <p:nvPr/>
        </p:nvSpPr>
        <p:spPr>
          <a:xfrm>
            <a:off x="8690412" y="27355"/>
            <a:ext cx="3485481" cy="1116699"/>
          </a:xfrm>
          <a:custGeom>
            <a:avLst/>
            <a:gdLst>
              <a:gd name="connsiteX0" fmla="*/ 0 w 2061272"/>
              <a:gd name="connsiteY0" fmla="*/ 0 h 603253"/>
              <a:gd name="connsiteX1" fmla="*/ 2061272 w 2061272"/>
              <a:gd name="connsiteY1" fmla="*/ 0 h 603253"/>
              <a:gd name="connsiteX2" fmla="*/ 2061272 w 2061272"/>
              <a:gd name="connsiteY2" fmla="*/ 603253 h 603253"/>
              <a:gd name="connsiteX3" fmla="*/ 0 w 2061272"/>
              <a:gd name="connsiteY3" fmla="*/ 603253 h 603253"/>
              <a:gd name="connsiteX4" fmla="*/ 0 w 2061272"/>
              <a:gd name="connsiteY4" fmla="*/ 0 h 603253"/>
              <a:gd name="connsiteX0" fmla="*/ 0 w 2061272"/>
              <a:gd name="connsiteY0" fmla="*/ 123825 h 727078"/>
              <a:gd name="connsiteX1" fmla="*/ 2061272 w 2061272"/>
              <a:gd name="connsiteY1" fmla="*/ 0 h 727078"/>
              <a:gd name="connsiteX2" fmla="*/ 2061272 w 2061272"/>
              <a:gd name="connsiteY2" fmla="*/ 727078 h 727078"/>
              <a:gd name="connsiteX3" fmla="*/ 0 w 2061272"/>
              <a:gd name="connsiteY3" fmla="*/ 727078 h 727078"/>
              <a:gd name="connsiteX4" fmla="*/ 0 w 2061272"/>
              <a:gd name="connsiteY4" fmla="*/ 123825 h 727078"/>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727078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98503 h 831853"/>
              <a:gd name="connsiteX4" fmla="*/ 0 w 2070797"/>
              <a:gd name="connsiteY4" fmla="*/ 123825 h 831853"/>
              <a:gd name="connsiteX0" fmla="*/ 0 w 2070797"/>
              <a:gd name="connsiteY0" fmla="*/ 123825 h 831853"/>
              <a:gd name="connsiteX1" fmla="*/ 2061272 w 2070797"/>
              <a:gd name="connsiteY1" fmla="*/ 0 h 831853"/>
              <a:gd name="connsiteX2" fmla="*/ 2070797 w 2070797"/>
              <a:gd name="connsiteY2" fmla="*/ 831853 h 831853"/>
              <a:gd name="connsiteX3" fmla="*/ 0 w 2070797"/>
              <a:gd name="connsiteY3" fmla="*/ 660403 h 831853"/>
              <a:gd name="connsiteX4" fmla="*/ 0 w 2070797"/>
              <a:gd name="connsiteY4" fmla="*/ 123825 h 831853"/>
              <a:gd name="connsiteX0" fmla="*/ 0 w 2061272"/>
              <a:gd name="connsiteY0" fmla="*/ 123825 h 660403"/>
              <a:gd name="connsiteX1" fmla="*/ 2061272 w 2061272"/>
              <a:gd name="connsiteY1" fmla="*/ 0 h 660403"/>
              <a:gd name="connsiteX2" fmla="*/ 0 w 2061272"/>
              <a:gd name="connsiteY2" fmla="*/ 660403 h 660403"/>
              <a:gd name="connsiteX3" fmla="*/ 0 w 2061272"/>
              <a:gd name="connsiteY3" fmla="*/ 123825 h 660403"/>
            </a:gdLst>
            <a:ahLst/>
            <a:cxnLst>
              <a:cxn ang="0">
                <a:pos x="connsiteX0" y="connsiteY0"/>
              </a:cxn>
              <a:cxn ang="0">
                <a:pos x="connsiteX1" y="connsiteY1"/>
              </a:cxn>
              <a:cxn ang="0">
                <a:pos x="connsiteX2" y="connsiteY2"/>
              </a:cxn>
              <a:cxn ang="0">
                <a:pos x="connsiteX3" y="connsiteY3"/>
              </a:cxn>
            </a:cxnLst>
            <a:rect l="l" t="t" r="r" b="b"/>
            <a:pathLst>
              <a:path w="2061272" h="660403">
                <a:moveTo>
                  <a:pt x="0" y="123825"/>
                </a:moveTo>
                <a:lnTo>
                  <a:pt x="2061272" y="0"/>
                </a:lnTo>
                <a:lnTo>
                  <a:pt x="0" y="660403"/>
                </a:lnTo>
                <a:lnTo>
                  <a:pt x="0" y="123825"/>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Oval 29">
            <a:extLst>
              <a:ext uri="{FF2B5EF4-FFF2-40B4-BE49-F238E27FC236}">
                <a16:creationId xmlns:a16="http://schemas.microsoft.com/office/drawing/2014/main" id="{AD5AEC88-48C5-428E-8184-7CD2F28752A4}"/>
              </a:ext>
            </a:extLst>
          </p:cNvPr>
          <p:cNvSpPr/>
          <p:nvPr/>
        </p:nvSpPr>
        <p:spPr>
          <a:xfrm>
            <a:off x="5727630" y="6249873"/>
            <a:ext cx="447881" cy="447881"/>
          </a:xfrm>
          <a:prstGeom prst="ellipse">
            <a:avLst/>
          </a:prstGeom>
          <a:noFill/>
          <a:ln w="120650">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Slide Number Placeholder 2">
            <a:extLst>
              <a:ext uri="{FF2B5EF4-FFF2-40B4-BE49-F238E27FC236}">
                <a16:creationId xmlns:a16="http://schemas.microsoft.com/office/drawing/2014/main" id="{032AAA69-9D2E-4DAD-B4B2-B9C5CA32AD4F}"/>
              </a:ext>
            </a:extLst>
          </p:cNvPr>
          <p:cNvSpPr>
            <a:spLocks noGrp="1"/>
          </p:cNvSpPr>
          <p:nvPr>
            <p:ph type="sldNum" sz="quarter" idx="12"/>
          </p:nvPr>
        </p:nvSpPr>
        <p:spPr>
          <a:xfrm>
            <a:off x="5807139" y="6304536"/>
            <a:ext cx="288861" cy="338554"/>
          </a:xfrm>
        </p:spPr>
        <p:txBody>
          <a:bodyPr wrap="none">
            <a:spAutoFit/>
          </a:bodyPr>
          <a:lstStyle/>
          <a:p>
            <a:fld id="{55566DE6-6023-4F1B-83B8-5B1409609C05}" type="slidenum">
              <a:rPr lang="fr-FR" sz="1600" i="1" smtClean="0">
                <a:solidFill>
                  <a:srgbClr val="1B3A75"/>
                </a:solidFill>
              </a:rPr>
              <a:t>9</a:t>
            </a:fld>
            <a:endParaRPr lang="fr-FR" sz="1600" i="1" dirty="0">
              <a:solidFill>
                <a:srgbClr val="1B3A75"/>
              </a:solidFill>
            </a:endParaRPr>
          </a:p>
        </p:txBody>
      </p:sp>
      <p:sp>
        <p:nvSpPr>
          <p:cNvPr id="16" name="Oval 15">
            <a:extLst>
              <a:ext uri="{FF2B5EF4-FFF2-40B4-BE49-F238E27FC236}">
                <a16:creationId xmlns:a16="http://schemas.microsoft.com/office/drawing/2014/main" id="{1E63E0EF-4F07-45E5-A580-6B0361679DCE}"/>
              </a:ext>
            </a:extLst>
          </p:cNvPr>
          <p:cNvSpPr/>
          <p:nvPr/>
        </p:nvSpPr>
        <p:spPr>
          <a:xfrm>
            <a:off x="11406750" y="437639"/>
            <a:ext cx="569430" cy="569430"/>
          </a:xfrm>
          <a:prstGeom prst="ellipse">
            <a:avLst/>
          </a:prstGeom>
          <a:solidFill>
            <a:srgbClr val="CE2B45"/>
          </a:solidFill>
          <a:ln w="28575">
            <a:solidFill>
              <a:schemeClr val="bg1">
                <a:alpha val="56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F061AB9D-F56B-4EDB-9816-DF1238E9AD21}"/>
              </a:ext>
            </a:extLst>
          </p:cNvPr>
          <p:cNvSpPr/>
          <p:nvPr/>
        </p:nvSpPr>
        <p:spPr>
          <a:xfrm>
            <a:off x="11406528" y="388442"/>
            <a:ext cx="59016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FR" sz="3600"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2</a:t>
            </a:r>
            <a:endParaRPr lang="fr-FR" sz="900"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2262022B-43BC-47BC-BE87-46881B19C6D2}"/>
              </a:ext>
            </a:extLst>
          </p:cNvPr>
          <p:cNvSpPr/>
          <p:nvPr/>
        </p:nvSpPr>
        <p:spPr>
          <a:xfrm flipH="1">
            <a:off x="8527172" y="471757"/>
            <a:ext cx="2712834"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rtl="1"/>
            <a:r>
              <a:rPr lang="ar-DZ" sz="3600" b="1" dirty="0">
                <a:solidFill>
                  <a:schemeClr val="bg1"/>
                </a:solidFill>
                <a:latin typeface="Cairo" panose="00000500000000000000" pitchFamily="2" charset="-78"/>
                <a:ea typeface="Open Sans" panose="020B0606030504020204" pitchFamily="34" charset="0"/>
                <a:cs typeface="Cairo" panose="00000500000000000000" pitchFamily="2" charset="-78"/>
              </a:rPr>
              <a:t>عنوان النص</a:t>
            </a:r>
            <a:endParaRPr lang="fr-FR" sz="3600" b="1" dirty="0">
              <a:solidFill>
                <a:schemeClr val="bg1"/>
              </a:solidFill>
              <a:latin typeface="Cairo" panose="00000500000000000000" pitchFamily="2" charset="-78"/>
              <a:ea typeface="Open Sans" panose="020B0606030504020204" pitchFamily="34" charset="0"/>
              <a:cs typeface="Cairo" panose="00000500000000000000" pitchFamily="2" charset="-78"/>
            </a:endParaRPr>
          </a:p>
        </p:txBody>
      </p:sp>
      <p:graphicFrame>
        <p:nvGraphicFramePr>
          <p:cNvPr id="14" name="Table 13">
            <a:extLst>
              <a:ext uri="{FF2B5EF4-FFF2-40B4-BE49-F238E27FC236}">
                <a16:creationId xmlns:a16="http://schemas.microsoft.com/office/drawing/2014/main" id="{D52BD121-7B19-4D53-80DC-179BB1FF5F76}"/>
              </a:ext>
            </a:extLst>
          </p:cNvPr>
          <p:cNvGraphicFramePr>
            <a:graphicFrameLocks noGrp="1"/>
          </p:cNvGraphicFramePr>
          <p:nvPr>
            <p:extLst>
              <p:ext uri="{D42A27DB-BD31-4B8C-83A1-F6EECF244321}">
                <p14:modId xmlns:p14="http://schemas.microsoft.com/office/powerpoint/2010/main" val="1972059180"/>
              </p:ext>
            </p:extLst>
          </p:nvPr>
        </p:nvGraphicFramePr>
        <p:xfrm>
          <a:off x="738639" y="2038107"/>
          <a:ext cx="10714713" cy="3980162"/>
        </p:xfrm>
        <a:graphic>
          <a:graphicData uri="http://schemas.openxmlformats.org/drawingml/2006/table">
            <a:tbl>
              <a:tblPr firstRow="1" bandRow="1">
                <a:tableStyleId>{5C22544A-7EE6-4342-B048-85BDC9FD1C3A}</a:tableStyleId>
              </a:tblPr>
              <a:tblGrid>
                <a:gridCol w="3571571">
                  <a:extLst>
                    <a:ext uri="{9D8B030D-6E8A-4147-A177-3AD203B41FA5}">
                      <a16:colId xmlns:a16="http://schemas.microsoft.com/office/drawing/2014/main" val="257270664"/>
                    </a:ext>
                  </a:extLst>
                </a:gridCol>
                <a:gridCol w="3571571">
                  <a:extLst>
                    <a:ext uri="{9D8B030D-6E8A-4147-A177-3AD203B41FA5}">
                      <a16:colId xmlns:a16="http://schemas.microsoft.com/office/drawing/2014/main" val="2308414098"/>
                    </a:ext>
                  </a:extLst>
                </a:gridCol>
                <a:gridCol w="3571571">
                  <a:extLst>
                    <a:ext uri="{9D8B030D-6E8A-4147-A177-3AD203B41FA5}">
                      <a16:colId xmlns:a16="http://schemas.microsoft.com/office/drawing/2014/main" val="1701222050"/>
                    </a:ext>
                  </a:extLst>
                </a:gridCol>
              </a:tblGrid>
              <a:tr h="108088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400" i="0" dirty="0">
                          <a:solidFill>
                            <a:schemeClr val="tx1"/>
                          </a:solidFill>
                          <a:effectLst/>
                          <a:latin typeface="Cairo" panose="00000500000000000000" pitchFamily="2" charset="-78"/>
                          <a:cs typeface="Cairo" panose="00000500000000000000" pitchFamily="2" charset="-78"/>
                        </a:rPr>
                        <a:t>إسم المنتوج</a:t>
                      </a:r>
                      <a:endParaRPr lang="fr-FR" sz="2400" i="0" dirty="0">
                        <a:solidFill>
                          <a:schemeClr val="tx1"/>
                        </a:solidFill>
                        <a:effectLst/>
                        <a:latin typeface="Cairo" panose="00000500000000000000" pitchFamily="2" charset="-78"/>
                        <a:cs typeface="Cairo" panose="00000500000000000000" pitchFamily="2" charset="-78"/>
                      </a:endParaRPr>
                    </a:p>
                  </a:txBody>
                  <a:tcPr marL="122428" marR="122428" marT="61214" marB="6121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CE2B45"/>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DZ" sz="2400" i="0" dirty="0">
                          <a:solidFill>
                            <a:schemeClr val="tx1"/>
                          </a:solidFill>
                          <a:effectLst/>
                          <a:latin typeface="Cairo" panose="00000500000000000000" pitchFamily="2" charset="-78"/>
                          <a:cs typeface="Cairo" panose="00000500000000000000" pitchFamily="2" charset="-78"/>
                        </a:rPr>
                        <a:t>إسم المنتوج</a:t>
                      </a:r>
                      <a:endParaRPr lang="fr-FR" sz="2400" i="0" dirty="0">
                        <a:solidFill>
                          <a:schemeClr val="tx1"/>
                        </a:solidFill>
                        <a:effectLst/>
                        <a:latin typeface="Cairo" panose="00000500000000000000" pitchFamily="2" charset="-78"/>
                        <a:cs typeface="Cairo" panose="00000500000000000000" pitchFamily="2" charset="-78"/>
                      </a:endParaRPr>
                    </a:p>
                  </a:txBody>
                  <a:tcPr marL="122428" marR="122428" marT="61214" marB="6121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76AB"/>
                    </a:solidFill>
                  </a:tcPr>
                </a:tc>
                <a:tc>
                  <a:txBody>
                    <a:bodyPr/>
                    <a:lstStyle/>
                    <a:p>
                      <a:pPr algn="ctr" rtl="1"/>
                      <a:r>
                        <a:rPr lang="ar-DZ" sz="2400" i="0" dirty="0">
                          <a:solidFill>
                            <a:schemeClr val="tx1"/>
                          </a:solidFill>
                          <a:effectLst/>
                          <a:latin typeface="Cairo" panose="00000500000000000000" pitchFamily="2" charset="-78"/>
                          <a:cs typeface="Cairo" panose="00000500000000000000" pitchFamily="2" charset="-78"/>
                        </a:rPr>
                        <a:t>إسم المنتوج</a:t>
                      </a:r>
                      <a:endParaRPr lang="fr-FR" sz="2400" i="0" dirty="0">
                        <a:solidFill>
                          <a:schemeClr val="tx1"/>
                        </a:solidFill>
                        <a:effectLst/>
                        <a:latin typeface="Cairo" panose="00000500000000000000" pitchFamily="2" charset="-78"/>
                        <a:cs typeface="Cairo" panose="00000500000000000000" pitchFamily="2" charset="-78"/>
                      </a:endParaRPr>
                    </a:p>
                  </a:txBody>
                  <a:tcPr marL="122428" marR="122428" marT="61214" marB="61214"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902F"/>
                    </a:solidFill>
                  </a:tcPr>
                </a:tc>
                <a:extLst>
                  <a:ext uri="{0D108BD9-81ED-4DB2-BD59-A6C34878D82A}">
                    <a16:rowId xmlns:a16="http://schemas.microsoft.com/office/drawing/2014/main" val="1762580961"/>
                  </a:ext>
                </a:extLst>
              </a:tr>
              <a:tr h="579856">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24317211"/>
                  </a:ext>
                </a:extLst>
              </a:tr>
              <a:tr h="579856">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50,00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50,00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50,00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17948841"/>
                  </a:ext>
                </a:extLst>
              </a:tr>
              <a:tr h="5798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20276964"/>
                  </a:ext>
                </a:extLst>
              </a:tr>
              <a:tr h="5798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90150246"/>
                  </a:ext>
                </a:extLst>
              </a:tr>
              <a:tr h="5798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1250,00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1250,00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r-FR" sz="2400" i="0" dirty="0">
                          <a:solidFill>
                            <a:schemeClr val="tx1"/>
                          </a:solidFill>
                          <a:effectLst>
                            <a:outerShdw blurRad="38100" dist="38100" dir="2700000" algn="tl">
                              <a:srgbClr val="000000">
                                <a:alpha val="43137"/>
                              </a:srgbClr>
                            </a:outerShdw>
                          </a:effectLst>
                          <a:latin typeface="Cairo" panose="00000500000000000000" pitchFamily="2" charset="-78"/>
                          <a:ea typeface="Open Sans" panose="020B0606030504020204" pitchFamily="34" charset="0"/>
                          <a:cs typeface="Cairo" panose="00000500000000000000" pitchFamily="2" charset="-78"/>
                        </a:rPr>
                        <a:t>1250,00</a:t>
                      </a:r>
                    </a:p>
                  </a:txBody>
                  <a:tcPr marL="122428" marR="122428" marT="61214" marB="61214">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87917534"/>
                  </a:ext>
                </a:extLst>
              </a:tr>
            </a:tbl>
          </a:graphicData>
        </a:graphic>
      </p:graphicFrame>
    </p:spTree>
    <p:extLst>
      <p:ext uri="{BB962C8B-B14F-4D97-AF65-F5344CB8AC3E}">
        <p14:creationId xmlns:p14="http://schemas.microsoft.com/office/powerpoint/2010/main" val="4214794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2297</Words>
  <Application>Microsoft Office PowerPoint</Application>
  <PresentationFormat>Widescreen</PresentationFormat>
  <Paragraphs>95</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Calibri</vt:lpstr>
      <vt:lpstr>Arial</vt:lpstr>
      <vt:lpstr>Cairo</vt:lpstr>
      <vt:lpstr>Calibri Light</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www.amtila.com</dc:title>
  <dc:creator>www.amtila.com</dc:creator>
  <cp:keywords>www.amtila.com</cp:keywords>
  <cp:lastModifiedBy>YOUSSEF BAHLA</cp:lastModifiedBy>
  <cp:revision>104</cp:revision>
  <dcterms:created xsi:type="dcterms:W3CDTF">2018-11-30T14:16:14Z</dcterms:created>
  <dcterms:modified xsi:type="dcterms:W3CDTF">2020-08-11T15:30:56Z</dcterms:modified>
  <cp:category>www.amtila.com</cp:category>
</cp:coreProperties>
</file>