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4.png"/><Relationship Id="rId11" Type="http://schemas.openxmlformats.org/officeDocument/2006/relationships/image" Target="../media/image7.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 name="Google Shape;12;p2"/>
          <p:cNvSpPr/>
          <p:nvPr/>
        </p:nvSpPr>
        <p:spPr>
          <a:xfrm>
            <a:off x="725509" y="648979"/>
            <a:ext cx="10740900" cy="55599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 name="Google Shape;13;p2"/>
          <p:cNvSpPr/>
          <p:nvPr/>
        </p:nvSpPr>
        <p:spPr>
          <a:xfrm flipH="1" rot="10800000">
            <a:off x="725621" y="648933"/>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 name="Google Shape;14;p2"/>
          <p:cNvSpPr txBox="1"/>
          <p:nvPr>
            <p:ph type="title"/>
          </p:nvPr>
        </p:nvSpPr>
        <p:spPr>
          <a:xfrm>
            <a:off x="2682300" y="2520775"/>
            <a:ext cx="7153800" cy="1230600"/>
          </a:xfrm>
          <a:prstGeom prst="rect">
            <a:avLst/>
          </a:prstGeom>
        </p:spPr>
        <p:txBody>
          <a:bodyPr anchorCtr="0" anchor="ctr" bIns="121900" lIns="121900" spcFirstLastPara="1" rIns="121900" wrap="square" tIns="121900">
            <a:noAutofit/>
          </a:bodyPr>
          <a:lstStyle>
            <a:lvl1pPr lvl="0">
              <a:lnSpc>
                <a:spcPct val="100000"/>
              </a:lnSpc>
              <a:spcBef>
                <a:spcPts val="0"/>
              </a:spcBef>
              <a:spcAft>
                <a:spcPts val="0"/>
              </a:spcAft>
              <a:buSzPts val="5400"/>
              <a:buNone/>
              <a:defRPr sz="5400"/>
            </a:lvl1pPr>
            <a:lvl2pPr lvl="1">
              <a:lnSpc>
                <a:spcPct val="100000"/>
              </a:lnSpc>
              <a:spcBef>
                <a:spcPts val="0"/>
              </a:spcBef>
              <a:spcAft>
                <a:spcPts val="0"/>
              </a:spcAft>
              <a:buSzPts val="5400"/>
              <a:buNone/>
              <a:defRPr sz="5400"/>
            </a:lvl2pPr>
            <a:lvl3pPr lvl="2">
              <a:lnSpc>
                <a:spcPct val="100000"/>
              </a:lnSpc>
              <a:spcBef>
                <a:spcPts val="0"/>
              </a:spcBef>
              <a:spcAft>
                <a:spcPts val="0"/>
              </a:spcAft>
              <a:buSzPts val="5400"/>
              <a:buNone/>
              <a:defRPr sz="5400"/>
            </a:lvl3pPr>
            <a:lvl4pPr lvl="3">
              <a:lnSpc>
                <a:spcPct val="100000"/>
              </a:lnSpc>
              <a:spcBef>
                <a:spcPts val="0"/>
              </a:spcBef>
              <a:spcAft>
                <a:spcPts val="0"/>
              </a:spcAft>
              <a:buSzPts val="5400"/>
              <a:buNone/>
              <a:defRPr sz="5400"/>
            </a:lvl4pPr>
            <a:lvl5pPr lvl="4">
              <a:lnSpc>
                <a:spcPct val="100000"/>
              </a:lnSpc>
              <a:spcBef>
                <a:spcPts val="0"/>
              </a:spcBef>
              <a:spcAft>
                <a:spcPts val="0"/>
              </a:spcAft>
              <a:buSzPts val="5400"/>
              <a:buNone/>
              <a:defRPr sz="5400"/>
            </a:lvl5pPr>
            <a:lvl6pPr lvl="5">
              <a:lnSpc>
                <a:spcPct val="100000"/>
              </a:lnSpc>
              <a:spcBef>
                <a:spcPts val="0"/>
              </a:spcBef>
              <a:spcAft>
                <a:spcPts val="0"/>
              </a:spcAft>
              <a:buSzPts val="5400"/>
              <a:buNone/>
              <a:defRPr sz="5400"/>
            </a:lvl6pPr>
            <a:lvl7pPr lvl="6">
              <a:lnSpc>
                <a:spcPct val="100000"/>
              </a:lnSpc>
              <a:spcBef>
                <a:spcPts val="0"/>
              </a:spcBef>
              <a:spcAft>
                <a:spcPts val="0"/>
              </a:spcAft>
              <a:buSzPts val="5400"/>
              <a:buNone/>
              <a:defRPr sz="5400"/>
            </a:lvl7pPr>
            <a:lvl8pPr lvl="7">
              <a:lnSpc>
                <a:spcPct val="100000"/>
              </a:lnSpc>
              <a:spcBef>
                <a:spcPts val="0"/>
              </a:spcBef>
              <a:spcAft>
                <a:spcPts val="0"/>
              </a:spcAft>
              <a:buSzPts val="5400"/>
              <a:buNone/>
              <a:defRPr sz="5400"/>
            </a:lvl8pPr>
            <a:lvl9pPr lvl="8">
              <a:lnSpc>
                <a:spcPct val="100000"/>
              </a:lnSpc>
              <a:spcBef>
                <a:spcPts val="0"/>
              </a:spcBef>
              <a:spcAft>
                <a:spcPts val="0"/>
              </a:spcAft>
              <a:buSzPts val="5400"/>
              <a:buNone/>
              <a:defRPr sz="5400"/>
            </a:lvl9pPr>
          </a:lstStyle>
          <a:p/>
        </p:txBody>
      </p:sp>
      <p:sp>
        <p:nvSpPr>
          <p:cNvPr id="15" name="Google Shape;15;p2"/>
          <p:cNvSpPr txBox="1"/>
          <p:nvPr>
            <p:ph idx="1" type="subTitle"/>
          </p:nvPr>
        </p:nvSpPr>
        <p:spPr>
          <a:xfrm>
            <a:off x="2682300" y="3976125"/>
            <a:ext cx="7153800" cy="524100"/>
          </a:xfrm>
          <a:prstGeom prst="rect">
            <a:avLst/>
          </a:prstGeom>
          <a:solidFill>
            <a:schemeClr val="accent2"/>
          </a:solidFill>
        </p:spPr>
        <p:txBody>
          <a:bodyPr anchorCtr="0" anchor="ctr" bIns="121900" lIns="121900" spcFirstLastPara="1" rIns="121900" wrap="square" tIns="121900">
            <a:noAutofit/>
          </a:bodyPr>
          <a:lstStyle>
            <a:lvl1pPr lvl="0">
              <a:lnSpc>
                <a:spcPct val="100000"/>
              </a:lnSpc>
              <a:spcBef>
                <a:spcPts val="0"/>
              </a:spcBef>
              <a:spcAft>
                <a:spcPts val="0"/>
              </a:spcAft>
              <a:buSzPts val="1900"/>
              <a:buNone/>
              <a:defRPr sz="1800">
                <a:latin typeface="Roboto Medium"/>
                <a:ea typeface="Roboto Medium"/>
                <a:cs typeface="Roboto Medium"/>
                <a:sym typeface="Roboto Medium"/>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p:txBody>
      </p:sp>
      <p:pic>
        <p:nvPicPr>
          <p:cNvPr id="16" name="Google Shape;16;p2"/>
          <p:cNvPicPr preferRelativeResize="0"/>
          <p:nvPr/>
        </p:nvPicPr>
        <p:blipFill rotWithShape="1">
          <a:blip r:embed="rId2">
            <a:alphaModFix/>
          </a:blip>
          <a:srcRect b="0" l="0" r="0" t="0"/>
          <a:stretch/>
        </p:blipFill>
        <p:spPr>
          <a:xfrm rot="-5400000">
            <a:off x="-396950" y="2842437"/>
            <a:ext cx="1878419" cy="970517"/>
          </a:xfrm>
          <a:prstGeom prst="rect">
            <a:avLst/>
          </a:prstGeom>
          <a:noFill/>
          <a:ln>
            <a:noFill/>
          </a:ln>
          <a:effectLst>
            <a:outerShdw blurRad="50800" rotWithShape="0" algn="r" dir="10800000" dist="38100">
              <a:srgbClr val="000000">
                <a:alpha val="40000"/>
              </a:srgbClr>
            </a:outerShdw>
          </a:effectLst>
        </p:spPr>
      </p:pic>
      <p:pic>
        <p:nvPicPr>
          <p:cNvPr id="17" name="Google Shape;17;p2"/>
          <p:cNvPicPr preferRelativeResize="0"/>
          <p:nvPr/>
        </p:nvPicPr>
        <p:blipFill rotWithShape="1">
          <a:blip r:embed="rId2">
            <a:alphaModFix/>
          </a:blip>
          <a:srcRect b="0" l="0" r="0" t="0"/>
          <a:stretch/>
        </p:blipFill>
        <p:spPr>
          <a:xfrm rot="5400000">
            <a:off x="10703737" y="2842437"/>
            <a:ext cx="1878418" cy="970517"/>
          </a:xfrm>
          <a:prstGeom prst="rect">
            <a:avLst/>
          </a:prstGeom>
          <a:noFill/>
          <a:ln>
            <a:noFill/>
          </a:ln>
          <a:effectLst>
            <a:outerShdw blurRad="50800" rotWithShape="0" algn="l" dist="38100">
              <a:srgbClr val="000000">
                <a:alpha val="40000"/>
              </a:srgbClr>
            </a:outerShdw>
          </a:effectLst>
        </p:spPr>
      </p:pic>
      <p:sp>
        <p:nvSpPr>
          <p:cNvPr id="18" name="Google Shape;18;p2"/>
          <p:cNvSpPr/>
          <p:nvPr/>
        </p:nvSpPr>
        <p:spPr>
          <a:xfrm>
            <a:off x="5077376" y="926200"/>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 name="Google Shape;19;p2"/>
          <p:cNvSpPr/>
          <p:nvPr/>
        </p:nvSpPr>
        <p:spPr>
          <a:xfrm>
            <a:off x="9207908" y="5131454"/>
            <a:ext cx="9450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 name="Google Shape;20;p2"/>
          <p:cNvSpPr/>
          <p:nvPr/>
        </p:nvSpPr>
        <p:spPr>
          <a:xfrm>
            <a:off x="10282575" y="1020588"/>
            <a:ext cx="7314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 name="Google Shape;21;p2"/>
          <p:cNvSpPr/>
          <p:nvPr/>
        </p:nvSpPr>
        <p:spPr>
          <a:xfrm rot="-2064314">
            <a:off x="1793165" y="1817855"/>
            <a:ext cx="615268" cy="825175"/>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 name="Google Shape;22;p2"/>
          <p:cNvGrpSpPr/>
          <p:nvPr/>
        </p:nvGrpSpPr>
        <p:grpSpPr>
          <a:xfrm rot="8833535">
            <a:off x="6551678" y="4600242"/>
            <a:ext cx="2273755" cy="966829"/>
            <a:chOff x="4590347" y="1490179"/>
            <a:chExt cx="1314037" cy="558745"/>
          </a:xfrm>
        </p:grpSpPr>
        <p:sp>
          <p:nvSpPr>
            <p:cNvPr id="23" name="Google Shape;23;p2"/>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 name="Google Shape;25;p2"/>
          <p:cNvSpPr/>
          <p:nvPr/>
        </p:nvSpPr>
        <p:spPr>
          <a:xfrm rot="2088241">
            <a:off x="1122766" y="5398869"/>
            <a:ext cx="384897" cy="507380"/>
          </a:xfrm>
          <a:custGeom>
            <a:rect b="b" l="l" r="r" t="t"/>
            <a:pathLst>
              <a:path extrusionOk="0" h="508066" w="385418">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flipH="1" rot="10800000">
            <a:off x="1954317" y="5779764"/>
            <a:ext cx="2145515" cy="45753"/>
          </a:xfrm>
          <a:custGeom>
            <a:rect b="b" l="l" r="r" t="t"/>
            <a:pathLst>
              <a:path extrusionOk="0" h="28462" w="487617">
                <a:moveTo>
                  <a:pt x="0" y="28463"/>
                </a:moveTo>
                <a:cubicBezTo>
                  <a:pt x="161809" y="9817"/>
                  <a:pt x="324749" y="282"/>
                  <a:pt x="4876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 name="Google Shape;27;p2"/>
          <p:cNvGrpSpPr/>
          <p:nvPr/>
        </p:nvGrpSpPr>
        <p:grpSpPr>
          <a:xfrm>
            <a:off x="1606070" y="4461084"/>
            <a:ext cx="687238" cy="651187"/>
            <a:chOff x="1759452" y="6189595"/>
            <a:chExt cx="687238" cy="651187"/>
          </a:xfrm>
        </p:grpSpPr>
        <p:sp>
          <p:nvSpPr>
            <p:cNvPr id="28" name="Google Shape;28;p2"/>
            <p:cNvSpPr/>
            <p:nvPr/>
          </p:nvSpPr>
          <p:spPr>
            <a:xfrm>
              <a:off x="1760666" y="6189595"/>
              <a:ext cx="516747" cy="588290"/>
            </a:xfrm>
            <a:custGeom>
              <a:rect b="b" l="l" r="r" t="t"/>
              <a:pathLst>
                <a:path extrusionOk="0" h="588290" w="516747">
                  <a:moveTo>
                    <a:pt x="354232" y="584780"/>
                  </a:moveTo>
                  <a:cubicBezTo>
                    <a:pt x="290667" y="595163"/>
                    <a:pt x="224771" y="581672"/>
                    <a:pt x="165938" y="555399"/>
                  </a:cubicBezTo>
                  <a:cubicBezTo>
                    <a:pt x="144961" y="546005"/>
                    <a:pt x="124620" y="534987"/>
                    <a:pt x="106680" y="520650"/>
                  </a:cubicBezTo>
                  <a:cubicBezTo>
                    <a:pt x="80407" y="499673"/>
                    <a:pt x="59925" y="472199"/>
                    <a:pt x="43680" y="442747"/>
                  </a:cubicBezTo>
                  <a:cubicBezTo>
                    <a:pt x="3846" y="370565"/>
                    <a:pt x="-11269" y="283622"/>
                    <a:pt x="8931" y="203600"/>
                  </a:cubicBezTo>
                  <a:cubicBezTo>
                    <a:pt x="29131" y="123649"/>
                    <a:pt x="86269" y="52314"/>
                    <a:pt x="162759" y="21450"/>
                  </a:cubicBezTo>
                  <a:cubicBezTo>
                    <a:pt x="207749" y="3298"/>
                    <a:pt x="257260" y="-798"/>
                    <a:pt x="305781" y="120"/>
                  </a:cubicBezTo>
                  <a:cubicBezTo>
                    <a:pt x="323862" y="473"/>
                    <a:pt x="342084" y="1462"/>
                    <a:pt x="359671" y="5558"/>
                  </a:cubicBezTo>
                  <a:cubicBezTo>
                    <a:pt x="385733" y="11562"/>
                    <a:pt x="409887" y="24063"/>
                    <a:pt x="432135" y="38824"/>
                  </a:cubicBezTo>
                  <a:cubicBezTo>
                    <a:pt x="470840" y="64533"/>
                    <a:pt x="506083" y="100059"/>
                    <a:pt x="516748" y="145261"/>
                  </a:cubicBezTo>
                  <a:lnTo>
                    <a:pt x="424225" y="191522"/>
                  </a:lnTo>
                  <a:cubicBezTo>
                    <a:pt x="404025" y="201622"/>
                    <a:pt x="383826" y="211722"/>
                    <a:pt x="364685" y="223658"/>
                  </a:cubicBezTo>
                  <a:cubicBezTo>
                    <a:pt x="353032" y="230933"/>
                    <a:pt x="341872" y="238843"/>
                    <a:pt x="330148" y="246047"/>
                  </a:cubicBezTo>
                  <a:cubicBezTo>
                    <a:pt x="294269" y="268013"/>
                    <a:pt x="254293" y="282421"/>
                    <a:pt x="214671" y="296617"/>
                  </a:cubicBezTo>
                  <a:cubicBezTo>
                    <a:pt x="267854" y="388010"/>
                    <a:pt x="321390" y="480250"/>
                    <a:pt x="354374" y="58478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1759452" y="6461846"/>
              <a:ext cx="357847" cy="378936"/>
            </a:xfrm>
            <a:custGeom>
              <a:rect b="b" l="l" r="r" t="t"/>
              <a:pathLst>
                <a:path extrusionOk="0" h="378936" w="357847">
                  <a:moveTo>
                    <a:pt x="1175" y="0"/>
                  </a:moveTo>
                  <a:cubicBezTo>
                    <a:pt x="-4404" y="74937"/>
                    <a:pt x="11487" y="170144"/>
                    <a:pt x="15301" y="188013"/>
                  </a:cubicBezTo>
                  <a:cubicBezTo>
                    <a:pt x="21869" y="218877"/>
                    <a:pt x="45671" y="261395"/>
                    <a:pt x="69755" y="281877"/>
                  </a:cubicBezTo>
                  <a:cubicBezTo>
                    <a:pt x="154509" y="354130"/>
                    <a:pt x="246679" y="384854"/>
                    <a:pt x="357848" y="378002"/>
                  </a:cubicBezTo>
                  <a:lnTo>
                    <a:pt x="353893" y="314155"/>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016302" y="6339164"/>
              <a:ext cx="262595" cy="207081"/>
            </a:xfrm>
            <a:custGeom>
              <a:rect b="b" l="l" r="r" t="t"/>
              <a:pathLst>
                <a:path extrusionOk="0" h="207081" w="262595">
                  <a:moveTo>
                    <a:pt x="259629" y="0"/>
                  </a:moveTo>
                  <a:lnTo>
                    <a:pt x="262596" y="77621"/>
                  </a:lnTo>
                  <a:cubicBezTo>
                    <a:pt x="175935" y="122540"/>
                    <a:pt x="88356" y="165694"/>
                    <a:pt x="0" y="2070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144068" y="6377516"/>
              <a:ext cx="291415" cy="351869"/>
            </a:xfrm>
            <a:custGeom>
              <a:rect b="b" l="l" r="r" t="t"/>
              <a:pathLst>
                <a:path extrusionOk="0" h="351869" w="291415">
                  <a:moveTo>
                    <a:pt x="0" y="145494"/>
                  </a:moveTo>
                  <a:lnTo>
                    <a:pt x="237381" y="0"/>
                  </a:lnTo>
                  <a:cubicBezTo>
                    <a:pt x="278628" y="51488"/>
                    <a:pt x="297839" y="119998"/>
                    <a:pt x="289505" y="185470"/>
                  </a:cubicBezTo>
                  <a:cubicBezTo>
                    <a:pt x="281171" y="250942"/>
                    <a:pt x="245292" y="312389"/>
                    <a:pt x="192462" y="351870"/>
                  </a:cubicBezTo>
                  <a:cubicBezTo>
                    <a:pt x="130803" y="281736"/>
                    <a:pt x="68015" y="212591"/>
                    <a:pt x="71" y="145494"/>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144447" y="6528166"/>
              <a:ext cx="191629" cy="275803"/>
            </a:xfrm>
            <a:custGeom>
              <a:rect b="b" l="l" r="r" t="t"/>
              <a:pathLst>
                <a:path extrusionOk="0" h="275803" w="191629">
                  <a:moveTo>
                    <a:pt x="822" y="0"/>
                  </a:moveTo>
                  <a:cubicBezTo>
                    <a:pt x="-2004" y="22248"/>
                    <a:pt x="3364" y="66532"/>
                    <a:pt x="3364" y="66532"/>
                  </a:cubicBezTo>
                  <a:cubicBezTo>
                    <a:pt x="3364" y="66532"/>
                    <a:pt x="11345" y="84330"/>
                    <a:pt x="17419" y="91887"/>
                  </a:cubicBezTo>
                  <a:cubicBezTo>
                    <a:pt x="121808" y="220078"/>
                    <a:pt x="116652" y="193804"/>
                    <a:pt x="183396" y="275803"/>
                  </a:cubicBezTo>
                  <a:cubicBezTo>
                    <a:pt x="191376" y="252637"/>
                    <a:pt x="193637" y="227494"/>
                    <a:pt x="189823" y="20326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2331657" y="6455772"/>
              <a:ext cx="115033" cy="343253"/>
            </a:xfrm>
            <a:custGeom>
              <a:rect b="b" l="l" r="r" t="t"/>
              <a:pathLst>
                <a:path extrusionOk="0" h="343253" w="115033">
                  <a:moveTo>
                    <a:pt x="0" y="343253"/>
                  </a:moveTo>
                  <a:cubicBezTo>
                    <a:pt x="29099" y="339298"/>
                    <a:pt x="52194" y="316626"/>
                    <a:pt x="68651" y="292260"/>
                  </a:cubicBezTo>
                  <a:cubicBezTo>
                    <a:pt x="125365" y="208283"/>
                    <a:pt x="125859" y="95843"/>
                    <a:pt x="92806"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 name="Google Shape;34;p2"/>
          <p:cNvGrpSpPr/>
          <p:nvPr/>
        </p:nvGrpSpPr>
        <p:grpSpPr>
          <a:xfrm>
            <a:off x="10400088" y="1068016"/>
            <a:ext cx="537539" cy="527370"/>
            <a:chOff x="3769213" y="6330241"/>
            <a:chExt cx="537539" cy="527370"/>
          </a:xfrm>
        </p:grpSpPr>
        <p:sp>
          <p:nvSpPr>
            <p:cNvPr id="35" name="Google Shape;35;p2"/>
            <p:cNvSpPr/>
            <p:nvPr/>
          </p:nvSpPr>
          <p:spPr>
            <a:xfrm>
              <a:off x="3769213" y="6330241"/>
              <a:ext cx="537539" cy="527370"/>
            </a:xfrm>
            <a:custGeom>
              <a:rect b="b" l="l" r="r" t="t"/>
              <a:pathLst>
                <a:path extrusionOk="0" h="527370" w="537539">
                  <a:moveTo>
                    <a:pt x="32570" y="392505"/>
                  </a:moveTo>
                  <a:cubicBezTo>
                    <a:pt x="-11502" y="311777"/>
                    <a:pt x="-11079" y="208095"/>
                    <a:pt x="35253" y="128638"/>
                  </a:cubicBezTo>
                  <a:cubicBezTo>
                    <a:pt x="81586" y="49181"/>
                    <a:pt x="172625" y="-2519"/>
                    <a:pt x="264583" y="95"/>
                  </a:cubicBezTo>
                  <a:cubicBezTo>
                    <a:pt x="294247" y="942"/>
                    <a:pt x="323558" y="7017"/>
                    <a:pt x="352233" y="14644"/>
                  </a:cubicBezTo>
                  <a:cubicBezTo>
                    <a:pt x="376458" y="21071"/>
                    <a:pt x="400754" y="28840"/>
                    <a:pt x="421519" y="42895"/>
                  </a:cubicBezTo>
                  <a:cubicBezTo>
                    <a:pt x="441789" y="56668"/>
                    <a:pt x="457752" y="75879"/>
                    <a:pt x="472019" y="95796"/>
                  </a:cubicBezTo>
                  <a:cubicBezTo>
                    <a:pt x="505355" y="142269"/>
                    <a:pt x="531699" y="195594"/>
                    <a:pt x="536714" y="252591"/>
                  </a:cubicBezTo>
                  <a:cubicBezTo>
                    <a:pt x="541729" y="310364"/>
                    <a:pt x="523718" y="369763"/>
                    <a:pt x="487486" y="414965"/>
                  </a:cubicBezTo>
                  <a:cubicBezTo>
                    <a:pt x="463755" y="444629"/>
                    <a:pt x="432961" y="467866"/>
                    <a:pt x="400896" y="488207"/>
                  </a:cubicBezTo>
                  <a:cubicBezTo>
                    <a:pt x="381826" y="500284"/>
                    <a:pt x="361980" y="511585"/>
                    <a:pt x="340438" y="518365"/>
                  </a:cubicBezTo>
                  <a:cubicBezTo>
                    <a:pt x="324264" y="523450"/>
                    <a:pt x="307384" y="525993"/>
                    <a:pt x="290504" y="526911"/>
                  </a:cubicBezTo>
                  <a:cubicBezTo>
                    <a:pt x="191342" y="532561"/>
                    <a:pt x="83846" y="486017"/>
                    <a:pt x="32711" y="39236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4028385" y="6383872"/>
              <a:ext cx="2445" cy="64381"/>
            </a:xfrm>
            <a:custGeom>
              <a:rect b="b" l="l" r="r" t="t"/>
              <a:pathLst>
                <a:path extrusionOk="0" h="64381" w="2445">
                  <a:moveTo>
                    <a:pt x="186" y="0"/>
                  </a:moveTo>
                  <a:cubicBezTo>
                    <a:pt x="327" y="18999"/>
                    <a:pt x="-874" y="38634"/>
                    <a:pt x="1457" y="57562"/>
                  </a:cubicBezTo>
                  <a:cubicBezTo>
                    <a:pt x="1739" y="60105"/>
                    <a:pt x="2022" y="69075"/>
                    <a:pt x="2446" y="6123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4197301" y="6593497"/>
              <a:ext cx="57561" cy="2048"/>
            </a:xfrm>
            <a:custGeom>
              <a:rect b="b" l="l" r="r" t="t"/>
              <a:pathLst>
                <a:path extrusionOk="0" h="2048" w="57561">
                  <a:moveTo>
                    <a:pt x="0" y="0"/>
                  </a:moveTo>
                  <a:lnTo>
                    <a:pt x="57562" y="2048"/>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4029206" y="6762510"/>
              <a:ext cx="1391" cy="49298"/>
            </a:xfrm>
            <a:custGeom>
              <a:rect b="b" l="l" r="r" t="t"/>
              <a:pathLst>
                <a:path extrusionOk="0" h="49298" w="1391">
                  <a:moveTo>
                    <a:pt x="0" y="0"/>
                  </a:moveTo>
                  <a:cubicBezTo>
                    <a:pt x="1201" y="16386"/>
                    <a:pt x="1625" y="32842"/>
                    <a:pt x="1271" y="49299"/>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3806021" y="6603799"/>
              <a:ext cx="67371" cy="4953"/>
            </a:xfrm>
            <a:custGeom>
              <a:rect b="b" l="l" r="r" t="t"/>
              <a:pathLst>
                <a:path extrusionOk="0" h="4953" w="67371">
                  <a:moveTo>
                    <a:pt x="0" y="4953"/>
                  </a:moveTo>
                  <a:cubicBezTo>
                    <a:pt x="20624" y="2764"/>
                    <a:pt x="41247" y="1139"/>
                    <a:pt x="61870" y="9"/>
                  </a:cubicBezTo>
                  <a:cubicBezTo>
                    <a:pt x="64484" y="-132"/>
                    <a:pt x="68298" y="1351"/>
                    <a:pt x="67168" y="36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4004640" y="6598359"/>
              <a:ext cx="60296" cy="53656"/>
            </a:xfrm>
            <a:custGeom>
              <a:rect b="b" l="l" r="r" t="t"/>
              <a:pathLst>
                <a:path extrusionOk="0" h="53656" w="60296">
                  <a:moveTo>
                    <a:pt x="24213" y="1211"/>
                  </a:moveTo>
                  <a:cubicBezTo>
                    <a:pt x="16373" y="-1048"/>
                    <a:pt x="7686" y="3754"/>
                    <a:pt x="3519" y="10746"/>
                  </a:cubicBezTo>
                  <a:cubicBezTo>
                    <a:pt x="-1425" y="19080"/>
                    <a:pt x="-1002" y="30028"/>
                    <a:pt x="3801" y="38432"/>
                  </a:cubicBezTo>
                  <a:cubicBezTo>
                    <a:pt x="8674" y="46908"/>
                    <a:pt x="17785" y="52699"/>
                    <a:pt x="27461" y="53547"/>
                  </a:cubicBezTo>
                  <a:cubicBezTo>
                    <a:pt x="37138" y="54394"/>
                    <a:pt x="47167" y="50298"/>
                    <a:pt x="53453" y="42811"/>
                  </a:cubicBezTo>
                  <a:cubicBezTo>
                    <a:pt x="60092" y="34901"/>
                    <a:pt x="62281" y="23248"/>
                    <a:pt x="58326" y="13642"/>
                  </a:cubicBezTo>
                  <a:cubicBezTo>
                    <a:pt x="54371" y="4037"/>
                    <a:pt x="44342" y="-2814"/>
                    <a:pt x="24213" y="1141"/>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4057599" y="6505635"/>
              <a:ext cx="91534" cy="95560"/>
            </a:xfrm>
            <a:custGeom>
              <a:rect b="b" l="l" r="r" t="t"/>
              <a:pathLst>
                <a:path extrusionOk="0" h="95560" w="91534">
                  <a:moveTo>
                    <a:pt x="0" y="95560"/>
                  </a:moveTo>
                  <a:lnTo>
                    <a:pt x="9153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3961827" y="6533816"/>
              <a:ext cx="51064" cy="65331"/>
            </a:xfrm>
            <a:custGeom>
              <a:rect b="b" l="l" r="r" t="t"/>
              <a:pathLst>
                <a:path extrusionOk="0" h="65331" w="51064">
                  <a:moveTo>
                    <a:pt x="51064" y="65331"/>
                  </a:moveTo>
                  <a:cubicBezTo>
                    <a:pt x="33125" y="44284"/>
                    <a:pt x="16103" y="22460"/>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4118621" y="6503658"/>
              <a:ext cx="33678" cy="35455"/>
            </a:xfrm>
            <a:custGeom>
              <a:rect b="b" l="l" r="r" t="t"/>
              <a:pathLst>
                <a:path extrusionOk="0" h="35455" w="33678">
                  <a:moveTo>
                    <a:pt x="0" y="10524"/>
                  </a:moveTo>
                  <a:lnTo>
                    <a:pt x="33548" y="0"/>
                  </a:lnTo>
                  <a:cubicBezTo>
                    <a:pt x="34184" y="12007"/>
                    <a:pt x="32489" y="24084"/>
                    <a:pt x="28604" y="3545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3960693" y="6527514"/>
              <a:ext cx="26135" cy="29891"/>
            </a:xfrm>
            <a:custGeom>
              <a:rect b="b" l="l" r="r" t="t"/>
              <a:pathLst>
                <a:path extrusionOk="0" h="29891" w="26135">
                  <a:moveTo>
                    <a:pt x="2970" y="29891"/>
                  </a:moveTo>
                  <a:cubicBezTo>
                    <a:pt x="922" y="20145"/>
                    <a:pt x="-67" y="10186"/>
                    <a:pt x="4" y="298"/>
                  </a:cubicBezTo>
                  <a:cubicBezTo>
                    <a:pt x="215" y="1569"/>
                    <a:pt x="922" y="1075"/>
                    <a:pt x="1133" y="2346"/>
                  </a:cubicBezTo>
                  <a:cubicBezTo>
                    <a:pt x="1133" y="1782"/>
                    <a:pt x="639" y="-196"/>
                    <a:pt x="1133" y="16"/>
                  </a:cubicBezTo>
                  <a:cubicBezTo>
                    <a:pt x="17872" y="6867"/>
                    <a:pt x="18226" y="7149"/>
                    <a:pt x="26136" y="983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 name="Google Shape;45;p2"/>
          <p:cNvSpPr/>
          <p:nvPr/>
        </p:nvSpPr>
        <p:spPr>
          <a:xfrm rot="9520326">
            <a:off x="7479928" y="1218698"/>
            <a:ext cx="1007564" cy="627897"/>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 name="Google Shape;46;p2"/>
          <p:cNvGrpSpPr/>
          <p:nvPr/>
        </p:nvGrpSpPr>
        <p:grpSpPr>
          <a:xfrm rot="-2474745">
            <a:off x="4462572" y="4406490"/>
            <a:ext cx="449403" cy="1428141"/>
            <a:chOff x="2748074" y="4303871"/>
            <a:chExt cx="449396" cy="1428120"/>
          </a:xfrm>
        </p:grpSpPr>
        <p:sp>
          <p:nvSpPr>
            <p:cNvPr id="47" name="Google Shape;47;p2"/>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3066341" y="5597294"/>
              <a:ext cx="131129" cy="134697"/>
            </a:xfrm>
            <a:custGeom>
              <a:rect b="b" l="l" r="r" t="t"/>
              <a:pathLst>
                <a:path extrusionOk="0" h="134697" w="131129">
                  <a:moveTo>
                    <a:pt x="64120" y="7832"/>
                  </a:moveTo>
                  <a:cubicBezTo>
                    <a:pt x="28736" y="19485"/>
                    <a:pt x="2180" y="54093"/>
                    <a:pt x="131" y="91314"/>
                  </a:cubicBezTo>
                  <a:cubicBezTo>
                    <a:pt x="-434" y="100990"/>
                    <a:pt x="696" y="111231"/>
                    <a:pt x="6064" y="119354"/>
                  </a:cubicBezTo>
                  <a:cubicBezTo>
                    <a:pt x="14539" y="132279"/>
                    <a:pt x="32055" y="136870"/>
                    <a:pt x="47099" y="133762"/>
                  </a:cubicBezTo>
                  <a:cubicBezTo>
                    <a:pt x="62143" y="130654"/>
                    <a:pt x="75138" y="121120"/>
                    <a:pt x="86368" y="110525"/>
                  </a:cubicBezTo>
                  <a:cubicBezTo>
                    <a:pt x="99011" y="98659"/>
                    <a:pt x="110170" y="85240"/>
                    <a:pt x="119422" y="70620"/>
                  </a:cubicBezTo>
                  <a:cubicBezTo>
                    <a:pt x="124790" y="62145"/>
                    <a:pt x="129663" y="53034"/>
                    <a:pt x="130864" y="43075"/>
                  </a:cubicBezTo>
                  <a:cubicBezTo>
                    <a:pt x="132700" y="27820"/>
                    <a:pt x="124861" y="11787"/>
                    <a:pt x="111653" y="3877"/>
                  </a:cubicBezTo>
                  <a:cubicBezTo>
                    <a:pt x="98446" y="-4034"/>
                    <a:pt x="83119" y="1616"/>
                    <a:pt x="64050" y="790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 name="Google Shape;50;p2"/>
          <p:cNvSpPr/>
          <p:nvPr/>
        </p:nvSpPr>
        <p:spPr>
          <a:xfrm>
            <a:off x="1438875" y="281362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 name="Google Shape;51;p2"/>
          <p:cNvGrpSpPr/>
          <p:nvPr/>
        </p:nvGrpSpPr>
        <p:grpSpPr>
          <a:xfrm>
            <a:off x="5147599" y="890737"/>
            <a:ext cx="714761" cy="797669"/>
            <a:chOff x="5932213" y="4153080"/>
            <a:chExt cx="714761" cy="797669"/>
          </a:xfrm>
        </p:grpSpPr>
        <p:sp>
          <p:nvSpPr>
            <p:cNvPr id="52" name="Google Shape;52;p2"/>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 name="Google Shape;67;p2"/>
          <p:cNvGrpSpPr/>
          <p:nvPr/>
        </p:nvGrpSpPr>
        <p:grpSpPr>
          <a:xfrm>
            <a:off x="9333494" y="5206218"/>
            <a:ext cx="718538" cy="497904"/>
            <a:chOff x="9711053" y="4291818"/>
            <a:chExt cx="718538" cy="497904"/>
          </a:xfrm>
        </p:grpSpPr>
        <p:sp>
          <p:nvSpPr>
            <p:cNvPr id="68" name="Google Shape;68;p2"/>
            <p:cNvSpPr/>
            <p:nvPr/>
          </p:nvSpPr>
          <p:spPr>
            <a:xfrm>
              <a:off x="9711053" y="4291818"/>
              <a:ext cx="718538" cy="497904"/>
            </a:xfrm>
            <a:custGeom>
              <a:rect b="b" l="l" r="r" t="t"/>
              <a:pathLst>
                <a:path extrusionOk="0" h="497904" w="718538">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9859283" y="4392752"/>
              <a:ext cx="426806" cy="10987"/>
            </a:xfrm>
            <a:custGeom>
              <a:rect b="b" l="l" r="r" t="t"/>
              <a:pathLst>
                <a:path extrusionOk="0" h="10987" w="426806">
                  <a:moveTo>
                    <a:pt x="0" y="10987"/>
                  </a:moveTo>
                  <a:cubicBezTo>
                    <a:pt x="142033" y="1735"/>
                    <a:pt x="284491" y="-1655"/>
                    <a:pt x="426807" y="74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9859283" y="4441526"/>
              <a:ext cx="441991" cy="20129"/>
            </a:xfrm>
            <a:custGeom>
              <a:rect b="b" l="l" r="r" t="t"/>
              <a:pathLst>
                <a:path extrusionOk="0" h="20129" w="441991">
                  <a:moveTo>
                    <a:pt x="0" y="20129"/>
                  </a:moveTo>
                  <a:cubicBezTo>
                    <a:pt x="147119" y="10100"/>
                    <a:pt x="294520" y="3390"/>
                    <a:pt x="44199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9861119" y="4501701"/>
              <a:ext cx="440861" cy="18433"/>
            </a:xfrm>
            <a:custGeom>
              <a:rect b="b" l="l" r="r" t="t"/>
              <a:pathLst>
                <a:path extrusionOk="0" h="18433" w="440861">
                  <a:moveTo>
                    <a:pt x="0" y="18434"/>
                  </a:moveTo>
                  <a:cubicBezTo>
                    <a:pt x="146766" y="9040"/>
                    <a:pt x="293813" y="2896"/>
                    <a:pt x="44086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9861966" y="4555943"/>
              <a:ext cx="447076" cy="24932"/>
            </a:xfrm>
            <a:custGeom>
              <a:rect b="b" l="l" r="r" t="t"/>
              <a:pathLst>
                <a:path extrusionOk="0" h="24932" w="447076">
                  <a:moveTo>
                    <a:pt x="0" y="24932"/>
                  </a:moveTo>
                  <a:cubicBezTo>
                    <a:pt x="148390" y="8264"/>
                    <a:pt x="297769" y="-70"/>
                    <a:pt x="44707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10412711" y="4663833"/>
            <a:ext cx="757664" cy="739072"/>
            <a:chOff x="2714053" y="3696339"/>
            <a:chExt cx="757664" cy="739072"/>
          </a:xfrm>
        </p:grpSpPr>
        <p:sp>
          <p:nvSpPr>
            <p:cNvPr id="74" name="Google Shape;74;p2"/>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 name="Google Shape;81;p2"/>
          <p:cNvGrpSpPr/>
          <p:nvPr/>
        </p:nvGrpSpPr>
        <p:grpSpPr>
          <a:xfrm>
            <a:off x="9377004" y="837727"/>
            <a:ext cx="679947" cy="652506"/>
            <a:chOff x="3896486" y="3679569"/>
            <a:chExt cx="792294" cy="760319"/>
          </a:xfrm>
        </p:grpSpPr>
        <p:sp>
          <p:nvSpPr>
            <p:cNvPr id="82" name="Google Shape;82;p2"/>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 name="Google Shape;86;p2"/>
          <p:cNvGrpSpPr/>
          <p:nvPr/>
        </p:nvGrpSpPr>
        <p:grpSpPr>
          <a:xfrm rot="742108">
            <a:off x="3384135" y="987825"/>
            <a:ext cx="741052" cy="743051"/>
            <a:chOff x="7970244" y="-543333"/>
            <a:chExt cx="741045" cy="743044"/>
          </a:xfrm>
        </p:grpSpPr>
        <p:sp>
          <p:nvSpPr>
            <p:cNvPr id="87" name="Google Shape;87;p2"/>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 name="Google Shape;91;p2"/>
          <p:cNvSpPr/>
          <p:nvPr/>
        </p:nvSpPr>
        <p:spPr>
          <a:xfrm rot="-459229">
            <a:off x="5457546" y="5282478"/>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92" name="Google Shape;92;p2"/>
          <p:cNvGrpSpPr/>
          <p:nvPr/>
        </p:nvGrpSpPr>
        <p:grpSpPr>
          <a:xfrm rot="-1479810">
            <a:off x="5604310" y="5220668"/>
            <a:ext cx="735272" cy="651165"/>
            <a:chOff x="3116097" y="-1477902"/>
            <a:chExt cx="735251" cy="651147"/>
          </a:xfrm>
        </p:grpSpPr>
        <p:sp>
          <p:nvSpPr>
            <p:cNvPr id="93" name="Google Shape;93;p2"/>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391" name="Shape 391"/>
        <p:cNvGrpSpPr/>
        <p:nvPr/>
      </p:nvGrpSpPr>
      <p:grpSpPr>
        <a:xfrm>
          <a:off x="0" y="0"/>
          <a:ext cx="0" cy="0"/>
          <a:chOff x="0" y="0"/>
          <a:chExt cx="0" cy="0"/>
        </a:xfrm>
      </p:grpSpPr>
      <p:sp>
        <p:nvSpPr>
          <p:cNvPr id="392" name="Google Shape;392;p11"/>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11"/>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94" name="Google Shape;394;p11"/>
          <p:cNvPicPr preferRelativeResize="0"/>
          <p:nvPr/>
        </p:nvPicPr>
        <p:blipFill rotWithShape="1">
          <a:blip r:embed="rId2">
            <a:alphaModFix/>
          </a:blip>
          <a:srcRect b="0" l="0" r="0" t="0"/>
          <a:stretch/>
        </p:blipFill>
        <p:spPr>
          <a:xfrm>
            <a:off x="5156791" y="-76188"/>
            <a:ext cx="1878418" cy="970517"/>
          </a:xfrm>
          <a:prstGeom prst="rect">
            <a:avLst/>
          </a:prstGeom>
          <a:noFill/>
          <a:ln>
            <a:noFill/>
          </a:ln>
          <a:effectLst>
            <a:outerShdw blurRad="50800" rotWithShape="0" algn="r" dir="10800000" dist="38100">
              <a:srgbClr val="000000">
                <a:alpha val="40000"/>
              </a:srgbClr>
            </a:outerShdw>
          </a:effectLst>
        </p:spPr>
      </p:pic>
      <p:sp>
        <p:nvSpPr>
          <p:cNvPr id="395" name="Google Shape;395;p11"/>
          <p:cNvSpPr txBox="1"/>
          <p:nvPr>
            <p:ph idx="1" type="subTitle"/>
          </p:nvPr>
        </p:nvSpPr>
        <p:spPr>
          <a:xfrm>
            <a:off x="1217550" y="1898902"/>
            <a:ext cx="9755100" cy="410400"/>
          </a:xfrm>
          <a:prstGeom prst="rect">
            <a:avLst/>
          </a:prstGeom>
          <a:solidFill>
            <a:schemeClr val="accent2"/>
          </a:solidFill>
        </p:spPr>
        <p:txBody>
          <a:bodyPr anchorCtr="0" anchor="ctr" bIns="121900" lIns="121900" spcFirstLastPara="1" rIns="121900" wrap="square" tIns="121900">
            <a:noAutofit/>
          </a:bodyPr>
          <a:lstStyle>
            <a:lvl1pPr lvl="0" rtl="0">
              <a:lnSpc>
                <a:spcPct val="100000"/>
              </a:lnSpc>
              <a:spcBef>
                <a:spcPts val="0"/>
              </a:spcBef>
              <a:spcAft>
                <a:spcPts val="0"/>
              </a:spcAft>
              <a:buSzPts val="1800"/>
              <a:buNone/>
              <a:defRPr b="1" sz="1800">
                <a:solidFill>
                  <a:schemeClr val="dk1"/>
                </a:solidFill>
              </a:defRPr>
            </a:lvl1pPr>
            <a:lvl2pPr lvl="1" rtl="0">
              <a:spcBef>
                <a:spcPts val="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96" name="Google Shape;396;p11"/>
          <p:cNvSpPr txBox="1"/>
          <p:nvPr>
            <p:ph idx="2" type="subTitle"/>
          </p:nvPr>
        </p:nvSpPr>
        <p:spPr>
          <a:xfrm>
            <a:off x="1217550" y="3250751"/>
            <a:ext cx="9755100" cy="410400"/>
          </a:xfrm>
          <a:prstGeom prst="rect">
            <a:avLst/>
          </a:prstGeom>
          <a:solidFill>
            <a:schemeClr val="accent2"/>
          </a:solidFill>
        </p:spPr>
        <p:txBody>
          <a:bodyPr anchorCtr="0" anchor="ctr" bIns="121900" lIns="121900" spcFirstLastPara="1" rIns="121900" wrap="square" tIns="121900">
            <a:noAutofit/>
          </a:bodyPr>
          <a:lstStyle>
            <a:lvl1pPr lvl="0" rtl="0">
              <a:lnSpc>
                <a:spcPct val="100000"/>
              </a:lnSpc>
              <a:spcBef>
                <a:spcPts val="0"/>
              </a:spcBef>
              <a:spcAft>
                <a:spcPts val="0"/>
              </a:spcAft>
              <a:buSzPts val="1800"/>
              <a:buNone/>
              <a:defRPr b="1" sz="1800">
                <a:solidFill>
                  <a:schemeClr val="dk1"/>
                </a:solidFill>
              </a:defRPr>
            </a:lvl1pPr>
            <a:lvl2pPr lvl="1" rtl="0">
              <a:spcBef>
                <a:spcPts val="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97" name="Google Shape;397;p11"/>
          <p:cNvSpPr txBox="1"/>
          <p:nvPr>
            <p:ph idx="3" type="subTitle"/>
          </p:nvPr>
        </p:nvSpPr>
        <p:spPr>
          <a:xfrm>
            <a:off x="1217550" y="4526402"/>
            <a:ext cx="9755100" cy="410400"/>
          </a:xfrm>
          <a:prstGeom prst="rect">
            <a:avLst/>
          </a:prstGeom>
          <a:solidFill>
            <a:schemeClr val="accent2"/>
          </a:solidFill>
        </p:spPr>
        <p:txBody>
          <a:bodyPr anchorCtr="0" anchor="ctr" bIns="121900" lIns="121900" spcFirstLastPara="1" rIns="121900" wrap="square" tIns="121900">
            <a:noAutofit/>
          </a:bodyPr>
          <a:lstStyle>
            <a:lvl1pPr lvl="0" rtl="0">
              <a:lnSpc>
                <a:spcPct val="100000"/>
              </a:lnSpc>
              <a:spcBef>
                <a:spcPts val="0"/>
              </a:spcBef>
              <a:spcAft>
                <a:spcPts val="0"/>
              </a:spcAft>
              <a:buSzPts val="1800"/>
              <a:buNone/>
              <a:defRPr b="1" sz="1800">
                <a:solidFill>
                  <a:schemeClr val="dk1"/>
                </a:solidFill>
              </a:defRPr>
            </a:lvl1pPr>
            <a:lvl2pPr lvl="1" rtl="0">
              <a:spcBef>
                <a:spcPts val="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98" name="Google Shape;398;p11"/>
          <p:cNvSpPr txBox="1"/>
          <p:nvPr>
            <p:ph type="title"/>
          </p:nvPr>
        </p:nvSpPr>
        <p:spPr>
          <a:xfrm>
            <a:off x="1218450" y="942774"/>
            <a:ext cx="9755100" cy="715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99" name="Google Shape;399;p11"/>
          <p:cNvSpPr txBox="1"/>
          <p:nvPr>
            <p:ph idx="4" type="body"/>
          </p:nvPr>
        </p:nvSpPr>
        <p:spPr>
          <a:xfrm>
            <a:off x="1217550" y="2309394"/>
            <a:ext cx="9755100" cy="8673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00" name="Google Shape;400;p11"/>
          <p:cNvSpPr txBox="1"/>
          <p:nvPr>
            <p:ph idx="5" type="body"/>
          </p:nvPr>
        </p:nvSpPr>
        <p:spPr>
          <a:xfrm>
            <a:off x="1217550" y="3650530"/>
            <a:ext cx="9755100" cy="8655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401" name="Google Shape;401;p11"/>
          <p:cNvSpPr txBox="1"/>
          <p:nvPr>
            <p:ph idx="6" type="body"/>
          </p:nvPr>
        </p:nvSpPr>
        <p:spPr>
          <a:xfrm>
            <a:off x="1217550" y="4913779"/>
            <a:ext cx="9756900" cy="8655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grpSp>
        <p:nvGrpSpPr>
          <p:cNvPr id="402" name="Google Shape;402;p11"/>
          <p:cNvGrpSpPr/>
          <p:nvPr/>
        </p:nvGrpSpPr>
        <p:grpSpPr>
          <a:xfrm rot="-5192582">
            <a:off x="10617963" y="5310219"/>
            <a:ext cx="377945" cy="1362233"/>
            <a:chOff x="2748074" y="4303871"/>
            <a:chExt cx="377938" cy="1362206"/>
          </a:xfrm>
        </p:grpSpPr>
        <p:sp>
          <p:nvSpPr>
            <p:cNvPr id="403" name="Google Shape;403;p11"/>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11"/>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5" name="Google Shape;405;p11"/>
          <p:cNvGrpSpPr/>
          <p:nvPr/>
        </p:nvGrpSpPr>
        <p:grpSpPr>
          <a:xfrm rot="-10057892">
            <a:off x="10756260" y="700450"/>
            <a:ext cx="741052" cy="743051"/>
            <a:chOff x="7970244" y="-543333"/>
            <a:chExt cx="741045" cy="743044"/>
          </a:xfrm>
        </p:grpSpPr>
        <p:sp>
          <p:nvSpPr>
            <p:cNvPr id="406" name="Google Shape;406;p11"/>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1"/>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11"/>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1"/>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0" name="Google Shape;410;p1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411" name="Shape 411"/>
        <p:cNvGrpSpPr/>
        <p:nvPr/>
      </p:nvGrpSpPr>
      <p:grpSpPr>
        <a:xfrm>
          <a:off x="0" y="0"/>
          <a:ext cx="0" cy="0"/>
          <a:chOff x="0" y="0"/>
          <a:chExt cx="0" cy="0"/>
        </a:xfrm>
      </p:grpSpPr>
      <p:sp>
        <p:nvSpPr>
          <p:cNvPr id="412" name="Google Shape;412;p12"/>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13" name="Google Shape;413;p12"/>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414" name="Google Shape;414;p12"/>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415" name="Google Shape;415;p12"/>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416" name="Google Shape;416;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17" name="Google Shape;417;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18" name="Google Shape;418;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19" name="Google Shape;419;p12"/>
          <p:cNvSpPr txBox="1"/>
          <p:nvPr>
            <p:ph type="title"/>
          </p:nvPr>
        </p:nvSpPr>
        <p:spPr>
          <a:xfrm>
            <a:off x="1189050" y="8981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20" name="Google Shape;420;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21" name="Google Shape;421;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22" name="Google Shape;422;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423" name="Shape 423"/>
        <p:cNvGrpSpPr/>
        <p:nvPr/>
      </p:nvGrpSpPr>
      <p:grpSpPr>
        <a:xfrm>
          <a:off x="0" y="0"/>
          <a:ext cx="0" cy="0"/>
          <a:chOff x="0" y="0"/>
          <a:chExt cx="0" cy="0"/>
        </a:xfrm>
      </p:grpSpPr>
      <p:sp>
        <p:nvSpPr>
          <p:cNvPr id="424" name="Google Shape;424;p13"/>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5" name="Google Shape;425;p13"/>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426" name="Google Shape;426;p13"/>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427" name="Google Shape;427;p13"/>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428" name="Google Shape;428;p13"/>
          <p:cNvSpPr txBox="1"/>
          <p:nvPr>
            <p:ph type="title"/>
          </p:nvPr>
        </p:nvSpPr>
        <p:spPr>
          <a:xfrm>
            <a:off x="8684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429" name="Google Shape;429;p13"/>
          <p:cNvSpPr txBox="1"/>
          <p:nvPr>
            <p:ph idx="1" type="subTitle"/>
          </p:nvPr>
        </p:nvSpPr>
        <p:spPr>
          <a:xfrm>
            <a:off x="8684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430" name="Google Shape;430;p13"/>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431" name="Shape 431"/>
        <p:cNvGrpSpPr/>
        <p:nvPr/>
      </p:nvGrpSpPr>
      <p:grpSpPr>
        <a:xfrm>
          <a:off x="0" y="0"/>
          <a:ext cx="0" cy="0"/>
          <a:chOff x="0" y="0"/>
          <a:chExt cx="0" cy="0"/>
        </a:xfrm>
      </p:grpSpPr>
      <p:sp>
        <p:nvSpPr>
          <p:cNvPr id="432" name="Google Shape;432;p14"/>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3" name="Google Shape;433;p14"/>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434" name="Google Shape;434;p14"/>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435" name="Google Shape;435;p14"/>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436" name="Google Shape;436;p14"/>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37" name="Google Shape;437;p1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438" name="Google Shape;438;p14"/>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39" name="Google Shape;439;p14"/>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440" name="Google Shape;440;p1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441" name="Google Shape;441;p1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42" name="Google Shape;442;p1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443" name="Google Shape;443;p14"/>
          <p:cNvSpPr/>
          <p:nvPr/>
        </p:nvSpPr>
        <p:spPr>
          <a:xfrm>
            <a:off x="10152800" y="5247875"/>
            <a:ext cx="5907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444" name="Google Shape;444;p14"/>
          <p:cNvGrpSpPr/>
          <p:nvPr/>
        </p:nvGrpSpPr>
        <p:grpSpPr>
          <a:xfrm>
            <a:off x="732895" y="5475284"/>
            <a:ext cx="687238" cy="651187"/>
            <a:chOff x="1759452" y="6189595"/>
            <a:chExt cx="687238" cy="651187"/>
          </a:xfrm>
        </p:grpSpPr>
        <p:sp>
          <p:nvSpPr>
            <p:cNvPr id="445" name="Google Shape;445;p14"/>
            <p:cNvSpPr/>
            <p:nvPr/>
          </p:nvSpPr>
          <p:spPr>
            <a:xfrm>
              <a:off x="1760666" y="6189595"/>
              <a:ext cx="516747" cy="588290"/>
            </a:xfrm>
            <a:custGeom>
              <a:rect b="b" l="l" r="r" t="t"/>
              <a:pathLst>
                <a:path extrusionOk="0" h="588290" w="516747">
                  <a:moveTo>
                    <a:pt x="354232" y="584780"/>
                  </a:moveTo>
                  <a:cubicBezTo>
                    <a:pt x="290667" y="595163"/>
                    <a:pt x="224771" y="581672"/>
                    <a:pt x="165938" y="555399"/>
                  </a:cubicBezTo>
                  <a:cubicBezTo>
                    <a:pt x="144961" y="546005"/>
                    <a:pt x="124620" y="534987"/>
                    <a:pt x="106680" y="520650"/>
                  </a:cubicBezTo>
                  <a:cubicBezTo>
                    <a:pt x="80407" y="499673"/>
                    <a:pt x="59925" y="472199"/>
                    <a:pt x="43680" y="442747"/>
                  </a:cubicBezTo>
                  <a:cubicBezTo>
                    <a:pt x="3846" y="370565"/>
                    <a:pt x="-11269" y="283622"/>
                    <a:pt x="8931" y="203600"/>
                  </a:cubicBezTo>
                  <a:cubicBezTo>
                    <a:pt x="29131" y="123649"/>
                    <a:pt x="86269" y="52314"/>
                    <a:pt x="162759" y="21450"/>
                  </a:cubicBezTo>
                  <a:cubicBezTo>
                    <a:pt x="207749" y="3298"/>
                    <a:pt x="257260" y="-798"/>
                    <a:pt x="305781" y="120"/>
                  </a:cubicBezTo>
                  <a:cubicBezTo>
                    <a:pt x="323862" y="473"/>
                    <a:pt x="342084" y="1462"/>
                    <a:pt x="359671" y="5558"/>
                  </a:cubicBezTo>
                  <a:cubicBezTo>
                    <a:pt x="385733" y="11562"/>
                    <a:pt x="409887" y="24063"/>
                    <a:pt x="432135" y="38824"/>
                  </a:cubicBezTo>
                  <a:cubicBezTo>
                    <a:pt x="470840" y="64533"/>
                    <a:pt x="506083" y="100059"/>
                    <a:pt x="516748" y="145261"/>
                  </a:cubicBezTo>
                  <a:lnTo>
                    <a:pt x="424225" y="191522"/>
                  </a:lnTo>
                  <a:cubicBezTo>
                    <a:pt x="404025" y="201622"/>
                    <a:pt x="383826" y="211722"/>
                    <a:pt x="364685" y="223658"/>
                  </a:cubicBezTo>
                  <a:cubicBezTo>
                    <a:pt x="353032" y="230933"/>
                    <a:pt x="341872" y="238843"/>
                    <a:pt x="330148" y="246047"/>
                  </a:cubicBezTo>
                  <a:cubicBezTo>
                    <a:pt x="294269" y="268013"/>
                    <a:pt x="254293" y="282421"/>
                    <a:pt x="214671" y="296617"/>
                  </a:cubicBezTo>
                  <a:cubicBezTo>
                    <a:pt x="267854" y="388010"/>
                    <a:pt x="321390" y="480250"/>
                    <a:pt x="354374" y="58478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4"/>
            <p:cNvSpPr/>
            <p:nvPr/>
          </p:nvSpPr>
          <p:spPr>
            <a:xfrm>
              <a:off x="1759452" y="6461846"/>
              <a:ext cx="357847" cy="378936"/>
            </a:xfrm>
            <a:custGeom>
              <a:rect b="b" l="l" r="r" t="t"/>
              <a:pathLst>
                <a:path extrusionOk="0" h="378936" w="357847">
                  <a:moveTo>
                    <a:pt x="1175" y="0"/>
                  </a:moveTo>
                  <a:cubicBezTo>
                    <a:pt x="-4404" y="74937"/>
                    <a:pt x="11487" y="170144"/>
                    <a:pt x="15301" y="188013"/>
                  </a:cubicBezTo>
                  <a:cubicBezTo>
                    <a:pt x="21869" y="218877"/>
                    <a:pt x="45671" y="261395"/>
                    <a:pt x="69755" y="281877"/>
                  </a:cubicBezTo>
                  <a:cubicBezTo>
                    <a:pt x="154509" y="354130"/>
                    <a:pt x="246679" y="384854"/>
                    <a:pt x="357848" y="378002"/>
                  </a:cubicBezTo>
                  <a:lnTo>
                    <a:pt x="353893" y="314155"/>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4"/>
            <p:cNvSpPr/>
            <p:nvPr/>
          </p:nvSpPr>
          <p:spPr>
            <a:xfrm>
              <a:off x="2016302" y="6339164"/>
              <a:ext cx="262595" cy="207081"/>
            </a:xfrm>
            <a:custGeom>
              <a:rect b="b" l="l" r="r" t="t"/>
              <a:pathLst>
                <a:path extrusionOk="0" h="207081" w="262595">
                  <a:moveTo>
                    <a:pt x="259629" y="0"/>
                  </a:moveTo>
                  <a:lnTo>
                    <a:pt x="262596" y="77621"/>
                  </a:lnTo>
                  <a:cubicBezTo>
                    <a:pt x="175935" y="122540"/>
                    <a:pt x="88356" y="165694"/>
                    <a:pt x="0" y="2070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4"/>
            <p:cNvSpPr/>
            <p:nvPr/>
          </p:nvSpPr>
          <p:spPr>
            <a:xfrm>
              <a:off x="2144068" y="6377516"/>
              <a:ext cx="291415" cy="351869"/>
            </a:xfrm>
            <a:custGeom>
              <a:rect b="b" l="l" r="r" t="t"/>
              <a:pathLst>
                <a:path extrusionOk="0" h="351869" w="291415">
                  <a:moveTo>
                    <a:pt x="0" y="145494"/>
                  </a:moveTo>
                  <a:lnTo>
                    <a:pt x="237381" y="0"/>
                  </a:lnTo>
                  <a:cubicBezTo>
                    <a:pt x="278628" y="51488"/>
                    <a:pt x="297839" y="119998"/>
                    <a:pt x="289505" y="185470"/>
                  </a:cubicBezTo>
                  <a:cubicBezTo>
                    <a:pt x="281171" y="250942"/>
                    <a:pt x="245292" y="312389"/>
                    <a:pt x="192462" y="351870"/>
                  </a:cubicBezTo>
                  <a:cubicBezTo>
                    <a:pt x="130803" y="281736"/>
                    <a:pt x="68015" y="212591"/>
                    <a:pt x="71" y="145494"/>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4"/>
            <p:cNvSpPr/>
            <p:nvPr/>
          </p:nvSpPr>
          <p:spPr>
            <a:xfrm>
              <a:off x="2144447" y="6528166"/>
              <a:ext cx="191629" cy="275803"/>
            </a:xfrm>
            <a:custGeom>
              <a:rect b="b" l="l" r="r" t="t"/>
              <a:pathLst>
                <a:path extrusionOk="0" h="275803" w="191629">
                  <a:moveTo>
                    <a:pt x="822" y="0"/>
                  </a:moveTo>
                  <a:cubicBezTo>
                    <a:pt x="-2004" y="22248"/>
                    <a:pt x="3364" y="66532"/>
                    <a:pt x="3364" y="66532"/>
                  </a:cubicBezTo>
                  <a:cubicBezTo>
                    <a:pt x="3364" y="66532"/>
                    <a:pt x="11345" y="84330"/>
                    <a:pt x="17419" y="91887"/>
                  </a:cubicBezTo>
                  <a:cubicBezTo>
                    <a:pt x="121808" y="220078"/>
                    <a:pt x="116652" y="193804"/>
                    <a:pt x="183396" y="275803"/>
                  </a:cubicBezTo>
                  <a:cubicBezTo>
                    <a:pt x="191376" y="252637"/>
                    <a:pt x="193637" y="227494"/>
                    <a:pt x="189823" y="20326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4"/>
            <p:cNvSpPr/>
            <p:nvPr/>
          </p:nvSpPr>
          <p:spPr>
            <a:xfrm>
              <a:off x="2331657" y="6455772"/>
              <a:ext cx="115033" cy="343253"/>
            </a:xfrm>
            <a:custGeom>
              <a:rect b="b" l="l" r="r" t="t"/>
              <a:pathLst>
                <a:path extrusionOk="0" h="343253" w="115033">
                  <a:moveTo>
                    <a:pt x="0" y="343253"/>
                  </a:moveTo>
                  <a:cubicBezTo>
                    <a:pt x="29099" y="339298"/>
                    <a:pt x="52194" y="316626"/>
                    <a:pt x="68651" y="292260"/>
                  </a:cubicBezTo>
                  <a:cubicBezTo>
                    <a:pt x="125365" y="208283"/>
                    <a:pt x="125859" y="95843"/>
                    <a:pt x="92806"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1" name="Google Shape;451;p14"/>
          <p:cNvGrpSpPr/>
          <p:nvPr/>
        </p:nvGrpSpPr>
        <p:grpSpPr>
          <a:xfrm flipH="1" rot="5400000">
            <a:off x="10690036" y="5431345"/>
            <a:ext cx="757664" cy="739072"/>
            <a:chOff x="2714053" y="3696339"/>
            <a:chExt cx="757664" cy="739072"/>
          </a:xfrm>
        </p:grpSpPr>
        <p:sp>
          <p:nvSpPr>
            <p:cNvPr id="452" name="Google Shape;452;p14"/>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14"/>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14"/>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4"/>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4"/>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14"/>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14"/>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9" name="Google Shape;459;p14"/>
          <p:cNvSpPr/>
          <p:nvPr/>
        </p:nvSpPr>
        <p:spPr>
          <a:xfrm rot="-5030020">
            <a:off x="1455329" y="5206797"/>
            <a:ext cx="715706" cy="713370"/>
          </a:xfrm>
          <a:custGeom>
            <a:rect b="b" l="l" r="r" t="t"/>
            <a:pathLst>
              <a:path extrusionOk="0" h="712807" w="715141">
                <a:moveTo>
                  <a:pt x="2958" y="351568"/>
                </a:moveTo>
                <a:cubicBezTo>
                  <a:pt x="22389" y="312420"/>
                  <a:pt x="43725" y="271272"/>
                  <a:pt x="81253" y="248888"/>
                </a:cubicBezTo>
                <a:cubicBezTo>
                  <a:pt x="118782" y="226504"/>
                  <a:pt x="177170" y="233553"/>
                  <a:pt x="194029" y="273844"/>
                </a:cubicBezTo>
                <a:cubicBezTo>
                  <a:pt x="201554" y="291846"/>
                  <a:pt x="200602" y="314516"/>
                  <a:pt x="215079" y="327470"/>
                </a:cubicBezTo>
                <a:cubicBezTo>
                  <a:pt x="237273" y="347281"/>
                  <a:pt x="271468" y="327088"/>
                  <a:pt x="292804" y="306419"/>
                </a:cubicBezTo>
                <a:cubicBezTo>
                  <a:pt x="315473" y="284512"/>
                  <a:pt x="338714" y="257270"/>
                  <a:pt x="335380" y="225933"/>
                </a:cubicBezTo>
                <a:cubicBezTo>
                  <a:pt x="332618" y="199263"/>
                  <a:pt x="310425" y="177927"/>
                  <a:pt x="285469" y="168212"/>
                </a:cubicBezTo>
                <a:cubicBezTo>
                  <a:pt x="260514" y="158496"/>
                  <a:pt x="233082" y="158210"/>
                  <a:pt x="206316" y="158020"/>
                </a:cubicBezTo>
                <a:cubicBezTo>
                  <a:pt x="238416" y="87821"/>
                  <a:pt x="297471" y="30289"/>
                  <a:pt x="368527" y="0"/>
                </a:cubicBezTo>
                <a:cubicBezTo>
                  <a:pt x="384719" y="31337"/>
                  <a:pt x="405294" y="60293"/>
                  <a:pt x="429582" y="85916"/>
                </a:cubicBezTo>
                <a:cubicBezTo>
                  <a:pt x="444251" y="101441"/>
                  <a:pt x="461301" y="116205"/>
                  <a:pt x="482065" y="121349"/>
                </a:cubicBezTo>
                <a:cubicBezTo>
                  <a:pt x="502830" y="126492"/>
                  <a:pt x="528071" y="118967"/>
                  <a:pt x="537215" y="99631"/>
                </a:cubicBezTo>
                <a:cubicBezTo>
                  <a:pt x="545407" y="82105"/>
                  <a:pt x="538739" y="60960"/>
                  <a:pt x="544073" y="42386"/>
                </a:cubicBezTo>
                <a:cubicBezTo>
                  <a:pt x="552169" y="14288"/>
                  <a:pt x="587221" y="667"/>
                  <a:pt x="615606" y="7906"/>
                </a:cubicBezTo>
                <a:cubicBezTo>
                  <a:pt x="643990" y="15145"/>
                  <a:pt x="665802" y="38005"/>
                  <a:pt x="681900" y="62484"/>
                </a:cubicBezTo>
                <a:cubicBezTo>
                  <a:pt x="699426" y="89059"/>
                  <a:pt x="710094" y="128778"/>
                  <a:pt x="685995" y="149543"/>
                </a:cubicBezTo>
                <a:cubicBezTo>
                  <a:pt x="659707" y="172117"/>
                  <a:pt x="607605" y="156686"/>
                  <a:pt x="593603" y="188404"/>
                </a:cubicBezTo>
                <a:cubicBezTo>
                  <a:pt x="584650" y="208693"/>
                  <a:pt x="600842" y="230505"/>
                  <a:pt x="615796" y="246793"/>
                </a:cubicBezTo>
                <a:lnTo>
                  <a:pt x="715142" y="354235"/>
                </a:lnTo>
                <a:cubicBezTo>
                  <a:pt x="684852" y="359664"/>
                  <a:pt x="667803" y="390906"/>
                  <a:pt x="651991" y="417290"/>
                </a:cubicBezTo>
                <a:cubicBezTo>
                  <a:pt x="636180" y="443675"/>
                  <a:pt x="609510" y="471392"/>
                  <a:pt x="579792" y="463487"/>
                </a:cubicBezTo>
                <a:cubicBezTo>
                  <a:pt x="534262" y="451390"/>
                  <a:pt x="540930" y="375380"/>
                  <a:pt x="499401" y="353187"/>
                </a:cubicBezTo>
                <a:cubicBezTo>
                  <a:pt x="467873" y="336328"/>
                  <a:pt x="430154" y="361283"/>
                  <a:pt x="407199" y="388620"/>
                </a:cubicBezTo>
                <a:cubicBezTo>
                  <a:pt x="390149" y="409004"/>
                  <a:pt x="375290" y="432911"/>
                  <a:pt x="374242" y="459391"/>
                </a:cubicBezTo>
                <a:cubicBezTo>
                  <a:pt x="373195" y="485870"/>
                  <a:pt x="390149" y="514541"/>
                  <a:pt x="416247" y="518636"/>
                </a:cubicBezTo>
                <a:cubicBezTo>
                  <a:pt x="429392" y="520732"/>
                  <a:pt x="443298" y="516636"/>
                  <a:pt x="455967" y="520637"/>
                </a:cubicBezTo>
                <a:cubicBezTo>
                  <a:pt x="474445" y="526447"/>
                  <a:pt x="484161" y="548354"/>
                  <a:pt x="481589" y="567595"/>
                </a:cubicBezTo>
                <a:cubicBezTo>
                  <a:pt x="479017" y="586835"/>
                  <a:pt x="467111" y="603409"/>
                  <a:pt x="453966" y="617696"/>
                </a:cubicBezTo>
                <a:cubicBezTo>
                  <a:pt x="421391" y="653034"/>
                  <a:pt x="379005" y="679133"/>
                  <a:pt x="332809" y="692277"/>
                </a:cubicBezTo>
                <a:cubicBezTo>
                  <a:pt x="320997" y="657416"/>
                  <a:pt x="307758" y="620459"/>
                  <a:pt x="278421" y="598361"/>
                </a:cubicBezTo>
                <a:cubicBezTo>
                  <a:pt x="249084" y="576263"/>
                  <a:pt x="198411" y="578930"/>
                  <a:pt x="183552" y="612553"/>
                </a:cubicBezTo>
                <a:cubicBezTo>
                  <a:pt x="174884" y="632174"/>
                  <a:pt x="180599" y="655796"/>
                  <a:pt x="172027" y="675418"/>
                </a:cubicBezTo>
                <a:cubicBezTo>
                  <a:pt x="164883" y="691705"/>
                  <a:pt x="148881" y="702564"/>
                  <a:pt x="132117" y="708184"/>
                </a:cubicBezTo>
                <a:cubicBezTo>
                  <a:pt x="84873" y="723805"/>
                  <a:pt x="27818" y="698468"/>
                  <a:pt x="7815" y="652939"/>
                </a:cubicBezTo>
                <a:cubicBezTo>
                  <a:pt x="-12187" y="607409"/>
                  <a:pt x="7625" y="548164"/>
                  <a:pt x="51059" y="523970"/>
                </a:cubicBezTo>
                <a:cubicBezTo>
                  <a:pt x="64108" y="516636"/>
                  <a:pt x="79158" y="512064"/>
                  <a:pt x="89540" y="501205"/>
                </a:cubicBezTo>
                <a:cubicBezTo>
                  <a:pt x="108114" y="481870"/>
                  <a:pt x="104685" y="448913"/>
                  <a:pt x="89064" y="427101"/>
                </a:cubicBezTo>
                <a:cubicBezTo>
                  <a:pt x="73443" y="405289"/>
                  <a:pt x="48964" y="391954"/>
                  <a:pt x="2958" y="35147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60" name="Google Shape;460;p14"/>
          <p:cNvGrpSpPr/>
          <p:nvPr/>
        </p:nvGrpSpPr>
        <p:grpSpPr>
          <a:xfrm>
            <a:off x="10108179" y="5169377"/>
            <a:ext cx="679947" cy="652506"/>
            <a:chOff x="3896486" y="3679569"/>
            <a:chExt cx="792294" cy="760319"/>
          </a:xfrm>
        </p:grpSpPr>
        <p:sp>
          <p:nvSpPr>
            <p:cNvPr id="461" name="Google Shape;461;p14"/>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14"/>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4"/>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4"/>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465" name="Shape 465"/>
        <p:cNvGrpSpPr/>
        <p:nvPr/>
      </p:nvGrpSpPr>
      <p:grpSpPr>
        <a:xfrm>
          <a:off x="0" y="0"/>
          <a:ext cx="0" cy="0"/>
          <a:chOff x="0" y="0"/>
          <a:chExt cx="0" cy="0"/>
        </a:xfrm>
      </p:grpSpPr>
      <p:sp>
        <p:nvSpPr>
          <p:cNvPr id="466" name="Google Shape;466;p15"/>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7" name="Google Shape;467;p15"/>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468" name="Google Shape;468;p15"/>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469" name="Google Shape;469;p15"/>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470" name="Google Shape;470;p15"/>
          <p:cNvSpPr txBox="1"/>
          <p:nvPr>
            <p:ph idx="1" type="subTitle"/>
          </p:nvPr>
        </p:nvSpPr>
        <p:spPr>
          <a:xfrm>
            <a:off x="1014275" y="2364825"/>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1" name="Google Shape;471;p15"/>
          <p:cNvSpPr txBox="1"/>
          <p:nvPr>
            <p:ph idx="2" type="subTitle"/>
          </p:nvPr>
        </p:nvSpPr>
        <p:spPr>
          <a:xfrm>
            <a:off x="1014275" y="4216652"/>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2" name="Google Shape;472;p15"/>
          <p:cNvSpPr txBox="1"/>
          <p:nvPr>
            <p:ph idx="3" type="subTitle"/>
          </p:nvPr>
        </p:nvSpPr>
        <p:spPr>
          <a:xfrm>
            <a:off x="8150124" y="2373026"/>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3" name="Google Shape;473;p15"/>
          <p:cNvSpPr txBox="1"/>
          <p:nvPr>
            <p:ph idx="4" type="subTitle"/>
          </p:nvPr>
        </p:nvSpPr>
        <p:spPr>
          <a:xfrm>
            <a:off x="4601473" y="2379993"/>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4" name="Google Shape;474;p15"/>
          <p:cNvSpPr txBox="1"/>
          <p:nvPr>
            <p:ph idx="5" type="subTitle"/>
          </p:nvPr>
        </p:nvSpPr>
        <p:spPr>
          <a:xfrm>
            <a:off x="4601473" y="4216652"/>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5" name="Google Shape;475;p15"/>
          <p:cNvSpPr txBox="1"/>
          <p:nvPr>
            <p:ph idx="6" type="subTitle"/>
          </p:nvPr>
        </p:nvSpPr>
        <p:spPr>
          <a:xfrm>
            <a:off x="8150124" y="4200440"/>
            <a:ext cx="3027600" cy="530700"/>
          </a:xfrm>
          <a:prstGeom prst="rect">
            <a:avLst/>
          </a:prstGeom>
          <a:solidFill>
            <a:schemeClr val="accent2"/>
          </a:solidFill>
        </p:spPr>
        <p:txBody>
          <a:bodyPr anchorCtr="0" anchor="ctr" bIns="121900" lIns="121900" spcFirstLastPara="1" rIns="121900" wrap="square" tIns="121900">
            <a:noAutofit/>
          </a:bodyPr>
          <a:lstStyle>
            <a:lvl1pPr lvl="0" rtl="0" algn="ctr">
              <a:lnSpc>
                <a:spcPct val="100000"/>
              </a:lnSpc>
              <a:spcBef>
                <a:spcPts val="0"/>
              </a:spcBef>
              <a:spcAft>
                <a:spcPts val="0"/>
              </a:spcAft>
              <a:buSzPts val="2000"/>
              <a:buNone/>
              <a:defRPr b="1" sz="2000">
                <a:solidFill>
                  <a:schemeClr val="dk1"/>
                </a:solidFill>
              </a:defRPr>
            </a:lvl1pPr>
            <a:lvl2pPr lvl="1" rtl="0">
              <a:spcBef>
                <a:spcPts val="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476" name="Google Shape;476;p15"/>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77" name="Google Shape;477;p15"/>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78" name="Google Shape;478;p15"/>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79" name="Google Shape;479;p15"/>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80" name="Google Shape;480;p15"/>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81" name="Google Shape;481;p15"/>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82" name="Google Shape;482;p15"/>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83" name="Google Shape;483;p15"/>
          <p:cNvSpPr/>
          <p:nvPr/>
        </p:nvSpPr>
        <p:spPr>
          <a:xfrm flipH="1">
            <a:off x="10878110" y="5394575"/>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4" name="Google Shape;484;p15"/>
          <p:cNvSpPr/>
          <p:nvPr/>
        </p:nvSpPr>
        <p:spPr>
          <a:xfrm rot="-2064314">
            <a:off x="603340" y="5460755"/>
            <a:ext cx="615268" cy="825175"/>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85" name="Google Shape;485;p15"/>
          <p:cNvGrpSpPr/>
          <p:nvPr/>
        </p:nvGrpSpPr>
        <p:grpSpPr>
          <a:xfrm flipH="1">
            <a:off x="10832626" y="5359112"/>
            <a:ext cx="714761" cy="797669"/>
            <a:chOff x="5932213" y="4153080"/>
            <a:chExt cx="714761" cy="797669"/>
          </a:xfrm>
        </p:grpSpPr>
        <p:sp>
          <p:nvSpPr>
            <p:cNvPr id="486" name="Google Shape;486;p15"/>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15"/>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15"/>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15"/>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15"/>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15"/>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15"/>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15"/>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15"/>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15"/>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15"/>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15"/>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15"/>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15"/>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15"/>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1" name="Google Shape;501;p15"/>
          <p:cNvGrpSpPr/>
          <p:nvPr/>
        </p:nvGrpSpPr>
        <p:grpSpPr>
          <a:xfrm>
            <a:off x="10816529" y="963315"/>
            <a:ext cx="679947" cy="652506"/>
            <a:chOff x="3896486" y="3679569"/>
            <a:chExt cx="792294" cy="760319"/>
          </a:xfrm>
        </p:grpSpPr>
        <p:sp>
          <p:nvSpPr>
            <p:cNvPr id="502" name="Google Shape;502;p15"/>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15"/>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15"/>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15"/>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06" name="Google Shape;506;p1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507" name="Shape 507"/>
        <p:cNvGrpSpPr/>
        <p:nvPr/>
      </p:nvGrpSpPr>
      <p:grpSpPr>
        <a:xfrm>
          <a:off x="0" y="0"/>
          <a:ext cx="0" cy="0"/>
          <a:chOff x="0" y="0"/>
          <a:chExt cx="0" cy="0"/>
        </a:xfrm>
      </p:grpSpPr>
      <p:sp>
        <p:nvSpPr>
          <p:cNvPr id="508" name="Google Shape;508;p16"/>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9" name="Google Shape;509;p16"/>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510" name="Google Shape;510;p16"/>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511" name="Google Shape;511;p16"/>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512" name="Google Shape;512;p16"/>
          <p:cNvSpPr txBox="1"/>
          <p:nvPr>
            <p:ph idx="1" type="subTitle"/>
          </p:nvPr>
        </p:nvSpPr>
        <p:spPr>
          <a:xfrm>
            <a:off x="8378500" y="2110975"/>
            <a:ext cx="287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513" name="Google Shape;513;p16"/>
          <p:cNvSpPr txBox="1"/>
          <p:nvPr>
            <p:ph idx="2" type="subTitle"/>
          </p:nvPr>
        </p:nvSpPr>
        <p:spPr>
          <a:xfrm>
            <a:off x="8378500" y="3797957"/>
            <a:ext cx="28734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514" name="Google Shape;514;p16"/>
          <p:cNvSpPr txBox="1"/>
          <p:nvPr>
            <p:ph type="title"/>
          </p:nvPr>
        </p:nvSpPr>
        <p:spPr>
          <a:xfrm>
            <a:off x="1221450" y="821975"/>
            <a:ext cx="97491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15" name="Google Shape;515;p16"/>
          <p:cNvSpPr txBox="1"/>
          <p:nvPr>
            <p:ph idx="3" type="body"/>
          </p:nvPr>
        </p:nvSpPr>
        <p:spPr>
          <a:xfrm>
            <a:off x="8378500" y="2546975"/>
            <a:ext cx="2873400" cy="11106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516" name="Google Shape;516;p16"/>
          <p:cNvSpPr txBox="1"/>
          <p:nvPr>
            <p:ph idx="4" type="body"/>
          </p:nvPr>
        </p:nvSpPr>
        <p:spPr>
          <a:xfrm>
            <a:off x="8378500" y="4201900"/>
            <a:ext cx="2873400" cy="11106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517" name="Google Shape;517;p16"/>
          <p:cNvGrpSpPr/>
          <p:nvPr/>
        </p:nvGrpSpPr>
        <p:grpSpPr>
          <a:xfrm>
            <a:off x="10824011" y="5368933"/>
            <a:ext cx="757664" cy="739072"/>
            <a:chOff x="2714053" y="3696339"/>
            <a:chExt cx="757664" cy="739072"/>
          </a:xfrm>
        </p:grpSpPr>
        <p:sp>
          <p:nvSpPr>
            <p:cNvPr id="518" name="Google Shape;518;p16"/>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16"/>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16"/>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16"/>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16"/>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6"/>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6"/>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525" name="Shape 525"/>
        <p:cNvGrpSpPr/>
        <p:nvPr/>
      </p:nvGrpSpPr>
      <p:grpSpPr>
        <a:xfrm>
          <a:off x="0" y="0"/>
          <a:ext cx="0" cy="0"/>
          <a:chOff x="0" y="0"/>
          <a:chExt cx="0" cy="0"/>
        </a:xfrm>
      </p:grpSpPr>
      <p:sp>
        <p:nvSpPr>
          <p:cNvPr id="526" name="Google Shape;526;p17"/>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7" name="Google Shape;527;p17"/>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528" name="Google Shape;528;p17"/>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529" name="Google Shape;529;p17"/>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530" name="Google Shape;530;p17"/>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1" name="Google Shape;531;p17"/>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2" name="Google Shape;532;p17"/>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3" name="Google Shape;533;p17"/>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4" name="Google Shape;534;p17"/>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35" name="Google Shape;535;p17"/>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36" name="Google Shape;536;p17"/>
          <p:cNvSpPr txBox="1"/>
          <p:nvPr>
            <p:ph idx="6" type="body"/>
          </p:nvPr>
        </p:nvSpPr>
        <p:spPr>
          <a:xfrm>
            <a:off x="807888" y="3177102"/>
            <a:ext cx="1847400" cy="23301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8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37" name="Google Shape;537;p17"/>
          <p:cNvSpPr txBox="1"/>
          <p:nvPr>
            <p:ph idx="7" type="body"/>
          </p:nvPr>
        </p:nvSpPr>
        <p:spPr>
          <a:xfrm>
            <a:off x="2990091" y="3177102"/>
            <a:ext cx="18474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8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8" name="Google Shape;538;p17"/>
          <p:cNvSpPr txBox="1"/>
          <p:nvPr>
            <p:ph idx="8" type="body"/>
          </p:nvPr>
        </p:nvSpPr>
        <p:spPr>
          <a:xfrm>
            <a:off x="5172295" y="3177102"/>
            <a:ext cx="18474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8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39" name="Google Shape;539;p17"/>
          <p:cNvSpPr txBox="1"/>
          <p:nvPr>
            <p:ph idx="9" type="body"/>
          </p:nvPr>
        </p:nvSpPr>
        <p:spPr>
          <a:xfrm>
            <a:off x="7354499" y="3177102"/>
            <a:ext cx="18474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8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40" name="Google Shape;540;p17"/>
          <p:cNvSpPr txBox="1"/>
          <p:nvPr>
            <p:ph idx="13" type="body"/>
          </p:nvPr>
        </p:nvSpPr>
        <p:spPr>
          <a:xfrm>
            <a:off x="9536702" y="3177102"/>
            <a:ext cx="1847400" cy="23301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8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541" name="Google Shape;541;p17"/>
          <p:cNvGrpSpPr/>
          <p:nvPr/>
        </p:nvGrpSpPr>
        <p:grpSpPr>
          <a:xfrm>
            <a:off x="10824011" y="5368933"/>
            <a:ext cx="757664" cy="739072"/>
            <a:chOff x="2714053" y="3696339"/>
            <a:chExt cx="757664" cy="739072"/>
          </a:xfrm>
        </p:grpSpPr>
        <p:sp>
          <p:nvSpPr>
            <p:cNvPr id="542" name="Google Shape;542;p17"/>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17"/>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17"/>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17"/>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17"/>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7"/>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7"/>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49" name="Google Shape;549;p17"/>
          <p:cNvSpPr/>
          <p:nvPr/>
        </p:nvSpPr>
        <p:spPr>
          <a:xfrm>
            <a:off x="10850275" y="695326"/>
            <a:ext cx="7314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50" name="Google Shape;550;p17"/>
          <p:cNvGrpSpPr/>
          <p:nvPr/>
        </p:nvGrpSpPr>
        <p:grpSpPr>
          <a:xfrm>
            <a:off x="10876004" y="684690"/>
            <a:ext cx="679947" cy="652506"/>
            <a:chOff x="3896486" y="3679569"/>
            <a:chExt cx="792294" cy="760319"/>
          </a:xfrm>
        </p:grpSpPr>
        <p:sp>
          <p:nvSpPr>
            <p:cNvPr id="551" name="Google Shape;551;p17"/>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7"/>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17"/>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17"/>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5" name="Google Shape;555;p17"/>
          <p:cNvSpPr/>
          <p:nvPr/>
        </p:nvSpPr>
        <p:spPr>
          <a:xfrm rot="1751628">
            <a:off x="602950" y="782309"/>
            <a:ext cx="614979" cy="824788"/>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1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557" name="Shape 557"/>
        <p:cNvGrpSpPr/>
        <p:nvPr/>
      </p:nvGrpSpPr>
      <p:grpSpPr>
        <a:xfrm>
          <a:off x="0" y="0"/>
          <a:ext cx="0" cy="0"/>
          <a:chOff x="0" y="0"/>
          <a:chExt cx="0" cy="0"/>
        </a:xfrm>
      </p:grpSpPr>
      <p:sp>
        <p:nvSpPr>
          <p:cNvPr id="558" name="Google Shape;558;p18"/>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9" name="Google Shape;559;p18"/>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560" name="Google Shape;560;p18"/>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561" name="Google Shape;561;p18"/>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562" name="Google Shape;562;p18"/>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63" name="Google Shape;563;p18"/>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564" name="Google Shape;564;p18"/>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565" name="Shape 565"/>
        <p:cNvGrpSpPr/>
        <p:nvPr/>
      </p:nvGrpSpPr>
      <p:grpSpPr>
        <a:xfrm>
          <a:off x="0" y="0"/>
          <a:ext cx="0" cy="0"/>
          <a:chOff x="0" y="0"/>
          <a:chExt cx="0" cy="0"/>
        </a:xfrm>
      </p:grpSpPr>
      <p:sp>
        <p:nvSpPr>
          <p:cNvPr id="566" name="Google Shape;566;p19"/>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7" name="Google Shape;567;p19"/>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568" name="Google Shape;568;p19"/>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569" name="Google Shape;569;p19"/>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570" name="Google Shape;570;p19"/>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71" name="Google Shape;571;p19"/>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72" name="Shape 572"/>
        <p:cNvGrpSpPr/>
        <p:nvPr/>
      </p:nvGrpSpPr>
      <p:grpSpPr>
        <a:xfrm>
          <a:off x="0" y="0"/>
          <a:ext cx="0" cy="0"/>
          <a:chOff x="0" y="0"/>
          <a:chExt cx="0" cy="0"/>
        </a:xfrm>
      </p:grpSpPr>
      <p:sp>
        <p:nvSpPr>
          <p:cNvPr id="573" name="Google Shape;573;p20"/>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4" name="Google Shape;574;p20"/>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575" name="Google Shape;575;p20"/>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pic>
        <p:nvPicPr>
          <p:cNvPr id="576" name="Google Shape;576;p20"/>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sp>
        <p:nvSpPr>
          <p:cNvPr id="577" name="Google Shape;577;p20"/>
          <p:cNvSpPr txBox="1"/>
          <p:nvPr>
            <p:ph idx="1" type="subTitle"/>
          </p:nvPr>
        </p:nvSpPr>
        <p:spPr>
          <a:xfrm>
            <a:off x="3305250" y="3120925"/>
            <a:ext cx="5581500" cy="5220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dk1"/>
                </a:solidFill>
                <a:highlight>
                  <a:schemeClr val="accent2"/>
                </a:highlight>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78" name="Google Shape;578;p20"/>
          <p:cNvSpPr txBox="1"/>
          <p:nvPr>
            <p:ph type="title"/>
          </p:nvPr>
        </p:nvSpPr>
        <p:spPr>
          <a:xfrm>
            <a:off x="3159300" y="1883275"/>
            <a:ext cx="5873400" cy="1341600"/>
          </a:xfrm>
          <a:prstGeom prst="rect">
            <a:avLst/>
          </a:prstGeom>
        </p:spPr>
        <p:txBody>
          <a:bodyPr anchorCtr="0" anchor="b"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79" name="Google Shape;579;p20"/>
          <p:cNvSpPr txBox="1"/>
          <p:nvPr>
            <p:ph idx="2" type="body"/>
          </p:nvPr>
        </p:nvSpPr>
        <p:spPr>
          <a:xfrm>
            <a:off x="3305250" y="3528525"/>
            <a:ext cx="5581500" cy="1341600"/>
          </a:xfrm>
          <a:prstGeom prst="rect">
            <a:avLst/>
          </a:prstGeom>
        </p:spPr>
        <p:txBody>
          <a:bodyPr anchorCtr="0" anchor="t" bIns="121900" lIns="121900" spcFirstLastPara="1" rIns="121900" wrap="square" tIns="121900">
            <a:noAutofit/>
          </a:bodyPr>
          <a:lstStyle>
            <a:lvl1pPr indent="-349250" lvl="0" marL="457200" algn="ctr">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580" name="Google Shape;580;p2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0"/>
          <p:cNvSpPr/>
          <p:nvPr/>
        </p:nvSpPr>
        <p:spPr>
          <a:xfrm>
            <a:off x="5077376" y="926200"/>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2" name="Google Shape;582;p20"/>
          <p:cNvSpPr/>
          <p:nvPr/>
        </p:nvSpPr>
        <p:spPr>
          <a:xfrm>
            <a:off x="7974033" y="5586804"/>
            <a:ext cx="9450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3" name="Google Shape;583;p20"/>
          <p:cNvSpPr/>
          <p:nvPr/>
        </p:nvSpPr>
        <p:spPr>
          <a:xfrm rot="2088241">
            <a:off x="1122766" y="5398869"/>
            <a:ext cx="384897" cy="507380"/>
          </a:xfrm>
          <a:custGeom>
            <a:rect b="b" l="l" r="r" t="t"/>
            <a:pathLst>
              <a:path extrusionOk="0" h="508066" w="385418">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20"/>
          <p:cNvSpPr/>
          <p:nvPr/>
        </p:nvSpPr>
        <p:spPr>
          <a:xfrm flipH="1" rot="10800000">
            <a:off x="2585942" y="5970689"/>
            <a:ext cx="2145515" cy="45753"/>
          </a:xfrm>
          <a:custGeom>
            <a:rect b="b" l="l" r="r" t="t"/>
            <a:pathLst>
              <a:path extrusionOk="0" h="28462" w="487617">
                <a:moveTo>
                  <a:pt x="0" y="28463"/>
                </a:moveTo>
                <a:cubicBezTo>
                  <a:pt x="161809" y="9817"/>
                  <a:pt x="324749" y="282"/>
                  <a:pt x="4876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85" name="Google Shape;585;p20"/>
          <p:cNvGrpSpPr/>
          <p:nvPr/>
        </p:nvGrpSpPr>
        <p:grpSpPr>
          <a:xfrm>
            <a:off x="5147599" y="890737"/>
            <a:ext cx="714761" cy="797669"/>
            <a:chOff x="5932213" y="4153080"/>
            <a:chExt cx="714761" cy="797669"/>
          </a:xfrm>
        </p:grpSpPr>
        <p:sp>
          <p:nvSpPr>
            <p:cNvPr id="586" name="Google Shape;586;p20"/>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20"/>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20"/>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0"/>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20"/>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20"/>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20"/>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20"/>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20"/>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20"/>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20"/>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0"/>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0"/>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20"/>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0" name="Google Shape;600;p20"/>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1" name="Google Shape;601;p20"/>
          <p:cNvGrpSpPr/>
          <p:nvPr/>
        </p:nvGrpSpPr>
        <p:grpSpPr>
          <a:xfrm>
            <a:off x="8099619" y="5661568"/>
            <a:ext cx="718538" cy="497904"/>
            <a:chOff x="9711053" y="4291818"/>
            <a:chExt cx="718538" cy="497904"/>
          </a:xfrm>
        </p:grpSpPr>
        <p:sp>
          <p:nvSpPr>
            <p:cNvPr id="602" name="Google Shape;602;p20"/>
            <p:cNvSpPr/>
            <p:nvPr/>
          </p:nvSpPr>
          <p:spPr>
            <a:xfrm>
              <a:off x="9711053" y="4291818"/>
              <a:ext cx="718538" cy="497904"/>
            </a:xfrm>
            <a:custGeom>
              <a:rect b="b" l="l" r="r" t="t"/>
              <a:pathLst>
                <a:path extrusionOk="0" h="497904" w="718538">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20"/>
            <p:cNvSpPr/>
            <p:nvPr/>
          </p:nvSpPr>
          <p:spPr>
            <a:xfrm>
              <a:off x="9859283" y="4392752"/>
              <a:ext cx="426806" cy="10987"/>
            </a:xfrm>
            <a:custGeom>
              <a:rect b="b" l="l" r="r" t="t"/>
              <a:pathLst>
                <a:path extrusionOk="0" h="10987" w="426806">
                  <a:moveTo>
                    <a:pt x="0" y="10987"/>
                  </a:moveTo>
                  <a:cubicBezTo>
                    <a:pt x="142033" y="1735"/>
                    <a:pt x="284491" y="-1655"/>
                    <a:pt x="426807" y="74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20"/>
            <p:cNvSpPr/>
            <p:nvPr/>
          </p:nvSpPr>
          <p:spPr>
            <a:xfrm>
              <a:off x="9859283" y="4441526"/>
              <a:ext cx="441991" cy="20129"/>
            </a:xfrm>
            <a:custGeom>
              <a:rect b="b" l="l" r="r" t="t"/>
              <a:pathLst>
                <a:path extrusionOk="0" h="20129" w="441991">
                  <a:moveTo>
                    <a:pt x="0" y="20129"/>
                  </a:moveTo>
                  <a:cubicBezTo>
                    <a:pt x="147119" y="10100"/>
                    <a:pt x="294520" y="3390"/>
                    <a:pt x="44199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0"/>
            <p:cNvSpPr/>
            <p:nvPr/>
          </p:nvSpPr>
          <p:spPr>
            <a:xfrm>
              <a:off x="9861119" y="4501701"/>
              <a:ext cx="440861" cy="18433"/>
            </a:xfrm>
            <a:custGeom>
              <a:rect b="b" l="l" r="r" t="t"/>
              <a:pathLst>
                <a:path extrusionOk="0" h="18433" w="440861">
                  <a:moveTo>
                    <a:pt x="0" y="18434"/>
                  </a:moveTo>
                  <a:cubicBezTo>
                    <a:pt x="146766" y="9040"/>
                    <a:pt x="293813" y="2896"/>
                    <a:pt x="44086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20"/>
            <p:cNvSpPr/>
            <p:nvPr/>
          </p:nvSpPr>
          <p:spPr>
            <a:xfrm>
              <a:off x="9861966" y="4555943"/>
              <a:ext cx="447076" cy="24932"/>
            </a:xfrm>
            <a:custGeom>
              <a:rect b="b" l="l" r="r" t="t"/>
              <a:pathLst>
                <a:path extrusionOk="0" h="24932" w="447076">
                  <a:moveTo>
                    <a:pt x="0" y="24932"/>
                  </a:moveTo>
                  <a:cubicBezTo>
                    <a:pt x="148390" y="8264"/>
                    <a:pt x="297769" y="-70"/>
                    <a:pt x="44707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7" name="Google Shape;607;p20"/>
          <p:cNvGrpSpPr/>
          <p:nvPr/>
        </p:nvGrpSpPr>
        <p:grpSpPr>
          <a:xfrm>
            <a:off x="10412711" y="4663833"/>
            <a:ext cx="757664" cy="739072"/>
            <a:chOff x="2714053" y="3696339"/>
            <a:chExt cx="757664" cy="739072"/>
          </a:xfrm>
        </p:grpSpPr>
        <p:sp>
          <p:nvSpPr>
            <p:cNvPr id="608" name="Google Shape;608;p20"/>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0"/>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0"/>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20"/>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20"/>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0"/>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0"/>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5" name="Google Shape;615;p20"/>
          <p:cNvGrpSpPr/>
          <p:nvPr/>
        </p:nvGrpSpPr>
        <p:grpSpPr>
          <a:xfrm>
            <a:off x="9377004" y="837727"/>
            <a:ext cx="679947" cy="652506"/>
            <a:chOff x="3896486" y="3679569"/>
            <a:chExt cx="792294" cy="760319"/>
          </a:xfrm>
        </p:grpSpPr>
        <p:sp>
          <p:nvSpPr>
            <p:cNvPr id="616" name="Google Shape;616;p20"/>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0"/>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0"/>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20"/>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0" name="Google Shape;620;p20"/>
          <p:cNvGrpSpPr/>
          <p:nvPr/>
        </p:nvGrpSpPr>
        <p:grpSpPr>
          <a:xfrm rot="742108">
            <a:off x="1083385" y="1069488"/>
            <a:ext cx="741052" cy="743051"/>
            <a:chOff x="7970244" y="-543333"/>
            <a:chExt cx="741045" cy="743044"/>
          </a:xfrm>
        </p:grpSpPr>
        <p:sp>
          <p:nvSpPr>
            <p:cNvPr id="621" name="Google Shape;621;p20"/>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20"/>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20"/>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20"/>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625" name="Shape 625"/>
        <p:cNvGrpSpPr/>
        <p:nvPr/>
      </p:nvGrpSpPr>
      <p:grpSpPr>
        <a:xfrm>
          <a:off x="0" y="0"/>
          <a:ext cx="0" cy="0"/>
          <a:chOff x="0" y="0"/>
          <a:chExt cx="0" cy="0"/>
        </a:xfrm>
      </p:grpSpPr>
      <p:grpSp>
        <p:nvGrpSpPr>
          <p:cNvPr id="626" name="Google Shape;626;p21"/>
          <p:cNvGrpSpPr/>
          <p:nvPr/>
        </p:nvGrpSpPr>
        <p:grpSpPr>
          <a:xfrm>
            <a:off x="0" y="0"/>
            <a:ext cx="12192000" cy="6858000"/>
            <a:chOff x="0" y="0"/>
            <a:chExt cx="12192000" cy="6858000"/>
          </a:xfrm>
        </p:grpSpPr>
        <p:sp>
          <p:nvSpPr>
            <p:cNvPr id="627" name="Google Shape;627;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629" name="Google Shape;629;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30" name="Google Shape;630;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631" name="Google Shape;631;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632" name="Google Shape;632;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633" name="Google Shape;633;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634" name="Google Shape;634;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635" name="Google Shape;635;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03" name="Shape 103"/>
        <p:cNvGrpSpPr/>
        <p:nvPr/>
      </p:nvGrpSpPr>
      <p:grpSpPr>
        <a:xfrm>
          <a:off x="0" y="0"/>
          <a:ext cx="0" cy="0"/>
          <a:chOff x="0" y="0"/>
          <a:chExt cx="0" cy="0"/>
        </a:xfrm>
      </p:grpSpPr>
      <p:sp>
        <p:nvSpPr>
          <p:cNvPr id="104" name="Google Shape;104;p4"/>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 name="Google Shape;105;p4"/>
          <p:cNvSpPr/>
          <p:nvPr/>
        </p:nvSpPr>
        <p:spPr>
          <a:xfrm>
            <a:off x="462403" y="589064"/>
            <a:ext cx="11267204" cy="5832335"/>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 name="Google Shape;106;p4"/>
          <p:cNvSpPr txBox="1"/>
          <p:nvPr>
            <p:ph type="title"/>
          </p:nvPr>
        </p:nvSpPr>
        <p:spPr>
          <a:xfrm>
            <a:off x="1107800" y="2014550"/>
            <a:ext cx="5322600" cy="8838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5000"/>
              <a:buFont typeface="Aldrich"/>
              <a:buNone/>
              <a:defRPr sz="5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07" name="Google Shape;107;p4"/>
          <p:cNvSpPr txBox="1"/>
          <p:nvPr>
            <p:ph idx="1" type="body"/>
          </p:nvPr>
        </p:nvSpPr>
        <p:spPr>
          <a:xfrm>
            <a:off x="1107775" y="2885450"/>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pic>
        <p:nvPicPr>
          <p:cNvPr id="108" name="Google Shape;108;p4"/>
          <p:cNvPicPr preferRelativeResize="0"/>
          <p:nvPr/>
        </p:nvPicPr>
        <p:blipFill rotWithShape="1">
          <a:blip r:embed="rId2">
            <a:alphaModFix/>
          </a:blip>
          <a:srcRect b="0" l="0" r="0" t="0"/>
          <a:stretch/>
        </p:blipFill>
        <p:spPr>
          <a:xfrm>
            <a:off x="5156788" y="-76188"/>
            <a:ext cx="1878418" cy="970517"/>
          </a:xfrm>
          <a:prstGeom prst="rect">
            <a:avLst/>
          </a:prstGeom>
          <a:noFill/>
          <a:ln>
            <a:noFill/>
          </a:ln>
          <a:effectLst>
            <a:outerShdw blurRad="50800" rotWithShape="0" algn="r" dir="10800000" dist="38100">
              <a:srgbClr val="000000">
                <a:alpha val="40000"/>
              </a:srgbClr>
            </a:outerShdw>
          </a:effectLst>
        </p:spPr>
      </p:pic>
      <p:sp>
        <p:nvSpPr>
          <p:cNvPr id="109" name="Google Shape;109;p4"/>
          <p:cNvSpPr/>
          <p:nvPr/>
        </p:nvSpPr>
        <p:spPr>
          <a:xfrm>
            <a:off x="10523938" y="1061050"/>
            <a:ext cx="600300" cy="7299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0" name="Google Shape;110;p4"/>
          <p:cNvGrpSpPr/>
          <p:nvPr/>
        </p:nvGrpSpPr>
        <p:grpSpPr>
          <a:xfrm>
            <a:off x="10815985" y="3031813"/>
            <a:ext cx="788140" cy="2965544"/>
            <a:chOff x="8686327" y="1939200"/>
            <a:chExt cx="788140" cy="2965544"/>
          </a:xfrm>
        </p:grpSpPr>
        <p:sp>
          <p:nvSpPr>
            <p:cNvPr id="111" name="Google Shape;111;p4"/>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4"/>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4"/>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4"/>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4"/>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 name="Google Shape;116;p4"/>
          <p:cNvGrpSpPr/>
          <p:nvPr/>
        </p:nvGrpSpPr>
        <p:grpSpPr>
          <a:xfrm rot="742108">
            <a:off x="828210" y="943750"/>
            <a:ext cx="741052" cy="743051"/>
            <a:chOff x="7970244" y="-543333"/>
            <a:chExt cx="741045" cy="743044"/>
          </a:xfrm>
        </p:grpSpPr>
        <p:sp>
          <p:nvSpPr>
            <p:cNvPr id="117" name="Google Shape;117;p4"/>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4"/>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4"/>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4"/>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1" name="Google Shape;121;p4"/>
          <p:cNvGrpSpPr/>
          <p:nvPr/>
        </p:nvGrpSpPr>
        <p:grpSpPr>
          <a:xfrm>
            <a:off x="6351594" y="5440918"/>
            <a:ext cx="718538" cy="497904"/>
            <a:chOff x="9711053" y="4291818"/>
            <a:chExt cx="718538" cy="497904"/>
          </a:xfrm>
        </p:grpSpPr>
        <p:sp>
          <p:nvSpPr>
            <p:cNvPr id="122" name="Google Shape;122;p4"/>
            <p:cNvSpPr/>
            <p:nvPr/>
          </p:nvSpPr>
          <p:spPr>
            <a:xfrm>
              <a:off x="9711053" y="4291818"/>
              <a:ext cx="718538" cy="497904"/>
            </a:xfrm>
            <a:custGeom>
              <a:rect b="b" l="l" r="r" t="t"/>
              <a:pathLst>
                <a:path extrusionOk="0" h="497904" w="718538">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4"/>
            <p:cNvSpPr/>
            <p:nvPr/>
          </p:nvSpPr>
          <p:spPr>
            <a:xfrm>
              <a:off x="9859283" y="4392752"/>
              <a:ext cx="426806" cy="10987"/>
            </a:xfrm>
            <a:custGeom>
              <a:rect b="b" l="l" r="r" t="t"/>
              <a:pathLst>
                <a:path extrusionOk="0" h="10987" w="426806">
                  <a:moveTo>
                    <a:pt x="0" y="10987"/>
                  </a:moveTo>
                  <a:cubicBezTo>
                    <a:pt x="142033" y="1735"/>
                    <a:pt x="284491" y="-1655"/>
                    <a:pt x="426807" y="74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4"/>
            <p:cNvSpPr/>
            <p:nvPr/>
          </p:nvSpPr>
          <p:spPr>
            <a:xfrm>
              <a:off x="9859283" y="4441526"/>
              <a:ext cx="441991" cy="20129"/>
            </a:xfrm>
            <a:custGeom>
              <a:rect b="b" l="l" r="r" t="t"/>
              <a:pathLst>
                <a:path extrusionOk="0" h="20129" w="441991">
                  <a:moveTo>
                    <a:pt x="0" y="20129"/>
                  </a:moveTo>
                  <a:cubicBezTo>
                    <a:pt x="147119" y="10100"/>
                    <a:pt x="294520" y="3390"/>
                    <a:pt x="44199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4"/>
            <p:cNvSpPr/>
            <p:nvPr/>
          </p:nvSpPr>
          <p:spPr>
            <a:xfrm>
              <a:off x="9861119" y="4501701"/>
              <a:ext cx="440861" cy="18433"/>
            </a:xfrm>
            <a:custGeom>
              <a:rect b="b" l="l" r="r" t="t"/>
              <a:pathLst>
                <a:path extrusionOk="0" h="18433" w="440861">
                  <a:moveTo>
                    <a:pt x="0" y="18434"/>
                  </a:moveTo>
                  <a:cubicBezTo>
                    <a:pt x="146766" y="9040"/>
                    <a:pt x="293813" y="2896"/>
                    <a:pt x="44086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4"/>
            <p:cNvSpPr/>
            <p:nvPr/>
          </p:nvSpPr>
          <p:spPr>
            <a:xfrm>
              <a:off x="9861966" y="4555943"/>
              <a:ext cx="447076" cy="24932"/>
            </a:xfrm>
            <a:custGeom>
              <a:rect b="b" l="l" r="r" t="t"/>
              <a:pathLst>
                <a:path extrusionOk="0" h="24932" w="447076">
                  <a:moveTo>
                    <a:pt x="0" y="24932"/>
                  </a:moveTo>
                  <a:cubicBezTo>
                    <a:pt x="148390" y="8264"/>
                    <a:pt x="297769" y="-70"/>
                    <a:pt x="44707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7" name="Google Shape;127;p4"/>
          <p:cNvSpPr/>
          <p:nvPr/>
        </p:nvSpPr>
        <p:spPr>
          <a:xfrm rot="9520326">
            <a:off x="6364803" y="1001323"/>
            <a:ext cx="1007564" cy="627897"/>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8" name="Google Shape;128;p4"/>
          <p:cNvGrpSpPr/>
          <p:nvPr/>
        </p:nvGrpSpPr>
        <p:grpSpPr>
          <a:xfrm rot="8833535">
            <a:off x="1821778" y="4894042"/>
            <a:ext cx="2273755" cy="966829"/>
            <a:chOff x="4590347" y="1490179"/>
            <a:chExt cx="1314037" cy="558745"/>
          </a:xfrm>
        </p:grpSpPr>
        <p:sp>
          <p:nvSpPr>
            <p:cNvPr id="129" name="Google Shape;129;p4"/>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4"/>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 name="Google Shape;131;p4"/>
          <p:cNvGrpSpPr/>
          <p:nvPr/>
        </p:nvGrpSpPr>
        <p:grpSpPr>
          <a:xfrm rot="869819">
            <a:off x="10404787" y="847333"/>
            <a:ext cx="838597" cy="935870"/>
            <a:chOff x="5932213" y="4153080"/>
            <a:chExt cx="714761" cy="797669"/>
          </a:xfrm>
        </p:grpSpPr>
        <p:sp>
          <p:nvSpPr>
            <p:cNvPr id="132" name="Google Shape;132;p4"/>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4"/>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4"/>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4"/>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4"/>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4"/>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4"/>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4"/>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4"/>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4"/>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4"/>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4"/>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4"/>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4"/>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4"/>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47" name="Shape 147"/>
        <p:cNvGrpSpPr/>
        <p:nvPr/>
      </p:nvGrpSpPr>
      <p:grpSpPr>
        <a:xfrm>
          <a:off x="0" y="0"/>
          <a:ext cx="0" cy="0"/>
          <a:chOff x="0" y="0"/>
          <a:chExt cx="0" cy="0"/>
        </a:xfrm>
      </p:grpSpPr>
      <p:sp>
        <p:nvSpPr>
          <p:cNvPr id="148" name="Google Shape;148;p5"/>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 name="Google Shape;149;p5"/>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50" name="Google Shape;150;p5"/>
          <p:cNvPicPr preferRelativeResize="0"/>
          <p:nvPr/>
        </p:nvPicPr>
        <p:blipFill rotWithShape="1">
          <a:blip r:embed="rId2">
            <a:alphaModFix/>
          </a:blip>
          <a:srcRect b="0" l="0" r="0" t="0"/>
          <a:stretch/>
        </p:blipFill>
        <p:spPr>
          <a:xfrm>
            <a:off x="5156788" y="-76188"/>
            <a:ext cx="1878418" cy="970517"/>
          </a:xfrm>
          <a:prstGeom prst="rect">
            <a:avLst/>
          </a:prstGeom>
          <a:noFill/>
          <a:ln>
            <a:noFill/>
          </a:ln>
          <a:effectLst>
            <a:outerShdw blurRad="50800" rotWithShape="0" algn="r" dir="10800000" dist="38100">
              <a:srgbClr val="000000">
                <a:alpha val="40000"/>
              </a:srgbClr>
            </a:outerShdw>
          </a:effectLst>
        </p:spPr>
      </p:pic>
      <p:sp>
        <p:nvSpPr>
          <p:cNvPr id="151" name="Google Shape;151;p5"/>
          <p:cNvSpPr txBox="1"/>
          <p:nvPr>
            <p:ph type="title"/>
          </p:nvPr>
        </p:nvSpPr>
        <p:spPr>
          <a:xfrm>
            <a:off x="837275" y="1101675"/>
            <a:ext cx="10531800" cy="713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2" name="Google Shape;152;p5"/>
          <p:cNvSpPr txBox="1"/>
          <p:nvPr>
            <p:ph idx="1" type="body"/>
          </p:nvPr>
        </p:nvSpPr>
        <p:spPr>
          <a:xfrm>
            <a:off x="837275" y="2962127"/>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3" name="Google Shape;153;p5"/>
          <p:cNvSpPr txBox="1"/>
          <p:nvPr>
            <p:ph idx="2" type="body"/>
          </p:nvPr>
        </p:nvSpPr>
        <p:spPr>
          <a:xfrm>
            <a:off x="4555664" y="2962127"/>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4" name="Google Shape;154;p5"/>
          <p:cNvSpPr txBox="1"/>
          <p:nvPr>
            <p:ph idx="3" type="body"/>
          </p:nvPr>
        </p:nvSpPr>
        <p:spPr>
          <a:xfrm>
            <a:off x="837275" y="4869839"/>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5" name="Google Shape;155;p5"/>
          <p:cNvSpPr txBox="1"/>
          <p:nvPr>
            <p:ph idx="4" type="body"/>
          </p:nvPr>
        </p:nvSpPr>
        <p:spPr>
          <a:xfrm>
            <a:off x="4555664" y="4869839"/>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56" name="Google Shape;156;p5"/>
          <p:cNvSpPr txBox="1"/>
          <p:nvPr>
            <p:ph idx="5" type="title"/>
          </p:nvPr>
        </p:nvSpPr>
        <p:spPr>
          <a:xfrm>
            <a:off x="837275" y="2311813"/>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7" name="Google Shape;157;p5"/>
          <p:cNvSpPr txBox="1"/>
          <p:nvPr>
            <p:ph idx="6" type="title"/>
          </p:nvPr>
        </p:nvSpPr>
        <p:spPr>
          <a:xfrm>
            <a:off x="4555664" y="2311813"/>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8" name="Google Shape;158;p5"/>
          <p:cNvSpPr txBox="1"/>
          <p:nvPr>
            <p:ph idx="7" type="title"/>
          </p:nvPr>
        </p:nvSpPr>
        <p:spPr>
          <a:xfrm>
            <a:off x="837275" y="4219525"/>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59" name="Google Shape;159;p5"/>
          <p:cNvSpPr txBox="1"/>
          <p:nvPr>
            <p:ph idx="8" type="title"/>
          </p:nvPr>
        </p:nvSpPr>
        <p:spPr>
          <a:xfrm>
            <a:off x="4555664" y="4219525"/>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60" name="Google Shape;160;p5"/>
          <p:cNvSpPr txBox="1"/>
          <p:nvPr>
            <p:ph idx="9" type="body"/>
          </p:nvPr>
        </p:nvSpPr>
        <p:spPr>
          <a:xfrm>
            <a:off x="8274053" y="2962127"/>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61" name="Google Shape;161;p5"/>
          <p:cNvSpPr txBox="1"/>
          <p:nvPr>
            <p:ph idx="13" type="body"/>
          </p:nvPr>
        </p:nvSpPr>
        <p:spPr>
          <a:xfrm>
            <a:off x="8274053" y="4869839"/>
            <a:ext cx="3095400" cy="1236300"/>
          </a:xfrm>
          <a:prstGeom prst="rect">
            <a:avLst/>
          </a:prstGeom>
        </p:spPr>
        <p:txBody>
          <a:bodyPr anchorCtr="0" anchor="t" bIns="121900" lIns="121900" spcFirstLastPara="1" rIns="121900" wrap="square" tIns="121900">
            <a:noAutofit/>
          </a:bodyPr>
          <a:lstStyle>
            <a:lvl1pPr indent="-349250" lvl="0" marL="457200" rtl="0">
              <a:lnSpc>
                <a:spcPct val="100000"/>
              </a:lnSpc>
              <a:spcBef>
                <a:spcPts val="0"/>
              </a:spcBef>
              <a:spcAft>
                <a:spcPts val="0"/>
              </a:spcAft>
              <a:buSzPts val="1900"/>
              <a:buChar char="●"/>
              <a:defRPr/>
            </a:lvl1pPr>
            <a:lvl2pPr indent="-349250" lvl="1" marL="914400" rtl="0">
              <a:lnSpc>
                <a:spcPct val="100000"/>
              </a:lnSpc>
              <a:spcBef>
                <a:spcPts val="210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62" name="Google Shape;162;p5"/>
          <p:cNvSpPr txBox="1"/>
          <p:nvPr>
            <p:ph idx="14" type="title"/>
          </p:nvPr>
        </p:nvSpPr>
        <p:spPr>
          <a:xfrm>
            <a:off x="8274053" y="2311813"/>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63" name="Google Shape;163;p5"/>
          <p:cNvSpPr txBox="1"/>
          <p:nvPr>
            <p:ph idx="15" type="title"/>
          </p:nvPr>
        </p:nvSpPr>
        <p:spPr>
          <a:xfrm>
            <a:off x="8274053" y="4219525"/>
            <a:ext cx="3095400" cy="6501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100">
                <a:highlight>
                  <a:schemeClr val="accent2"/>
                </a:highlight>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64" name="Google Shape;164;p5"/>
          <p:cNvSpPr/>
          <p:nvPr/>
        </p:nvSpPr>
        <p:spPr>
          <a:xfrm flipH="1">
            <a:off x="10602025" y="70522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5"/>
          <p:cNvSpPr/>
          <p:nvPr/>
        </p:nvSpPr>
        <p:spPr>
          <a:xfrm rot="-459229">
            <a:off x="727621" y="996528"/>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66" name="Google Shape;166;p5"/>
          <p:cNvGrpSpPr/>
          <p:nvPr/>
        </p:nvGrpSpPr>
        <p:grpSpPr>
          <a:xfrm rot="-1479810">
            <a:off x="874385" y="934718"/>
            <a:ext cx="735272" cy="651165"/>
            <a:chOff x="3116097" y="-1477902"/>
            <a:chExt cx="735251" cy="651147"/>
          </a:xfrm>
        </p:grpSpPr>
        <p:sp>
          <p:nvSpPr>
            <p:cNvPr id="167" name="Google Shape;167;p5"/>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5"/>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5"/>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5"/>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5"/>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5"/>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5"/>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5"/>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5" name="Google Shape;175;p5"/>
          <p:cNvGrpSpPr/>
          <p:nvPr/>
        </p:nvGrpSpPr>
        <p:grpSpPr>
          <a:xfrm>
            <a:off x="9844361" y="639008"/>
            <a:ext cx="757664" cy="739072"/>
            <a:chOff x="2714053" y="3696339"/>
            <a:chExt cx="757664" cy="739072"/>
          </a:xfrm>
        </p:grpSpPr>
        <p:sp>
          <p:nvSpPr>
            <p:cNvPr id="176" name="Google Shape;176;p5"/>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5"/>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5"/>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5"/>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5"/>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5"/>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5"/>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3" name="Google Shape;183;p5"/>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bg>
      <p:bgPr>
        <a:solidFill>
          <a:schemeClr val="lt1"/>
        </a:solidFill>
      </p:bgPr>
    </p:bg>
    <p:spTree>
      <p:nvGrpSpPr>
        <p:cNvPr id="184" name="Shape 184"/>
        <p:cNvGrpSpPr/>
        <p:nvPr/>
      </p:nvGrpSpPr>
      <p:grpSpPr>
        <a:xfrm>
          <a:off x="0" y="0"/>
          <a:ext cx="0" cy="0"/>
          <a:chOff x="0" y="0"/>
          <a:chExt cx="0" cy="0"/>
        </a:xfrm>
      </p:grpSpPr>
      <p:sp>
        <p:nvSpPr>
          <p:cNvPr id="185" name="Google Shape;185;p6"/>
          <p:cNvSpPr txBox="1"/>
          <p:nvPr>
            <p:ph type="title"/>
          </p:nvPr>
        </p:nvSpPr>
        <p:spPr>
          <a:xfrm>
            <a:off x="2451438" y="2012900"/>
            <a:ext cx="7389300" cy="20661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86" name="Google Shape;186;p6"/>
          <p:cNvSpPr txBox="1"/>
          <p:nvPr>
            <p:ph idx="1" type="body"/>
          </p:nvPr>
        </p:nvSpPr>
        <p:spPr>
          <a:xfrm>
            <a:off x="2451438" y="4096550"/>
            <a:ext cx="7389300" cy="763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87" name="Google Shape;187;p6"/>
          <p:cNvSpPr/>
          <p:nvPr/>
        </p:nvSpPr>
        <p:spPr>
          <a:xfrm>
            <a:off x="6134513" y="243975"/>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 name="Google Shape;188;p6"/>
          <p:cNvSpPr/>
          <p:nvPr/>
        </p:nvSpPr>
        <p:spPr>
          <a:xfrm>
            <a:off x="10143496" y="5301879"/>
            <a:ext cx="9450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9" name="Google Shape;189;p6"/>
          <p:cNvSpPr/>
          <p:nvPr/>
        </p:nvSpPr>
        <p:spPr>
          <a:xfrm>
            <a:off x="10492238" y="1005038"/>
            <a:ext cx="7314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0" name="Google Shape;190;p6"/>
          <p:cNvSpPr/>
          <p:nvPr/>
        </p:nvSpPr>
        <p:spPr>
          <a:xfrm rot="-2064314">
            <a:off x="1150852" y="735842"/>
            <a:ext cx="615268" cy="825175"/>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1" name="Google Shape;191;p6"/>
          <p:cNvGrpSpPr/>
          <p:nvPr/>
        </p:nvGrpSpPr>
        <p:grpSpPr>
          <a:xfrm rot="9627747">
            <a:off x="7191034" y="5535176"/>
            <a:ext cx="2295466" cy="966819"/>
            <a:chOff x="4590347" y="1490179"/>
            <a:chExt cx="1314037" cy="558745"/>
          </a:xfrm>
        </p:grpSpPr>
        <p:sp>
          <p:nvSpPr>
            <p:cNvPr id="192" name="Google Shape;192;p6"/>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6"/>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94" name="Google Shape;194;p6"/>
          <p:cNvSpPr/>
          <p:nvPr/>
        </p:nvSpPr>
        <p:spPr>
          <a:xfrm rot="2085787">
            <a:off x="1783165" y="5387897"/>
            <a:ext cx="513724" cy="677202"/>
          </a:xfrm>
          <a:custGeom>
            <a:rect b="b" l="l" r="r" t="t"/>
            <a:pathLst>
              <a:path extrusionOk="0" h="508066" w="385418">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5" name="Google Shape;195;p6"/>
          <p:cNvGrpSpPr/>
          <p:nvPr/>
        </p:nvGrpSpPr>
        <p:grpSpPr>
          <a:xfrm>
            <a:off x="792107" y="4395297"/>
            <a:ext cx="687238" cy="651187"/>
            <a:chOff x="1759452" y="6189595"/>
            <a:chExt cx="687238" cy="651187"/>
          </a:xfrm>
        </p:grpSpPr>
        <p:sp>
          <p:nvSpPr>
            <p:cNvPr id="196" name="Google Shape;196;p6"/>
            <p:cNvSpPr/>
            <p:nvPr/>
          </p:nvSpPr>
          <p:spPr>
            <a:xfrm>
              <a:off x="1760666" y="6189595"/>
              <a:ext cx="516747" cy="588290"/>
            </a:xfrm>
            <a:custGeom>
              <a:rect b="b" l="l" r="r" t="t"/>
              <a:pathLst>
                <a:path extrusionOk="0" h="588290" w="516747">
                  <a:moveTo>
                    <a:pt x="354232" y="584780"/>
                  </a:moveTo>
                  <a:cubicBezTo>
                    <a:pt x="290667" y="595163"/>
                    <a:pt x="224771" y="581672"/>
                    <a:pt x="165938" y="555399"/>
                  </a:cubicBezTo>
                  <a:cubicBezTo>
                    <a:pt x="144961" y="546005"/>
                    <a:pt x="124620" y="534987"/>
                    <a:pt x="106680" y="520650"/>
                  </a:cubicBezTo>
                  <a:cubicBezTo>
                    <a:pt x="80407" y="499673"/>
                    <a:pt x="59925" y="472199"/>
                    <a:pt x="43680" y="442747"/>
                  </a:cubicBezTo>
                  <a:cubicBezTo>
                    <a:pt x="3846" y="370565"/>
                    <a:pt x="-11269" y="283622"/>
                    <a:pt x="8931" y="203600"/>
                  </a:cubicBezTo>
                  <a:cubicBezTo>
                    <a:pt x="29131" y="123649"/>
                    <a:pt x="86269" y="52314"/>
                    <a:pt x="162759" y="21450"/>
                  </a:cubicBezTo>
                  <a:cubicBezTo>
                    <a:pt x="207749" y="3298"/>
                    <a:pt x="257260" y="-798"/>
                    <a:pt x="305781" y="120"/>
                  </a:cubicBezTo>
                  <a:cubicBezTo>
                    <a:pt x="323862" y="473"/>
                    <a:pt x="342084" y="1462"/>
                    <a:pt x="359671" y="5558"/>
                  </a:cubicBezTo>
                  <a:cubicBezTo>
                    <a:pt x="385733" y="11562"/>
                    <a:pt x="409887" y="24063"/>
                    <a:pt x="432135" y="38824"/>
                  </a:cubicBezTo>
                  <a:cubicBezTo>
                    <a:pt x="470840" y="64533"/>
                    <a:pt x="506083" y="100059"/>
                    <a:pt x="516748" y="145261"/>
                  </a:cubicBezTo>
                  <a:lnTo>
                    <a:pt x="424225" y="191522"/>
                  </a:lnTo>
                  <a:cubicBezTo>
                    <a:pt x="404025" y="201622"/>
                    <a:pt x="383826" y="211722"/>
                    <a:pt x="364685" y="223658"/>
                  </a:cubicBezTo>
                  <a:cubicBezTo>
                    <a:pt x="353032" y="230933"/>
                    <a:pt x="341872" y="238843"/>
                    <a:pt x="330148" y="246047"/>
                  </a:cubicBezTo>
                  <a:cubicBezTo>
                    <a:pt x="294269" y="268013"/>
                    <a:pt x="254293" y="282421"/>
                    <a:pt x="214671" y="296617"/>
                  </a:cubicBezTo>
                  <a:cubicBezTo>
                    <a:pt x="267854" y="388010"/>
                    <a:pt x="321390" y="480250"/>
                    <a:pt x="354374" y="58478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6"/>
            <p:cNvSpPr/>
            <p:nvPr/>
          </p:nvSpPr>
          <p:spPr>
            <a:xfrm>
              <a:off x="1759452" y="6461846"/>
              <a:ext cx="357847" cy="378936"/>
            </a:xfrm>
            <a:custGeom>
              <a:rect b="b" l="l" r="r" t="t"/>
              <a:pathLst>
                <a:path extrusionOk="0" h="378936" w="357847">
                  <a:moveTo>
                    <a:pt x="1175" y="0"/>
                  </a:moveTo>
                  <a:cubicBezTo>
                    <a:pt x="-4404" y="74937"/>
                    <a:pt x="11487" y="170144"/>
                    <a:pt x="15301" y="188013"/>
                  </a:cubicBezTo>
                  <a:cubicBezTo>
                    <a:pt x="21869" y="218877"/>
                    <a:pt x="45671" y="261395"/>
                    <a:pt x="69755" y="281877"/>
                  </a:cubicBezTo>
                  <a:cubicBezTo>
                    <a:pt x="154509" y="354130"/>
                    <a:pt x="246679" y="384854"/>
                    <a:pt x="357848" y="378002"/>
                  </a:cubicBezTo>
                  <a:lnTo>
                    <a:pt x="353893" y="314155"/>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6"/>
            <p:cNvSpPr/>
            <p:nvPr/>
          </p:nvSpPr>
          <p:spPr>
            <a:xfrm>
              <a:off x="2016302" y="6339164"/>
              <a:ext cx="262595" cy="207081"/>
            </a:xfrm>
            <a:custGeom>
              <a:rect b="b" l="l" r="r" t="t"/>
              <a:pathLst>
                <a:path extrusionOk="0" h="207081" w="262595">
                  <a:moveTo>
                    <a:pt x="259629" y="0"/>
                  </a:moveTo>
                  <a:lnTo>
                    <a:pt x="262596" y="77621"/>
                  </a:lnTo>
                  <a:cubicBezTo>
                    <a:pt x="175935" y="122540"/>
                    <a:pt x="88356" y="165694"/>
                    <a:pt x="0" y="2070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6"/>
            <p:cNvSpPr/>
            <p:nvPr/>
          </p:nvSpPr>
          <p:spPr>
            <a:xfrm>
              <a:off x="2144068" y="6377516"/>
              <a:ext cx="291415" cy="351869"/>
            </a:xfrm>
            <a:custGeom>
              <a:rect b="b" l="l" r="r" t="t"/>
              <a:pathLst>
                <a:path extrusionOk="0" h="351869" w="291415">
                  <a:moveTo>
                    <a:pt x="0" y="145494"/>
                  </a:moveTo>
                  <a:lnTo>
                    <a:pt x="237381" y="0"/>
                  </a:lnTo>
                  <a:cubicBezTo>
                    <a:pt x="278628" y="51488"/>
                    <a:pt x="297839" y="119998"/>
                    <a:pt x="289505" y="185470"/>
                  </a:cubicBezTo>
                  <a:cubicBezTo>
                    <a:pt x="281171" y="250942"/>
                    <a:pt x="245292" y="312389"/>
                    <a:pt x="192462" y="351870"/>
                  </a:cubicBezTo>
                  <a:cubicBezTo>
                    <a:pt x="130803" y="281736"/>
                    <a:pt x="68015" y="212591"/>
                    <a:pt x="71" y="145494"/>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6"/>
            <p:cNvSpPr/>
            <p:nvPr/>
          </p:nvSpPr>
          <p:spPr>
            <a:xfrm>
              <a:off x="2144447" y="6528166"/>
              <a:ext cx="191629" cy="275803"/>
            </a:xfrm>
            <a:custGeom>
              <a:rect b="b" l="l" r="r" t="t"/>
              <a:pathLst>
                <a:path extrusionOk="0" h="275803" w="191629">
                  <a:moveTo>
                    <a:pt x="822" y="0"/>
                  </a:moveTo>
                  <a:cubicBezTo>
                    <a:pt x="-2004" y="22248"/>
                    <a:pt x="3364" y="66532"/>
                    <a:pt x="3364" y="66532"/>
                  </a:cubicBezTo>
                  <a:cubicBezTo>
                    <a:pt x="3364" y="66532"/>
                    <a:pt x="11345" y="84330"/>
                    <a:pt x="17419" y="91887"/>
                  </a:cubicBezTo>
                  <a:cubicBezTo>
                    <a:pt x="121808" y="220078"/>
                    <a:pt x="116652" y="193804"/>
                    <a:pt x="183396" y="275803"/>
                  </a:cubicBezTo>
                  <a:cubicBezTo>
                    <a:pt x="191376" y="252637"/>
                    <a:pt x="193637" y="227494"/>
                    <a:pt x="189823" y="20326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6"/>
            <p:cNvSpPr/>
            <p:nvPr/>
          </p:nvSpPr>
          <p:spPr>
            <a:xfrm>
              <a:off x="2331657" y="6455772"/>
              <a:ext cx="115033" cy="343253"/>
            </a:xfrm>
            <a:custGeom>
              <a:rect b="b" l="l" r="r" t="t"/>
              <a:pathLst>
                <a:path extrusionOk="0" h="343253" w="115033">
                  <a:moveTo>
                    <a:pt x="0" y="343253"/>
                  </a:moveTo>
                  <a:cubicBezTo>
                    <a:pt x="29099" y="339298"/>
                    <a:pt x="52194" y="316626"/>
                    <a:pt x="68651" y="292260"/>
                  </a:cubicBezTo>
                  <a:cubicBezTo>
                    <a:pt x="125365" y="208283"/>
                    <a:pt x="125859" y="95843"/>
                    <a:pt x="92806"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 name="Google Shape;202;p6"/>
          <p:cNvGrpSpPr/>
          <p:nvPr/>
        </p:nvGrpSpPr>
        <p:grpSpPr>
          <a:xfrm>
            <a:off x="10609751" y="1052466"/>
            <a:ext cx="537539" cy="527370"/>
            <a:chOff x="3769213" y="6330241"/>
            <a:chExt cx="537539" cy="527370"/>
          </a:xfrm>
        </p:grpSpPr>
        <p:sp>
          <p:nvSpPr>
            <p:cNvPr id="203" name="Google Shape;203;p6"/>
            <p:cNvSpPr/>
            <p:nvPr/>
          </p:nvSpPr>
          <p:spPr>
            <a:xfrm>
              <a:off x="3769213" y="6330241"/>
              <a:ext cx="537539" cy="527370"/>
            </a:xfrm>
            <a:custGeom>
              <a:rect b="b" l="l" r="r" t="t"/>
              <a:pathLst>
                <a:path extrusionOk="0" h="527370" w="537539">
                  <a:moveTo>
                    <a:pt x="32570" y="392505"/>
                  </a:moveTo>
                  <a:cubicBezTo>
                    <a:pt x="-11502" y="311777"/>
                    <a:pt x="-11079" y="208095"/>
                    <a:pt x="35253" y="128638"/>
                  </a:cubicBezTo>
                  <a:cubicBezTo>
                    <a:pt x="81586" y="49181"/>
                    <a:pt x="172625" y="-2519"/>
                    <a:pt x="264583" y="95"/>
                  </a:cubicBezTo>
                  <a:cubicBezTo>
                    <a:pt x="294247" y="942"/>
                    <a:pt x="323558" y="7017"/>
                    <a:pt x="352233" y="14644"/>
                  </a:cubicBezTo>
                  <a:cubicBezTo>
                    <a:pt x="376458" y="21071"/>
                    <a:pt x="400754" y="28840"/>
                    <a:pt x="421519" y="42895"/>
                  </a:cubicBezTo>
                  <a:cubicBezTo>
                    <a:pt x="441789" y="56668"/>
                    <a:pt x="457752" y="75879"/>
                    <a:pt x="472019" y="95796"/>
                  </a:cubicBezTo>
                  <a:cubicBezTo>
                    <a:pt x="505355" y="142269"/>
                    <a:pt x="531699" y="195594"/>
                    <a:pt x="536714" y="252591"/>
                  </a:cubicBezTo>
                  <a:cubicBezTo>
                    <a:pt x="541729" y="310364"/>
                    <a:pt x="523718" y="369763"/>
                    <a:pt x="487486" y="414965"/>
                  </a:cubicBezTo>
                  <a:cubicBezTo>
                    <a:pt x="463755" y="444629"/>
                    <a:pt x="432961" y="467866"/>
                    <a:pt x="400896" y="488207"/>
                  </a:cubicBezTo>
                  <a:cubicBezTo>
                    <a:pt x="381826" y="500284"/>
                    <a:pt x="361980" y="511585"/>
                    <a:pt x="340438" y="518365"/>
                  </a:cubicBezTo>
                  <a:cubicBezTo>
                    <a:pt x="324264" y="523450"/>
                    <a:pt x="307384" y="525993"/>
                    <a:pt x="290504" y="526911"/>
                  </a:cubicBezTo>
                  <a:cubicBezTo>
                    <a:pt x="191342" y="532561"/>
                    <a:pt x="83846" y="486017"/>
                    <a:pt x="32711" y="39236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6"/>
            <p:cNvSpPr/>
            <p:nvPr/>
          </p:nvSpPr>
          <p:spPr>
            <a:xfrm>
              <a:off x="4028385" y="6383872"/>
              <a:ext cx="2445" cy="64381"/>
            </a:xfrm>
            <a:custGeom>
              <a:rect b="b" l="l" r="r" t="t"/>
              <a:pathLst>
                <a:path extrusionOk="0" h="64381" w="2445">
                  <a:moveTo>
                    <a:pt x="186" y="0"/>
                  </a:moveTo>
                  <a:cubicBezTo>
                    <a:pt x="327" y="18999"/>
                    <a:pt x="-874" y="38634"/>
                    <a:pt x="1457" y="57562"/>
                  </a:cubicBezTo>
                  <a:cubicBezTo>
                    <a:pt x="1739" y="60105"/>
                    <a:pt x="2022" y="69075"/>
                    <a:pt x="2446" y="6123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6"/>
            <p:cNvSpPr/>
            <p:nvPr/>
          </p:nvSpPr>
          <p:spPr>
            <a:xfrm>
              <a:off x="4197301" y="6593497"/>
              <a:ext cx="57561" cy="2048"/>
            </a:xfrm>
            <a:custGeom>
              <a:rect b="b" l="l" r="r" t="t"/>
              <a:pathLst>
                <a:path extrusionOk="0" h="2048" w="57561">
                  <a:moveTo>
                    <a:pt x="0" y="0"/>
                  </a:moveTo>
                  <a:lnTo>
                    <a:pt x="57562" y="2048"/>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6"/>
            <p:cNvSpPr/>
            <p:nvPr/>
          </p:nvSpPr>
          <p:spPr>
            <a:xfrm>
              <a:off x="4029206" y="6762510"/>
              <a:ext cx="1391" cy="49298"/>
            </a:xfrm>
            <a:custGeom>
              <a:rect b="b" l="l" r="r" t="t"/>
              <a:pathLst>
                <a:path extrusionOk="0" h="49298" w="1391">
                  <a:moveTo>
                    <a:pt x="0" y="0"/>
                  </a:moveTo>
                  <a:cubicBezTo>
                    <a:pt x="1201" y="16386"/>
                    <a:pt x="1625" y="32842"/>
                    <a:pt x="1271" y="49299"/>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6"/>
            <p:cNvSpPr/>
            <p:nvPr/>
          </p:nvSpPr>
          <p:spPr>
            <a:xfrm>
              <a:off x="3806021" y="6603799"/>
              <a:ext cx="67371" cy="4953"/>
            </a:xfrm>
            <a:custGeom>
              <a:rect b="b" l="l" r="r" t="t"/>
              <a:pathLst>
                <a:path extrusionOk="0" h="4953" w="67371">
                  <a:moveTo>
                    <a:pt x="0" y="4953"/>
                  </a:moveTo>
                  <a:cubicBezTo>
                    <a:pt x="20624" y="2764"/>
                    <a:pt x="41247" y="1139"/>
                    <a:pt x="61870" y="9"/>
                  </a:cubicBezTo>
                  <a:cubicBezTo>
                    <a:pt x="64484" y="-132"/>
                    <a:pt x="68298" y="1351"/>
                    <a:pt x="67168" y="36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6"/>
            <p:cNvSpPr/>
            <p:nvPr/>
          </p:nvSpPr>
          <p:spPr>
            <a:xfrm>
              <a:off x="4004640" y="6598359"/>
              <a:ext cx="60296" cy="53656"/>
            </a:xfrm>
            <a:custGeom>
              <a:rect b="b" l="l" r="r" t="t"/>
              <a:pathLst>
                <a:path extrusionOk="0" h="53656" w="60296">
                  <a:moveTo>
                    <a:pt x="24213" y="1211"/>
                  </a:moveTo>
                  <a:cubicBezTo>
                    <a:pt x="16373" y="-1048"/>
                    <a:pt x="7686" y="3754"/>
                    <a:pt x="3519" y="10746"/>
                  </a:cubicBezTo>
                  <a:cubicBezTo>
                    <a:pt x="-1425" y="19080"/>
                    <a:pt x="-1002" y="30028"/>
                    <a:pt x="3801" y="38432"/>
                  </a:cubicBezTo>
                  <a:cubicBezTo>
                    <a:pt x="8674" y="46908"/>
                    <a:pt x="17785" y="52699"/>
                    <a:pt x="27461" y="53547"/>
                  </a:cubicBezTo>
                  <a:cubicBezTo>
                    <a:pt x="37138" y="54394"/>
                    <a:pt x="47167" y="50298"/>
                    <a:pt x="53453" y="42811"/>
                  </a:cubicBezTo>
                  <a:cubicBezTo>
                    <a:pt x="60092" y="34901"/>
                    <a:pt x="62281" y="23248"/>
                    <a:pt x="58326" y="13642"/>
                  </a:cubicBezTo>
                  <a:cubicBezTo>
                    <a:pt x="54371" y="4037"/>
                    <a:pt x="44342" y="-2814"/>
                    <a:pt x="24213" y="1141"/>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6"/>
            <p:cNvSpPr/>
            <p:nvPr/>
          </p:nvSpPr>
          <p:spPr>
            <a:xfrm>
              <a:off x="4057599" y="6505635"/>
              <a:ext cx="91534" cy="95560"/>
            </a:xfrm>
            <a:custGeom>
              <a:rect b="b" l="l" r="r" t="t"/>
              <a:pathLst>
                <a:path extrusionOk="0" h="95560" w="91534">
                  <a:moveTo>
                    <a:pt x="0" y="95560"/>
                  </a:moveTo>
                  <a:lnTo>
                    <a:pt x="9153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6"/>
            <p:cNvSpPr/>
            <p:nvPr/>
          </p:nvSpPr>
          <p:spPr>
            <a:xfrm>
              <a:off x="3961827" y="6533816"/>
              <a:ext cx="51064" cy="65331"/>
            </a:xfrm>
            <a:custGeom>
              <a:rect b="b" l="l" r="r" t="t"/>
              <a:pathLst>
                <a:path extrusionOk="0" h="65331" w="51064">
                  <a:moveTo>
                    <a:pt x="51064" y="65331"/>
                  </a:moveTo>
                  <a:cubicBezTo>
                    <a:pt x="33125" y="44284"/>
                    <a:pt x="16103" y="22460"/>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6"/>
            <p:cNvSpPr/>
            <p:nvPr/>
          </p:nvSpPr>
          <p:spPr>
            <a:xfrm>
              <a:off x="4118621" y="6503658"/>
              <a:ext cx="33678" cy="35455"/>
            </a:xfrm>
            <a:custGeom>
              <a:rect b="b" l="l" r="r" t="t"/>
              <a:pathLst>
                <a:path extrusionOk="0" h="35455" w="33678">
                  <a:moveTo>
                    <a:pt x="0" y="10524"/>
                  </a:moveTo>
                  <a:lnTo>
                    <a:pt x="33548" y="0"/>
                  </a:lnTo>
                  <a:cubicBezTo>
                    <a:pt x="34184" y="12007"/>
                    <a:pt x="32489" y="24084"/>
                    <a:pt x="28604" y="3545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6"/>
            <p:cNvSpPr/>
            <p:nvPr/>
          </p:nvSpPr>
          <p:spPr>
            <a:xfrm>
              <a:off x="3960693" y="6527514"/>
              <a:ext cx="26135" cy="29891"/>
            </a:xfrm>
            <a:custGeom>
              <a:rect b="b" l="l" r="r" t="t"/>
              <a:pathLst>
                <a:path extrusionOk="0" h="29891" w="26135">
                  <a:moveTo>
                    <a:pt x="2970" y="29891"/>
                  </a:moveTo>
                  <a:cubicBezTo>
                    <a:pt x="922" y="20145"/>
                    <a:pt x="-67" y="10186"/>
                    <a:pt x="4" y="298"/>
                  </a:cubicBezTo>
                  <a:cubicBezTo>
                    <a:pt x="215" y="1569"/>
                    <a:pt x="922" y="1075"/>
                    <a:pt x="1133" y="2346"/>
                  </a:cubicBezTo>
                  <a:cubicBezTo>
                    <a:pt x="1133" y="1782"/>
                    <a:pt x="639" y="-196"/>
                    <a:pt x="1133" y="16"/>
                  </a:cubicBezTo>
                  <a:cubicBezTo>
                    <a:pt x="17872" y="6867"/>
                    <a:pt x="18226" y="7149"/>
                    <a:pt x="26136" y="983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3" name="Google Shape;213;p6"/>
          <p:cNvSpPr/>
          <p:nvPr/>
        </p:nvSpPr>
        <p:spPr>
          <a:xfrm rot="9520326">
            <a:off x="7924615" y="408123"/>
            <a:ext cx="1007564" cy="627897"/>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14" name="Google Shape;214;p6"/>
          <p:cNvGrpSpPr/>
          <p:nvPr/>
        </p:nvGrpSpPr>
        <p:grpSpPr>
          <a:xfrm rot="-4452001">
            <a:off x="3795180" y="5250259"/>
            <a:ext cx="372275" cy="1536667"/>
            <a:chOff x="2748074" y="4303871"/>
            <a:chExt cx="377938" cy="1362206"/>
          </a:xfrm>
        </p:grpSpPr>
        <p:sp>
          <p:nvSpPr>
            <p:cNvPr id="215" name="Google Shape;215;p6"/>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6"/>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7" name="Google Shape;217;p6"/>
          <p:cNvGrpSpPr/>
          <p:nvPr/>
        </p:nvGrpSpPr>
        <p:grpSpPr>
          <a:xfrm>
            <a:off x="6204737" y="208512"/>
            <a:ext cx="714761" cy="797669"/>
            <a:chOff x="5932213" y="4153080"/>
            <a:chExt cx="714761" cy="797669"/>
          </a:xfrm>
        </p:grpSpPr>
        <p:sp>
          <p:nvSpPr>
            <p:cNvPr id="218" name="Google Shape;218;p6"/>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6"/>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6"/>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6"/>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6"/>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6"/>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6"/>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6"/>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6"/>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6"/>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6"/>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6"/>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6"/>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6"/>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6"/>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3" name="Google Shape;233;p6"/>
          <p:cNvGrpSpPr/>
          <p:nvPr/>
        </p:nvGrpSpPr>
        <p:grpSpPr>
          <a:xfrm>
            <a:off x="10269082" y="5376643"/>
            <a:ext cx="718538" cy="497904"/>
            <a:chOff x="9711053" y="4291818"/>
            <a:chExt cx="718538" cy="497904"/>
          </a:xfrm>
        </p:grpSpPr>
        <p:sp>
          <p:nvSpPr>
            <p:cNvPr id="234" name="Google Shape;234;p6"/>
            <p:cNvSpPr/>
            <p:nvPr/>
          </p:nvSpPr>
          <p:spPr>
            <a:xfrm>
              <a:off x="9711053" y="4291818"/>
              <a:ext cx="718538" cy="497904"/>
            </a:xfrm>
            <a:custGeom>
              <a:rect b="b" l="l" r="r" t="t"/>
              <a:pathLst>
                <a:path extrusionOk="0" h="497904" w="718538">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6"/>
            <p:cNvSpPr/>
            <p:nvPr/>
          </p:nvSpPr>
          <p:spPr>
            <a:xfrm>
              <a:off x="9859283" y="4392752"/>
              <a:ext cx="426806" cy="10987"/>
            </a:xfrm>
            <a:custGeom>
              <a:rect b="b" l="l" r="r" t="t"/>
              <a:pathLst>
                <a:path extrusionOk="0" h="10987" w="426806">
                  <a:moveTo>
                    <a:pt x="0" y="10987"/>
                  </a:moveTo>
                  <a:cubicBezTo>
                    <a:pt x="142033" y="1735"/>
                    <a:pt x="284491" y="-1655"/>
                    <a:pt x="426807" y="74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6"/>
            <p:cNvSpPr/>
            <p:nvPr/>
          </p:nvSpPr>
          <p:spPr>
            <a:xfrm>
              <a:off x="9859283" y="4441526"/>
              <a:ext cx="441991" cy="20129"/>
            </a:xfrm>
            <a:custGeom>
              <a:rect b="b" l="l" r="r" t="t"/>
              <a:pathLst>
                <a:path extrusionOk="0" h="20129" w="441991">
                  <a:moveTo>
                    <a:pt x="0" y="20129"/>
                  </a:moveTo>
                  <a:cubicBezTo>
                    <a:pt x="147119" y="10100"/>
                    <a:pt x="294520" y="3390"/>
                    <a:pt x="44199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6"/>
            <p:cNvSpPr/>
            <p:nvPr/>
          </p:nvSpPr>
          <p:spPr>
            <a:xfrm>
              <a:off x="9861119" y="4501701"/>
              <a:ext cx="440861" cy="18433"/>
            </a:xfrm>
            <a:custGeom>
              <a:rect b="b" l="l" r="r" t="t"/>
              <a:pathLst>
                <a:path extrusionOk="0" h="18433" w="440861">
                  <a:moveTo>
                    <a:pt x="0" y="18434"/>
                  </a:moveTo>
                  <a:cubicBezTo>
                    <a:pt x="146766" y="9040"/>
                    <a:pt x="293813" y="2896"/>
                    <a:pt x="44086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6"/>
            <p:cNvSpPr/>
            <p:nvPr/>
          </p:nvSpPr>
          <p:spPr>
            <a:xfrm>
              <a:off x="9861966" y="4555943"/>
              <a:ext cx="447076" cy="24932"/>
            </a:xfrm>
            <a:custGeom>
              <a:rect b="b" l="l" r="r" t="t"/>
              <a:pathLst>
                <a:path extrusionOk="0" h="24932" w="447076">
                  <a:moveTo>
                    <a:pt x="0" y="24932"/>
                  </a:moveTo>
                  <a:cubicBezTo>
                    <a:pt x="148390" y="8264"/>
                    <a:pt x="297769" y="-70"/>
                    <a:pt x="44707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9" name="Google Shape;239;p6"/>
          <p:cNvGrpSpPr/>
          <p:nvPr/>
        </p:nvGrpSpPr>
        <p:grpSpPr>
          <a:xfrm>
            <a:off x="9320367" y="634202"/>
            <a:ext cx="679947" cy="652506"/>
            <a:chOff x="3896486" y="3679569"/>
            <a:chExt cx="792294" cy="760319"/>
          </a:xfrm>
        </p:grpSpPr>
        <p:sp>
          <p:nvSpPr>
            <p:cNvPr id="240" name="Google Shape;240;p6"/>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6"/>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6"/>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6"/>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4" name="Google Shape;244;p6"/>
          <p:cNvSpPr/>
          <p:nvPr/>
        </p:nvSpPr>
        <p:spPr>
          <a:xfrm rot="-9375345">
            <a:off x="10849480" y="4062267"/>
            <a:ext cx="714866" cy="712533"/>
          </a:xfrm>
          <a:custGeom>
            <a:rect b="b" l="l" r="r" t="t"/>
            <a:pathLst>
              <a:path extrusionOk="0" h="712807" w="715141">
                <a:moveTo>
                  <a:pt x="2958" y="351568"/>
                </a:moveTo>
                <a:cubicBezTo>
                  <a:pt x="22389" y="312420"/>
                  <a:pt x="43725" y="271272"/>
                  <a:pt x="81253" y="248888"/>
                </a:cubicBezTo>
                <a:cubicBezTo>
                  <a:pt x="118782" y="226504"/>
                  <a:pt x="177170" y="233553"/>
                  <a:pt x="194029" y="273844"/>
                </a:cubicBezTo>
                <a:cubicBezTo>
                  <a:pt x="201554" y="291846"/>
                  <a:pt x="200602" y="314516"/>
                  <a:pt x="215079" y="327470"/>
                </a:cubicBezTo>
                <a:cubicBezTo>
                  <a:pt x="237273" y="347281"/>
                  <a:pt x="271468" y="327088"/>
                  <a:pt x="292804" y="306419"/>
                </a:cubicBezTo>
                <a:cubicBezTo>
                  <a:pt x="315473" y="284512"/>
                  <a:pt x="338714" y="257270"/>
                  <a:pt x="335380" y="225933"/>
                </a:cubicBezTo>
                <a:cubicBezTo>
                  <a:pt x="332618" y="199263"/>
                  <a:pt x="310425" y="177927"/>
                  <a:pt x="285469" y="168212"/>
                </a:cubicBezTo>
                <a:cubicBezTo>
                  <a:pt x="260514" y="158496"/>
                  <a:pt x="233082" y="158210"/>
                  <a:pt x="206316" y="158020"/>
                </a:cubicBezTo>
                <a:cubicBezTo>
                  <a:pt x="238416" y="87821"/>
                  <a:pt x="297471" y="30289"/>
                  <a:pt x="368527" y="0"/>
                </a:cubicBezTo>
                <a:cubicBezTo>
                  <a:pt x="384719" y="31337"/>
                  <a:pt x="405294" y="60293"/>
                  <a:pt x="429582" y="85916"/>
                </a:cubicBezTo>
                <a:cubicBezTo>
                  <a:pt x="444251" y="101441"/>
                  <a:pt x="461301" y="116205"/>
                  <a:pt x="482065" y="121349"/>
                </a:cubicBezTo>
                <a:cubicBezTo>
                  <a:pt x="502830" y="126492"/>
                  <a:pt x="528071" y="118967"/>
                  <a:pt x="537215" y="99631"/>
                </a:cubicBezTo>
                <a:cubicBezTo>
                  <a:pt x="545407" y="82105"/>
                  <a:pt x="538739" y="60960"/>
                  <a:pt x="544073" y="42386"/>
                </a:cubicBezTo>
                <a:cubicBezTo>
                  <a:pt x="552169" y="14288"/>
                  <a:pt x="587221" y="667"/>
                  <a:pt x="615606" y="7906"/>
                </a:cubicBezTo>
                <a:cubicBezTo>
                  <a:pt x="643990" y="15145"/>
                  <a:pt x="665802" y="38005"/>
                  <a:pt x="681900" y="62484"/>
                </a:cubicBezTo>
                <a:cubicBezTo>
                  <a:pt x="699426" y="89059"/>
                  <a:pt x="710094" y="128778"/>
                  <a:pt x="685995" y="149543"/>
                </a:cubicBezTo>
                <a:cubicBezTo>
                  <a:pt x="659707" y="172117"/>
                  <a:pt x="607605" y="156686"/>
                  <a:pt x="593603" y="188404"/>
                </a:cubicBezTo>
                <a:cubicBezTo>
                  <a:pt x="584650" y="208693"/>
                  <a:pt x="600842" y="230505"/>
                  <a:pt x="615796" y="246793"/>
                </a:cubicBezTo>
                <a:lnTo>
                  <a:pt x="715142" y="354235"/>
                </a:lnTo>
                <a:cubicBezTo>
                  <a:pt x="684852" y="359664"/>
                  <a:pt x="667803" y="390906"/>
                  <a:pt x="651991" y="417290"/>
                </a:cubicBezTo>
                <a:cubicBezTo>
                  <a:pt x="636180" y="443675"/>
                  <a:pt x="609510" y="471392"/>
                  <a:pt x="579792" y="463487"/>
                </a:cubicBezTo>
                <a:cubicBezTo>
                  <a:pt x="534262" y="451390"/>
                  <a:pt x="540930" y="375380"/>
                  <a:pt x="499401" y="353187"/>
                </a:cubicBezTo>
                <a:cubicBezTo>
                  <a:pt x="467873" y="336328"/>
                  <a:pt x="430154" y="361283"/>
                  <a:pt x="407199" y="388620"/>
                </a:cubicBezTo>
                <a:cubicBezTo>
                  <a:pt x="390149" y="409004"/>
                  <a:pt x="375290" y="432911"/>
                  <a:pt x="374242" y="459391"/>
                </a:cubicBezTo>
                <a:cubicBezTo>
                  <a:pt x="373195" y="485870"/>
                  <a:pt x="390149" y="514541"/>
                  <a:pt x="416247" y="518636"/>
                </a:cubicBezTo>
                <a:cubicBezTo>
                  <a:pt x="429392" y="520732"/>
                  <a:pt x="443298" y="516636"/>
                  <a:pt x="455967" y="520637"/>
                </a:cubicBezTo>
                <a:cubicBezTo>
                  <a:pt x="474445" y="526447"/>
                  <a:pt x="484161" y="548354"/>
                  <a:pt x="481589" y="567595"/>
                </a:cubicBezTo>
                <a:cubicBezTo>
                  <a:pt x="479017" y="586835"/>
                  <a:pt x="467111" y="603409"/>
                  <a:pt x="453966" y="617696"/>
                </a:cubicBezTo>
                <a:cubicBezTo>
                  <a:pt x="421391" y="653034"/>
                  <a:pt x="379005" y="679133"/>
                  <a:pt x="332809" y="692277"/>
                </a:cubicBezTo>
                <a:cubicBezTo>
                  <a:pt x="320997" y="657416"/>
                  <a:pt x="307758" y="620459"/>
                  <a:pt x="278421" y="598361"/>
                </a:cubicBezTo>
                <a:cubicBezTo>
                  <a:pt x="249084" y="576263"/>
                  <a:pt x="198411" y="578930"/>
                  <a:pt x="183552" y="612553"/>
                </a:cubicBezTo>
                <a:cubicBezTo>
                  <a:pt x="174884" y="632174"/>
                  <a:pt x="180599" y="655796"/>
                  <a:pt x="172027" y="675418"/>
                </a:cubicBezTo>
                <a:cubicBezTo>
                  <a:pt x="164883" y="691705"/>
                  <a:pt x="148881" y="702564"/>
                  <a:pt x="132117" y="708184"/>
                </a:cubicBezTo>
                <a:cubicBezTo>
                  <a:pt x="84873" y="723805"/>
                  <a:pt x="27818" y="698468"/>
                  <a:pt x="7815" y="652939"/>
                </a:cubicBezTo>
                <a:cubicBezTo>
                  <a:pt x="-12187" y="607409"/>
                  <a:pt x="7625" y="548164"/>
                  <a:pt x="51059" y="523970"/>
                </a:cubicBezTo>
                <a:cubicBezTo>
                  <a:pt x="64108" y="516636"/>
                  <a:pt x="79158" y="512064"/>
                  <a:pt x="89540" y="501205"/>
                </a:cubicBezTo>
                <a:cubicBezTo>
                  <a:pt x="108114" y="481870"/>
                  <a:pt x="104685" y="448913"/>
                  <a:pt x="89064" y="427101"/>
                </a:cubicBezTo>
                <a:cubicBezTo>
                  <a:pt x="73443" y="405289"/>
                  <a:pt x="48964" y="391954"/>
                  <a:pt x="2958" y="35147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5" name="Google Shape;245;p6"/>
          <p:cNvGrpSpPr/>
          <p:nvPr/>
        </p:nvGrpSpPr>
        <p:grpSpPr>
          <a:xfrm rot="742108">
            <a:off x="2515098" y="469450"/>
            <a:ext cx="741052" cy="743051"/>
            <a:chOff x="7970244" y="-543333"/>
            <a:chExt cx="741045" cy="743044"/>
          </a:xfrm>
        </p:grpSpPr>
        <p:sp>
          <p:nvSpPr>
            <p:cNvPr id="246" name="Google Shape;246;p6"/>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6"/>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6"/>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6"/>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0" name="Google Shape;250;p6"/>
          <p:cNvSpPr/>
          <p:nvPr/>
        </p:nvSpPr>
        <p:spPr>
          <a:xfrm rot="-459229">
            <a:off x="5457646" y="5822053"/>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51" name="Google Shape;251;p6"/>
          <p:cNvGrpSpPr/>
          <p:nvPr/>
        </p:nvGrpSpPr>
        <p:grpSpPr>
          <a:xfrm rot="-1479810">
            <a:off x="5604410" y="5760243"/>
            <a:ext cx="735272" cy="651165"/>
            <a:chOff x="3116097" y="-1477902"/>
            <a:chExt cx="735251" cy="651147"/>
          </a:xfrm>
        </p:grpSpPr>
        <p:sp>
          <p:nvSpPr>
            <p:cNvPr id="252" name="Google Shape;252;p6"/>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6"/>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6"/>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6"/>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6"/>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6"/>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6"/>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6"/>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0" name="Google Shape;260;p6"/>
          <p:cNvGrpSpPr/>
          <p:nvPr/>
        </p:nvGrpSpPr>
        <p:grpSpPr>
          <a:xfrm rot="5029432">
            <a:off x="4334584" y="-214391"/>
            <a:ext cx="361479" cy="1726500"/>
            <a:chOff x="2748074" y="4303871"/>
            <a:chExt cx="377938" cy="1362206"/>
          </a:xfrm>
        </p:grpSpPr>
        <p:sp>
          <p:nvSpPr>
            <p:cNvPr id="261" name="Google Shape;261;p6"/>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6"/>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3" name="Google Shape;263;p6"/>
          <p:cNvGrpSpPr/>
          <p:nvPr/>
        </p:nvGrpSpPr>
        <p:grpSpPr>
          <a:xfrm rot="10252777">
            <a:off x="11194058" y="2151723"/>
            <a:ext cx="377916" cy="1362127"/>
            <a:chOff x="2748074" y="4303871"/>
            <a:chExt cx="377938" cy="1362206"/>
          </a:xfrm>
        </p:grpSpPr>
        <p:sp>
          <p:nvSpPr>
            <p:cNvPr id="264" name="Google Shape;264;p6"/>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6"/>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6" name="Google Shape;266;p6"/>
          <p:cNvGrpSpPr/>
          <p:nvPr/>
        </p:nvGrpSpPr>
        <p:grpSpPr>
          <a:xfrm flipH="1" rot="-4227851">
            <a:off x="-46310" y="2627722"/>
            <a:ext cx="1905455" cy="802537"/>
            <a:chOff x="4590347" y="1490179"/>
            <a:chExt cx="1314037" cy="558745"/>
          </a:xfrm>
        </p:grpSpPr>
        <p:sp>
          <p:nvSpPr>
            <p:cNvPr id="267" name="Google Shape;267;p6"/>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6"/>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269" name="Shape 269"/>
        <p:cNvGrpSpPr/>
        <p:nvPr/>
      </p:nvGrpSpPr>
      <p:grpSpPr>
        <a:xfrm>
          <a:off x="0" y="0"/>
          <a:ext cx="0" cy="0"/>
          <a:chOff x="0" y="0"/>
          <a:chExt cx="0" cy="0"/>
        </a:xfrm>
      </p:grpSpPr>
      <p:sp>
        <p:nvSpPr>
          <p:cNvPr id="270" name="Google Shape;270;p7"/>
          <p:cNvSpPr/>
          <p:nvPr/>
        </p:nvSpPr>
        <p:spPr>
          <a:xfrm>
            <a:off x="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1" name="Google Shape;271;p7"/>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2" name="Google Shape;272;p7"/>
          <p:cNvPicPr preferRelativeResize="0"/>
          <p:nvPr/>
        </p:nvPicPr>
        <p:blipFill rotWithShape="1">
          <a:blip r:embed="rId2">
            <a:alphaModFix/>
          </a:blip>
          <a:srcRect b="0" l="0" r="0" t="0"/>
          <a:stretch/>
        </p:blipFill>
        <p:spPr>
          <a:xfrm>
            <a:off x="737188" y="-76188"/>
            <a:ext cx="1878419" cy="970517"/>
          </a:xfrm>
          <a:prstGeom prst="rect">
            <a:avLst/>
          </a:prstGeom>
          <a:noFill/>
          <a:ln>
            <a:noFill/>
          </a:ln>
          <a:effectLst>
            <a:outerShdw blurRad="50800" rotWithShape="0" algn="r" dir="10800000" dist="38100">
              <a:srgbClr val="000000">
                <a:alpha val="40000"/>
              </a:srgbClr>
            </a:outerShdw>
          </a:effectLst>
        </p:spPr>
      </p:pic>
      <p:sp>
        <p:nvSpPr>
          <p:cNvPr id="273" name="Google Shape;273;p7"/>
          <p:cNvSpPr txBox="1"/>
          <p:nvPr>
            <p:ph idx="1" type="subTitle"/>
          </p:nvPr>
        </p:nvSpPr>
        <p:spPr>
          <a:xfrm>
            <a:off x="873350" y="1813775"/>
            <a:ext cx="4961100" cy="580500"/>
          </a:xfrm>
          <a:prstGeom prst="rect">
            <a:avLst/>
          </a:prstGeom>
          <a:solidFill>
            <a:schemeClr val="accent2"/>
          </a:solidFill>
        </p:spPr>
        <p:txBody>
          <a:bodyPr anchorCtr="0" anchor="t" bIns="121900" lIns="121900" spcFirstLastPara="1" rIns="121900" wrap="square" tIns="121900">
            <a:noAutofit/>
          </a:bodyPr>
          <a:lstStyle>
            <a:lvl1pPr lvl="0" rtl="0" algn="ctr">
              <a:lnSpc>
                <a:spcPct val="100000"/>
              </a:lnSpc>
              <a:spcBef>
                <a:spcPts val="0"/>
              </a:spcBef>
              <a:spcAft>
                <a:spcPts val="0"/>
              </a:spcAft>
              <a:buSzPts val="2100"/>
              <a:buNone/>
              <a:defRPr b="1" sz="2100">
                <a:solidFill>
                  <a:schemeClr val="dk1"/>
                </a:solidFill>
              </a:defRPr>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74" name="Google Shape;274;p7"/>
          <p:cNvSpPr txBox="1"/>
          <p:nvPr>
            <p:ph idx="2" type="subTitle"/>
          </p:nvPr>
        </p:nvSpPr>
        <p:spPr>
          <a:xfrm>
            <a:off x="6464148" y="1813775"/>
            <a:ext cx="4960800" cy="580500"/>
          </a:xfrm>
          <a:prstGeom prst="rect">
            <a:avLst/>
          </a:prstGeom>
          <a:solidFill>
            <a:schemeClr val="accent2"/>
          </a:solidFill>
        </p:spPr>
        <p:txBody>
          <a:bodyPr anchorCtr="0" anchor="t"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75" name="Google Shape;275;p7"/>
          <p:cNvSpPr txBox="1"/>
          <p:nvPr>
            <p:ph type="title"/>
          </p:nvPr>
        </p:nvSpPr>
        <p:spPr>
          <a:xfrm>
            <a:off x="873350" y="988700"/>
            <a:ext cx="105519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6" name="Google Shape;276;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77" name="Google Shape;277;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pic>
        <p:nvPicPr>
          <p:cNvPr id="278" name="Google Shape;278;p7"/>
          <p:cNvPicPr preferRelativeResize="0"/>
          <p:nvPr/>
        </p:nvPicPr>
        <p:blipFill rotWithShape="1">
          <a:blip r:embed="rId2">
            <a:alphaModFix/>
          </a:blip>
          <a:srcRect b="0" l="0" r="0" t="0"/>
          <a:stretch/>
        </p:blipFill>
        <p:spPr>
          <a:xfrm>
            <a:off x="9652588" y="-76188"/>
            <a:ext cx="1878418" cy="970517"/>
          </a:xfrm>
          <a:prstGeom prst="rect">
            <a:avLst/>
          </a:prstGeom>
          <a:noFill/>
          <a:ln>
            <a:noFill/>
          </a:ln>
          <a:effectLst>
            <a:outerShdw blurRad="50800" rotWithShape="0" algn="r" dir="10800000" dist="38100">
              <a:srgbClr val="000000">
                <a:alpha val="40000"/>
              </a:srgbClr>
            </a:outerShdw>
          </a:effectLst>
        </p:spPr>
      </p:pic>
      <p:grpSp>
        <p:nvGrpSpPr>
          <p:cNvPr id="279" name="Google Shape;279;p7"/>
          <p:cNvGrpSpPr/>
          <p:nvPr/>
        </p:nvGrpSpPr>
        <p:grpSpPr>
          <a:xfrm rot="-5192582">
            <a:off x="10617286" y="5243584"/>
            <a:ext cx="449405" cy="1428148"/>
            <a:chOff x="2748074" y="4303871"/>
            <a:chExt cx="449396" cy="1428120"/>
          </a:xfrm>
        </p:grpSpPr>
        <p:sp>
          <p:nvSpPr>
            <p:cNvPr id="280" name="Google Shape;280;p7"/>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7"/>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7"/>
            <p:cNvSpPr/>
            <p:nvPr/>
          </p:nvSpPr>
          <p:spPr>
            <a:xfrm>
              <a:off x="3066341" y="5597294"/>
              <a:ext cx="131129" cy="134697"/>
            </a:xfrm>
            <a:custGeom>
              <a:rect b="b" l="l" r="r" t="t"/>
              <a:pathLst>
                <a:path extrusionOk="0" h="134697" w="131129">
                  <a:moveTo>
                    <a:pt x="64120" y="7832"/>
                  </a:moveTo>
                  <a:cubicBezTo>
                    <a:pt x="28736" y="19485"/>
                    <a:pt x="2180" y="54093"/>
                    <a:pt x="131" y="91314"/>
                  </a:cubicBezTo>
                  <a:cubicBezTo>
                    <a:pt x="-434" y="100990"/>
                    <a:pt x="696" y="111231"/>
                    <a:pt x="6064" y="119354"/>
                  </a:cubicBezTo>
                  <a:cubicBezTo>
                    <a:pt x="14539" y="132279"/>
                    <a:pt x="32055" y="136870"/>
                    <a:pt x="47099" y="133762"/>
                  </a:cubicBezTo>
                  <a:cubicBezTo>
                    <a:pt x="62143" y="130654"/>
                    <a:pt x="75138" y="121120"/>
                    <a:pt x="86368" y="110525"/>
                  </a:cubicBezTo>
                  <a:cubicBezTo>
                    <a:pt x="99011" y="98659"/>
                    <a:pt x="110170" y="85240"/>
                    <a:pt x="119422" y="70620"/>
                  </a:cubicBezTo>
                  <a:cubicBezTo>
                    <a:pt x="124790" y="62145"/>
                    <a:pt x="129663" y="53034"/>
                    <a:pt x="130864" y="43075"/>
                  </a:cubicBezTo>
                  <a:cubicBezTo>
                    <a:pt x="132700" y="27820"/>
                    <a:pt x="124861" y="11787"/>
                    <a:pt x="111653" y="3877"/>
                  </a:cubicBezTo>
                  <a:cubicBezTo>
                    <a:pt x="98446" y="-4034"/>
                    <a:pt x="83119" y="1616"/>
                    <a:pt x="64050" y="790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3" name="Google Shape;283;p7"/>
          <p:cNvGrpSpPr/>
          <p:nvPr/>
        </p:nvGrpSpPr>
        <p:grpSpPr>
          <a:xfrm rot="742108">
            <a:off x="872285" y="5386300"/>
            <a:ext cx="741052" cy="743051"/>
            <a:chOff x="7970244" y="-543333"/>
            <a:chExt cx="741045" cy="743044"/>
          </a:xfrm>
        </p:grpSpPr>
        <p:sp>
          <p:nvSpPr>
            <p:cNvPr id="284" name="Google Shape;284;p7"/>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7"/>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7"/>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7"/>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8" name="Google Shape;288;p7"/>
          <p:cNvSpPr/>
          <p:nvPr/>
        </p:nvSpPr>
        <p:spPr>
          <a:xfrm>
            <a:off x="9061002" y="5568900"/>
            <a:ext cx="7185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89" name="Google Shape;289;p7"/>
          <p:cNvGrpSpPr/>
          <p:nvPr/>
        </p:nvGrpSpPr>
        <p:grpSpPr>
          <a:xfrm>
            <a:off x="9186594" y="5643668"/>
            <a:ext cx="718538" cy="497904"/>
            <a:chOff x="9711053" y="4291818"/>
            <a:chExt cx="718538" cy="497904"/>
          </a:xfrm>
        </p:grpSpPr>
        <p:sp>
          <p:nvSpPr>
            <p:cNvPr id="290" name="Google Shape;290;p7"/>
            <p:cNvSpPr/>
            <p:nvPr/>
          </p:nvSpPr>
          <p:spPr>
            <a:xfrm>
              <a:off x="9711053" y="4291818"/>
              <a:ext cx="718538" cy="497904"/>
            </a:xfrm>
            <a:custGeom>
              <a:rect b="b" l="l" r="r" t="t"/>
              <a:pathLst>
                <a:path extrusionOk="0" h="497904" w="718538">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7"/>
            <p:cNvSpPr/>
            <p:nvPr/>
          </p:nvSpPr>
          <p:spPr>
            <a:xfrm>
              <a:off x="9859283" y="4392752"/>
              <a:ext cx="426806" cy="10987"/>
            </a:xfrm>
            <a:custGeom>
              <a:rect b="b" l="l" r="r" t="t"/>
              <a:pathLst>
                <a:path extrusionOk="0" h="10987" w="426806">
                  <a:moveTo>
                    <a:pt x="0" y="10987"/>
                  </a:moveTo>
                  <a:cubicBezTo>
                    <a:pt x="142033" y="1735"/>
                    <a:pt x="284491" y="-1655"/>
                    <a:pt x="426807" y="74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7"/>
            <p:cNvSpPr/>
            <p:nvPr/>
          </p:nvSpPr>
          <p:spPr>
            <a:xfrm>
              <a:off x="9859283" y="4441526"/>
              <a:ext cx="441991" cy="20129"/>
            </a:xfrm>
            <a:custGeom>
              <a:rect b="b" l="l" r="r" t="t"/>
              <a:pathLst>
                <a:path extrusionOk="0" h="20129" w="441991">
                  <a:moveTo>
                    <a:pt x="0" y="20129"/>
                  </a:moveTo>
                  <a:cubicBezTo>
                    <a:pt x="147119" y="10100"/>
                    <a:pt x="294520" y="3390"/>
                    <a:pt x="44199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7"/>
            <p:cNvSpPr/>
            <p:nvPr/>
          </p:nvSpPr>
          <p:spPr>
            <a:xfrm>
              <a:off x="9861119" y="4501701"/>
              <a:ext cx="440861" cy="18433"/>
            </a:xfrm>
            <a:custGeom>
              <a:rect b="b" l="l" r="r" t="t"/>
              <a:pathLst>
                <a:path extrusionOk="0" h="18433" w="440861">
                  <a:moveTo>
                    <a:pt x="0" y="18434"/>
                  </a:moveTo>
                  <a:cubicBezTo>
                    <a:pt x="146766" y="9040"/>
                    <a:pt x="293813" y="2896"/>
                    <a:pt x="440862"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7"/>
            <p:cNvSpPr/>
            <p:nvPr/>
          </p:nvSpPr>
          <p:spPr>
            <a:xfrm>
              <a:off x="9861966" y="4555943"/>
              <a:ext cx="447076" cy="24932"/>
            </a:xfrm>
            <a:custGeom>
              <a:rect b="b" l="l" r="r" t="t"/>
              <a:pathLst>
                <a:path extrusionOk="0" h="24932" w="447076">
                  <a:moveTo>
                    <a:pt x="0" y="24932"/>
                  </a:moveTo>
                  <a:cubicBezTo>
                    <a:pt x="148390" y="8264"/>
                    <a:pt x="297769" y="-70"/>
                    <a:pt x="44707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5" name="Google Shape;295;p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96" name="Shape 296"/>
        <p:cNvGrpSpPr/>
        <p:nvPr/>
      </p:nvGrpSpPr>
      <p:grpSpPr>
        <a:xfrm>
          <a:off x="0" y="0"/>
          <a:ext cx="0" cy="0"/>
          <a:chOff x="0" y="0"/>
          <a:chExt cx="0" cy="0"/>
        </a:xfrm>
      </p:grpSpPr>
      <p:sp>
        <p:nvSpPr>
          <p:cNvPr id="297" name="Google Shape;297;p8"/>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8" name="Google Shape;298;p8"/>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99" name="Google Shape;299;p8"/>
          <p:cNvPicPr preferRelativeResize="0"/>
          <p:nvPr/>
        </p:nvPicPr>
        <p:blipFill rotWithShape="1">
          <a:blip r:embed="rId2">
            <a:alphaModFix/>
          </a:blip>
          <a:srcRect b="0" l="0" r="0" t="0"/>
          <a:stretch/>
        </p:blipFill>
        <p:spPr>
          <a:xfrm>
            <a:off x="5156788" y="-76188"/>
            <a:ext cx="1878418" cy="970517"/>
          </a:xfrm>
          <a:prstGeom prst="rect">
            <a:avLst/>
          </a:prstGeom>
          <a:noFill/>
          <a:ln>
            <a:noFill/>
          </a:ln>
          <a:effectLst>
            <a:outerShdw blurRad="50800" rotWithShape="0" algn="r" dir="10800000" dist="38100">
              <a:srgbClr val="000000">
                <a:alpha val="40000"/>
              </a:srgbClr>
            </a:outerShdw>
          </a:effectLst>
        </p:spPr>
      </p:pic>
      <p:sp>
        <p:nvSpPr>
          <p:cNvPr id="300" name="Google Shape;300;p8"/>
          <p:cNvSpPr txBox="1"/>
          <p:nvPr>
            <p:ph idx="1" type="subTitle"/>
          </p:nvPr>
        </p:nvSpPr>
        <p:spPr>
          <a:xfrm>
            <a:off x="2199000" y="2247825"/>
            <a:ext cx="7794000" cy="717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01" name="Google Shape;301;p8"/>
          <p:cNvSpPr txBox="1"/>
          <p:nvPr>
            <p:ph type="title"/>
          </p:nvPr>
        </p:nvSpPr>
        <p:spPr>
          <a:xfrm>
            <a:off x="2199000" y="1198025"/>
            <a:ext cx="77940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02" name="Google Shape;302;p8"/>
          <p:cNvSpPr txBox="1"/>
          <p:nvPr>
            <p:ph idx="2" type="body"/>
          </p:nvPr>
        </p:nvSpPr>
        <p:spPr>
          <a:xfrm>
            <a:off x="2199000" y="2908000"/>
            <a:ext cx="7794000" cy="21744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03" name="Google Shape;303;p8"/>
          <p:cNvGrpSpPr/>
          <p:nvPr/>
        </p:nvGrpSpPr>
        <p:grpSpPr>
          <a:xfrm>
            <a:off x="10824011" y="5368933"/>
            <a:ext cx="757664" cy="739072"/>
            <a:chOff x="2714053" y="3696339"/>
            <a:chExt cx="757664" cy="739072"/>
          </a:xfrm>
        </p:grpSpPr>
        <p:sp>
          <p:nvSpPr>
            <p:cNvPr id="304" name="Google Shape;304;p8"/>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8"/>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8"/>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8"/>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8"/>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8"/>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8"/>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1" name="Google Shape;311;p8"/>
          <p:cNvSpPr/>
          <p:nvPr/>
        </p:nvSpPr>
        <p:spPr>
          <a:xfrm>
            <a:off x="10850275" y="695326"/>
            <a:ext cx="731400" cy="631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12" name="Google Shape;312;p8"/>
          <p:cNvGrpSpPr/>
          <p:nvPr/>
        </p:nvGrpSpPr>
        <p:grpSpPr>
          <a:xfrm>
            <a:off x="10876004" y="684690"/>
            <a:ext cx="679947" cy="652506"/>
            <a:chOff x="3896486" y="3679569"/>
            <a:chExt cx="792294" cy="760319"/>
          </a:xfrm>
        </p:grpSpPr>
        <p:sp>
          <p:nvSpPr>
            <p:cNvPr id="313" name="Google Shape;313;p8"/>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8"/>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8"/>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8"/>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7" name="Google Shape;317;p8"/>
          <p:cNvGrpSpPr/>
          <p:nvPr/>
        </p:nvGrpSpPr>
        <p:grpSpPr>
          <a:xfrm rot="9627747">
            <a:off x="841321" y="5255051"/>
            <a:ext cx="2295466" cy="966819"/>
            <a:chOff x="4590347" y="1490179"/>
            <a:chExt cx="1314037" cy="558745"/>
          </a:xfrm>
        </p:grpSpPr>
        <p:sp>
          <p:nvSpPr>
            <p:cNvPr id="318" name="Google Shape;318;p8"/>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8"/>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20" name="Google Shape;320;p8"/>
          <p:cNvSpPr/>
          <p:nvPr/>
        </p:nvSpPr>
        <p:spPr>
          <a:xfrm rot="1751628">
            <a:off x="735175" y="598534"/>
            <a:ext cx="614979" cy="824788"/>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8"/>
          <p:cNvSpPr/>
          <p:nvPr/>
        </p:nvSpPr>
        <p:spPr>
          <a:xfrm rot="3827317">
            <a:off x="538555" y="3018412"/>
            <a:ext cx="1008217" cy="628304"/>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322" name="Shape 322"/>
        <p:cNvGrpSpPr/>
        <p:nvPr/>
      </p:nvGrpSpPr>
      <p:grpSpPr>
        <a:xfrm>
          <a:off x="0" y="0"/>
          <a:ext cx="0" cy="0"/>
          <a:chOff x="0" y="0"/>
          <a:chExt cx="0" cy="0"/>
        </a:xfrm>
      </p:grpSpPr>
      <p:sp>
        <p:nvSpPr>
          <p:cNvPr id="323" name="Google Shape;323;p9"/>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24" name="Google Shape;324;p9"/>
          <p:cNvSpPr/>
          <p:nvPr/>
        </p:nvSpPr>
        <p:spPr>
          <a:xfrm>
            <a:off x="725509" y="648979"/>
            <a:ext cx="10740900" cy="55599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25" name="Google Shape;325;p9"/>
          <p:cNvPicPr preferRelativeResize="0"/>
          <p:nvPr/>
        </p:nvPicPr>
        <p:blipFill rotWithShape="1">
          <a:blip r:embed="rId2">
            <a:alphaModFix/>
          </a:blip>
          <a:srcRect b="0" l="0" r="0" t="0"/>
          <a:stretch/>
        </p:blipFill>
        <p:spPr>
          <a:xfrm rot="-5400000">
            <a:off x="-396950" y="2842437"/>
            <a:ext cx="1878419" cy="970517"/>
          </a:xfrm>
          <a:prstGeom prst="rect">
            <a:avLst/>
          </a:prstGeom>
          <a:noFill/>
          <a:ln>
            <a:noFill/>
          </a:ln>
          <a:effectLst>
            <a:outerShdw blurRad="50800" rotWithShape="0" algn="r" dir="10800000" dist="38100">
              <a:srgbClr val="000000">
                <a:alpha val="40000"/>
              </a:srgbClr>
            </a:outerShdw>
          </a:effectLst>
        </p:spPr>
      </p:pic>
      <p:pic>
        <p:nvPicPr>
          <p:cNvPr id="326" name="Google Shape;326;p9"/>
          <p:cNvPicPr preferRelativeResize="0"/>
          <p:nvPr/>
        </p:nvPicPr>
        <p:blipFill rotWithShape="1">
          <a:blip r:embed="rId2">
            <a:alphaModFix/>
          </a:blip>
          <a:srcRect b="0" l="0" r="0" t="0"/>
          <a:stretch/>
        </p:blipFill>
        <p:spPr>
          <a:xfrm rot="5400000">
            <a:off x="10703737" y="2842437"/>
            <a:ext cx="1878418" cy="970517"/>
          </a:xfrm>
          <a:prstGeom prst="rect">
            <a:avLst/>
          </a:prstGeom>
          <a:noFill/>
          <a:ln>
            <a:noFill/>
          </a:ln>
          <a:effectLst>
            <a:outerShdw blurRad="50800" rotWithShape="0" algn="l" dist="38100">
              <a:srgbClr val="000000">
                <a:alpha val="40000"/>
              </a:srgbClr>
            </a:outerShdw>
          </a:effectLst>
        </p:spPr>
      </p:pic>
      <p:sp>
        <p:nvSpPr>
          <p:cNvPr id="327" name="Google Shape;327;p9"/>
          <p:cNvSpPr txBox="1"/>
          <p:nvPr>
            <p:ph type="title"/>
          </p:nvPr>
        </p:nvSpPr>
        <p:spPr>
          <a:xfrm>
            <a:off x="1488150" y="1873525"/>
            <a:ext cx="91854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328" name="Google Shape;328;p9"/>
          <p:cNvSpPr txBox="1"/>
          <p:nvPr>
            <p:ph idx="1" type="subTitle"/>
          </p:nvPr>
        </p:nvSpPr>
        <p:spPr>
          <a:xfrm>
            <a:off x="824750" y="5363650"/>
            <a:ext cx="105552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329" name="Google Shape;329;p9"/>
          <p:cNvSpPr/>
          <p:nvPr/>
        </p:nvSpPr>
        <p:spPr>
          <a:xfrm flipH="1" rot="-9520326">
            <a:off x="904428" y="1013573"/>
            <a:ext cx="1007564" cy="627897"/>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9"/>
          <p:cNvSpPr/>
          <p:nvPr/>
        </p:nvSpPr>
        <p:spPr>
          <a:xfrm rot="-459229">
            <a:off x="931621" y="5290178"/>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31" name="Google Shape;331;p9"/>
          <p:cNvGrpSpPr/>
          <p:nvPr/>
        </p:nvGrpSpPr>
        <p:grpSpPr>
          <a:xfrm rot="-1479810">
            <a:off x="1078385" y="5228368"/>
            <a:ext cx="735272" cy="651165"/>
            <a:chOff x="3116097" y="-1477902"/>
            <a:chExt cx="735251" cy="651147"/>
          </a:xfrm>
        </p:grpSpPr>
        <p:sp>
          <p:nvSpPr>
            <p:cNvPr id="332" name="Google Shape;332;p9"/>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9"/>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9"/>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9"/>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9"/>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9"/>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9"/>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9"/>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0" name="Google Shape;340;p9"/>
          <p:cNvSpPr/>
          <p:nvPr/>
        </p:nvSpPr>
        <p:spPr>
          <a:xfrm rot="8735686">
            <a:off x="10585365" y="836705"/>
            <a:ext cx="615268" cy="825175"/>
          </a:xfrm>
          <a:custGeom>
            <a:rect b="b" l="l" r="r" t="t"/>
            <a:pathLst>
              <a:path extrusionOk="0" h="825237" w="615314">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341" name="Shape 341"/>
        <p:cNvGrpSpPr/>
        <p:nvPr/>
      </p:nvGrpSpPr>
      <p:grpSpPr>
        <a:xfrm>
          <a:off x="0" y="0"/>
          <a:ext cx="0" cy="0"/>
          <a:chOff x="0" y="0"/>
          <a:chExt cx="0" cy="0"/>
        </a:xfrm>
      </p:grpSpPr>
      <p:sp>
        <p:nvSpPr>
          <p:cNvPr id="342" name="Google Shape;342;p10"/>
          <p:cNvSpPr/>
          <p:nvPr/>
        </p:nvSpPr>
        <p:spPr>
          <a:xfrm flipH="1">
            <a:off x="9531300" y="5064596"/>
            <a:ext cx="2660700" cy="1793400"/>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3" name="Google Shape;343;p10"/>
          <p:cNvSpPr/>
          <p:nvPr/>
        </p:nvSpPr>
        <p:spPr>
          <a:xfrm>
            <a:off x="462403" y="589064"/>
            <a:ext cx="11267100" cy="5832300"/>
          </a:xfrm>
          <a:prstGeom prst="rect">
            <a:avLst/>
          </a:prstGeom>
          <a:solidFill>
            <a:schemeClr val="lt1"/>
          </a:solidFill>
          <a:ln>
            <a:noFill/>
          </a:ln>
          <a:effectLst>
            <a:outerShdw blurRad="190500" rotWithShape="0" algn="tl" dir="2700000" dist="889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344" name="Google Shape;344;p10"/>
          <p:cNvPicPr preferRelativeResize="0"/>
          <p:nvPr/>
        </p:nvPicPr>
        <p:blipFill rotWithShape="1">
          <a:blip r:embed="rId2">
            <a:alphaModFix/>
          </a:blip>
          <a:srcRect b="0" l="0" r="0" t="0"/>
          <a:stretch/>
        </p:blipFill>
        <p:spPr>
          <a:xfrm>
            <a:off x="5156788" y="-76188"/>
            <a:ext cx="1878418" cy="970517"/>
          </a:xfrm>
          <a:prstGeom prst="rect">
            <a:avLst/>
          </a:prstGeom>
          <a:noFill/>
          <a:ln>
            <a:noFill/>
          </a:ln>
          <a:effectLst>
            <a:outerShdw blurRad="50800" rotWithShape="0" algn="r" dir="10800000" dist="38100">
              <a:srgbClr val="000000">
                <a:alpha val="40000"/>
              </a:srgbClr>
            </a:outerShdw>
          </a:effectLst>
        </p:spPr>
      </p:pic>
      <p:sp>
        <p:nvSpPr>
          <p:cNvPr id="345" name="Google Shape;345;p10"/>
          <p:cNvSpPr txBox="1"/>
          <p:nvPr>
            <p:ph type="title"/>
          </p:nvPr>
        </p:nvSpPr>
        <p:spPr>
          <a:xfrm>
            <a:off x="1567050" y="1231650"/>
            <a:ext cx="9057900" cy="44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346" name="Google Shape;346;p10"/>
          <p:cNvSpPr/>
          <p:nvPr/>
        </p:nvSpPr>
        <p:spPr>
          <a:xfrm flipH="1">
            <a:off x="10252350" y="220507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7" name="Google Shape;347;p10"/>
          <p:cNvGrpSpPr/>
          <p:nvPr/>
        </p:nvGrpSpPr>
        <p:grpSpPr>
          <a:xfrm>
            <a:off x="840270" y="4004284"/>
            <a:ext cx="687238" cy="651187"/>
            <a:chOff x="1759452" y="6189595"/>
            <a:chExt cx="687238" cy="651187"/>
          </a:xfrm>
        </p:grpSpPr>
        <p:sp>
          <p:nvSpPr>
            <p:cNvPr id="348" name="Google Shape;348;p10"/>
            <p:cNvSpPr/>
            <p:nvPr/>
          </p:nvSpPr>
          <p:spPr>
            <a:xfrm>
              <a:off x="1760666" y="6189595"/>
              <a:ext cx="516747" cy="588290"/>
            </a:xfrm>
            <a:custGeom>
              <a:rect b="b" l="l" r="r" t="t"/>
              <a:pathLst>
                <a:path extrusionOk="0" h="588290" w="516747">
                  <a:moveTo>
                    <a:pt x="354232" y="584780"/>
                  </a:moveTo>
                  <a:cubicBezTo>
                    <a:pt x="290667" y="595163"/>
                    <a:pt x="224771" y="581672"/>
                    <a:pt x="165938" y="555399"/>
                  </a:cubicBezTo>
                  <a:cubicBezTo>
                    <a:pt x="144961" y="546005"/>
                    <a:pt x="124620" y="534987"/>
                    <a:pt x="106680" y="520650"/>
                  </a:cubicBezTo>
                  <a:cubicBezTo>
                    <a:pt x="80407" y="499673"/>
                    <a:pt x="59925" y="472199"/>
                    <a:pt x="43680" y="442747"/>
                  </a:cubicBezTo>
                  <a:cubicBezTo>
                    <a:pt x="3846" y="370565"/>
                    <a:pt x="-11269" y="283622"/>
                    <a:pt x="8931" y="203600"/>
                  </a:cubicBezTo>
                  <a:cubicBezTo>
                    <a:pt x="29131" y="123649"/>
                    <a:pt x="86269" y="52314"/>
                    <a:pt x="162759" y="21450"/>
                  </a:cubicBezTo>
                  <a:cubicBezTo>
                    <a:pt x="207749" y="3298"/>
                    <a:pt x="257260" y="-798"/>
                    <a:pt x="305781" y="120"/>
                  </a:cubicBezTo>
                  <a:cubicBezTo>
                    <a:pt x="323862" y="473"/>
                    <a:pt x="342084" y="1462"/>
                    <a:pt x="359671" y="5558"/>
                  </a:cubicBezTo>
                  <a:cubicBezTo>
                    <a:pt x="385733" y="11562"/>
                    <a:pt x="409887" y="24063"/>
                    <a:pt x="432135" y="38824"/>
                  </a:cubicBezTo>
                  <a:cubicBezTo>
                    <a:pt x="470840" y="64533"/>
                    <a:pt x="506083" y="100059"/>
                    <a:pt x="516748" y="145261"/>
                  </a:cubicBezTo>
                  <a:lnTo>
                    <a:pt x="424225" y="191522"/>
                  </a:lnTo>
                  <a:cubicBezTo>
                    <a:pt x="404025" y="201622"/>
                    <a:pt x="383826" y="211722"/>
                    <a:pt x="364685" y="223658"/>
                  </a:cubicBezTo>
                  <a:cubicBezTo>
                    <a:pt x="353032" y="230933"/>
                    <a:pt x="341872" y="238843"/>
                    <a:pt x="330148" y="246047"/>
                  </a:cubicBezTo>
                  <a:cubicBezTo>
                    <a:pt x="294269" y="268013"/>
                    <a:pt x="254293" y="282421"/>
                    <a:pt x="214671" y="296617"/>
                  </a:cubicBezTo>
                  <a:cubicBezTo>
                    <a:pt x="267854" y="388010"/>
                    <a:pt x="321390" y="480250"/>
                    <a:pt x="354374" y="58478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10"/>
            <p:cNvSpPr/>
            <p:nvPr/>
          </p:nvSpPr>
          <p:spPr>
            <a:xfrm>
              <a:off x="1759452" y="6461846"/>
              <a:ext cx="357847" cy="378936"/>
            </a:xfrm>
            <a:custGeom>
              <a:rect b="b" l="l" r="r" t="t"/>
              <a:pathLst>
                <a:path extrusionOk="0" h="378936" w="357847">
                  <a:moveTo>
                    <a:pt x="1175" y="0"/>
                  </a:moveTo>
                  <a:cubicBezTo>
                    <a:pt x="-4404" y="74937"/>
                    <a:pt x="11487" y="170144"/>
                    <a:pt x="15301" y="188013"/>
                  </a:cubicBezTo>
                  <a:cubicBezTo>
                    <a:pt x="21869" y="218877"/>
                    <a:pt x="45671" y="261395"/>
                    <a:pt x="69755" y="281877"/>
                  </a:cubicBezTo>
                  <a:cubicBezTo>
                    <a:pt x="154509" y="354130"/>
                    <a:pt x="246679" y="384854"/>
                    <a:pt x="357848" y="378002"/>
                  </a:cubicBezTo>
                  <a:lnTo>
                    <a:pt x="353893" y="314155"/>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10"/>
            <p:cNvSpPr/>
            <p:nvPr/>
          </p:nvSpPr>
          <p:spPr>
            <a:xfrm>
              <a:off x="2016302" y="6339164"/>
              <a:ext cx="262595" cy="207081"/>
            </a:xfrm>
            <a:custGeom>
              <a:rect b="b" l="l" r="r" t="t"/>
              <a:pathLst>
                <a:path extrusionOk="0" h="207081" w="262595">
                  <a:moveTo>
                    <a:pt x="259629" y="0"/>
                  </a:moveTo>
                  <a:lnTo>
                    <a:pt x="262596" y="77621"/>
                  </a:lnTo>
                  <a:cubicBezTo>
                    <a:pt x="175935" y="122540"/>
                    <a:pt x="88356" y="165694"/>
                    <a:pt x="0" y="20708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10"/>
            <p:cNvSpPr/>
            <p:nvPr/>
          </p:nvSpPr>
          <p:spPr>
            <a:xfrm>
              <a:off x="2144068" y="6377516"/>
              <a:ext cx="291415" cy="351869"/>
            </a:xfrm>
            <a:custGeom>
              <a:rect b="b" l="l" r="r" t="t"/>
              <a:pathLst>
                <a:path extrusionOk="0" h="351869" w="291415">
                  <a:moveTo>
                    <a:pt x="0" y="145494"/>
                  </a:moveTo>
                  <a:lnTo>
                    <a:pt x="237381" y="0"/>
                  </a:lnTo>
                  <a:cubicBezTo>
                    <a:pt x="278628" y="51488"/>
                    <a:pt x="297839" y="119998"/>
                    <a:pt x="289505" y="185470"/>
                  </a:cubicBezTo>
                  <a:cubicBezTo>
                    <a:pt x="281171" y="250942"/>
                    <a:pt x="245292" y="312389"/>
                    <a:pt x="192462" y="351870"/>
                  </a:cubicBezTo>
                  <a:cubicBezTo>
                    <a:pt x="130803" y="281736"/>
                    <a:pt x="68015" y="212591"/>
                    <a:pt x="71" y="145494"/>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10"/>
            <p:cNvSpPr/>
            <p:nvPr/>
          </p:nvSpPr>
          <p:spPr>
            <a:xfrm>
              <a:off x="2144447" y="6528166"/>
              <a:ext cx="191629" cy="275803"/>
            </a:xfrm>
            <a:custGeom>
              <a:rect b="b" l="l" r="r" t="t"/>
              <a:pathLst>
                <a:path extrusionOk="0" h="275803" w="191629">
                  <a:moveTo>
                    <a:pt x="822" y="0"/>
                  </a:moveTo>
                  <a:cubicBezTo>
                    <a:pt x="-2004" y="22248"/>
                    <a:pt x="3364" y="66532"/>
                    <a:pt x="3364" y="66532"/>
                  </a:cubicBezTo>
                  <a:cubicBezTo>
                    <a:pt x="3364" y="66532"/>
                    <a:pt x="11345" y="84330"/>
                    <a:pt x="17419" y="91887"/>
                  </a:cubicBezTo>
                  <a:cubicBezTo>
                    <a:pt x="121808" y="220078"/>
                    <a:pt x="116652" y="193804"/>
                    <a:pt x="183396" y="275803"/>
                  </a:cubicBezTo>
                  <a:cubicBezTo>
                    <a:pt x="191376" y="252637"/>
                    <a:pt x="193637" y="227494"/>
                    <a:pt x="189823" y="20326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10"/>
            <p:cNvSpPr/>
            <p:nvPr/>
          </p:nvSpPr>
          <p:spPr>
            <a:xfrm>
              <a:off x="2331657" y="6455772"/>
              <a:ext cx="115033" cy="343253"/>
            </a:xfrm>
            <a:custGeom>
              <a:rect b="b" l="l" r="r" t="t"/>
              <a:pathLst>
                <a:path extrusionOk="0" h="343253" w="115033">
                  <a:moveTo>
                    <a:pt x="0" y="343253"/>
                  </a:moveTo>
                  <a:cubicBezTo>
                    <a:pt x="29099" y="339298"/>
                    <a:pt x="52194" y="316626"/>
                    <a:pt x="68651" y="292260"/>
                  </a:cubicBezTo>
                  <a:cubicBezTo>
                    <a:pt x="125365" y="208283"/>
                    <a:pt x="125859" y="95843"/>
                    <a:pt x="92806"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4" name="Google Shape;354;p10"/>
          <p:cNvSpPr/>
          <p:nvPr/>
        </p:nvSpPr>
        <p:spPr>
          <a:xfrm rot="-459229">
            <a:off x="871446" y="1096053"/>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55" name="Google Shape;355;p10"/>
          <p:cNvGrpSpPr/>
          <p:nvPr/>
        </p:nvGrpSpPr>
        <p:grpSpPr>
          <a:xfrm rot="-1479810">
            <a:off x="1018210" y="1034243"/>
            <a:ext cx="735272" cy="651165"/>
            <a:chOff x="3116097" y="-1477902"/>
            <a:chExt cx="735251" cy="651147"/>
          </a:xfrm>
        </p:grpSpPr>
        <p:sp>
          <p:nvSpPr>
            <p:cNvPr id="356" name="Google Shape;356;p10"/>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10"/>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10"/>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10"/>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0"/>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10"/>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10"/>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10"/>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4" name="Google Shape;364;p10"/>
          <p:cNvGrpSpPr/>
          <p:nvPr/>
        </p:nvGrpSpPr>
        <p:grpSpPr>
          <a:xfrm>
            <a:off x="9377004" y="837727"/>
            <a:ext cx="679947" cy="652506"/>
            <a:chOff x="3896486" y="3679569"/>
            <a:chExt cx="792294" cy="760319"/>
          </a:xfrm>
        </p:grpSpPr>
        <p:sp>
          <p:nvSpPr>
            <p:cNvPr id="365" name="Google Shape;365;p10"/>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0"/>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0"/>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0"/>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69" name="Google Shape;369;p10"/>
          <p:cNvSpPr/>
          <p:nvPr/>
        </p:nvSpPr>
        <p:spPr>
          <a:xfrm rot="-5657992">
            <a:off x="1640545" y="5341179"/>
            <a:ext cx="715367" cy="713032"/>
          </a:xfrm>
          <a:custGeom>
            <a:rect b="b" l="l" r="r" t="t"/>
            <a:pathLst>
              <a:path extrusionOk="0" h="712807" w="715141">
                <a:moveTo>
                  <a:pt x="2958" y="351568"/>
                </a:moveTo>
                <a:cubicBezTo>
                  <a:pt x="22389" y="312420"/>
                  <a:pt x="43725" y="271272"/>
                  <a:pt x="81253" y="248888"/>
                </a:cubicBezTo>
                <a:cubicBezTo>
                  <a:pt x="118782" y="226504"/>
                  <a:pt x="177170" y="233553"/>
                  <a:pt x="194029" y="273844"/>
                </a:cubicBezTo>
                <a:cubicBezTo>
                  <a:pt x="201554" y="291846"/>
                  <a:pt x="200602" y="314516"/>
                  <a:pt x="215079" y="327470"/>
                </a:cubicBezTo>
                <a:cubicBezTo>
                  <a:pt x="237273" y="347281"/>
                  <a:pt x="271468" y="327088"/>
                  <a:pt x="292804" y="306419"/>
                </a:cubicBezTo>
                <a:cubicBezTo>
                  <a:pt x="315473" y="284512"/>
                  <a:pt x="338714" y="257270"/>
                  <a:pt x="335380" y="225933"/>
                </a:cubicBezTo>
                <a:cubicBezTo>
                  <a:pt x="332618" y="199263"/>
                  <a:pt x="310425" y="177927"/>
                  <a:pt x="285469" y="168212"/>
                </a:cubicBezTo>
                <a:cubicBezTo>
                  <a:pt x="260514" y="158496"/>
                  <a:pt x="233082" y="158210"/>
                  <a:pt x="206316" y="158020"/>
                </a:cubicBezTo>
                <a:cubicBezTo>
                  <a:pt x="238416" y="87821"/>
                  <a:pt x="297471" y="30289"/>
                  <a:pt x="368527" y="0"/>
                </a:cubicBezTo>
                <a:cubicBezTo>
                  <a:pt x="384719" y="31337"/>
                  <a:pt x="405294" y="60293"/>
                  <a:pt x="429582" y="85916"/>
                </a:cubicBezTo>
                <a:cubicBezTo>
                  <a:pt x="444251" y="101441"/>
                  <a:pt x="461301" y="116205"/>
                  <a:pt x="482065" y="121349"/>
                </a:cubicBezTo>
                <a:cubicBezTo>
                  <a:pt x="502830" y="126492"/>
                  <a:pt x="528071" y="118967"/>
                  <a:pt x="537215" y="99631"/>
                </a:cubicBezTo>
                <a:cubicBezTo>
                  <a:pt x="545407" y="82105"/>
                  <a:pt x="538739" y="60960"/>
                  <a:pt x="544073" y="42386"/>
                </a:cubicBezTo>
                <a:cubicBezTo>
                  <a:pt x="552169" y="14288"/>
                  <a:pt x="587221" y="667"/>
                  <a:pt x="615606" y="7906"/>
                </a:cubicBezTo>
                <a:cubicBezTo>
                  <a:pt x="643990" y="15145"/>
                  <a:pt x="665802" y="38005"/>
                  <a:pt x="681900" y="62484"/>
                </a:cubicBezTo>
                <a:cubicBezTo>
                  <a:pt x="699426" y="89059"/>
                  <a:pt x="710094" y="128778"/>
                  <a:pt x="685995" y="149543"/>
                </a:cubicBezTo>
                <a:cubicBezTo>
                  <a:pt x="659707" y="172117"/>
                  <a:pt x="607605" y="156686"/>
                  <a:pt x="593603" y="188404"/>
                </a:cubicBezTo>
                <a:cubicBezTo>
                  <a:pt x="584650" y="208693"/>
                  <a:pt x="600842" y="230505"/>
                  <a:pt x="615796" y="246793"/>
                </a:cubicBezTo>
                <a:lnTo>
                  <a:pt x="715142" y="354235"/>
                </a:lnTo>
                <a:cubicBezTo>
                  <a:pt x="684852" y="359664"/>
                  <a:pt x="667803" y="390906"/>
                  <a:pt x="651991" y="417290"/>
                </a:cubicBezTo>
                <a:cubicBezTo>
                  <a:pt x="636180" y="443675"/>
                  <a:pt x="609510" y="471392"/>
                  <a:pt x="579792" y="463487"/>
                </a:cubicBezTo>
                <a:cubicBezTo>
                  <a:pt x="534262" y="451390"/>
                  <a:pt x="540930" y="375380"/>
                  <a:pt x="499401" y="353187"/>
                </a:cubicBezTo>
                <a:cubicBezTo>
                  <a:pt x="467873" y="336328"/>
                  <a:pt x="430154" y="361283"/>
                  <a:pt x="407199" y="388620"/>
                </a:cubicBezTo>
                <a:cubicBezTo>
                  <a:pt x="390149" y="409004"/>
                  <a:pt x="375290" y="432911"/>
                  <a:pt x="374242" y="459391"/>
                </a:cubicBezTo>
                <a:cubicBezTo>
                  <a:pt x="373195" y="485870"/>
                  <a:pt x="390149" y="514541"/>
                  <a:pt x="416247" y="518636"/>
                </a:cubicBezTo>
                <a:cubicBezTo>
                  <a:pt x="429392" y="520732"/>
                  <a:pt x="443298" y="516636"/>
                  <a:pt x="455967" y="520637"/>
                </a:cubicBezTo>
                <a:cubicBezTo>
                  <a:pt x="474445" y="526447"/>
                  <a:pt x="484161" y="548354"/>
                  <a:pt x="481589" y="567595"/>
                </a:cubicBezTo>
                <a:cubicBezTo>
                  <a:pt x="479017" y="586835"/>
                  <a:pt x="467111" y="603409"/>
                  <a:pt x="453966" y="617696"/>
                </a:cubicBezTo>
                <a:cubicBezTo>
                  <a:pt x="421391" y="653034"/>
                  <a:pt x="379005" y="679133"/>
                  <a:pt x="332809" y="692277"/>
                </a:cubicBezTo>
                <a:cubicBezTo>
                  <a:pt x="320997" y="657416"/>
                  <a:pt x="307758" y="620459"/>
                  <a:pt x="278421" y="598361"/>
                </a:cubicBezTo>
                <a:cubicBezTo>
                  <a:pt x="249084" y="576263"/>
                  <a:pt x="198411" y="578930"/>
                  <a:pt x="183552" y="612553"/>
                </a:cubicBezTo>
                <a:cubicBezTo>
                  <a:pt x="174884" y="632174"/>
                  <a:pt x="180599" y="655796"/>
                  <a:pt x="172027" y="675418"/>
                </a:cubicBezTo>
                <a:cubicBezTo>
                  <a:pt x="164883" y="691705"/>
                  <a:pt x="148881" y="702564"/>
                  <a:pt x="132117" y="708184"/>
                </a:cubicBezTo>
                <a:cubicBezTo>
                  <a:pt x="84873" y="723805"/>
                  <a:pt x="27818" y="698468"/>
                  <a:pt x="7815" y="652939"/>
                </a:cubicBezTo>
                <a:cubicBezTo>
                  <a:pt x="-12187" y="607409"/>
                  <a:pt x="7625" y="548164"/>
                  <a:pt x="51059" y="523970"/>
                </a:cubicBezTo>
                <a:cubicBezTo>
                  <a:pt x="64108" y="516636"/>
                  <a:pt x="79158" y="512064"/>
                  <a:pt x="89540" y="501205"/>
                </a:cubicBezTo>
                <a:cubicBezTo>
                  <a:pt x="108114" y="481870"/>
                  <a:pt x="104685" y="448913"/>
                  <a:pt x="89064" y="427101"/>
                </a:cubicBezTo>
                <a:cubicBezTo>
                  <a:pt x="73443" y="405289"/>
                  <a:pt x="48964" y="391954"/>
                  <a:pt x="2958" y="35147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0"/>
          <p:cNvSpPr/>
          <p:nvPr/>
        </p:nvSpPr>
        <p:spPr>
          <a:xfrm>
            <a:off x="5077376" y="926200"/>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71" name="Google Shape;371;p10"/>
          <p:cNvGrpSpPr/>
          <p:nvPr/>
        </p:nvGrpSpPr>
        <p:grpSpPr>
          <a:xfrm>
            <a:off x="5147599" y="890737"/>
            <a:ext cx="714761" cy="797669"/>
            <a:chOff x="5932213" y="4153080"/>
            <a:chExt cx="714761" cy="797669"/>
          </a:xfrm>
        </p:grpSpPr>
        <p:sp>
          <p:nvSpPr>
            <p:cNvPr id="372" name="Google Shape;372;p10"/>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0"/>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0"/>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0"/>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0"/>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0"/>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0"/>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0"/>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0"/>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0"/>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10"/>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0"/>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10"/>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10"/>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0"/>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87" name="Google Shape;387;p10"/>
          <p:cNvSpPr/>
          <p:nvPr/>
        </p:nvSpPr>
        <p:spPr>
          <a:xfrm flipH="1" rot="10114145">
            <a:off x="4295394" y="5483630"/>
            <a:ext cx="5455075" cy="429327"/>
          </a:xfrm>
          <a:custGeom>
            <a:rect b="b" l="l" r="r" t="t"/>
            <a:pathLst>
              <a:path extrusionOk="0" h="25643" w="367104">
                <a:moveTo>
                  <a:pt x="0" y="25643"/>
                </a:moveTo>
                <a:cubicBezTo>
                  <a:pt x="7545" y="24000"/>
                  <a:pt x="25624" y="16529"/>
                  <a:pt x="45271" y="15782"/>
                </a:cubicBezTo>
                <a:cubicBezTo>
                  <a:pt x="64919" y="15035"/>
                  <a:pt x="95548" y="22654"/>
                  <a:pt x="117885" y="21160"/>
                </a:cubicBezTo>
                <a:cubicBezTo>
                  <a:pt x="140222" y="19666"/>
                  <a:pt x="158750" y="6966"/>
                  <a:pt x="179294" y="6817"/>
                </a:cubicBezTo>
                <a:cubicBezTo>
                  <a:pt x="199838" y="6668"/>
                  <a:pt x="218066" y="21385"/>
                  <a:pt x="241150" y="20264"/>
                </a:cubicBezTo>
                <a:cubicBezTo>
                  <a:pt x="264234" y="19143"/>
                  <a:pt x="296806" y="840"/>
                  <a:pt x="317798" y="93"/>
                </a:cubicBezTo>
                <a:cubicBezTo>
                  <a:pt x="338790" y="-654"/>
                  <a:pt x="358886" y="13167"/>
                  <a:pt x="367104" y="15782"/>
                </a:cubicBezTo>
              </a:path>
            </a:pathLst>
          </a:custGeom>
          <a:noFill/>
          <a:ln cap="flat" cmpd="sng" w="19050">
            <a:solidFill>
              <a:schemeClr val="accent3"/>
            </a:solidFill>
            <a:prstDash val="dash"/>
            <a:round/>
            <a:headEnd len="med" w="med" type="none"/>
            <a:tailEnd len="med" w="med" type="none"/>
          </a:ln>
        </p:spPr>
      </p:sp>
      <p:grpSp>
        <p:nvGrpSpPr>
          <p:cNvPr id="388" name="Google Shape;388;p10"/>
          <p:cNvGrpSpPr/>
          <p:nvPr/>
        </p:nvGrpSpPr>
        <p:grpSpPr>
          <a:xfrm rot="742108">
            <a:off x="9674261" y="4568293"/>
            <a:ext cx="685711" cy="709428"/>
            <a:chOff x="8025585" y="-543333"/>
            <a:chExt cx="685704" cy="709421"/>
          </a:xfrm>
        </p:grpSpPr>
        <p:sp>
          <p:nvSpPr>
            <p:cNvPr id="389" name="Google Shape;389;p10"/>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0"/>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1pPr>
            <a:lvl2pPr indent="-349250" lvl="1" marL="9144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indent="-349250" lvl="2" marL="13716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indent="-349250" lvl="3" marL="18288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indent="-349250" lvl="4" marL="22860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indent="-349250" lvl="5" marL="27432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indent="-349250" lvl="6" marL="32004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indent="-349250" lvl="7" marL="365760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indent="-349250" lvl="8" marL="4114800">
              <a:lnSpc>
                <a:spcPct val="115000"/>
              </a:lnSpc>
              <a:spcBef>
                <a:spcPts val="2100"/>
              </a:spcBef>
              <a:spcAft>
                <a:spcPts val="2100"/>
              </a:spcAft>
              <a:buClr>
                <a:schemeClr val="dk2"/>
              </a:buClr>
              <a:buSzPts val="1900"/>
              <a:buFont typeface="Roboto"/>
              <a:buChar char="■"/>
              <a:defRPr sz="19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2"/>
          <p:cNvSpPr txBox="1"/>
          <p:nvPr>
            <p:ph type="title"/>
          </p:nvPr>
        </p:nvSpPr>
        <p:spPr>
          <a:xfrm>
            <a:off x="2678238" y="2520775"/>
            <a:ext cx="7153800" cy="123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0" lang="en" sz="4000"/>
              <a:t>HERE GOES YOUR </a:t>
            </a:r>
            <a:r>
              <a:rPr lang="en"/>
              <a:t>PRESENTATION TITLE</a:t>
            </a:r>
            <a:endParaRPr/>
          </a:p>
        </p:txBody>
      </p:sp>
      <p:sp>
        <p:nvSpPr>
          <p:cNvPr id="641" name="Google Shape;641;p22"/>
          <p:cNvSpPr txBox="1"/>
          <p:nvPr>
            <p:ph idx="1" type="subTitle"/>
          </p:nvPr>
        </p:nvSpPr>
        <p:spPr>
          <a:xfrm>
            <a:off x="2678238" y="3823725"/>
            <a:ext cx="5367300" cy="524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AND HERE YOU CAN ADD YOUR SUBTITLE</a:t>
            </a:r>
            <a:endParaRPr/>
          </a:p>
        </p:txBody>
      </p:sp>
      <p:grpSp>
        <p:nvGrpSpPr>
          <p:cNvPr id="642" name="Google Shape;642;p22"/>
          <p:cNvGrpSpPr/>
          <p:nvPr/>
        </p:nvGrpSpPr>
        <p:grpSpPr>
          <a:xfrm>
            <a:off x="9724484" y="1785816"/>
            <a:ext cx="788140" cy="2965544"/>
            <a:chOff x="8686327" y="1939200"/>
            <a:chExt cx="788140" cy="2965544"/>
          </a:xfrm>
        </p:grpSpPr>
        <p:sp>
          <p:nvSpPr>
            <p:cNvPr id="643" name="Google Shape;643;p22"/>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22"/>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22"/>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22"/>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22"/>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1"/>
          <p:cNvSpPr txBox="1"/>
          <p:nvPr>
            <p:ph idx="4294967295" type="title"/>
          </p:nvPr>
        </p:nvSpPr>
        <p:spPr>
          <a:xfrm>
            <a:off x="914900" y="1686075"/>
            <a:ext cx="5322600" cy="2004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5700"/>
              <a:t>PANDAS DON’T HIBERNATE.</a:t>
            </a:r>
            <a:endParaRPr sz="5700"/>
          </a:p>
          <a:p>
            <a:pPr indent="0" lvl="0" marL="0" rtl="0" algn="r">
              <a:spcBef>
                <a:spcPts val="0"/>
              </a:spcBef>
              <a:spcAft>
                <a:spcPts val="0"/>
              </a:spcAft>
              <a:buNone/>
            </a:pPr>
            <a:r>
              <a:t/>
            </a:r>
            <a:endParaRPr sz="5700"/>
          </a:p>
        </p:txBody>
      </p:sp>
      <p:sp>
        <p:nvSpPr>
          <p:cNvPr id="729" name="Google Shape;729;p31"/>
          <p:cNvSpPr txBox="1"/>
          <p:nvPr>
            <p:ph idx="4294967295" type="body"/>
          </p:nvPr>
        </p:nvSpPr>
        <p:spPr>
          <a:xfrm>
            <a:off x="914900" y="3690525"/>
            <a:ext cx="5322600" cy="144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730" name="Google Shape;730;p31"/>
          <p:cNvPicPr preferRelativeResize="0"/>
          <p:nvPr/>
        </p:nvPicPr>
        <p:blipFill rotWithShape="1">
          <a:blip r:embed="rId3">
            <a:alphaModFix/>
          </a:blip>
          <a:srcRect b="0" l="7721" r="3727" t="0"/>
          <a:stretch/>
        </p:blipFill>
        <p:spPr>
          <a:xfrm>
            <a:off x="6642275" y="1675739"/>
            <a:ext cx="4665600" cy="3506400"/>
          </a:xfrm>
          <a:prstGeom prst="roundRect">
            <a:avLst>
              <a:gd fmla="val 0" name="adj"/>
            </a:avLst>
          </a:prstGeom>
          <a:noFill/>
          <a:ln>
            <a:noFill/>
          </a:ln>
        </p:spPr>
      </p:pic>
      <p:sp>
        <p:nvSpPr>
          <p:cNvPr id="731" name="Google Shape;731;p31"/>
          <p:cNvSpPr/>
          <p:nvPr/>
        </p:nvSpPr>
        <p:spPr>
          <a:xfrm rot="-459229">
            <a:off x="850471" y="2854878"/>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32" name="Google Shape;732;p31"/>
          <p:cNvGrpSpPr/>
          <p:nvPr/>
        </p:nvGrpSpPr>
        <p:grpSpPr>
          <a:xfrm rot="-1479810">
            <a:off x="997235" y="2793068"/>
            <a:ext cx="735272" cy="651165"/>
            <a:chOff x="3116097" y="-1477902"/>
            <a:chExt cx="735251" cy="651147"/>
          </a:xfrm>
        </p:grpSpPr>
        <p:sp>
          <p:nvSpPr>
            <p:cNvPr id="733" name="Google Shape;733;p31"/>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4" name="Google Shape;734;p31"/>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31"/>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31"/>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31"/>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31"/>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31"/>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31"/>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1" name="Google Shape;741;p31"/>
          <p:cNvGrpSpPr/>
          <p:nvPr/>
        </p:nvGrpSpPr>
        <p:grpSpPr>
          <a:xfrm rot="9912433">
            <a:off x="5008880" y="5012934"/>
            <a:ext cx="2273746" cy="966825"/>
            <a:chOff x="4590347" y="1490179"/>
            <a:chExt cx="1314037" cy="558745"/>
          </a:xfrm>
        </p:grpSpPr>
        <p:sp>
          <p:nvSpPr>
            <p:cNvPr id="742" name="Google Shape;742;p31"/>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31"/>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4" name="Google Shape;744;p31"/>
          <p:cNvGrpSpPr/>
          <p:nvPr/>
        </p:nvGrpSpPr>
        <p:grpSpPr>
          <a:xfrm>
            <a:off x="9377004" y="837727"/>
            <a:ext cx="679947" cy="652506"/>
            <a:chOff x="3896486" y="3679569"/>
            <a:chExt cx="792294" cy="760319"/>
          </a:xfrm>
        </p:grpSpPr>
        <p:sp>
          <p:nvSpPr>
            <p:cNvPr id="745" name="Google Shape;745;p31"/>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31"/>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31"/>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31"/>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pic>
        <p:nvPicPr>
          <p:cNvPr id="753" name="Google Shape;753;p32"/>
          <p:cNvPicPr preferRelativeResize="0"/>
          <p:nvPr/>
        </p:nvPicPr>
        <p:blipFill rotWithShape="1">
          <a:blip r:embed="rId3">
            <a:alphaModFix/>
          </a:blip>
          <a:srcRect b="5099" l="0" r="0" t="15961"/>
          <a:stretch/>
        </p:blipFill>
        <p:spPr>
          <a:xfrm flipH="1">
            <a:off x="1098124" y="1014200"/>
            <a:ext cx="4369976" cy="4829599"/>
          </a:xfrm>
          <a:prstGeom prst="rect">
            <a:avLst/>
          </a:prstGeom>
          <a:noFill/>
          <a:ln>
            <a:noFill/>
          </a:ln>
        </p:spPr>
      </p:pic>
      <p:sp>
        <p:nvSpPr>
          <p:cNvPr id="754" name="Google Shape;754;p32"/>
          <p:cNvSpPr txBox="1"/>
          <p:nvPr>
            <p:ph type="title"/>
          </p:nvPr>
        </p:nvSpPr>
        <p:spPr>
          <a:xfrm>
            <a:off x="5693075" y="2082300"/>
            <a:ext cx="2775300" cy="2693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7000"/>
              <a:buNone/>
            </a:pPr>
            <a:r>
              <a:rPr lang="en" sz="4900">
                <a:highlight>
                  <a:schemeClr val="accent2"/>
                </a:highlight>
              </a:rPr>
              <a:t>CATS LOVE TO SLEEP.</a:t>
            </a:r>
            <a:endParaRPr sz="4900">
              <a:highlight>
                <a:schemeClr val="accent2"/>
              </a:highlight>
            </a:endParaRPr>
          </a:p>
        </p:txBody>
      </p:sp>
      <p:sp>
        <p:nvSpPr>
          <p:cNvPr id="755" name="Google Shape;755;p32"/>
          <p:cNvSpPr txBox="1"/>
          <p:nvPr>
            <p:ph idx="4294967295" type="body"/>
          </p:nvPr>
        </p:nvSpPr>
        <p:spPr>
          <a:xfrm>
            <a:off x="8545200" y="1695900"/>
            <a:ext cx="2675700" cy="3466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sp>
        <p:nvSpPr>
          <p:cNvPr id="756" name="Google Shape;756;p32"/>
          <p:cNvSpPr/>
          <p:nvPr/>
        </p:nvSpPr>
        <p:spPr>
          <a:xfrm>
            <a:off x="674650" y="179942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7" name="Google Shape;757;p32"/>
          <p:cNvGrpSpPr/>
          <p:nvPr/>
        </p:nvGrpSpPr>
        <p:grpSpPr>
          <a:xfrm>
            <a:off x="10833486" y="5505383"/>
            <a:ext cx="757664" cy="739072"/>
            <a:chOff x="2714053" y="3696339"/>
            <a:chExt cx="757664" cy="739072"/>
          </a:xfrm>
        </p:grpSpPr>
        <p:sp>
          <p:nvSpPr>
            <p:cNvPr id="758" name="Google Shape;758;p32"/>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32"/>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32"/>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32"/>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32"/>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32"/>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32"/>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65" name="Google Shape;765;p32"/>
          <p:cNvSpPr/>
          <p:nvPr/>
        </p:nvSpPr>
        <p:spPr>
          <a:xfrm rot="-9375345">
            <a:off x="5975718" y="1301592"/>
            <a:ext cx="714866" cy="712533"/>
          </a:xfrm>
          <a:custGeom>
            <a:rect b="b" l="l" r="r" t="t"/>
            <a:pathLst>
              <a:path extrusionOk="0" h="712807" w="715141">
                <a:moveTo>
                  <a:pt x="2958" y="351568"/>
                </a:moveTo>
                <a:cubicBezTo>
                  <a:pt x="22389" y="312420"/>
                  <a:pt x="43725" y="271272"/>
                  <a:pt x="81253" y="248888"/>
                </a:cubicBezTo>
                <a:cubicBezTo>
                  <a:pt x="118782" y="226504"/>
                  <a:pt x="177170" y="233553"/>
                  <a:pt x="194029" y="273844"/>
                </a:cubicBezTo>
                <a:cubicBezTo>
                  <a:pt x="201554" y="291846"/>
                  <a:pt x="200602" y="314516"/>
                  <a:pt x="215079" y="327470"/>
                </a:cubicBezTo>
                <a:cubicBezTo>
                  <a:pt x="237273" y="347281"/>
                  <a:pt x="271468" y="327088"/>
                  <a:pt x="292804" y="306419"/>
                </a:cubicBezTo>
                <a:cubicBezTo>
                  <a:pt x="315473" y="284512"/>
                  <a:pt x="338714" y="257270"/>
                  <a:pt x="335380" y="225933"/>
                </a:cubicBezTo>
                <a:cubicBezTo>
                  <a:pt x="332618" y="199263"/>
                  <a:pt x="310425" y="177927"/>
                  <a:pt x="285469" y="168212"/>
                </a:cubicBezTo>
                <a:cubicBezTo>
                  <a:pt x="260514" y="158496"/>
                  <a:pt x="233082" y="158210"/>
                  <a:pt x="206316" y="158020"/>
                </a:cubicBezTo>
                <a:cubicBezTo>
                  <a:pt x="238416" y="87821"/>
                  <a:pt x="297471" y="30289"/>
                  <a:pt x="368527" y="0"/>
                </a:cubicBezTo>
                <a:cubicBezTo>
                  <a:pt x="384719" y="31337"/>
                  <a:pt x="405294" y="60293"/>
                  <a:pt x="429582" y="85916"/>
                </a:cubicBezTo>
                <a:cubicBezTo>
                  <a:pt x="444251" y="101441"/>
                  <a:pt x="461301" y="116205"/>
                  <a:pt x="482065" y="121349"/>
                </a:cubicBezTo>
                <a:cubicBezTo>
                  <a:pt x="502830" y="126492"/>
                  <a:pt x="528071" y="118967"/>
                  <a:pt x="537215" y="99631"/>
                </a:cubicBezTo>
                <a:cubicBezTo>
                  <a:pt x="545407" y="82105"/>
                  <a:pt x="538739" y="60960"/>
                  <a:pt x="544073" y="42386"/>
                </a:cubicBezTo>
                <a:cubicBezTo>
                  <a:pt x="552169" y="14288"/>
                  <a:pt x="587221" y="667"/>
                  <a:pt x="615606" y="7906"/>
                </a:cubicBezTo>
                <a:cubicBezTo>
                  <a:pt x="643990" y="15145"/>
                  <a:pt x="665802" y="38005"/>
                  <a:pt x="681900" y="62484"/>
                </a:cubicBezTo>
                <a:cubicBezTo>
                  <a:pt x="699426" y="89059"/>
                  <a:pt x="710094" y="128778"/>
                  <a:pt x="685995" y="149543"/>
                </a:cubicBezTo>
                <a:cubicBezTo>
                  <a:pt x="659707" y="172117"/>
                  <a:pt x="607605" y="156686"/>
                  <a:pt x="593603" y="188404"/>
                </a:cubicBezTo>
                <a:cubicBezTo>
                  <a:pt x="584650" y="208693"/>
                  <a:pt x="600842" y="230505"/>
                  <a:pt x="615796" y="246793"/>
                </a:cubicBezTo>
                <a:lnTo>
                  <a:pt x="715142" y="354235"/>
                </a:lnTo>
                <a:cubicBezTo>
                  <a:pt x="684852" y="359664"/>
                  <a:pt x="667803" y="390906"/>
                  <a:pt x="651991" y="417290"/>
                </a:cubicBezTo>
                <a:cubicBezTo>
                  <a:pt x="636180" y="443675"/>
                  <a:pt x="609510" y="471392"/>
                  <a:pt x="579792" y="463487"/>
                </a:cubicBezTo>
                <a:cubicBezTo>
                  <a:pt x="534262" y="451390"/>
                  <a:pt x="540930" y="375380"/>
                  <a:pt x="499401" y="353187"/>
                </a:cubicBezTo>
                <a:cubicBezTo>
                  <a:pt x="467873" y="336328"/>
                  <a:pt x="430154" y="361283"/>
                  <a:pt x="407199" y="388620"/>
                </a:cubicBezTo>
                <a:cubicBezTo>
                  <a:pt x="390149" y="409004"/>
                  <a:pt x="375290" y="432911"/>
                  <a:pt x="374242" y="459391"/>
                </a:cubicBezTo>
                <a:cubicBezTo>
                  <a:pt x="373195" y="485870"/>
                  <a:pt x="390149" y="514541"/>
                  <a:pt x="416247" y="518636"/>
                </a:cubicBezTo>
                <a:cubicBezTo>
                  <a:pt x="429392" y="520732"/>
                  <a:pt x="443298" y="516636"/>
                  <a:pt x="455967" y="520637"/>
                </a:cubicBezTo>
                <a:cubicBezTo>
                  <a:pt x="474445" y="526447"/>
                  <a:pt x="484161" y="548354"/>
                  <a:pt x="481589" y="567595"/>
                </a:cubicBezTo>
                <a:cubicBezTo>
                  <a:pt x="479017" y="586835"/>
                  <a:pt x="467111" y="603409"/>
                  <a:pt x="453966" y="617696"/>
                </a:cubicBezTo>
                <a:cubicBezTo>
                  <a:pt x="421391" y="653034"/>
                  <a:pt x="379005" y="679133"/>
                  <a:pt x="332809" y="692277"/>
                </a:cubicBezTo>
                <a:cubicBezTo>
                  <a:pt x="320997" y="657416"/>
                  <a:pt x="307758" y="620459"/>
                  <a:pt x="278421" y="598361"/>
                </a:cubicBezTo>
                <a:cubicBezTo>
                  <a:pt x="249084" y="576263"/>
                  <a:pt x="198411" y="578930"/>
                  <a:pt x="183552" y="612553"/>
                </a:cubicBezTo>
                <a:cubicBezTo>
                  <a:pt x="174884" y="632174"/>
                  <a:pt x="180599" y="655796"/>
                  <a:pt x="172027" y="675418"/>
                </a:cubicBezTo>
                <a:cubicBezTo>
                  <a:pt x="164883" y="691705"/>
                  <a:pt x="148881" y="702564"/>
                  <a:pt x="132117" y="708184"/>
                </a:cubicBezTo>
                <a:cubicBezTo>
                  <a:pt x="84873" y="723805"/>
                  <a:pt x="27818" y="698468"/>
                  <a:pt x="7815" y="652939"/>
                </a:cubicBezTo>
                <a:cubicBezTo>
                  <a:pt x="-12187" y="607409"/>
                  <a:pt x="7625" y="548164"/>
                  <a:pt x="51059" y="523970"/>
                </a:cubicBezTo>
                <a:cubicBezTo>
                  <a:pt x="64108" y="516636"/>
                  <a:pt x="79158" y="512064"/>
                  <a:pt x="89540" y="501205"/>
                </a:cubicBezTo>
                <a:cubicBezTo>
                  <a:pt x="108114" y="481870"/>
                  <a:pt x="104685" y="448913"/>
                  <a:pt x="89064" y="427101"/>
                </a:cubicBezTo>
                <a:cubicBezTo>
                  <a:pt x="73443" y="405289"/>
                  <a:pt x="48964" y="391954"/>
                  <a:pt x="2958" y="351472"/>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3"/>
          <p:cNvSpPr/>
          <p:nvPr/>
        </p:nvSpPr>
        <p:spPr>
          <a:xfrm>
            <a:off x="1136525" y="2013988"/>
            <a:ext cx="2972100" cy="2972100"/>
          </a:xfrm>
          <a:prstGeom prst="blockArc">
            <a:avLst>
              <a:gd fmla="val 10800000" name="adj1"/>
              <a:gd fmla="val 10760814" name="adj2"/>
              <a:gd fmla="val 2035"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3"/>
          <p:cNvSpPr/>
          <p:nvPr/>
        </p:nvSpPr>
        <p:spPr>
          <a:xfrm>
            <a:off x="4609947" y="2013988"/>
            <a:ext cx="2972100" cy="2972100"/>
          </a:xfrm>
          <a:prstGeom prst="blockArc">
            <a:avLst>
              <a:gd fmla="val 10800000" name="adj1"/>
              <a:gd fmla="val 16353360" name="adj2"/>
              <a:gd fmla="val 1614"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3"/>
          <p:cNvSpPr/>
          <p:nvPr/>
        </p:nvSpPr>
        <p:spPr>
          <a:xfrm>
            <a:off x="8083368" y="1871913"/>
            <a:ext cx="2972100" cy="2972100"/>
          </a:xfrm>
          <a:prstGeom prst="blockArc">
            <a:avLst>
              <a:gd fmla="val 10800000" name="adj1"/>
              <a:gd fmla="val 5252396" name="adj2"/>
              <a:gd fmla="val 1281" name="adj3"/>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3"/>
          <p:cNvSpPr txBox="1"/>
          <p:nvPr>
            <p:ph idx="2" type="title"/>
          </p:nvPr>
        </p:nvSpPr>
        <p:spPr>
          <a:xfrm>
            <a:off x="732900" y="973700"/>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a:t>
            </a:r>
            <a:r>
              <a:rPr lang="en">
                <a:highlight>
                  <a:schemeClr val="accent2"/>
                </a:highlight>
              </a:rPr>
              <a:t>MY CATS.</a:t>
            </a:r>
            <a:endParaRPr>
              <a:highlight>
                <a:schemeClr val="accent2"/>
              </a:highlight>
            </a:endParaRPr>
          </a:p>
        </p:txBody>
      </p:sp>
      <p:sp>
        <p:nvSpPr>
          <p:cNvPr id="774" name="Google Shape;774;p33"/>
          <p:cNvSpPr txBox="1"/>
          <p:nvPr>
            <p:ph idx="5" type="body"/>
          </p:nvPr>
        </p:nvSpPr>
        <p:spPr>
          <a:xfrm>
            <a:off x="4740923" y="3712591"/>
            <a:ext cx="2683800" cy="842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775" name="Google Shape;775;p33"/>
          <p:cNvSpPr txBox="1"/>
          <p:nvPr>
            <p:ph idx="6" type="body"/>
          </p:nvPr>
        </p:nvSpPr>
        <p:spPr>
          <a:xfrm>
            <a:off x="1280569" y="3712591"/>
            <a:ext cx="2683800" cy="842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776" name="Google Shape;776;p33"/>
          <p:cNvSpPr txBox="1"/>
          <p:nvPr>
            <p:ph type="title"/>
          </p:nvPr>
        </p:nvSpPr>
        <p:spPr>
          <a:xfrm>
            <a:off x="1280569" y="2592531"/>
            <a:ext cx="2683800" cy="1082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5000"/>
              <a:t>100</a:t>
            </a:r>
            <a:r>
              <a:rPr lang="en" sz="5000">
                <a:highlight>
                  <a:schemeClr val="accent2"/>
                </a:highlight>
              </a:rPr>
              <a:t>%</a:t>
            </a:r>
            <a:endParaRPr sz="5000">
              <a:highlight>
                <a:schemeClr val="accent2"/>
              </a:highlight>
            </a:endParaRPr>
          </a:p>
        </p:txBody>
      </p:sp>
      <p:sp>
        <p:nvSpPr>
          <p:cNvPr id="777" name="Google Shape;777;p33"/>
          <p:cNvSpPr txBox="1"/>
          <p:nvPr>
            <p:ph idx="3" type="title"/>
          </p:nvPr>
        </p:nvSpPr>
        <p:spPr>
          <a:xfrm>
            <a:off x="4740915" y="2592531"/>
            <a:ext cx="2683800" cy="1082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5000"/>
              <a:t>25</a:t>
            </a:r>
            <a:r>
              <a:rPr lang="en" sz="5000">
                <a:highlight>
                  <a:schemeClr val="accent2"/>
                </a:highlight>
              </a:rPr>
              <a:t>%</a:t>
            </a:r>
            <a:endParaRPr sz="5000">
              <a:highlight>
                <a:schemeClr val="accent2"/>
              </a:highlight>
            </a:endParaRPr>
          </a:p>
        </p:txBody>
      </p:sp>
      <p:sp>
        <p:nvSpPr>
          <p:cNvPr id="778" name="Google Shape;778;p33"/>
          <p:cNvSpPr txBox="1"/>
          <p:nvPr>
            <p:ph idx="4" type="title"/>
          </p:nvPr>
        </p:nvSpPr>
        <p:spPr>
          <a:xfrm>
            <a:off x="8211645" y="2631834"/>
            <a:ext cx="2683800" cy="10821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5000"/>
              <a:t>75</a:t>
            </a:r>
            <a:r>
              <a:rPr lang="en" sz="5000">
                <a:highlight>
                  <a:schemeClr val="accent2"/>
                </a:highlight>
              </a:rPr>
              <a:t>%</a:t>
            </a:r>
            <a:endParaRPr sz="5000">
              <a:highlight>
                <a:schemeClr val="accent2"/>
              </a:highlight>
            </a:endParaRPr>
          </a:p>
        </p:txBody>
      </p:sp>
      <p:sp>
        <p:nvSpPr>
          <p:cNvPr id="779" name="Google Shape;779;p33"/>
          <p:cNvSpPr txBox="1"/>
          <p:nvPr>
            <p:ph idx="1" type="body"/>
          </p:nvPr>
        </p:nvSpPr>
        <p:spPr>
          <a:xfrm>
            <a:off x="8211638" y="3762044"/>
            <a:ext cx="2683800" cy="842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4"/>
          <p:cNvSpPr txBox="1"/>
          <p:nvPr>
            <p:ph type="title"/>
          </p:nvPr>
        </p:nvSpPr>
        <p:spPr>
          <a:xfrm>
            <a:off x="1014275" y="1251788"/>
            <a:ext cx="10163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LET’S REVIEW SOME FACTS.</a:t>
            </a:r>
            <a:endParaRPr/>
          </a:p>
        </p:txBody>
      </p:sp>
      <p:sp>
        <p:nvSpPr>
          <p:cNvPr id="785" name="Google Shape;785;p34"/>
          <p:cNvSpPr txBox="1"/>
          <p:nvPr>
            <p:ph idx="1" type="subTitle"/>
          </p:nvPr>
        </p:nvSpPr>
        <p:spPr>
          <a:xfrm>
            <a:off x="1014275" y="2364825"/>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Elephants</a:t>
            </a:r>
            <a:endParaRPr/>
          </a:p>
        </p:txBody>
      </p:sp>
      <p:sp>
        <p:nvSpPr>
          <p:cNvPr id="786" name="Google Shape;786;p34"/>
          <p:cNvSpPr txBox="1"/>
          <p:nvPr>
            <p:ph idx="8" type="body"/>
          </p:nvPr>
        </p:nvSpPr>
        <p:spPr>
          <a:xfrm>
            <a:off x="8150113" y="47722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787" name="Google Shape;787;p34"/>
          <p:cNvSpPr txBox="1"/>
          <p:nvPr>
            <p:ph idx="2" type="subTitle"/>
          </p:nvPr>
        </p:nvSpPr>
        <p:spPr>
          <a:xfrm>
            <a:off x="1014275" y="4216652"/>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Dogs</a:t>
            </a:r>
            <a:endParaRPr/>
          </a:p>
        </p:txBody>
      </p:sp>
      <p:sp>
        <p:nvSpPr>
          <p:cNvPr id="788" name="Google Shape;788;p34"/>
          <p:cNvSpPr txBox="1"/>
          <p:nvPr>
            <p:ph idx="13" type="body"/>
          </p:nvPr>
        </p:nvSpPr>
        <p:spPr>
          <a:xfrm>
            <a:off x="1014275" y="29434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789" name="Google Shape;789;p34"/>
          <p:cNvSpPr txBox="1"/>
          <p:nvPr>
            <p:ph idx="3" type="subTitle"/>
          </p:nvPr>
        </p:nvSpPr>
        <p:spPr>
          <a:xfrm>
            <a:off x="8150124" y="2373026"/>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Cats</a:t>
            </a:r>
            <a:endParaRPr/>
          </a:p>
        </p:txBody>
      </p:sp>
      <p:sp>
        <p:nvSpPr>
          <p:cNvPr id="790" name="Google Shape;790;p34"/>
          <p:cNvSpPr txBox="1"/>
          <p:nvPr>
            <p:ph idx="15" type="body"/>
          </p:nvPr>
        </p:nvSpPr>
        <p:spPr>
          <a:xfrm>
            <a:off x="1014275" y="47722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791" name="Google Shape;791;p34"/>
          <p:cNvSpPr txBox="1"/>
          <p:nvPr>
            <p:ph idx="4" type="subTitle"/>
          </p:nvPr>
        </p:nvSpPr>
        <p:spPr>
          <a:xfrm>
            <a:off x="4601473" y="2379993"/>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Pandas</a:t>
            </a:r>
            <a:endParaRPr/>
          </a:p>
        </p:txBody>
      </p:sp>
      <p:sp>
        <p:nvSpPr>
          <p:cNvPr id="792" name="Google Shape;792;p34"/>
          <p:cNvSpPr txBox="1"/>
          <p:nvPr>
            <p:ph idx="5" type="subTitle"/>
          </p:nvPr>
        </p:nvSpPr>
        <p:spPr>
          <a:xfrm>
            <a:off x="4601473" y="4216652"/>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Kangaroos</a:t>
            </a:r>
            <a:endParaRPr/>
          </a:p>
        </p:txBody>
      </p:sp>
      <p:sp>
        <p:nvSpPr>
          <p:cNvPr id="793" name="Google Shape;793;p34"/>
          <p:cNvSpPr txBox="1"/>
          <p:nvPr>
            <p:ph idx="6" type="subTitle"/>
          </p:nvPr>
        </p:nvSpPr>
        <p:spPr>
          <a:xfrm>
            <a:off x="8150124" y="4200440"/>
            <a:ext cx="3027600" cy="530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Koalas</a:t>
            </a:r>
            <a:endParaRPr/>
          </a:p>
        </p:txBody>
      </p:sp>
      <p:sp>
        <p:nvSpPr>
          <p:cNvPr id="794" name="Google Shape;794;p34"/>
          <p:cNvSpPr txBox="1"/>
          <p:nvPr>
            <p:ph idx="7" type="body"/>
          </p:nvPr>
        </p:nvSpPr>
        <p:spPr>
          <a:xfrm>
            <a:off x="4601468" y="29434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795" name="Google Shape;795;p34"/>
          <p:cNvSpPr txBox="1"/>
          <p:nvPr>
            <p:ph idx="9" type="body"/>
          </p:nvPr>
        </p:nvSpPr>
        <p:spPr>
          <a:xfrm>
            <a:off x="4601468" y="47722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796" name="Google Shape;796;p34"/>
          <p:cNvSpPr txBox="1"/>
          <p:nvPr>
            <p:ph idx="14" type="body"/>
          </p:nvPr>
        </p:nvSpPr>
        <p:spPr>
          <a:xfrm>
            <a:off x="8150113" y="2943413"/>
            <a:ext cx="30276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
        <p:nvSpPr>
          <p:cNvPr id="797" name="Google Shape;797;p34"/>
          <p:cNvSpPr/>
          <p:nvPr/>
        </p:nvSpPr>
        <p:spPr>
          <a:xfrm>
            <a:off x="1809175" y="905154"/>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35"/>
          <p:cNvSpPr txBox="1"/>
          <p:nvPr>
            <p:ph type="title"/>
          </p:nvPr>
        </p:nvSpPr>
        <p:spPr>
          <a:xfrm>
            <a:off x="1189050" y="8981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803" name="Google Shape;803;p35"/>
          <p:cNvSpPr txBox="1"/>
          <p:nvPr>
            <p:ph idx="1" type="subTitle"/>
          </p:nvPr>
        </p:nvSpPr>
        <p:spPr>
          <a:xfrm>
            <a:off x="1189050" y="3639675"/>
            <a:ext cx="2658900" cy="413400"/>
          </a:xfrm>
          <a:prstGeom prst="rect">
            <a:avLst/>
          </a:prstGeom>
          <a:solidFill>
            <a:schemeClr val="accent2"/>
          </a:solidFill>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solidFill>
                  <a:schemeClr val="dk1"/>
                </a:solidFill>
              </a:rPr>
              <a:t>Erika V.</a:t>
            </a:r>
            <a:endParaRPr>
              <a:solidFill>
                <a:schemeClr val="dk1"/>
              </a:solidFill>
            </a:endParaRPr>
          </a:p>
        </p:txBody>
      </p:sp>
      <p:sp>
        <p:nvSpPr>
          <p:cNvPr id="804" name="Google Shape;804;p35"/>
          <p:cNvSpPr txBox="1"/>
          <p:nvPr>
            <p:ph idx="2" type="subTitle"/>
          </p:nvPr>
        </p:nvSpPr>
        <p:spPr>
          <a:xfrm>
            <a:off x="4713300" y="3639675"/>
            <a:ext cx="2658900" cy="413400"/>
          </a:xfrm>
          <a:prstGeom prst="rect">
            <a:avLst/>
          </a:prstGeom>
          <a:solidFill>
            <a:schemeClr val="accent2"/>
          </a:solidFill>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solidFill>
                  <a:schemeClr val="dk1"/>
                </a:solidFill>
              </a:rPr>
              <a:t>John S.</a:t>
            </a:r>
            <a:endParaRPr>
              <a:solidFill>
                <a:schemeClr val="dk1"/>
              </a:solidFill>
            </a:endParaRPr>
          </a:p>
        </p:txBody>
      </p:sp>
      <p:sp>
        <p:nvSpPr>
          <p:cNvPr id="805" name="Google Shape;805;p35"/>
          <p:cNvSpPr txBox="1"/>
          <p:nvPr>
            <p:ph idx="3" type="subTitle"/>
          </p:nvPr>
        </p:nvSpPr>
        <p:spPr>
          <a:xfrm>
            <a:off x="8237550" y="3639675"/>
            <a:ext cx="2658600" cy="413400"/>
          </a:xfrm>
          <a:prstGeom prst="rect">
            <a:avLst/>
          </a:prstGeom>
          <a:solidFill>
            <a:schemeClr val="accent2"/>
          </a:solidFill>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solidFill>
                  <a:schemeClr val="dk1"/>
                </a:solidFill>
              </a:rPr>
              <a:t>Marie M.</a:t>
            </a:r>
            <a:endParaRPr>
              <a:solidFill>
                <a:schemeClr val="dk1"/>
              </a:solidFill>
            </a:endParaRPr>
          </a:p>
        </p:txBody>
      </p:sp>
      <p:sp>
        <p:nvSpPr>
          <p:cNvPr id="806" name="Google Shape;806;p35"/>
          <p:cNvSpPr txBox="1"/>
          <p:nvPr>
            <p:ph idx="4" type="body"/>
          </p:nvPr>
        </p:nvSpPr>
        <p:spPr>
          <a:xfrm>
            <a:off x="1189050" y="4077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807" name="Google Shape;807;p35"/>
          <p:cNvSpPr txBox="1"/>
          <p:nvPr>
            <p:ph idx="5" type="body"/>
          </p:nvPr>
        </p:nvSpPr>
        <p:spPr>
          <a:xfrm>
            <a:off x="4713300" y="4066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808" name="Google Shape;808;p35"/>
          <p:cNvSpPr txBox="1"/>
          <p:nvPr>
            <p:ph idx="6" type="body"/>
          </p:nvPr>
        </p:nvSpPr>
        <p:spPr>
          <a:xfrm>
            <a:off x="8237550" y="4052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809" name="Google Shape;809;p35"/>
          <p:cNvSpPr/>
          <p:nvPr/>
        </p:nvSpPr>
        <p:spPr>
          <a:xfrm>
            <a:off x="1798642" y="2033438"/>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5"/>
          <p:cNvSpPr/>
          <p:nvPr/>
        </p:nvSpPr>
        <p:spPr>
          <a:xfrm>
            <a:off x="5323717" y="20621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5"/>
          <p:cNvSpPr/>
          <p:nvPr/>
        </p:nvSpPr>
        <p:spPr>
          <a:xfrm>
            <a:off x="8847142" y="2062184"/>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2" name="Google Shape;812;p35"/>
          <p:cNvPicPr preferRelativeResize="0"/>
          <p:nvPr/>
        </p:nvPicPr>
        <p:blipFill rotWithShape="1">
          <a:blip r:embed="rId3">
            <a:alphaModFix/>
          </a:blip>
          <a:srcRect b="61743" l="33004" r="25212" t="8689"/>
          <a:stretch/>
        </p:blipFill>
        <p:spPr>
          <a:xfrm>
            <a:off x="1800302" y="2054807"/>
            <a:ext cx="1389900" cy="1389900"/>
          </a:xfrm>
          <a:prstGeom prst="ellipse">
            <a:avLst/>
          </a:prstGeom>
          <a:noFill/>
          <a:ln>
            <a:noFill/>
          </a:ln>
        </p:spPr>
      </p:pic>
      <p:pic>
        <p:nvPicPr>
          <p:cNvPr id="813" name="Google Shape;813;p35"/>
          <p:cNvPicPr preferRelativeResize="0"/>
          <p:nvPr/>
        </p:nvPicPr>
        <p:blipFill rotWithShape="1">
          <a:blip r:embed="rId4">
            <a:alphaModFix/>
          </a:blip>
          <a:srcRect b="14540" l="32897" r="25727" t="19488"/>
          <a:stretch/>
        </p:blipFill>
        <p:spPr>
          <a:xfrm>
            <a:off x="5325375" y="2063813"/>
            <a:ext cx="1389900" cy="1389900"/>
          </a:xfrm>
          <a:prstGeom prst="ellipse">
            <a:avLst/>
          </a:prstGeom>
          <a:noFill/>
          <a:ln>
            <a:noFill/>
          </a:ln>
        </p:spPr>
      </p:pic>
      <p:pic>
        <p:nvPicPr>
          <p:cNvPr id="814" name="Google Shape;814;p35"/>
          <p:cNvPicPr preferRelativeResize="0"/>
          <p:nvPr/>
        </p:nvPicPr>
        <p:blipFill rotWithShape="1">
          <a:blip r:embed="rId5">
            <a:alphaModFix/>
          </a:blip>
          <a:srcRect b="50920" l="24173" r="0" t="0"/>
          <a:stretch/>
        </p:blipFill>
        <p:spPr>
          <a:xfrm>
            <a:off x="8848802" y="2044127"/>
            <a:ext cx="1389900" cy="1389900"/>
          </a:xfrm>
          <a:prstGeom prst="ellipse">
            <a:avLst/>
          </a:prstGeom>
          <a:noFill/>
          <a:ln>
            <a:noFill/>
          </a:ln>
        </p:spPr>
      </p:pic>
      <p:sp>
        <p:nvSpPr>
          <p:cNvPr id="815" name="Google Shape;815;p35"/>
          <p:cNvSpPr/>
          <p:nvPr/>
        </p:nvSpPr>
        <p:spPr>
          <a:xfrm rot="7488241">
            <a:off x="5221045" y="2005768"/>
            <a:ext cx="384897" cy="507380"/>
          </a:xfrm>
          <a:custGeom>
            <a:rect b="b" l="l" r="r" t="t"/>
            <a:pathLst>
              <a:path extrusionOk="0" h="508066" w="385418">
                <a:moveTo>
                  <a:pt x="106225" y="240597"/>
                </a:moveTo>
                <a:cubicBezTo>
                  <a:pt x="118090" y="327894"/>
                  <a:pt x="118302" y="416744"/>
                  <a:pt x="106719" y="504041"/>
                </a:cubicBezTo>
                <a:lnTo>
                  <a:pt x="262737" y="508066"/>
                </a:lnTo>
                <a:cubicBezTo>
                  <a:pt x="260265" y="412648"/>
                  <a:pt x="263585" y="317159"/>
                  <a:pt x="272696" y="222164"/>
                </a:cubicBezTo>
                <a:cubicBezTo>
                  <a:pt x="310340" y="224071"/>
                  <a:pt x="348126" y="222234"/>
                  <a:pt x="385418" y="216866"/>
                </a:cubicBezTo>
                <a:cubicBezTo>
                  <a:pt x="319875" y="153654"/>
                  <a:pt x="260265" y="84297"/>
                  <a:pt x="207576" y="9997"/>
                </a:cubicBezTo>
                <a:cubicBezTo>
                  <a:pt x="204469" y="5617"/>
                  <a:pt x="200867" y="885"/>
                  <a:pt x="195570" y="108"/>
                </a:cubicBezTo>
                <a:cubicBezTo>
                  <a:pt x="189284" y="-810"/>
                  <a:pt x="183916" y="4276"/>
                  <a:pt x="179608" y="8866"/>
                </a:cubicBezTo>
                <a:cubicBezTo>
                  <a:pt x="115336" y="78506"/>
                  <a:pt x="55302" y="152171"/>
                  <a:pt x="0" y="229226"/>
                </a:cubicBezTo>
                <a:cubicBezTo>
                  <a:pt x="36727" y="229650"/>
                  <a:pt x="73453" y="232405"/>
                  <a:pt x="106154" y="2406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35"/>
          <p:cNvSpPr/>
          <p:nvPr/>
        </p:nvSpPr>
        <p:spPr>
          <a:xfrm flipH="1" rot="-9522060">
            <a:off x="1256326" y="1895219"/>
            <a:ext cx="851365" cy="530556"/>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35"/>
          <p:cNvSpPr/>
          <p:nvPr/>
        </p:nvSpPr>
        <p:spPr>
          <a:xfrm flipH="1">
            <a:off x="9987295" y="1857682"/>
            <a:ext cx="636955" cy="921411"/>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35"/>
          <p:cNvSpPr/>
          <p:nvPr/>
        </p:nvSpPr>
        <p:spPr>
          <a:xfrm flipH="1" rot="10800000">
            <a:off x="4191631" y="6031073"/>
            <a:ext cx="3702232" cy="98336"/>
          </a:xfrm>
          <a:custGeom>
            <a:rect b="b" l="l" r="r" t="t"/>
            <a:pathLst>
              <a:path extrusionOk="0" h="28462" w="487617">
                <a:moveTo>
                  <a:pt x="0" y="28463"/>
                </a:moveTo>
                <a:cubicBezTo>
                  <a:pt x="161809" y="9817"/>
                  <a:pt x="324749" y="282"/>
                  <a:pt x="4876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19" name="Google Shape;819;p35"/>
          <p:cNvGrpSpPr/>
          <p:nvPr/>
        </p:nvGrpSpPr>
        <p:grpSpPr>
          <a:xfrm flipH="1" rot="-742108">
            <a:off x="8775060" y="847875"/>
            <a:ext cx="741052" cy="743051"/>
            <a:chOff x="7970244" y="-543333"/>
            <a:chExt cx="741045" cy="743044"/>
          </a:xfrm>
        </p:grpSpPr>
        <p:sp>
          <p:nvSpPr>
            <p:cNvPr id="820" name="Google Shape;820;p35"/>
            <p:cNvSpPr/>
            <p:nvPr/>
          </p:nvSpPr>
          <p:spPr>
            <a:xfrm>
              <a:off x="8025585" y="-541714"/>
              <a:ext cx="684847" cy="707802"/>
            </a:xfrm>
            <a:custGeom>
              <a:rect b="b" l="l" r="r" t="t"/>
              <a:pathLst>
                <a:path extrusionOk="0" h="707802" w="684847">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1" name="Google Shape;821;p35"/>
            <p:cNvSpPr/>
            <p:nvPr/>
          </p:nvSpPr>
          <p:spPr>
            <a:xfrm>
              <a:off x="8239326" y="-543333"/>
              <a:ext cx="471963" cy="480440"/>
            </a:xfrm>
            <a:custGeom>
              <a:rect b="b" l="l" r="r" t="t"/>
              <a:pathLst>
                <a:path extrusionOk="0" h="480440" w="471963">
                  <a:moveTo>
                    <a:pt x="0" y="371380"/>
                  </a:moveTo>
                  <a:cubicBezTo>
                    <a:pt x="156210" y="246221"/>
                    <a:pt x="313563" y="122396"/>
                    <a:pt x="471964" y="0"/>
                  </a:cubicBezTo>
                  <a:cubicBezTo>
                    <a:pt x="355282" y="162877"/>
                    <a:pt x="238506" y="325850"/>
                    <a:pt x="110966" y="48044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5"/>
            <p:cNvSpPr/>
            <p:nvPr/>
          </p:nvSpPr>
          <p:spPr>
            <a:xfrm>
              <a:off x="7970244" y="166945"/>
              <a:ext cx="47815" cy="32766"/>
            </a:xfrm>
            <a:custGeom>
              <a:rect b="b" l="l" r="r" t="t"/>
              <a:pathLst>
                <a:path extrusionOk="0" h="32766" w="47815">
                  <a:moveTo>
                    <a:pt x="0" y="32766"/>
                  </a:moveTo>
                  <a:lnTo>
                    <a:pt x="47816"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35"/>
            <p:cNvSpPr/>
            <p:nvPr/>
          </p:nvSpPr>
          <p:spPr>
            <a:xfrm>
              <a:off x="8088640" y="33595"/>
              <a:ext cx="52863" cy="52863"/>
            </a:xfrm>
            <a:custGeom>
              <a:rect b="b" l="l" r="r" t="t"/>
              <a:pathLst>
                <a:path extrusionOk="0" h="52863" w="52863">
                  <a:moveTo>
                    <a:pt x="0" y="52864"/>
                  </a:moveTo>
                  <a:lnTo>
                    <a:pt x="52864"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36"/>
          <p:cNvSpPr txBox="1"/>
          <p:nvPr>
            <p:ph type="title"/>
          </p:nvPr>
        </p:nvSpPr>
        <p:spPr>
          <a:xfrm>
            <a:off x="1221450" y="821975"/>
            <a:ext cx="9749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a:t>
            </a:r>
            <a:r>
              <a:rPr lang="en">
                <a:highlight>
                  <a:schemeClr val="accent2"/>
                </a:highlight>
              </a:rPr>
              <a:t>EDITABLE WORLD MAP</a:t>
            </a:r>
            <a:endParaRPr>
              <a:highlight>
                <a:schemeClr val="accent2"/>
              </a:highlight>
            </a:endParaRPr>
          </a:p>
        </p:txBody>
      </p:sp>
      <p:sp>
        <p:nvSpPr>
          <p:cNvPr id="829" name="Google Shape;829;p36"/>
          <p:cNvSpPr txBox="1"/>
          <p:nvPr>
            <p:ph idx="1" type="subTitle"/>
          </p:nvPr>
        </p:nvSpPr>
        <p:spPr>
          <a:xfrm>
            <a:off x="8378500" y="2110975"/>
            <a:ext cx="2873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830" name="Google Shape;830;p36"/>
          <p:cNvSpPr txBox="1"/>
          <p:nvPr>
            <p:ph idx="2" type="subTitle"/>
          </p:nvPr>
        </p:nvSpPr>
        <p:spPr>
          <a:xfrm>
            <a:off x="8378500" y="3797957"/>
            <a:ext cx="28734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831" name="Google Shape;831;p36"/>
          <p:cNvGrpSpPr/>
          <p:nvPr/>
        </p:nvGrpSpPr>
        <p:grpSpPr>
          <a:xfrm>
            <a:off x="95072" y="2068588"/>
            <a:ext cx="7944879" cy="3615709"/>
            <a:chOff x="275475" y="1342375"/>
            <a:chExt cx="7012250" cy="3021400"/>
          </a:xfrm>
        </p:grpSpPr>
        <p:sp>
          <p:nvSpPr>
            <p:cNvPr id="832" name="Google Shape;832;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3" name="Google Shape;833;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4" name="Google Shape;834;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5" name="Google Shape;835;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6" name="Google Shape;836;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7" name="Google Shape;837;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8" name="Google Shape;838;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9" name="Google Shape;839;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0" name="Google Shape;840;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1" name="Google Shape;841;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6" name="Google Shape;936;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7" name="Google Shape;937;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8" name="Google Shape;938;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9" name="Google Shape;939;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0" name="Google Shape;940;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1" name="Google Shape;941;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2" name="Google Shape;942;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3" name="Google Shape;943;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4" name="Google Shape;944;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5" name="Google Shape;945;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6" name="Google Shape;946;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7" name="Google Shape;947;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8" name="Google Shape;948;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49" name="Google Shape;949;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0" name="Google Shape;950;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1" name="Google Shape;951;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2" name="Google Shape;952;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3" name="Google Shape;953;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4" name="Google Shape;954;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5" name="Google Shape;955;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6" name="Google Shape;956;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7" name="Google Shape;957;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8" name="Google Shape;958;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59" name="Google Shape;959;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0" name="Google Shape;960;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1" name="Google Shape;961;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2" name="Google Shape;962;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3" name="Google Shape;963;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4" name="Google Shape;964;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5" name="Google Shape;965;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6" name="Google Shape;966;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7" name="Google Shape;967;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8" name="Google Shape;968;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69" name="Google Shape;969;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0" name="Google Shape;970;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1" name="Google Shape;971;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2" name="Google Shape;972;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3" name="Google Shape;973;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4" name="Google Shape;974;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5" name="Google Shape;975;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6" name="Google Shape;976;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7" name="Google Shape;977;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8" name="Google Shape;978;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79" name="Google Shape;979;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0" name="Google Shape;980;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1" name="Google Shape;981;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2" name="Google Shape;982;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3" name="Google Shape;983;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4" name="Google Shape;984;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5" name="Google Shape;985;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6" name="Google Shape;986;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7" name="Google Shape;987;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8" name="Google Shape;988;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89" name="Google Shape;989;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0" name="Google Shape;990;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1" name="Google Shape;991;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2" name="Google Shape;992;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3" name="Google Shape;993;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4" name="Google Shape;994;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5" name="Google Shape;995;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6" name="Google Shape;996;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7" name="Google Shape;997;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8" name="Google Shape;998;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99" name="Google Shape;999;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0" name="Google Shape;1000;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1" name="Google Shape;1001;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2" name="Google Shape;1002;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3" name="Google Shape;1003;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4" name="Google Shape;1004;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5" name="Google Shape;1005;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6" name="Google Shape;1006;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7" name="Google Shape;1007;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8" name="Google Shape;1008;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09" name="Google Shape;1009;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0" name="Google Shape;1010;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1" name="Google Shape;1011;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2" name="Google Shape;1012;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3" name="Google Shape;1013;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4" name="Google Shape;1014;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5" name="Google Shape;1015;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6" name="Google Shape;1016;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7" name="Google Shape;1017;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8" name="Google Shape;1018;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19" name="Google Shape;1019;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0" name="Google Shape;1020;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1" name="Google Shape;1021;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2" name="Google Shape;1022;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3" name="Google Shape;1023;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4" name="Google Shape;1024;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5" name="Google Shape;1025;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6" name="Google Shape;1026;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7" name="Google Shape;1027;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8" name="Google Shape;1028;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29" name="Google Shape;1029;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0" name="Google Shape;1030;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1" name="Google Shape;1031;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2" name="Google Shape;1032;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3" name="Google Shape;1033;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4" name="Google Shape;1034;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5" name="Google Shape;1035;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6" name="Google Shape;1036;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7" name="Google Shape;1037;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8" name="Google Shape;1038;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39" name="Google Shape;1039;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0" name="Google Shape;1040;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1" name="Google Shape;1041;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1042" name="Google Shape;1042;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1043" name="Google Shape;1043;p36"/>
          <p:cNvSpPr txBox="1"/>
          <p:nvPr>
            <p:ph idx="3" type="body"/>
          </p:nvPr>
        </p:nvSpPr>
        <p:spPr>
          <a:xfrm>
            <a:off x="8378500" y="2546975"/>
            <a:ext cx="2873400" cy="111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1044" name="Google Shape;1044;p36"/>
          <p:cNvSpPr txBox="1"/>
          <p:nvPr>
            <p:ph idx="4" type="body"/>
          </p:nvPr>
        </p:nvSpPr>
        <p:spPr>
          <a:xfrm>
            <a:off x="8378500" y="4201900"/>
            <a:ext cx="2873400" cy="1110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37"/>
          <p:cNvSpPr txBox="1"/>
          <p:nvPr>
            <p:ph type="title"/>
          </p:nvPr>
        </p:nvSpPr>
        <p:spPr>
          <a:xfrm>
            <a:off x="807888" y="1065250"/>
            <a:ext cx="10505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1050" name="Google Shape;1050;p37"/>
          <p:cNvSpPr txBox="1"/>
          <p:nvPr>
            <p:ph idx="1" type="subTitle"/>
          </p:nvPr>
        </p:nvSpPr>
        <p:spPr>
          <a:xfrm>
            <a:off x="807888" y="2406880"/>
            <a:ext cx="1847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highlight>
                  <a:schemeClr val="accent2"/>
                </a:highlight>
              </a:rPr>
              <a:t>1999</a:t>
            </a:r>
            <a:endParaRPr>
              <a:solidFill>
                <a:schemeClr val="dk1"/>
              </a:solidFill>
              <a:highlight>
                <a:schemeClr val="accent2"/>
              </a:highlight>
            </a:endParaRPr>
          </a:p>
        </p:txBody>
      </p:sp>
      <p:sp>
        <p:nvSpPr>
          <p:cNvPr id="1051" name="Google Shape;1051;p37"/>
          <p:cNvSpPr txBox="1"/>
          <p:nvPr>
            <p:ph idx="7" type="body"/>
          </p:nvPr>
        </p:nvSpPr>
        <p:spPr>
          <a:xfrm>
            <a:off x="2990091" y="3253302"/>
            <a:ext cx="18474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52" name="Google Shape;1052;p37"/>
          <p:cNvSpPr txBox="1"/>
          <p:nvPr>
            <p:ph idx="2" type="subTitle"/>
          </p:nvPr>
        </p:nvSpPr>
        <p:spPr>
          <a:xfrm>
            <a:off x="2990093" y="2406880"/>
            <a:ext cx="1847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highlight>
                  <a:schemeClr val="accent2"/>
                </a:highlight>
              </a:rPr>
              <a:t>2005</a:t>
            </a:r>
            <a:endParaRPr>
              <a:solidFill>
                <a:schemeClr val="dk1"/>
              </a:solidFill>
              <a:highlight>
                <a:schemeClr val="accent2"/>
              </a:highlight>
            </a:endParaRPr>
          </a:p>
        </p:txBody>
      </p:sp>
      <p:sp>
        <p:nvSpPr>
          <p:cNvPr id="1053" name="Google Shape;1053;p37"/>
          <p:cNvSpPr txBox="1"/>
          <p:nvPr>
            <p:ph idx="8" type="body"/>
          </p:nvPr>
        </p:nvSpPr>
        <p:spPr>
          <a:xfrm>
            <a:off x="5172295" y="3253302"/>
            <a:ext cx="18474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54" name="Google Shape;1054;p37"/>
          <p:cNvSpPr txBox="1"/>
          <p:nvPr>
            <p:ph idx="3" type="subTitle"/>
          </p:nvPr>
        </p:nvSpPr>
        <p:spPr>
          <a:xfrm>
            <a:off x="5172298" y="2433380"/>
            <a:ext cx="1847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highlight>
                  <a:schemeClr val="accent2"/>
                </a:highlight>
              </a:rPr>
              <a:t>2015</a:t>
            </a:r>
            <a:endParaRPr>
              <a:solidFill>
                <a:schemeClr val="dk1"/>
              </a:solidFill>
              <a:highlight>
                <a:schemeClr val="accent2"/>
              </a:highlight>
            </a:endParaRPr>
          </a:p>
        </p:txBody>
      </p:sp>
      <p:sp>
        <p:nvSpPr>
          <p:cNvPr id="1055" name="Google Shape;1055;p37"/>
          <p:cNvSpPr txBox="1"/>
          <p:nvPr>
            <p:ph idx="9" type="body"/>
          </p:nvPr>
        </p:nvSpPr>
        <p:spPr>
          <a:xfrm>
            <a:off x="7354499" y="3253302"/>
            <a:ext cx="18474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56" name="Google Shape;1056;p37"/>
          <p:cNvSpPr txBox="1"/>
          <p:nvPr>
            <p:ph idx="4" type="subTitle"/>
          </p:nvPr>
        </p:nvSpPr>
        <p:spPr>
          <a:xfrm>
            <a:off x="7354504" y="2433380"/>
            <a:ext cx="1847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highlight>
                  <a:schemeClr val="accent2"/>
                </a:highlight>
              </a:rPr>
              <a:t>2019</a:t>
            </a:r>
            <a:endParaRPr>
              <a:solidFill>
                <a:schemeClr val="dk1"/>
              </a:solidFill>
              <a:highlight>
                <a:schemeClr val="accent2"/>
              </a:highlight>
            </a:endParaRPr>
          </a:p>
        </p:txBody>
      </p:sp>
      <p:sp>
        <p:nvSpPr>
          <p:cNvPr id="1057" name="Google Shape;1057;p37"/>
          <p:cNvSpPr txBox="1"/>
          <p:nvPr>
            <p:ph idx="5" type="subTitle"/>
          </p:nvPr>
        </p:nvSpPr>
        <p:spPr>
          <a:xfrm>
            <a:off x="9536709" y="2406880"/>
            <a:ext cx="18474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dk1"/>
                </a:solidFill>
                <a:highlight>
                  <a:schemeClr val="accent2"/>
                </a:highlight>
              </a:rPr>
              <a:t>2022</a:t>
            </a:r>
            <a:endParaRPr>
              <a:solidFill>
                <a:schemeClr val="dk1"/>
              </a:solidFill>
              <a:highlight>
                <a:schemeClr val="accent2"/>
              </a:highlight>
            </a:endParaRPr>
          </a:p>
        </p:txBody>
      </p:sp>
      <p:sp>
        <p:nvSpPr>
          <p:cNvPr id="1058" name="Google Shape;1058;p37"/>
          <p:cNvSpPr txBox="1"/>
          <p:nvPr>
            <p:ph idx="6" type="body"/>
          </p:nvPr>
        </p:nvSpPr>
        <p:spPr>
          <a:xfrm>
            <a:off x="807888" y="3253302"/>
            <a:ext cx="18474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1059" name="Google Shape;1059;p37"/>
          <p:cNvSpPr txBox="1"/>
          <p:nvPr>
            <p:ph idx="13" type="body"/>
          </p:nvPr>
        </p:nvSpPr>
        <p:spPr>
          <a:xfrm>
            <a:off x="9536702" y="3253302"/>
            <a:ext cx="18474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grpSp>
        <p:nvGrpSpPr>
          <p:cNvPr id="1060" name="Google Shape;1060;p37"/>
          <p:cNvGrpSpPr/>
          <p:nvPr/>
        </p:nvGrpSpPr>
        <p:grpSpPr>
          <a:xfrm rot="10800000">
            <a:off x="4229733" y="2273576"/>
            <a:ext cx="1427438" cy="606909"/>
            <a:chOff x="4590347" y="1490179"/>
            <a:chExt cx="1314037" cy="558745"/>
          </a:xfrm>
        </p:grpSpPr>
        <p:sp>
          <p:nvSpPr>
            <p:cNvPr id="1061" name="Google Shape;1061;p37"/>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37"/>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3" name="Google Shape;1063;p37"/>
          <p:cNvGrpSpPr/>
          <p:nvPr/>
        </p:nvGrpSpPr>
        <p:grpSpPr>
          <a:xfrm flipH="1" rot="5400000">
            <a:off x="2613637" y="2029227"/>
            <a:ext cx="377938" cy="1362206"/>
            <a:chOff x="2748074" y="4303871"/>
            <a:chExt cx="377938" cy="1362206"/>
          </a:xfrm>
        </p:grpSpPr>
        <p:sp>
          <p:nvSpPr>
            <p:cNvPr id="1064" name="Google Shape;1064;p37"/>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37"/>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6" name="Google Shape;1066;p37"/>
          <p:cNvGrpSpPr/>
          <p:nvPr/>
        </p:nvGrpSpPr>
        <p:grpSpPr>
          <a:xfrm rot="5400000">
            <a:off x="6998137" y="1979527"/>
            <a:ext cx="377938" cy="1362206"/>
            <a:chOff x="2748074" y="4303871"/>
            <a:chExt cx="377938" cy="1362206"/>
          </a:xfrm>
        </p:grpSpPr>
        <p:sp>
          <p:nvSpPr>
            <p:cNvPr id="1067" name="Google Shape;1067;p37"/>
            <p:cNvSpPr/>
            <p:nvPr/>
          </p:nvSpPr>
          <p:spPr>
            <a:xfrm>
              <a:off x="2748074" y="4326119"/>
              <a:ext cx="377938" cy="1339958"/>
            </a:xfrm>
            <a:custGeom>
              <a:rect b="b" l="l" r="r" t="t"/>
              <a:pathLst>
                <a:path extrusionOk="0" h="1339958" w="377938">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8" name="Google Shape;1068;p37"/>
            <p:cNvSpPr/>
            <p:nvPr/>
          </p:nvSpPr>
          <p:spPr>
            <a:xfrm>
              <a:off x="2804725" y="4303871"/>
              <a:ext cx="203762" cy="172473"/>
            </a:xfrm>
            <a:custGeom>
              <a:rect b="b" l="l" r="r" t="t"/>
              <a:pathLst>
                <a:path extrusionOk="0" h="172473" w="203762">
                  <a:moveTo>
                    <a:pt x="0" y="80304"/>
                  </a:moveTo>
                  <a:lnTo>
                    <a:pt x="136101" y="25850"/>
                  </a:lnTo>
                  <a:cubicBezTo>
                    <a:pt x="153546" y="18858"/>
                    <a:pt x="171203" y="11795"/>
                    <a:pt x="185823" y="0"/>
                  </a:cubicBezTo>
                  <a:cubicBezTo>
                    <a:pt x="181656" y="57986"/>
                    <a:pt x="187800" y="116607"/>
                    <a:pt x="203762" y="17247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9" name="Google Shape;1069;p37"/>
          <p:cNvGrpSpPr/>
          <p:nvPr/>
        </p:nvGrpSpPr>
        <p:grpSpPr>
          <a:xfrm flipH="1">
            <a:off x="8630058" y="2357176"/>
            <a:ext cx="1427438" cy="606909"/>
            <a:chOff x="4590347" y="1490179"/>
            <a:chExt cx="1314037" cy="558745"/>
          </a:xfrm>
        </p:grpSpPr>
        <p:sp>
          <p:nvSpPr>
            <p:cNvPr id="1070" name="Google Shape;1070;p37"/>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37"/>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grpSp>
        <p:nvGrpSpPr>
          <p:cNvPr id="1076" name="Google Shape;1076;p38"/>
          <p:cNvGrpSpPr/>
          <p:nvPr/>
        </p:nvGrpSpPr>
        <p:grpSpPr>
          <a:xfrm rot="5400000">
            <a:off x="6256620" y="1820105"/>
            <a:ext cx="5006513" cy="3427003"/>
            <a:chOff x="2345366" y="140711"/>
            <a:chExt cx="6483441" cy="4437974"/>
          </a:xfrm>
        </p:grpSpPr>
        <p:sp>
          <p:nvSpPr>
            <p:cNvPr id="1077" name="Google Shape;1077;p38"/>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78" name="Google Shape;1078;p38"/>
            <p:cNvGrpSpPr/>
            <p:nvPr/>
          </p:nvGrpSpPr>
          <p:grpSpPr>
            <a:xfrm>
              <a:off x="2345366" y="140711"/>
              <a:ext cx="6483441" cy="4437974"/>
              <a:chOff x="390725" y="192901"/>
              <a:chExt cx="9367780" cy="6412330"/>
            </a:xfrm>
          </p:grpSpPr>
          <p:sp>
            <p:nvSpPr>
              <p:cNvPr id="1079" name="Google Shape;1079;p38"/>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080" name="Google Shape;1080;p38"/>
              <p:cNvGrpSpPr/>
              <p:nvPr/>
            </p:nvGrpSpPr>
            <p:grpSpPr>
              <a:xfrm>
                <a:off x="9036100" y="3183177"/>
                <a:ext cx="492960" cy="492960"/>
                <a:chOff x="9132580" y="3159701"/>
                <a:chExt cx="371233" cy="371233"/>
              </a:xfrm>
            </p:grpSpPr>
            <p:sp>
              <p:nvSpPr>
                <p:cNvPr id="1081" name="Google Shape;1081;p38"/>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2" name="Google Shape;1082;p38"/>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3" name="Google Shape;1083;p38"/>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084" name="Google Shape;1084;p38"/>
              <p:cNvGrpSpPr/>
              <p:nvPr/>
            </p:nvGrpSpPr>
            <p:grpSpPr>
              <a:xfrm>
                <a:off x="390725" y="192901"/>
                <a:ext cx="9367780" cy="6412330"/>
                <a:chOff x="1194635" y="234866"/>
                <a:chExt cx="9244824" cy="6489556"/>
              </a:xfrm>
            </p:grpSpPr>
            <p:sp>
              <p:nvSpPr>
                <p:cNvPr id="1085" name="Google Shape;1085;p38"/>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6" name="Google Shape;1086;p38"/>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7" name="Google Shape;1087;p38"/>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8" name="Google Shape;1088;p38"/>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9" name="Google Shape;1089;p38"/>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0" name="Google Shape;1090;p38"/>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1" name="Google Shape;1091;p38"/>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2" name="Google Shape;1092;p38"/>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3" name="Google Shape;1093;p38"/>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4" name="Google Shape;1094;p38"/>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5" name="Google Shape;1095;p38"/>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6" name="Google Shape;1096;p38"/>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7" name="Google Shape;1097;p38"/>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8" name="Google Shape;1098;p38"/>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99" name="Google Shape;1099;p38"/>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0" name="Google Shape;1100;p38"/>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1" name="Google Shape;1101;p38"/>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102" name="Google Shape;1102;p38"/>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03" name="Google Shape;1103;p38"/>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4" name="Google Shape;1104;p38"/>
          <p:cNvSpPr txBox="1"/>
          <p:nvPr>
            <p:ph type="title"/>
          </p:nvPr>
        </p:nvSpPr>
        <p:spPr>
          <a:xfrm>
            <a:off x="876425" y="1981100"/>
            <a:ext cx="5581500" cy="12642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 </a:t>
            </a:r>
            <a:r>
              <a:rPr lang="en">
                <a:highlight>
                  <a:schemeClr val="accent2"/>
                </a:highlight>
              </a:rPr>
              <a:t>OR AN APP?</a:t>
            </a:r>
            <a:endParaRPr>
              <a:highlight>
                <a:schemeClr val="accent2"/>
              </a:highlight>
            </a:endParaRPr>
          </a:p>
        </p:txBody>
      </p:sp>
      <p:sp>
        <p:nvSpPr>
          <p:cNvPr id="1105" name="Google Shape;1105;p38"/>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1106" name="Google Shape;1106;p38"/>
          <p:cNvGrpSpPr/>
          <p:nvPr/>
        </p:nvGrpSpPr>
        <p:grpSpPr>
          <a:xfrm>
            <a:off x="10680055" y="2115538"/>
            <a:ext cx="788140" cy="2965544"/>
            <a:chOff x="8686327" y="1939200"/>
            <a:chExt cx="788140" cy="2965544"/>
          </a:xfrm>
        </p:grpSpPr>
        <p:sp>
          <p:nvSpPr>
            <p:cNvPr id="1107" name="Google Shape;1107;p38"/>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38"/>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38"/>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38"/>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38"/>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12" name="Google Shape;1112;p38"/>
          <p:cNvSpPr/>
          <p:nvPr/>
        </p:nvSpPr>
        <p:spPr>
          <a:xfrm rot="-459229">
            <a:off x="5457546" y="5282478"/>
            <a:ext cx="882966" cy="52729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13" name="Google Shape;1113;p38"/>
          <p:cNvGrpSpPr/>
          <p:nvPr/>
        </p:nvGrpSpPr>
        <p:grpSpPr>
          <a:xfrm rot="-1479810">
            <a:off x="5604310" y="5220668"/>
            <a:ext cx="735272" cy="651165"/>
            <a:chOff x="3116097" y="-1477902"/>
            <a:chExt cx="735251" cy="651147"/>
          </a:xfrm>
        </p:grpSpPr>
        <p:sp>
          <p:nvSpPr>
            <p:cNvPr id="1114" name="Google Shape;1114;p38"/>
            <p:cNvSpPr/>
            <p:nvPr/>
          </p:nvSpPr>
          <p:spPr>
            <a:xfrm>
              <a:off x="3116097" y="-1477902"/>
              <a:ext cx="612260" cy="559814"/>
            </a:xfrm>
            <a:custGeom>
              <a:rect b="b" l="l" r="r" t="t"/>
              <a:pathLst>
                <a:path extrusionOk="0" h="559814" w="612260">
                  <a:moveTo>
                    <a:pt x="583519" y="8073"/>
                  </a:moveTo>
                  <a:cubicBezTo>
                    <a:pt x="550562" y="-6786"/>
                    <a:pt x="511319" y="548"/>
                    <a:pt x="478839" y="16455"/>
                  </a:cubicBezTo>
                  <a:cubicBezTo>
                    <a:pt x="446359" y="32361"/>
                    <a:pt x="418450" y="56079"/>
                    <a:pt x="388161" y="75795"/>
                  </a:cubicBezTo>
                  <a:cubicBezTo>
                    <a:pt x="330344" y="113514"/>
                    <a:pt x="263193" y="136946"/>
                    <a:pt x="194518" y="143328"/>
                  </a:cubicBezTo>
                  <a:cubicBezTo>
                    <a:pt x="140797" y="148281"/>
                    <a:pt x="80789" y="145137"/>
                    <a:pt x="40403" y="180761"/>
                  </a:cubicBezTo>
                  <a:cubicBezTo>
                    <a:pt x="5065" y="212098"/>
                    <a:pt x="-3317" y="264390"/>
                    <a:pt x="1065" y="311349"/>
                  </a:cubicBezTo>
                  <a:cubicBezTo>
                    <a:pt x="3541" y="337066"/>
                    <a:pt x="9637" y="363736"/>
                    <a:pt x="26401" y="383453"/>
                  </a:cubicBezTo>
                  <a:cubicBezTo>
                    <a:pt x="53071" y="414790"/>
                    <a:pt x="99077" y="420791"/>
                    <a:pt x="140035" y="417457"/>
                  </a:cubicBezTo>
                  <a:cubicBezTo>
                    <a:pt x="180992" y="414123"/>
                    <a:pt x="222235" y="403836"/>
                    <a:pt x="262717" y="411075"/>
                  </a:cubicBezTo>
                  <a:cubicBezTo>
                    <a:pt x="324534" y="422124"/>
                    <a:pt x="371016" y="471083"/>
                    <a:pt x="420641" y="509564"/>
                  </a:cubicBezTo>
                  <a:cubicBezTo>
                    <a:pt x="470266" y="548045"/>
                    <a:pt x="539418" y="577953"/>
                    <a:pt x="593901" y="546902"/>
                  </a:cubicBezTo>
                  <a:cubicBezTo>
                    <a:pt x="599521" y="543663"/>
                    <a:pt x="604950" y="539758"/>
                    <a:pt x="608284" y="534138"/>
                  </a:cubicBezTo>
                  <a:cubicBezTo>
                    <a:pt x="614189" y="524232"/>
                    <a:pt x="612284" y="511850"/>
                    <a:pt x="610379" y="500515"/>
                  </a:cubicBezTo>
                  <a:cubicBezTo>
                    <a:pt x="587805" y="367832"/>
                    <a:pt x="584471" y="231910"/>
                    <a:pt x="600664" y="98274"/>
                  </a:cubicBezTo>
                  <a:cubicBezTo>
                    <a:pt x="603807" y="72271"/>
                    <a:pt x="606950" y="43315"/>
                    <a:pt x="583328" y="816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38"/>
            <p:cNvSpPr/>
            <p:nvPr/>
          </p:nvSpPr>
          <p:spPr>
            <a:xfrm>
              <a:off x="3609033" y="-1465067"/>
              <a:ext cx="4571" cy="532066"/>
            </a:xfrm>
            <a:custGeom>
              <a:rect b="b" l="l" r="r" t="t"/>
              <a:pathLst>
                <a:path extrusionOk="0" h="532066" w="4571">
                  <a:moveTo>
                    <a:pt x="0" y="0"/>
                  </a:moveTo>
                  <a:lnTo>
                    <a:pt x="4572" y="532067"/>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38"/>
            <p:cNvSpPr/>
            <p:nvPr/>
          </p:nvSpPr>
          <p:spPr>
            <a:xfrm>
              <a:off x="3383481" y="-1344004"/>
              <a:ext cx="6393" cy="277177"/>
            </a:xfrm>
            <a:custGeom>
              <a:rect b="b" l="l" r="r" t="t"/>
              <a:pathLst>
                <a:path extrusionOk="0" h="277177" w="6393">
                  <a:moveTo>
                    <a:pt x="6382" y="0"/>
                  </a:moveTo>
                  <a:cubicBezTo>
                    <a:pt x="6572" y="92393"/>
                    <a:pt x="4477" y="184880"/>
                    <a:pt x="0" y="277178"/>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38"/>
            <p:cNvSpPr/>
            <p:nvPr/>
          </p:nvSpPr>
          <p:spPr>
            <a:xfrm>
              <a:off x="3292327" y="-1335051"/>
              <a:ext cx="7696" cy="268223"/>
            </a:xfrm>
            <a:custGeom>
              <a:rect b="b" l="l" r="r" t="t"/>
              <a:pathLst>
                <a:path extrusionOk="0" h="268223" w="7696">
                  <a:moveTo>
                    <a:pt x="0" y="0"/>
                  </a:moveTo>
                  <a:cubicBezTo>
                    <a:pt x="11335" y="91916"/>
                    <a:pt x="7048" y="175641"/>
                    <a:pt x="6191" y="2682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38"/>
            <p:cNvSpPr/>
            <p:nvPr/>
          </p:nvSpPr>
          <p:spPr>
            <a:xfrm>
              <a:off x="3243165" y="-1069494"/>
              <a:ext cx="92471" cy="242739"/>
            </a:xfrm>
            <a:custGeom>
              <a:rect b="b" l="l" r="r" t="t"/>
              <a:pathLst>
                <a:path extrusionOk="0" h="242739" w="92471">
                  <a:moveTo>
                    <a:pt x="299" y="11430"/>
                  </a:moveTo>
                  <a:cubicBezTo>
                    <a:pt x="-654" y="51149"/>
                    <a:pt x="680" y="90868"/>
                    <a:pt x="4204" y="130397"/>
                  </a:cubicBezTo>
                  <a:cubicBezTo>
                    <a:pt x="7252" y="163830"/>
                    <a:pt x="12205" y="198120"/>
                    <a:pt x="29064" y="227266"/>
                  </a:cubicBezTo>
                  <a:cubicBezTo>
                    <a:pt x="32493" y="233267"/>
                    <a:pt x="36875" y="239268"/>
                    <a:pt x="43352" y="241649"/>
                  </a:cubicBezTo>
                  <a:cubicBezTo>
                    <a:pt x="52496" y="245078"/>
                    <a:pt x="62783" y="239935"/>
                    <a:pt x="69545" y="232981"/>
                  </a:cubicBezTo>
                  <a:cubicBezTo>
                    <a:pt x="85928" y="216408"/>
                    <a:pt x="89167" y="191167"/>
                    <a:pt x="90596" y="167830"/>
                  </a:cubicBezTo>
                  <a:cubicBezTo>
                    <a:pt x="94120" y="111919"/>
                    <a:pt x="92691" y="55626"/>
                    <a:pt x="8621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38"/>
            <p:cNvSpPr/>
            <p:nvPr/>
          </p:nvSpPr>
          <p:spPr>
            <a:xfrm>
              <a:off x="3793437" y="-1351720"/>
              <a:ext cx="48387" cy="58578"/>
            </a:xfrm>
            <a:custGeom>
              <a:rect b="b" l="l" r="r" t="t"/>
              <a:pathLst>
                <a:path extrusionOk="0" h="58578" w="48387">
                  <a:moveTo>
                    <a:pt x="0" y="58579"/>
                  </a:moveTo>
                  <a:cubicBezTo>
                    <a:pt x="12002" y="36005"/>
                    <a:pt x="28575" y="16002"/>
                    <a:pt x="4838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38"/>
            <p:cNvSpPr/>
            <p:nvPr/>
          </p:nvSpPr>
          <p:spPr>
            <a:xfrm>
              <a:off x="3802295" y="-1212655"/>
              <a:ext cx="49053" cy="10858"/>
            </a:xfrm>
            <a:custGeom>
              <a:rect b="b" l="l" r="r" t="t"/>
              <a:pathLst>
                <a:path extrusionOk="0" h="10858" w="49053">
                  <a:moveTo>
                    <a:pt x="0" y="10858"/>
                  </a:moveTo>
                  <a:cubicBezTo>
                    <a:pt x="15716" y="5048"/>
                    <a:pt x="32290" y="1429"/>
                    <a:pt x="4905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38"/>
            <p:cNvSpPr/>
            <p:nvPr/>
          </p:nvSpPr>
          <p:spPr>
            <a:xfrm>
              <a:off x="3794389" y="-1106546"/>
              <a:ext cx="48863" cy="41433"/>
            </a:xfrm>
            <a:custGeom>
              <a:rect b="b" l="l" r="r" t="t"/>
              <a:pathLst>
                <a:path extrusionOk="0" h="41433" w="48863">
                  <a:moveTo>
                    <a:pt x="0" y="0"/>
                  </a:moveTo>
                  <a:cubicBezTo>
                    <a:pt x="17240" y="12573"/>
                    <a:pt x="33623" y="26384"/>
                    <a:pt x="48863" y="4143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2" name="Google Shape;1122;p38"/>
          <p:cNvGrpSpPr/>
          <p:nvPr/>
        </p:nvGrpSpPr>
        <p:grpSpPr>
          <a:xfrm flipH="1">
            <a:off x="695704" y="911177"/>
            <a:ext cx="679947" cy="652506"/>
            <a:chOff x="3896486" y="3679569"/>
            <a:chExt cx="792294" cy="760319"/>
          </a:xfrm>
        </p:grpSpPr>
        <p:sp>
          <p:nvSpPr>
            <p:cNvPr id="1123" name="Google Shape;1123;p38"/>
            <p:cNvSpPr/>
            <p:nvPr/>
          </p:nvSpPr>
          <p:spPr>
            <a:xfrm>
              <a:off x="4023740" y="3792188"/>
              <a:ext cx="549116" cy="527138"/>
            </a:xfrm>
            <a:custGeom>
              <a:rect b="b" l="l" r="r" t="t"/>
              <a:pathLst>
                <a:path extrusionOk="0" h="527138" w="549116">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38"/>
            <p:cNvSpPr/>
            <p:nvPr/>
          </p:nvSpPr>
          <p:spPr>
            <a:xfrm>
              <a:off x="4372260" y="3679569"/>
              <a:ext cx="316520" cy="306768"/>
            </a:xfrm>
            <a:custGeom>
              <a:rect b="b" l="l" r="r" t="t"/>
              <a:pathLst>
                <a:path extrusionOk="0" h="306768" w="31652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38"/>
            <p:cNvSpPr/>
            <p:nvPr/>
          </p:nvSpPr>
          <p:spPr>
            <a:xfrm>
              <a:off x="3896486" y="4104608"/>
              <a:ext cx="354806" cy="335280"/>
            </a:xfrm>
            <a:custGeom>
              <a:rect b="b" l="l" r="r" t="t"/>
              <a:pathLst>
                <a:path extrusionOk="0" h="335280" w="354806">
                  <a:moveTo>
                    <a:pt x="277463" y="0"/>
                  </a:moveTo>
                  <a:cubicBezTo>
                    <a:pt x="192786" y="114205"/>
                    <a:pt x="95917" y="230410"/>
                    <a:pt x="0" y="335280"/>
                  </a:cubicBezTo>
                  <a:cubicBezTo>
                    <a:pt x="129540" y="257842"/>
                    <a:pt x="243554" y="174784"/>
                    <a:pt x="354806" y="7277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38"/>
            <p:cNvSpPr/>
            <p:nvPr/>
          </p:nvSpPr>
          <p:spPr>
            <a:xfrm>
              <a:off x="4284249" y="3882485"/>
              <a:ext cx="66484" cy="74961"/>
            </a:xfrm>
            <a:custGeom>
              <a:rect b="b" l="l" r="r" t="t"/>
              <a:pathLst>
                <a:path extrusionOk="0" h="74961" w="66484">
                  <a:moveTo>
                    <a:pt x="0" y="74962"/>
                  </a:moveTo>
                  <a:cubicBezTo>
                    <a:pt x="16859" y="45911"/>
                    <a:pt x="39624" y="20288"/>
                    <a:pt x="66484"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27" name="Google Shape;1127;p38"/>
          <p:cNvSpPr/>
          <p:nvPr/>
        </p:nvSpPr>
        <p:spPr>
          <a:xfrm rot="-5400000">
            <a:off x="1547000" y="446222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grpSp>
        <p:nvGrpSpPr>
          <p:cNvPr id="1132" name="Google Shape;1132;p39"/>
          <p:cNvGrpSpPr/>
          <p:nvPr/>
        </p:nvGrpSpPr>
        <p:grpSpPr>
          <a:xfrm>
            <a:off x="1926381" y="1072276"/>
            <a:ext cx="2452706" cy="4996253"/>
            <a:chOff x="1020040" y="533174"/>
            <a:chExt cx="2721600" cy="5544000"/>
          </a:xfrm>
        </p:grpSpPr>
        <p:sp>
          <p:nvSpPr>
            <p:cNvPr id="1133" name="Google Shape;1133;p39"/>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4" name="Google Shape;1134;p39"/>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5" name="Google Shape;1135;p39"/>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36" name="Google Shape;1136;p39"/>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39"/>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39"/>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9" name="Google Shape;1139;p39"/>
          <p:cNvSpPr txBox="1"/>
          <p:nvPr>
            <p:ph type="title"/>
          </p:nvPr>
        </p:nvSpPr>
        <p:spPr>
          <a:xfrm>
            <a:off x="4918988" y="2122000"/>
            <a:ext cx="5581500" cy="1242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a:t>
            </a:r>
            <a:r>
              <a:rPr lang="en">
                <a:highlight>
                  <a:schemeClr val="accent2"/>
                </a:highlight>
              </a:rPr>
              <a:t>OR AN APP?</a:t>
            </a:r>
            <a:endParaRPr>
              <a:highlight>
                <a:schemeClr val="accent2"/>
              </a:highlight>
            </a:endParaRPr>
          </a:p>
        </p:txBody>
      </p:sp>
      <p:sp>
        <p:nvSpPr>
          <p:cNvPr id="1140" name="Google Shape;1140;p39"/>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141" name="Google Shape;1141;p39"/>
          <p:cNvGrpSpPr/>
          <p:nvPr/>
        </p:nvGrpSpPr>
        <p:grpSpPr>
          <a:xfrm flipH="1">
            <a:off x="735755" y="2027413"/>
            <a:ext cx="788140" cy="2965544"/>
            <a:chOff x="8686327" y="1939200"/>
            <a:chExt cx="788140" cy="2965544"/>
          </a:xfrm>
        </p:grpSpPr>
        <p:sp>
          <p:nvSpPr>
            <p:cNvPr id="1142" name="Google Shape;1142;p39"/>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39"/>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39"/>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39"/>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39"/>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47" name="Google Shape;1147;p39"/>
          <p:cNvSpPr/>
          <p:nvPr/>
        </p:nvSpPr>
        <p:spPr>
          <a:xfrm>
            <a:off x="5077376" y="926200"/>
            <a:ext cx="739500" cy="859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1148" name="Google Shape;1148;p39"/>
          <p:cNvGrpSpPr/>
          <p:nvPr/>
        </p:nvGrpSpPr>
        <p:grpSpPr>
          <a:xfrm>
            <a:off x="5147599" y="890737"/>
            <a:ext cx="714761" cy="797669"/>
            <a:chOff x="5932213" y="4153080"/>
            <a:chExt cx="714761" cy="797669"/>
          </a:xfrm>
        </p:grpSpPr>
        <p:sp>
          <p:nvSpPr>
            <p:cNvPr id="1149" name="Google Shape;1149;p39"/>
            <p:cNvSpPr/>
            <p:nvPr/>
          </p:nvSpPr>
          <p:spPr>
            <a:xfrm>
              <a:off x="6140446" y="4442969"/>
              <a:ext cx="302911" cy="462703"/>
            </a:xfrm>
            <a:custGeom>
              <a:rect b="b" l="l" r="r" t="t"/>
              <a:pathLst>
                <a:path extrusionOk="0" h="462703" w="302911">
                  <a:moveTo>
                    <a:pt x="140740" y="462655"/>
                  </a:moveTo>
                  <a:cubicBezTo>
                    <a:pt x="129652" y="463361"/>
                    <a:pt x="119693" y="456369"/>
                    <a:pt x="117716" y="446340"/>
                  </a:cubicBezTo>
                  <a:cubicBezTo>
                    <a:pt x="110794" y="411873"/>
                    <a:pt x="93278" y="335312"/>
                    <a:pt x="67569" y="296537"/>
                  </a:cubicBezTo>
                  <a:cubicBezTo>
                    <a:pt x="33739" y="245614"/>
                    <a:pt x="-3483" y="191301"/>
                    <a:pt x="261" y="131832"/>
                  </a:cubicBezTo>
                  <a:cubicBezTo>
                    <a:pt x="3015" y="88325"/>
                    <a:pt x="29501" y="46584"/>
                    <a:pt x="69477" y="22641"/>
                  </a:cubicBezTo>
                  <a:cubicBezTo>
                    <a:pt x="109523" y="-1231"/>
                    <a:pt x="162070" y="-6670"/>
                    <a:pt x="206919" y="8445"/>
                  </a:cubicBezTo>
                  <a:cubicBezTo>
                    <a:pt x="223234" y="13954"/>
                    <a:pt x="238561" y="22005"/>
                    <a:pt x="251274" y="32812"/>
                  </a:cubicBezTo>
                  <a:cubicBezTo>
                    <a:pt x="275075" y="52940"/>
                    <a:pt x="288706" y="81333"/>
                    <a:pt x="296052" y="110220"/>
                  </a:cubicBezTo>
                  <a:cubicBezTo>
                    <a:pt x="308694" y="160154"/>
                    <a:pt x="303750" y="213620"/>
                    <a:pt x="282138" y="260941"/>
                  </a:cubicBezTo>
                  <a:cubicBezTo>
                    <a:pt x="269919" y="287709"/>
                    <a:pt x="252474" y="312641"/>
                    <a:pt x="243858" y="340609"/>
                  </a:cubicBezTo>
                  <a:cubicBezTo>
                    <a:pt x="236018" y="366247"/>
                    <a:pt x="238561" y="411096"/>
                    <a:pt x="240891" y="436664"/>
                  </a:cubicBezTo>
                  <a:cubicBezTo>
                    <a:pt x="241880" y="447399"/>
                    <a:pt x="233051" y="456722"/>
                    <a:pt x="221327" y="457428"/>
                  </a:cubicBezTo>
                  <a:lnTo>
                    <a:pt x="140740" y="462513"/>
                  </a:ln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39"/>
            <p:cNvSpPr/>
            <p:nvPr/>
          </p:nvSpPr>
          <p:spPr>
            <a:xfrm>
              <a:off x="6204765" y="4536238"/>
              <a:ext cx="162465" cy="244655"/>
            </a:xfrm>
            <a:custGeom>
              <a:rect b="b" l="l" r="r" t="t"/>
              <a:pathLst>
                <a:path extrusionOk="0" h="244655" w="162465">
                  <a:moveTo>
                    <a:pt x="72537" y="244656"/>
                  </a:moveTo>
                  <a:cubicBezTo>
                    <a:pt x="75363" y="183421"/>
                    <a:pt x="65687" y="121622"/>
                    <a:pt x="44145" y="64201"/>
                  </a:cubicBezTo>
                  <a:cubicBezTo>
                    <a:pt x="40896" y="55655"/>
                    <a:pt x="37152" y="46756"/>
                    <a:pt x="30090" y="40964"/>
                  </a:cubicBezTo>
                  <a:cubicBezTo>
                    <a:pt x="23027" y="35173"/>
                    <a:pt x="11585" y="33619"/>
                    <a:pt x="5017" y="40046"/>
                  </a:cubicBezTo>
                  <a:cubicBezTo>
                    <a:pt x="1415" y="43577"/>
                    <a:pt x="-68" y="48804"/>
                    <a:pt x="2" y="53819"/>
                  </a:cubicBezTo>
                  <a:cubicBezTo>
                    <a:pt x="214" y="65402"/>
                    <a:pt x="8054" y="75784"/>
                    <a:pt x="17942" y="81787"/>
                  </a:cubicBezTo>
                  <a:cubicBezTo>
                    <a:pt x="27830" y="87791"/>
                    <a:pt x="39483" y="90051"/>
                    <a:pt x="50925" y="91534"/>
                  </a:cubicBezTo>
                  <a:cubicBezTo>
                    <a:pt x="58765" y="92523"/>
                    <a:pt x="67099" y="93159"/>
                    <a:pt x="74232" y="89768"/>
                  </a:cubicBezTo>
                  <a:cubicBezTo>
                    <a:pt x="86734" y="83836"/>
                    <a:pt x="90972" y="68439"/>
                    <a:pt x="93796" y="54878"/>
                  </a:cubicBezTo>
                  <a:cubicBezTo>
                    <a:pt x="95915" y="44849"/>
                    <a:pt x="97964" y="34608"/>
                    <a:pt x="96622" y="24437"/>
                  </a:cubicBezTo>
                  <a:cubicBezTo>
                    <a:pt x="95280" y="14267"/>
                    <a:pt x="89700" y="4096"/>
                    <a:pt x="80307" y="0"/>
                  </a:cubicBezTo>
                  <a:cubicBezTo>
                    <a:pt x="65404" y="17304"/>
                    <a:pt x="65969" y="45838"/>
                    <a:pt x="81507" y="62576"/>
                  </a:cubicBezTo>
                  <a:cubicBezTo>
                    <a:pt x="97046" y="79315"/>
                    <a:pt x="125508" y="81929"/>
                    <a:pt x="143872" y="68368"/>
                  </a:cubicBezTo>
                  <a:cubicBezTo>
                    <a:pt x="162235" y="54808"/>
                    <a:pt x="168027" y="26839"/>
                    <a:pt x="156585" y="7063"/>
                  </a:cubicBezTo>
                  <a:cubicBezTo>
                    <a:pt x="155172" y="4591"/>
                    <a:pt x="152983" y="1977"/>
                    <a:pt x="150158" y="2048"/>
                  </a:cubicBezTo>
                  <a:cubicBezTo>
                    <a:pt x="148180" y="2048"/>
                    <a:pt x="146485" y="3461"/>
                    <a:pt x="145073" y="4803"/>
                  </a:cubicBezTo>
                  <a:cubicBezTo>
                    <a:pt x="130382" y="18999"/>
                    <a:pt x="127274" y="41035"/>
                    <a:pt x="125226" y="61376"/>
                  </a:cubicBezTo>
                  <a:cubicBezTo>
                    <a:pt x="119223" y="122610"/>
                    <a:pt x="116680" y="187023"/>
                    <a:pt x="142389" y="242961"/>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39"/>
            <p:cNvSpPr/>
            <p:nvPr/>
          </p:nvSpPr>
          <p:spPr>
            <a:xfrm>
              <a:off x="6237962" y="4782446"/>
              <a:ext cx="141256" cy="5934"/>
            </a:xfrm>
            <a:custGeom>
              <a:rect b="b" l="l" r="r" t="t"/>
              <a:pathLst>
                <a:path extrusionOk="0" h="5934" w="141256">
                  <a:moveTo>
                    <a:pt x="0" y="5934"/>
                  </a:moveTo>
                  <a:cubicBezTo>
                    <a:pt x="46968" y="1909"/>
                    <a:pt x="94077" y="-69"/>
                    <a:pt x="141256" y="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39"/>
            <p:cNvSpPr/>
            <p:nvPr/>
          </p:nvSpPr>
          <p:spPr>
            <a:xfrm>
              <a:off x="6244177" y="4807380"/>
              <a:ext cx="130662" cy="5156"/>
            </a:xfrm>
            <a:custGeom>
              <a:rect b="b" l="l" r="r" t="t"/>
              <a:pathLst>
                <a:path extrusionOk="0" h="5156" w="130662">
                  <a:moveTo>
                    <a:pt x="0" y="5156"/>
                  </a:moveTo>
                  <a:lnTo>
                    <a:pt x="130662"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39"/>
            <p:cNvSpPr/>
            <p:nvPr/>
          </p:nvSpPr>
          <p:spPr>
            <a:xfrm>
              <a:off x="6269109" y="4834857"/>
              <a:ext cx="109968" cy="3740"/>
            </a:xfrm>
            <a:custGeom>
              <a:rect b="b" l="l" r="r" t="t"/>
              <a:pathLst>
                <a:path extrusionOk="0" h="3740" w="109968">
                  <a:moveTo>
                    <a:pt x="0" y="3741"/>
                  </a:moveTo>
                  <a:cubicBezTo>
                    <a:pt x="36162" y="280"/>
                    <a:pt x="73241" y="-780"/>
                    <a:pt x="109968" y="562"/>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39"/>
            <p:cNvSpPr/>
            <p:nvPr/>
          </p:nvSpPr>
          <p:spPr>
            <a:xfrm>
              <a:off x="6252511" y="4861622"/>
              <a:ext cx="113217" cy="4750"/>
            </a:xfrm>
            <a:custGeom>
              <a:rect b="b" l="l" r="r" t="t"/>
              <a:pathLst>
                <a:path extrusionOk="0" h="4750" w="113217">
                  <a:moveTo>
                    <a:pt x="0" y="4096"/>
                  </a:moveTo>
                  <a:cubicBezTo>
                    <a:pt x="37857" y="5721"/>
                    <a:pt x="75996" y="4308"/>
                    <a:pt x="1132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39"/>
            <p:cNvSpPr/>
            <p:nvPr/>
          </p:nvSpPr>
          <p:spPr>
            <a:xfrm>
              <a:off x="6283023" y="4900609"/>
              <a:ext cx="82633" cy="50140"/>
            </a:xfrm>
            <a:custGeom>
              <a:rect b="b" l="l" r="r" t="t"/>
              <a:pathLst>
                <a:path extrusionOk="0" h="50140" w="82633">
                  <a:moveTo>
                    <a:pt x="0" y="7840"/>
                  </a:moveTo>
                  <a:cubicBezTo>
                    <a:pt x="1766" y="21118"/>
                    <a:pt x="4238" y="35879"/>
                    <a:pt x="14761" y="44143"/>
                  </a:cubicBezTo>
                  <a:cubicBezTo>
                    <a:pt x="26203" y="53113"/>
                    <a:pt x="42942" y="50852"/>
                    <a:pt x="56220" y="44990"/>
                  </a:cubicBezTo>
                  <a:cubicBezTo>
                    <a:pt x="65049" y="41106"/>
                    <a:pt x="73524" y="35526"/>
                    <a:pt x="78539" y="27262"/>
                  </a:cubicBezTo>
                  <a:cubicBezTo>
                    <a:pt x="83553" y="18999"/>
                    <a:pt x="84401" y="7699"/>
                    <a:pt x="7860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39"/>
            <p:cNvSpPr/>
            <p:nvPr/>
          </p:nvSpPr>
          <p:spPr>
            <a:xfrm>
              <a:off x="5981441" y="4729830"/>
              <a:ext cx="80868" cy="47956"/>
            </a:xfrm>
            <a:custGeom>
              <a:rect b="b" l="l" r="r" t="t"/>
              <a:pathLst>
                <a:path extrusionOk="0" h="47956" w="80868">
                  <a:moveTo>
                    <a:pt x="0" y="47956"/>
                  </a:moveTo>
                  <a:cubicBezTo>
                    <a:pt x="26627" y="31430"/>
                    <a:pt x="53607" y="15397"/>
                    <a:pt x="80869"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39"/>
            <p:cNvSpPr/>
            <p:nvPr/>
          </p:nvSpPr>
          <p:spPr>
            <a:xfrm>
              <a:off x="5932213" y="4591823"/>
              <a:ext cx="84330" cy="7486"/>
            </a:xfrm>
            <a:custGeom>
              <a:rect b="b" l="l" r="r" t="t"/>
              <a:pathLst>
                <a:path extrusionOk="0" h="7486" w="84330">
                  <a:moveTo>
                    <a:pt x="0" y="7487"/>
                  </a:moveTo>
                  <a:lnTo>
                    <a:pt x="8433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39"/>
            <p:cNvSpPr/>
            <p:nvPr/>
          </p:nvSpPr>
          <p:spPr>
            <a:xfrm>
              <a:off x="5979110" y="4302529"/>
              <a:ext cx="85954" cy="51629"/>
            </a:xfrm>
            <a:custGeom>
              <a:rect b="b" l="l" r="r" t="t"/>
              <a:pathLst>
                <a:path extrusionOk="0" h="51629" w="85954">
                  <a:moveTo>
                    <a:pt x="85954" y="51629"/>
                  </a:moveTo>
                  <a:cubicBezTo>
                    <a:pt x="56432" y="35950"/>
                    <a:pt x="27686" y="18717"/>
                    <a:pt x="0"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39"/>
            <p:cNvSpPr/>
            <p:nvPr/>
          </p:nvSpPr>
          <p:spPr>
            <a:xfrm>
              <a:off x="6260182" y="4153080"/>
              <a:ext cx="7019" cy="103187"/>
            </a:xfrm>
            <a:custGeom>
              <a:rect b="b" l="l" r="r" t="t"/>
              <a:pathLst>
                <a:path extrusionOk="0" h="103187" w="7019">
                  <a:moveTo>
                    <a:pt x="7020" y="103188"/>
                  </a:moveTo>
                  <a:cubicBezTo>
                    <a:pt x="1017" y="69216"/>
                    <a:pt x="-1173" y="34537"/>
                    <a:pt x="593"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39"/>
            <p:cNvSpPr/>
            <p:nvPr/>
          </p:nvSpPr>
          <p:spPr>
            <a:xfrm>
              <a:off x="6450059" y="4228511"/>
              <a:ext cx="68368" cy="90969"/>
            </a:xfrm>
            <a:custGeom>
              <a:rect b="b" l="l" r="r" t="t"/>
              <a:pathLst>
                <a:path extrusionOk="0" h="90969" w="68368">
                  <a:moveTo>
                    <a:pt x="0" y="90969"/>
                  </a:moveTo>
                  <a:lnTo>
                    <a:pt x="68368"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39"/>
            <p:cNvSpPr/>
            <p:nvPr/>
          </p:nvSpPr>
          <p:spPr>
            <a:xfrm>
              <a:off x="6532270" y="4394417"/>
              <a:ext cx="102340" cy="33195"/>
            </a:xfrm>
            <a:custGeom>
              <a:rect b="b" l="l" r="r" t="t"/>
              <a:pathLst>
                <a:path extrusionOk="0" h="33195" w="102340">
                  <a:moveTo>
                    <a:pt x="0" y="33195"/>
                  </a:moveTo>
                  <a:cubicBezTo>
                    <a:pt x="19776" y="29805"/>
                    <a:pt x="38775" y="22954"/>
                    <a:pt x="57703" y="16103"/>
                  </a:cubicBezTo>
                  <a:lnTo>
                    <a:pt x="102340"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39"/>
            <p:cNvSpPr/>
            <p:nvPr/>
          </p:nvSpPr>
          <p:spPr>
            <a:xfrm>
              <a:off x="6565395" y="4557475"/>
              <a:ext cx="81579" cy="4259"/>
            </a:xfrm>
            <a:custGeom>
              <a:rect b="b" l="l" r="r" t="t"/>
              <a:pathLst>
                <a:path extrusionOk="0" h="4259" w="81579">
                  <a:moveTo>
                    <a:pt x="0" y="4260"/>
                  </a:moveTo>
                  <a:lnTo>
                    <a:pt x="78397" y="2776"/>
                  </a:lnTo>
                  <a:cubicBezTo>
                    <a:pt x="79598" y="2776"/>
                    <a:pt x="81010" y="2565"/>
                    <a:pt x="81505" y="1505"/>
                  </a:cubicBezTo>
                  <a:cubicBezTo>
                    <a:pt x="81999" y="446"/>
                    <a:pt x="79881" y="-684"/>
                    <a:pt x="79739" y="516"/>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39"/>
            <p:cNvSpPr/>
            <p:nvPr/>
          </p:nvSpPr>
          <p:spPr>
            <a:xfrm>
              <a:off x="6548585" y="4692892"/>
              <a:ext cx="97325" cy="45272"/>
            </a:xfrm>
            <a:custGeom>
              <a:rect b="b" l="l" r="r" t="t"/>
              <a:pathLst>
                <a:path extrusionOk="0" h="45272" w="97325">
                  <a:moveTo>
                    <a:pt x="0" y="0"/>
                  </a:moveTo>
                  <a:cubicBezTo>
                    <a:pt x="33336" y="13137"/>
                    <a:pt x="65826" y="28251"/>
                    <a:pt x="97325" y="45273"/>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164" name="Google Shape;1164;p39"/>
          <p:cNvSpPr/>
          <p:nvPr/>
        </p:nvSpPr>
        <p:spPr>
          <a:xfrm flipH="1" rot="1279674">
            <a:off x="10406278" y="5367873"/>
            <a:ext cx="1007564" cy="627897"/>
          </a:xfrm>
          <a:custGeom>
            <a:rect b="b" l="l" r="r" t="t"/>
            <a:pathLst>
              <a:path extrusionOk="0" h="385433" w="618491">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65" name="Google Shape;1165;p39"/>
          <p:cNvGrpSpPr/>
          <p:nvPr/>
        </p:nvGrpSpPr>
        <p:grpSpPr>
          <a:xfrm>
            <a:off x="10735861" y="794445"/>
            <a:ext cx="757664" cy="739072"/>
            <a:chOff x="2714053" y="3696339"/>
            <a:chExt cx="757664" cy="739072"/>
          </a:xfrm>
        </p:grpSpPr>
        <p:sp>
          <p:nvSpPr>
            <p:cNvPr id="1166" name="Google Shape;1166;p39"/>
            <p:cNvSpPr/>
            <p:nvPr/>
          </p:nvSpPr>
          <p:spPr>
            <a:xfrm>
              <a:off x="2764821" y="3749611"/>
              <a:ext cx="656844" cy="658272"/>
            </a:xfrm>
            <a:custGeom>
              <a:rect b="b" l="l" r="r" t="t"/>
              <a:pathLst>
                <a:path extrusionOk="0" h="658272" w="656844">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39"/>
            <p:cNvSpPr/>
            <p:nvPr/>
          </p:nvSpPr>
          <p:spPr>
            <a:xfrm>
              <a:off x="3209924" y="3793140"/>
              <a:ext cx="168783" cy="169544"/>
            </a:xfrm>
            <a:custGeom>
              <a:rect b="b" l="l" r="r" t="t"/>
              <a:pathLst>
                <a:path extrusionOk="0" h="169544" w="168783">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39"/>
            <p:cNvSpPr/>
            <p:nvPr/>
          </p:nvSpPr>
          <p:spPr>
            <a:xfrm>
              <a:off x="2817303" y="3835526"/>
              <a:ext cx="427100" cy="432720"/>
            </a:xfrm>
            <a:custGeom>
              <a:rect b="b" l="l" r="r" t="t"/>
              <a:pathLst>
                <a:path extrusionOk="0" h="432720" w="427100">
                  <a:moveTo>
                    <a:pt x="0" y="432721"/>
                  </a:moveTo>
                  <a:lnTo>
                    <a:pt x="42710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39"/>
            <p:cNvSpPr/>
            <p:nvPr/>
          </p:nvSpPr>
          <p:spPr>
            <a:xfrm>
              <a:off x="2898933" y="3900677"/>
              <a:ext cx="418433" cy="438054"/>
            </a:xfrm>
            <a:custGeom>
              <a:rect b="b" l="l" r="r" t="t"/>
              <a:pathLst>
                <a:path extrusionOk="0" h="438054" w="418433">
                  <a:moveTo>
                    <a:pt x="0" y="438055"/>
                  </a:moveTo>
                  <a:lnTo>
                    <a:pt x="418433"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39"/>
            <p:cNvSpPr/>
            <p:nvPr/>
          </p:nvSpPr>
          <p:spPr>
            <a:xfrm>
              <a:off x="3232975" y="3696339"/>
              <a:ext cx="238742" cy="223959"/>
            </a:xfrm>
            <a:custGeom>
              <a:rect b="b" l="l" r="r" t="t"/>
              <a:pathLst>
                <a:path extrusionOk="0" h="223959" w="238742">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39"/>
            <p:cNvSpPr/>
            <p:nvPr/>
          </p:nvSpPr>
          <p:spPr>
            <a:xfrm>
              <a:off x="2714053" y="4208621"/>
              <a:ext cx="240982" cy="226790"/>
            </a:xfrm>
            <a:custGeom>
              <a:rect b="b" l="l" r="r" t="t"/>
              <a:pathLst>
                <a:path extrusionOk="0" h="226790" w="240982">
                  <a:moveTo>
                    <a:pt x="49244" y="0"/>
                  </a:moveTo>
                  <a:cubicBezTo>
                    <a:pt x="39910" y="77343"/>
                    <a:pt x="38671" y="159067"/>
                    <a:pt x="0" y="226790"/>
                  </a:cubicBezTo>
                  <a:lnTo>
                    <a:pt x="190310" y="209359"/>
                  </a:lnTo>
                  <a:cubicBezTo>
                    <a:pt x="207550" y="207740"/>
                    <a:pt x="225266" y="206121"/>
                    <a:pt x="240982" y="198787"/>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39"/>
            <p:cNvSpPr/>
            <p:nvPr/>
          </p:nvSpPr>
          <p:spPr>
            <a:xfrm>
              <a:off x="2719577" y="4345971"/>
              <a:ext cx="107822" cy="89439"/>
            </a:xfrm>
            <a:custGeom>
              <a:rect b="b" l="l" r="r" t="t"/>
              <a:pathLst>
                <a:path extrusionOk="0" h="89439" w="107822">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40"/>
          <p:cNvSpPr txBox="1"/>
          <p:nvPr>
            <p:ph type="title"/>
          </p:nvPr>
        </p:nvSpPr>
        <p:spPr>
          <a:xfrm>
            <a:off x="3159300" y="1883275"/>
            <a:ext cx="5873400" cy="1341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1178" name="Google Shape;1178;p40"/>
          <p:cNvSpPr txBox="1"/>
          <p:nvPr>
            <p:ph idx="1" type="subTitle"/>
          </p:nvPr>
        </p:nvSpPr>
        <p:spPr>
          <a:xfrm>
            <a:off x="3305250" y="3120925"/>
            <a:ext cx="5581500" cy="522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1179" name="Google Shape;1179;p40"/>
          <p:cNvSpPr/>
          <p:nvPr/>
        </p:nvSpPr>
        <p:spPr>
          <a:xfrm>
            <a:off x="5844015" y="47298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0" name="Google Shape;1180;p40"/>
          <p:cNvGrpSpPr/>
          <p:nvPr/>
        </p:nvGrpSpPr>
        <p:grpSpPr>
          <a:xfrm>
            <a:off x="6377118" y="4720201"/>
            <a:ext cx="411849" cy="411917"/>
            <a:chOff x="5162200" y="4097750"/>
            <a:chExt cx="338385" cy="338414"/>
          </a:xfrm>
        </p:grpSpPr>
        <p:sp>
          <p:nvSpPr>
            <p:cNvPr id="1181" name="Google Shape;1181;p40"/>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0"/>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0"/>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4" name="Google Shape;1184;p40"/>
          <p:cNvSpPr/>
          <p:nvPr/>
        </p:nvSpPr>
        <p:spPr>
          <a:xfrm>
            <a:off x="5111125" y="47712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0"/>
          <p:cNvSpPr txBox="1"/>
          <p:nvPr>
            <p:ph idx="2" type="body"/>
          </p:nvPr>
        </p:nvSpPr>
        <p:spPr>
          <a:xfrm>
            <a:off x="3305250" y="3528525"/>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1186" name="Google Shape;1186;p40"/>
          <p:cNvGrpSpPr/>
          <p:nvPr/>
        </p:nvGrpSpPr>
        <p:grpSpPr>
          <a:xfrm>
            <a:off x="9537055" y="2115538"/>
            <a:ext cx="788140" cy="2965544"/>
            <a:chOff x="8686327" y="1939200"/>
            <a:chExt cx="788140" cy="2965544"/>
          </a:xfrm>
        </p:grpSpPr>
        <p:sp>
          <p:nvSpPr>
            <p:cNvPr id="1187" name="Google Shape;1187;p40"/>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40"/>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40"/>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40"/>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40"/>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2" name="Google Shape;1192;p40"/>
          <p:cNvGrpSpPr/>
          <p:nvPr/>
        </p:nvGrpSpPr>
        <p:grpSpPr>
          <a:xfrm flipH="1">
            <a:off x="1866805" y="2115538"/>
            <a:ext cx="788140" cy="2965544"/>
            <a:chOff x="8686327" y="1939200"/>
            <a:chExt cx="788140" cy="2965544"/>
          </a:xfrm>
        </p:grpSpPr>
        <p:sp>
          <p:nvSpPr>
            <p:cNvPr id="1193" name="Google Shape;1193;p40"/>
            <p:cNvSpPr/>
            <p:nvPr/>
          </p:nvSpPr>
          <p:spPr>
            <a:xfrm rot="10800000">
              <a:off x="8686327" y="4513840"/>
              <a:ext cx="202208" cy="390904"/>
            </a:xfrm>
            <a:custGeom>
              <a:rect b="b" l="l" r="r" t="t"/>
              <a:pathLst>
                <a:path extrusionOk="0" h="390904" w="202208">
                  <a:moveTo>
                    <a:pt x="202209" y="390904"/>
                  </a:moveTo>
                  <a:lnTo>
                    <a:pt x="63989" y="160091"/>
                  </a:lnTo>
                  <a:cubicBezTo>
                    <a:pt x="35526" y="112559"/>
                    <a:pt x="6356" y="63119"/>
                    <a:pt x="0" y="8029"/>
                  </a:cubicBezTo>
                  <a:cubicBezTo>
                    <a:pt x="5015" y="-1435"/>
                    <a:pt x="19211" y="-2142"/>
                    <a:pt x="28110" y="3862"/>
                  </a:cubicBezTo>
                  <a:cubicBezTo>
                    <a:pt x="37009" y="9865"/>
                    <a:pt x="41741" y="20106"/>
                    <a:pt x="46120" y="29853"/>
                  </a:cubicBezTo>
                  <a:cubicBezTo>
                    <a:pt x="100433" y="151404"/>
                    <a:pt x="154676" y="272885"/>
                    <a:pt x="202209" y="390904"/>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40"/>
            <p:cNvSpPr/>
            <p:nvPr/>
          </p:nvSpPr>
          <p:spPr>
            <a:xfrm>
              <a:off x="9009593" y="4100995"/>
              <a:ext cx="403075" cy="194909"/>
            </a:xfrm>
            <a:custGeom>
              <a:rect b="b" l="l" r="r" t="t"/>
              <a:pathLst>
                <a:path extrusionOk="0" h="194909" w="403075">
                  <a:moveTo>
                    <a:pt x="70" y="71"/>
                  </a:moveTo>
                  <a:cubicBezTo>
                    <a:pt x="63071" y="63495"/>
                    <a:pt x="136736" y="116395"/>
                    <a:pt x="216970" y="155806"/>
                  </a:cubicBezTo>
                  <a:cubicBezTo>
                    <a:pt x="274814" y="184269"/>
                    <a:pt x="340993" y="206022"/>
                    <a:pt x="403075" y="188789"/>
                  </a:cubicBezTo>
                  <a:cubicBezTo>
                    <a:pt x="395800" y="160962"/>
                    <a:pt x="372281" y="139773"/>
                    <a:pt x="346219" y="127413"/>
                  </a:cubicBezTo>
                  <a:cubicBezTo>
                    <a:pt x="320158" y="115053"/>
                    <a:pt x="291483" y="110109"/>
                    <a:pt x="263372" y="103611"/>
                  </a:cubicBezTo>
                  <a:cubicBezTo>
                    <a:pt x="168943" y="81929"/>
                    <a:pt x="78750" y="42236"/>
                    <a:pt x="0" y="0"/>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40"/>
            <p:cNvSpPr/>
            <p:nvPr/>
          </p:nvSpPr>
          <p:spPr>
            <a:xfrm flipH="1">
              <a:off x="9038010" y="3448295"/>
              <a:ext cx="436457" cy="94475"/>
            </a:xfrm>
            <a:custGeom>
              <a:rect b="b" l="l" r="r" t="t"/>
              <a:pathLst>
                <a:path extrusionOk="0" h="94475" w="436457">
                  <a:moveTo>
                    <a:pt x="436458" y="22343"/>
                  </a:moveTo>
                  <a:cubicBezTo>
                    <a:pt x="393657" y="46498"/>
                    <a:pt x="350079" y="70935"/>
                    <a:pt x="302194" y="81812"/>
                  </a:cubicBezTo>
                  <a:cubicBezTo>
                    <a:pt x="275708" y="87816"/>
                    <a:pt x="248516" y="89511"/>
                    <a:pt x="221395" y="91206"/>
                  </a:cubicBezTo>
                  <a:cubicBezTo>
                    <a:pt x="160372" y="95020"/>
                    <a:pt x="98078" y="98693"/>
                    <a:pt x="39103" y="82448"/>
                  </a:cubicBezTo>
                  <a:cubicBezTo>
                    <a:pt x="23777" y="78210"/>
                    <a:pt x="7038" y="71006"/>
                    <a:pt x="1600" y="56033"/>
                  </a:cubicBezTo>
                  <a:cubicBezTo>
                    <a:pt x="-3485" y="41907"/>
                    <a:pt x="4142" y="25592"/>
                    <a:pt x="16149" y="16552"/>
                  </a:cubicBezTo>
                  <a:cubicBezTo>
                    <a:pt x="28156" y="7511"/>
                    <a:pt x="43482" y="4263"/>
                    <a:pt x="58385" y="2426"/>
                  </a:cubicBezTo>
                  <a:cubicBezTo>
                    <a:pt x="180713" y="-12618"/>
                    <a:pt x="303324" y="48264"/>
                    <a:pt x="436458" y="22343"/>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40"/>
            <p:cNvSpPr/>
            <p:nvPr/>
          </p:nvSpPr>
          <p:spPr>
            <a:xfrm>
              <a:off x="8981341" y="2513145"/>
              <a:ext cx="453529" cy="344228"/>
            </a:xfrm>
            <a:custGeom>
              <a:rect b="b" l="l" r="r" t="t"/>
              <a:pathLst>
                <a:path extrusionOk="0" h="344228" w="453529">
                  <a:moveTo>
                    <a:pt x="0" y="344228"/>
                  </a:moveTo>
                  <a:cubicBezTo>
                    <a:pt x="77691" y="207563"/>
                    <a:pt x="195075" y="93781"/>
                    <a:pt x="334142" y="20539"/>
                  </a:cubicBezTo>
                  <a:cubicBezTo>
                    <a:pt x="352435" y="10863"/>
                    <a:pt x="371716" y="1752"/>
                    <a:pt x="392340" y="198"/>
                  </a:cubicBezTo>
                  <a:cubicBezTo>
                    <a:pt x="412963" y="-1356"/>
                    <a:pt x="435493" y="6202"/>
                    <a:pt x="446582" y="23717"/>
                  </a:cubicBezTo>
                  <a:cubicBezTo>
                    <a:pt x="459083" y="43564"/>
                    <a:pt x="453504" y="70685"/>
                    <a:pt x="439449" y="89472"/>
                  </a:cubicBezTo>
                  <a:cubicBezTo>
                    <a:pt x="425394" y="108259"/>
                    <a:pt x="404558" y="120549"/>
                    <a:pt x="384288" y="132273"/>
                  </a:cubicBezTo>
                  <a:cubicBezTo>
                    <a:pt x="259629" y="204384"/>
                    <a:pt x="134052" y="274942"/>
                    <a:pt x="70" y="344228"/>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40"/>
            <p:cNvSpPr/>
            <p:nvPr/>
          </p:nvSpPr>
          <p:spPr>
            <a:xfrm>
              <a:off x="8735767" y="1939200"/>
              <a:ext cx="143235" cy="437689"/>
            </a:xfrm>
            <a:custGeom>
              <a:rect b="b" l="l" r="r" t="t"/>
              <a:pathLst>
                <a:path extrusionOk="0" h="437689" w="143235">
                  <a:moveTo>
                    <a:pt x="0" y="437690"/>
                  </a:moveTo>
                  <a:cubicBezTo>
                    <a:pt x="7698" y="296998"/>
                    <a:pt x="40611" y="157649"/>
                    <a:pt x="96690" y="28329"/>
                  </a:cubicBezTo>
                  <a:cubicBezTo>
                    <a:pt x="103612" y="12296"/>
                    <a:pt x="119644" y="-6703"/>
                    <a:pt x="134617" y="2337"/>
                  </a:cubicBezTo>
                  <a:cubicBezTo>
                    <a:pt x="146271" y="9400"/>
                    <a:pt x="143940" y="26704"/>
                    <a:pt x="140126" y="39700"/>
                  </a:cubicBezTo>
                  <a:cubicBezTo>
                    <a:pt x="99657" y="177142"/>
                    <a:pt x="54242" y="313102"/>
                    <a:pt x="0" y="437619"/>
                  </a:cubicBezTo>
                  <a:close/>
                </a:path>
              </a:pathLst>
            </a:custGeom>
            <a:solidFill>
              <a:schemeClr val="accent3"/>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id="652" name="Google Shape;652;p23"/>
          <p:cNvPicPr preferRelativeResize="0"/>
          <p:nvPr/>
        </p:nvPicPr>
        <p:blipFill>
          <a:blip r:embed="rId3">
            <a:alphaModFix/>
          </a:blip>
          <a:stretch>
            <a:fillRect/>
          </a:stretch>
        </p:blipFill>
        <p:spPr>
          <a:xfrm>
            <a:off x="6826325" y="601550"/>
            <a:ext cx="3886200" cy="5829300"/>
          </a:xfrm>
          <a:prstGeom prst="rect">
            <a:avLst/>
          </a:prstGeom>
          <a:noFill/>
          <a:ln>
            <a:noFill/>
          </a:ln>
        </p:spPr>
      </p:pic>
      <p:sp>
        <p:nvSpPr>
          <p:cNvPr id="653" name="Google Shape;653;p23"/>
          <p:cNvSpPr txBox="1"/>
          <p:nvPr>
            <p:ph type="title"/>
          </p:nvPr>
        </p:nvSpPr>
        <p:spPr>
          <a:xfrm>
            <a:off x="1107800" y="2014550"/>
            <a:ext cx="5322600" cy="883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654" name="Google Shape;654;p23"/>
          <p:cNvSpPr txBox="1"/>
          <p:nvPr>
            <p:ph idx="1" type="body"/>
          </p:nvPr>
        </p:nvSpPr>
        <p:spPr>
          <a:xfrm>
            <a:off x="1107775" y="288545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dk1"/>
                </a:solidFill>
                <a:highlight>
                  <a:schemeClr val="accent2"/>
                </a:highlight>
              </a:rPr>
              <a:t>Here is where you introduce yourself.</a:t>
            </a:r>
            <a:endParaRPr>
              <a:solidFill>
                <a:schemeClr val="dk1"/>
              </a:solidFill>
              <a:highlight>
                <a:schemeClr val="accent2"/>
              </a:highlight>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41"/>
          <p:cNvSpPr txBox="1"/>
          <p:nvPr>
            <p:ph type="title"/>
          </p:nvPr>
        </p:nvSpPr>
        <p:spPr>
          <a:xfrm>
            <a:off x="2695475" y="1630800"/>
            <a:ext cx="60006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CREDITS.</a:t>
            </a:r>
            <a:endParaRPr/>
          </a:p>
        </p:txBody>
      </p:sp>
      <p:sp>
        <p:nvSpPr>
          <p:cNvPr id="1203" name="Google Shape;1203;p41"/>
          <p:cNvSpPr txBox="1"/>
          <p:nvPr>
            <p:ph idx="1" type="body"/>
          </p:nvPr>
        </p:nvSpPr>
        <p:spPr>
          <a:xfrm>
            <a:off x="2695654" y="2479050"/>
            <a:ext cx="66759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ighlight>
                  <a:schemeClr val="accent2"/>
                </a:highlight>
                <a:hlinkClick r:id="rId3"/>
              </a:rPr>
              <a:t>SlidesMania</a:t>
            </a:r>
            <a:endParaRPr sz="2400">
              <a:highlight>
                <a:schemeClr val="accent2"/>
              </a:highlight>
            </a:endParaRPr>
          </a:p>
          <a:p>
            <a:pPr indent="0" lvl="0" marL="0" rtl="0" algn="l">
              <a:spcBef>
                <a:spcPts val="2100"/>
              </a:spcBef>
              <a:spcAft>
                <a:spcPts val="0"/>
              </a:spcAft>
              <a:buNone/>
            </a:pPr>
            <a:r>
              <a:rPr lang="en" sz="2400"/>
              <a:t>Sample Images: </a:t>
            </a:r>
            <a:r>
              <a:rPr lang="en" sz="2400" u="sng">
                <a:solidFill>
                  <a:schemeClr val="hlink"/>
                </a:solidFill>
                <a:highlight>
                  <a:schemeClr val="accent2"/>
                </a:highlight>
                <a:hlinkClick r:id="rId4"/>
              </a:rPr>
              <a:t>Unsplash</a:t>
            </a:r>
            <a:endParaRPr sz="2400">
              <a:highlight>
                <a:schemeClr val="accent2"/>
              </a:highlight>
            </a:endParaRPr>
          </a:p>
          <a:p>
            <a:pPr indent="0" lvl="0" marL="0" rtl="0" algn="l">
              <a:spcBef>
                <a:spcPts val="2100"/>
              </a:spcBef>
              <a:spcAft>
                <a:spcPts val="0"/>
              </a:spcAft>
              <a:buNone/>
            </a:pPr>
            <a:r>
              <a:rPr lang="en"/>
              <a:t>Fonts used in this presentation: Roboto</a:t>
            </a:r>
            <a:endParaRPr/>
          </a:p>
          <a:p>
            <a:pPr indent="0" lvl="0" marL="0" rtl="0" algn="l">
              <a:spcBef>
                <a:spcPts val="2100"/>
              </a:spcBef>
              <a:spcAft>
                <a:spcPts val="2100"/>
              </a:spcAft>
              <a:buNone/>
            </a:pPr>
            <a:r>
              <a:t/>
            </a:r>
            <a:endParaRPr/>
          </a:p>
        </p:txBody>
      </p:sp>
      <p:sp>
        <p:nvSpPr>
          <p:cNvPr id="1204" name="Google Shape;1204;p41"/>
          <p:cNvSpPr/>
          <p:nvPr/>
        </p:nvSpPr>
        <p:spPr>
          <a:xfrm>
            <a:off x="1409500" y="2394304"/>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42"/>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210" name="Google Shape;1210;p42"/>
          <p:cNvGrpSpPr/>
          <p:nvPr/>
        </p:nvGrpSpPr>
        <p:grpSpPr>
          <a:xfrm>
            <a:off x="3570764" y="1773752"/>
            <a:ext cx="405160" cy="253589"/>
            <a:chOff x="4797800" y="1994125"/>
            <a:chExt cx="306475" cy="186025"/>
          </a:xfrm>
        </p:grpSpPr>
        <p:sp>
          <p:nvSpPr>
            <p:cNvPr id="1211" name="Google Shape;1211;p42"/>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42"/>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3" name="Google Shape;1213;p42"/>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2"/>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2"/>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2"/>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2"/>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8" name="Google Shape;1218;p42"/>
          <p:cNvGrpSpPr/>
          <p:nvPr/>
        </p:nvGrpSpPr>
        <p:grpSpPr>
          <a:xfrm>
            <a:off x="6164058" y="1777777"/>
            <a:ext cx="352082" cy="254203"/>
            <a:chOff x="4250025" y="2848800"/>
            <a:chExt cx="266325" cy="186475"/>
          </a:xfrm>
        </p:grpSpPr>
        <p:sp>
          <p:nvSpPr>
            <p:cNvPr id="1219" name="Google Shape;1219;p42"/>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0" name="Google Shape;1220;p42"/>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21" name="Google Shape;1221;p42"/>
          <p:cNvGrpSpPr/>
          <p:nvPr/>
        </p:nvGrpSpPr>
        <p:grpSpPr>
          <a:xfrm>
            <a:off x="6761406" y="1741891"/>
            <a:ext cx="343224" cy="326555"/>
            <a:chOff x="4707700" y="2822475"/>
            <a:chExt cx="259625" cy="239550"/>
          </a:xfrm>
        </p:grpSpPr>
        <p:sp>
          <p:nvSpPr>
            <p:cNvPr id="1222" name="Google Shape;1222;p42"/>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2"/>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2"/>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5" name="Google Shape;1225;p42"/>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6" name="Google Shape;1226;p42"/>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7" name="Google Shape;1227;p42"/>
          <p:cNvGrpSpPr/>
          <p:nvPr/>
        </p:nvGrpSpPr>
        <p:grpSpPr>
          <a:xfrm>
            <a:off x="8396572" y="1705391"/>
            <a:ext cx="351487" cy="398940"/>
            <a:chOff x="6425500" y="2795700"/>
            <a:chExt cx="265875" cy="292650"/>
          </a:xfrm>
        </p:grpSpPr>
        <p:sp>
          <p:nvSpPr>
            <p:cNvPr id="1228" name="Google Shape;1228;p42"/>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2"/>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0" name="Google Shape;1230;p42"/>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1" name="Google Shape;1231;p42"/>
          <p:cNvGrpSpPr/>
          <p:nvPr/>
        </p:nvGrpSpPr>
        <p:grpSpPr>
          <a:xfrm>
            <a:off x="9474618" y="1760035"/>
            <a:ext cx="350297" cy="290464"/>
            <a:chOff x="5549875" y="2418425"/>
            <a:chExt cx="264975" cy="213075"/>
          </a:xfrm>
        </p:grpSpPr>
        <p:sp>
          <p:nvSpPr>
            <p:cNvPr id="1232" name="Google Shape;1232;p42"/>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42"/>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4" name="Google Shape;1234;p42"/>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5" name="Google Shape;1235;p42"/>
          <p:cNvGrpSpPr/>
          <p:nvPr/>
        </p:nvGrpSpPr>
        <p:grpSpPr>
          <a:xfrm>
            <a:off x="3570694" y="2404542"/>
            <a:ext cx="299598" cy="308322"/>
            <a:chOff x="3739275" y="2525850"/>
            <a:chExt cx="226625" cy="226175"/>
          </a:xfrm>
        </p:grpSpPr>
        <p:sp>
          <p:nvSpPr>
            <p:cNvPr id="1236" name="Google Shape;1236;p42"/>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2"/>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2"/>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2"/>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0" name="Google Shape;1240;p42"/>
          <p:cNvGrpSpPr/>
          <p:nvPr/>
        </p:nvGrpSpPr>
        <p:grpSpPr>
          <a:xfrm>
            <a:off x="3043876" y="2377772"/>
            <a:ext cx="272464" cy="361861"/>
            <a:chOff x="4518575" y="2506200"/>
            <a:chExt cx="206100" cy="265450"/>
          </a:xfrm>
        </p:grpSpPr>
        <p:sp>
          <p:nvSpPr>
            <p:cNvPr id="1241" name="Google Shape;1241;p42"/>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2" name="Google Shape;1242;p42"/>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42"/>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4" name="Google Shape;1244;p42"/>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5" name="Google Shape;1245;p42"/>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42"/>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7" name="Google Shape;1247;p42"/>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8" name="Google Shape;1248;p42"/>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9" name="Google Shape;1249;p42"/>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0" name="Google Shape;1250;p42"/>
          <p:cNvGrpSpPr/>
          <p:nvPr/>
        </p:nvGrpSpPr>
        <p:grpSpPr>
          <a:xfrm>
            <a:off x="4125077" y="2404742"/>
            <a:ext cx="299631" cy="308322"/>
            <a:chOff x="4164375" y="1677425"/>
            <a:chExt cx="226650" cy="226175"/>
          </a:xfrm>
        </p:grpSpPr>
        <p:sp>
          <p:nvSpPr>
            <p:cNvPr id="1251" name="Google Shape;1251;p42"/>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2" name="Google Shape;1252;p42"/>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3" name="Google Shape;1253;p42"/>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4" name="Google Shape;1254;p42"/>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2"/>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6" name="Google Shape;1256;p42"/>
          <p:cNvGrpSpPr/>
          <p:nvPr/>
        </p:nvGrpSpPr>
        <p:grpSpPr>
          <a:xfrm>
            <a:off x="5179042" y="2395931"/>
            <a:ext cx="299003" cy="308322"/>
            <a:chOff x="5226025" y="1677425"/>
            <a:chExt cx="226175" cy="226175"/>
          </a:xfrm>
        </p:grpSpPr>
        <p:sp>
          <p:nvSpPr>
            <p:cNvPr id="1257" name="Google Shape;1257;p42"/>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8" name="Google Shape;1258;p42"/>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9" name="Google Shape;1259;p42"/>
          <p:cNvGrpSpPr/>
          <p:nvPr/>
        </p:nvGrpSpPr>
        <p:grpSpPr>
          <a:xfrm>
            <a:off x="4652426" y="2396024"/>
            <a:ext cx="299003" cy="308322"/>
            <a:chOff x="4835275" y="1198350"/>
            <a:chExt cx="226175" cy="226175"/>
          </a:xfrm>
        </p:grpSpPr>
        <p:sp>
          <p:nvSpPr>
            <p:cNvPr id="1260" name="Google Shape;1260;p42"/>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1" name="Google Shape;1261;p42"/>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2" name="Google Shape;1262;p42"/>
          <p:cNvGrpSpPr/>
          <p:nvPr/>
        </p:nvGrpSpPr>
        <p:grpSpPr>
          <a:xfrm>
            <a:off x="6339271" y="2379923"/>
            <a:ext cx="347356" cy="358215"/>
            <a:chOff x="968775" y="1180050"/>
            <a:chExt cx="262750" cy="262775"/>
          </a:xfrm>
        </p:grpSpPr>
        <p:sp>
          <p:nvSpPr>
            <p:cNvPr id="1263" name="Google Shape;1263;p42"/>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4" name="Google Shape;1264;p42"/>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5" name="Google Shape;1265;p42"/>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6" name="Google Shape;1266;p42"/>
          <p:cNvGrpSpPr/>
          <p:nvPr/>
        </p:nvGrpSpPr>
        <p:grpSpPr>
          <a:xfrm>
            <a:off x="5704170" y="2446992"/>
            <a:ext cx="386288" cy="224042"/>
            <a:chOff x="1678900" y="1231350"/>
            <a:chExt cx="292200" cy="164350"/>
          </a:xfrm>
        </p:grpSpPr>
        <p:sp>
          <p:nvSpPr>
            <p:cNvPr id="1267" name="Google Shape;1267;p42"/>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2"/>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42"/>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70" name="Google Shape;1270;p42"/>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71" name="Google Shape;1271;p42"/>
          <p:cNvGrpSpPr/>
          <p:nvPr/>
        </p:nvGrpSpPr>
        <p:grpSpPr>
          <a:xfrm>
            <a:off x="7467406" y="2373531"/>
            <a:ext cx="322006" cy="353205"/>
            <a:chOff x="2405550" y="1181850"/>
            <a:chExt cx="243575" cy="259100"/>
          </a:xfrm>
        </p:grpSpPr>
        <p:sp>
          <p:nvSpPr>
            <p:cNvPr id="1272" name="Google Shape;1272;p42"/>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42"/>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4" name="Google Shape;1274;p42"/>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5" name="Google Shape;1275;p42"/>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6" name="Google Shape;1276;p42"/>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7" name="Google Shape;1277;p42"/>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78" name="Google Shape;1278;p42"/>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79" name="Google Shape;1279;p42"/>
          <p:cNvGrpSpPr/>
          <p:nvPr/>
        </p:nvGrpSpPr>
        <p:grpSpPr>
          <a:xfrm>
            <a:off x="8500593" y="2371333"/>
            <a:ext cx="286610" cy="357601"/>
            <a:chOff x="3086700" y="1180050"/>
            <a:chExt cx="216800" cy="262325"/>
          </a:xfrm>
        </p:grpSpPr>
        <p:sp>
          <p:nvSpPr>
            <p:cNvPr id="1280" name="Google Shape;1280;p42"/>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2"/>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82" name="Google Shape;1282;p42"/>
          <p:cNvGrpSpPr/>
          <p:nvPr/>
        </p:nvGrpSpPr>
        <p:grpSpPr>
          <a:xfrm>
            <a:off x="9007187" y="2359473"/>
            <a:ext cx="228243" cy="381321"/>
            <a:chOff x="3741075" y="1171575"/>
            <a:chExt cx="172650" cy="279725"/>
          </a:xfrm>
        </p:grpSpPr>
        <p:sp>
          <p:nvSpPr>
            <p:cNvPr id="1283" name="Google Shape;1283;p42"/>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4" name="Google Shape;1284;p42"/>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42"/>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6" name="Google Shape;1286;p42"/>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87" name="Google Shape;1287;p42"/>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88" name="Google Shape;1288;p42"/>
          <p:cNvGrpSpPr/>
          <p:nvPr/>
        </p:nvGrpSpPr>
        <p:grpSpPr>
          <a:xfrm>
            <a:off x="2528682" y="3103577"/>
            <a:ext cx="351520" cy="253623"/>
            <a:chOff x="952700" y="1101100"/>
            <a:chExt cx="265900" cy="186050"/>
          </a:xfrm>
        </p:grpSpPr>
        <p:sp>
          <p:nvSpPr>
            <p:cNvPr id="1289" name="Google Shape;1289;p42"/>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42"/>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1" name="Google Shape;1291;p42"/>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2" name="Google Shape;1292;p42"/>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3" name="Google Shape;1293;p42"/>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4" name="Google Shape;1294;p42"/>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5" name="Google Shape;1295;p42"/>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6" name="Google Shape;1296;p42"/>
          <p:cNvGrpSpPr/>
          <p:nvPr/>
        </p:nvGrpSpPr>
        <p:grpSpPr>
          <a:xfrm>
            <a:off x="5219949" y="3082177"/>
            <a:ext cx="317875" cy="344208"/>
            <a:chOff x="5583325" y="1073450"/>
            <a:chExt cx="240450" cy="252500"/>
          </a:xfrm>
        </p:grpSpPr>
        <p:sp>
          <p:nvSpPr>
            <p:cNvPr id="1297" name="Google Shape;1297;p42"/>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2"/>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9" name="Google Shape;1299;p42"/>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0" name="Google Shape;1300;p42"/>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01" name="Google Shape;1301;p42"/>
          <p:cNvGrpSpPr/>
          <p:nvPr/>
        </p:nvGrpSpPr>
        <p:grpSpPr>
          <a:xfrm>
            <a:off x="5703822" y="3071928"/>
            <a:ext cx="386850" cy="294962"/>
            <a:chOff x="1502275" y="3638775"/>
            <a:chExt cx="292625" cy="216375"/>
          </a:xfrm>
        </p:grpSpPr>
        <p:sp>
          <p:nvSpPr>
            <p:cNvPr id="1302" name="Google Shape;1302;p42"/>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3" name="Google Shape;1303;p42"/>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4" name="Google Shape;1304;p42"/>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5" name="Google Shape;1305;p42"/>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42"/>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07" name="Google Shape;1307;p42"/>
          <p:cNvGrpSpPr/>
          <p:nvPr/>
        </p:nvGrpSpPr>
        <p:grpSpPr>
          <a:xfrm>
            <a:off x="6258857" y="3016414"/>
            <a:ext cx="354428" cy="362441"/>
            <a:chOff x="3171000" y="4021950"/>
            <a:chExt cx="268100" cy="265875"/>
          </a:xfrm>
        </p:grpSpPr>
        <p:sp>
          <p:nvSpPr>
            <p:cNvPr id="1308" name="Google Shape;1308;p42"/>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9" name="Google Shape;1309;p42"/>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0" name="Google Shape;1310;p42"/>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2"/>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12" name="Google Shape;1312;p42"/>
          <p:cNvGrpSpPr/>
          <p:nvPr/>
        </p:nvGrpSpPr>
        <p:grpSpPr>
          <a:xfrm>
            <a:off x="7848132" y="3068067"/>
            <a:ext cx="334400" cy="344821"/>
            <a:chOff x="5684575" y="4038000"/>
            <a:chExt cx="252950" cy="252950"/>
          </a:xfrm>
        </p:grpSpPr>
        <p:sp>
          <p:nvSpPr>
            <p:cNvPr id="1313" name="Google Shape;1313;p42"/>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42"/>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5" name="Google Shape;1315;p42"/>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42"/>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7" name="Google Shape;1317;p42"/>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2"/>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19" name="Google Shape;1319;p42"/>
          <p:cNvGrpSpPr/>
          <p:nvPr/>
        </p:nvGrpSpPr>
        <p:grpSpPr>
          <a:xfrm>
            <a:off x="8441727" y="3026501"/>
            <a:ext cx="247115" cy="399520"/>
            <a:chOff x="1982675" y="3599525"/>
            <a:chExt cx="186925" cy="293075"/>
          </a:xfrm>
        </p:grpSpPr>
        <p:sp>
          <p:nvSpPr>
            <p:cNvPr id="1320" name="Google Shape;1320;p42"/>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1" name="Google Shape;1321;p42"/>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42"/>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3" name="Google Shape;1323;p42"/>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4" name="Google Shape;1324;p42"/>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25" name="Google Shape;1325;p42"/>
          <p:cNvGrpSpPr/>
          <p:nvPr/>
        </p:nvGrpSpPr>
        <p:grpSpPr>
          <a:xfrm>
            <a:off x="8947735" y="3026500"/>
            <a:ext cx="178106" cy="398940"/>
            <a:chOff x="2397075" y="3602200"/>
            <a:chExt cx="134725" cy="292650"/>
          </a:xfrm>
        </p:grpSpPr>
        <p:sp>
          <p:nvSpPr>
            <p:cNvPr id="1326" name="Google Shape;1326;p42"/>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7" name="Google Shape;1327;p42"/>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8" name="Google Shape;1328;p42"/>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2"/>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0" name="Google Shape;1330;p42"/>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31" name="Google Shape;1331;p42"/>
          <p:cNvGrpSpPr/>
          <p:nvPr/>
        </p:nvGrpSpPr>
        <p:grpSpPr>
          <a:xfrm>
            <a:off x="2581850" y="3710924"/>
            <a:ext cx="246520" cy="383741"/>
            <a:chOff x="2717350" y="3603525"/>
            <a:chExt cx="186475" cy="281500"/>
          </a:xfrm>
        </p:grpSpPr>
        <p:sp>
          <p:nvSpPr>
            <p:cNvPr id="1332" name="Google Shape;1332;p42"/>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3" name="Google Shape;1333;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4" name="Google Shape;1334;p42"/>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5" name="Google Shape;1335;p42"/>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36" name="Google Shape;1336;p42"/>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37" name="Google Shape;1337;p42"/>
          <p:cNvGrpSpPr/>
          <p:nvPr/>
        </p:nvGrpSpPr>
        <p:grpSpPr>
          <a:xfrm>
            <a:off x="3024770" y="3721267"/>
            <a:ext cx="332053" cy="363054"/>
            <a:chOff x="3927075" y="3612900"/>
            <a:chExt cx="251175" cy="266325"/>
          </a:xfrm>
        </p:grpSpPr>
        <p:sp>
          <p:nvSpPr>
            <p:cNvPr id="1338" name="Google Shape;1338;p42"/>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9" name="Google Shape;1339;p42"/>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40" name="Google Shape;1340;p42"/>
          <p:cNvGrpSpPr/>
          <p:nvPr/>
        </p:nvGrpSpPr>
        <p:grpSpPr>
          <a:xfrm>
            <a:off x="3552875" y="3780864"/>
            <a:ext cx="336152" cy="347241"/>
            <a:chOff x="4324975" y="3617800"/>
            <a:chExt cx="254275" cy="254725"/>
          </a:xfrm>
        </p:grpSpPr>
        <p:sp>
          <p:nvSpPr>
            <p:cNvPr id="1341" name="Google Shape;1341;p42"/>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2" name="Google Shape;1342;p42"/>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3" name="Google Shape;1343;p42"/>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44" name="Google Shape;1344;p42"/>
          <p:cNvGrpSpPr/>
          <p:nvPr/>
        </p:nvGrpSpPr>
        <p:grpSpPr>
          <a:xfrm>
            <a:off x="4086534" y="3846536"/>
            <a:ext cx="399872" cy="217737"/>
            <a:chOff x="4728650" y="3665975"/>
            <a:chExt cx="302475" cy="159725"/>
          </a:xfrm>
        </p:grpSpPr>
        <p:sp>
          <p:nvSpPr>
            <p:cNvPr id="1345" name="Google Shape;1345;p42"/>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6" name="Google Shape;1346;p42"/>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47" name="Google Shape;1347;p42"/>
          <p:cNvGrpSpPr/>
          <p:nvPr/>
        </p:nvGrpSpPr>
        <p:grpSpPr>
          <a:xfrm>
            <a:off x="4613200" y="3803696"/>
            <a:ext cx="382719" cy="282796"/>
            <a:chOff x="5164925" y="3642775"/>
            <a:chExt cx="289500" cy="207450"/>
          </a:xfrm>
        </p:grpSpPr>
        <p:sp>
          <p:nvSpPr>
            <p:cNvPr id="1348" name="Google Shape;1348;p42"/>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9" name="Google Shape;1349;p42"/>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0" name="Google Shape;1350;p42"/>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1" name="Google Shape;1351;p42"/>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2" name="Google Shape;1352;p42"/>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53" name="Google Shape;1353;p42"/>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4" name="Google Shape;1354;p42"/>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5" name="Google Shape;1355;p42"/>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6" name="Google Shape;1356;p42"/>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7" name="Google Shape;1357;p42"/>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8" name="Google Shape;1358;p42"/>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9" name="Google Shape;1359;p42"/>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60" name="Google Shape;1360;p42"/>
          <p:cNvGrpSpPr/>
          <p:nvPr/>
        </p:nvGrpSpPr>
        <p:grpSpPr>
          <a:xfrm>
            <a:off x="8933824" y="3717916"/>
            <a:ext cx="327294" cy="334632"/>
            <a:chOff x="5717150" y="2098500"/>
            <a:chExt cx="247575" cy="245475"/>
          </a:xfrm>
        </p:grpSpPr>
        <p:sp>
          <p:nvSpPr>
            <p:cNvPr id="1361" name="Google Shape;1361;p42"/>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2" name="Google Shape;1362;p42"/>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3" name="Google Shape;1363;p42"/>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64" name="Google Shape;1364;p42"/>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5" name="Google Shape;1365;p42"/>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6" name="Google Shape;1366;p42"/>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67" name="Google Shape;1367;p42"/>
          <p:cNvGrpSpPr/>
          <p:nvPr/>
        </p:nvGrpSpPr>
        <p:grpSpPr>
          <a:xfrm>
            <a:off x="3511298" y="4358842"/>
            <a:ext cx="352082" cy="317455"/>
            <a:chOff x="6435300" y="2742175"/>
            <a:chExt cx="266325" cy="232875"/>
          </a:xfrm>
        </p:grpSpPr>
        <p:sp>
          <p:nvSpPr>
            <p:cNvPr id="1368" name="Google Shape;1368;p42"/>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9" name="Google Shape;1369;p42"/>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70" name="Google Shape;1370;p42"/>
          <p:cNvGrpSpPr/>
          <p:nvPr/>
        </p:nvGrpSpPr>
        <p:grpSpPr>
          <a:xfrm>
            <a:off x="4558258" y="4437967"/>
            <a:ext cx="333805" cy="344208"/>
            <a:chOff x="674800" y="2146225"/>
            <a:chExt cx="252500" cy="252500"/>
          </a:xfrm>
        </p:grpSpPr>
        <p:sp>
          <p:nvSpPr>
            <p:cNvPr id="1371" name="Google Shape;1371;p42"/>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2" name="Google Shape;1372;p42"/>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3" name="Google Shape;1373;p42"/>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4" name="Google Shape;1374;p42"/>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75" name="Google Shape;1375;p42"/>
          <p:cNvGrpSpPr/>
          <p:nvPr/>
        </p:nvGrpSpPr>
        <p:grpSpPr>
          <a:xfrm>
            <a:off x="5085306" y="4449453"/>
            <a:ext cx="333805" cy="344208"/>
            <a:chOff x="2164225" y="2146225"/>
            <a:chExt cx="252500" cy="252500"/>
          </a:xfrm>
        </p:grpSpPr>
        <p:sp>
          <p:nvSpPr>
            <p:cNvPr id="1376" name="Google Shape;1376;p42"/>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7" name="Google Shape;1377;p42"/>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8" name="Google Shape;1378;p42"/>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9" name="Google Shape;1379;p42"/>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80" name="Google Shape;1380;p42"/>
          <p:cNvGrpSpPr/>
          <p:nvPr/>
        </p:nvGrpSpPr>
        <p:grpSpPr>
          <a:xfrm>
            <a:off x="4031217" y="4449226"/>
            <a:ext cx="334400" cy="344821"/>
            <a:chOff x="689975" y="1737200"/>
            <a:chExt cx="252950" cy="252950"/>
          </a:xfrm>
        </p:grpSpPr>
        <p:sp>
          <p:nvSpPr>
            <p:cNvPr id="1381" name="Google Shape;1381;p42"/>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2" name="Google Shape;1382;p42"/>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3" name="Google Shape;1383;p42"/>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4" name="Google Shape;1384;p42"/>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5" name="Google Shape;1385;p42"/>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6" name="Google Shape;1386;p42"/>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387" name="Google Shape;1387;p42"/>
          <p:cNvGrpSpPr/>
          <p:nvPr/>
        </p:nvGrpSpPr>
        <p:grpSpPr>
          <a:xfrm>
            <a:off x="5612075" y="4439102"/>
            <a:ext cx="334400" cy="344208"/>
            <a:chOff x="2961350" y="1740750"/>
            <a:chExt cx="252950" cy="252500"/>
          </a:xfrm>
        </p:grpSpPr>
        <p:sp>
          <p:nvSpPr>
            <p:cNvPr id="1388" name="Google Shape;1388;p42"/>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9" name="Google Shape;1389;p42"/>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0" name="Google Shape;1390;p42"/>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1" name="Google Shape;1391;p42"/>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2" name="Google Shape;1392;p42"/>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3" name="Google Shape;1393;p42"/>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94" name="Google Shape;1394;p42"/>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395" name="Google Shape;1395;p42"/>
          <p:cNvGrpSpPr/>
          <p:nvPr/>
        </p:nvGrpSpPr>
        <p:grpSpPr>
          <a:xfrm>
            <a:off x="6696108" y="4387468"/>
            <a:ext cx="271902" cy="376448"/>
            <a:chOff x="4026550" y="3640100"/>
            <a:chExt cx="205675" cy="276150"/>
          </a:xfrm>
        </p:grpSpPr>
        <p:sp>
          <p:nvSpPr>
            <p:cNvPr id="1396" name="Google Shape;1396;p42"/>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7" name="Google Shape;1397;p42"/>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8" name="Google Shape;1398;p42"/>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9" name="Google Shape;1399;p42"/>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0" name="Google Shape;1400;p42"/>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1" name="Google Shape;1401;p42"/>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2" name="Google Shape;1402;p42"/>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03" name="Google Shape;1403;p42"/>
          <p:cNvGrpSpPr/>
          <p:nvPr/>
        </p:nvGrpSpPr>
        <p:grpSpPr>
          <a:xfrm>
            <a:off x="7732713" y="4486703"/>
            <a:ext cx="351487" cy="294826"/>
            <a:chOff x="853250" y="4006875"/>
            <a:chExt cx="265875" cy="216275"/>
          </a:xfrm>
        </p:grpSpPr>
        <p:sp>
          <p:nvSpPr>
            <p:cNvPr id="1404" name="Google Shape;1404;p42"/>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5" name="Google Shape;1405;p42"/>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06" name="Google Shape;1406;p42"/>
          <p:cNvGrpSpPr/>
          <p:nvPr/>
        </p:nvGrpSpPr>
        <p:grpSpPr>
          <a:xfrm>
            <a:off x="8910280" y="4452282"/>
            <a:ext cx="245925" cy="363668"/>
            <a:chOff x="1978675" y="3981800"/>
            <a:chExt cx="186025" cy="266775"/>
          </a:xfrm>
        </p:grpSpPr>
        <p:sp>
          <p:nvSpPr>
            <p:cNvPr id="1407" name="Google Shape;1407;p42"/>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8" name="Google Shape;1408;p42"/>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09" name="Google Shape;1409;p42"/>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0" name="Google Shape;1410;p42"/>
          <p:cNvGrpSpPr/>
          <p:nvPr/>
        </p:nvGrpSpPr>
        <p:grpSpPr>
          <a:xfrm>
            <a:off x="9440020" y="4461726"/>
            <a:ext cx="333805" cy="344821"/>
            <a:chOff x="480325" y="3970200"/>
            <a:chExt cx="252500" cy="252950"/>
          </a:xfrm>
        </p:grpSpPr>
        <p:sp>
          <p:nvSpPr>
            <p:cNvPr id="1411" name="Google Shape;1411;p42"/>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2" name="Google Shape;1412;p42"/>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3" name="Google Shape;1413;p42"/>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4" name="Google Shape;1414;p42"/>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5" name="Google Shape;1415;p42"/>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16" name="Google Shape;1416;p42"/>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17" name="Google Shape;1417;p42"/>
          <p:cNvGrpSpPr/>
          <p:nvPr/>
        </p:nvGrpSpPr>
        <p:grpSpPr>
          <a:xfrm>
            <a:off x="3015743" y="5051331"/>
            <a:ext cx="334400" cy="344208"/>
            <a:chOff x="5745250" y="4378350"/>
            <a:chExt cx="252950" cy="252500"/>
          </a:xfrm>
        </p:grpSpPr>
        <p:sp>
          <p:nvSpPr>
            <p:cNvPr id="1418" name="Google Shape;1418;p42"/>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9" name="Google Shape;1419;p42"/>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0" name="Google Shape;1420;p42"/>
          <p:cNvGrpSpPr/>
          <p:nvPr/>
        </p:nvGrpSpPr>
        <p:grpSpPr>
          <a:xfrm>
            <a:off x="3525242" y="5055591"/>
            <a:ext cx="334400" cy="344821"/>
            <a:chOff x="6130650" y="4381475"/>
            <a:chExt cx="252950" cy="252950"/>
          </a:xfrm>
        </p:grpSpPr>
        <p:sp>
          <p:nvSpPr>
            <p:cNvPr id="1421" name="Google Shape;1421;p42"/>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2" name="Google Shape;1422;p42"/>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23" name="Google Shape;1423;p42"/>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24" name="Google Shape;1424;p42"/>
          <p:cNvGrpSpPr/>
          <p:nvPr/>
        </p:nvGrpSpPr>
        <p:grpSpPr>
          <a:xfrm>
            <a:off x="4533046" y="5078674"/>
            <a:ext cx="352082" cy="299802"/>
            <a:chOff x="6919750" y="1464650"/>
            <a:chExt cx="266325" cy="219925"/>
          </a:xfrm>
        </p:grpSpPr>
        <p:sp>
          <p:nvSpPr>
            <p:cNvPr id="1425" name="Google Shape;1425;p42"/>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6" name="Google Shape;1426;p42"/>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27" name="Google Shape;1427;p42"/>
          <p:cNvGrpSpPr/>
          <p:nvPr/>
        </p:nvGrpSpPr>
        <p:grpSpPr>
          <a:xfrm>
            <a:off x="5059243" y="5054116"/>
            <a:ext cx="366855" cy="339948"/>
            <a:chOff x="4759875" y="1027050"/>
            <a:chExt cx="277500" cy="249375"/>
          </a:xfrm>
        </p:grpSpPr>
        <p:sp>
          <p:nvSpPr>
            <p:cNvPr id="1428" name="Google Shape;1428;p42"/>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9" name="Google Shape;1429;p42"/>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0" name="Google Shape;1430;p42"/>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1" name="Google Shape;1431;p42"/>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2" name="Google Shape;1432;p42"/>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33" name="Google Shape;1433;p42"/>
          <p:cNvGrpSpPr/>
          <p:nvPr/>
        </p:nvGrpSpPr>
        <p:grpSpPr>
          <a:xfrm>
            <a:off x="5600528" y="5038090"/>
            <a:ext cx="372738" cy="343186"/>
            <a:chOff x="3357900" y="1057675"/>
            <a:chExt cx="281950" cy="251750"/>
          </a:xfrm>
        </p:grpSpPr>
        <p:sp>
          <p:nvSpPr>
            <p:cNvPr id="1434" name="Google Shape;1434;p42"/>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5" name="Google Shape;1435;p42"/>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6" name="Google Shape;1436;p42"/>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37" name="Google Shape;1437;p42"/>
          <p:cNvGrpSpPr/>
          <p:nvPr/>
        </p:nvGrpSpPr>
        <p:grpSpPr>
          <a:xfrm>
            <a:off x="6163700" y="5023095"/>
            <a:ext cx="191095" cy="401974"/>
            <a:chOff x="3783900" y="1046675"/>
            <a:chExt cx="144550" cy="294875"/>
          </a:xfrm>
        </p:grpSpPr>
        <p:sp>
          <p:nvSpPr>
            <p:cNvPr id="1438" name="Google Shape;1438;p42"/>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9" name="Google Shape;1439;p42"/>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40" name="Google Shape;1440;p42"/>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41" name="Google Shape;1441;p42"/>
          <p:cNvGrpSpPr/>
          <p:nvPr/>
        </p:nvGrpSpPr>
        <p:grpSpPr>
          <a:xfrm>
            <a:off x="7062980" y="4780478"/>
            <a:ext cx="552596" cy="674409"/>
            <a:chOff x="238550" y="1487175"/>
            <a:chExt cx="418000" cy="494725"/>
          </a:xfrm>
        </p:grpSpPr>
        <p:sp>
          <p:nvSpPr>
            <p:cNvPr id="1442" name="Google Shape;1442;p42"/>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3" name="Google Shape;1443;p42"/>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4" name="Google Shape;1444;p42"/>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5" name="Google Shape;1445;p42"/>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6" name="Google Shape;1446;p42"/>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7" name="Google Shape;1447;p42"/>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8" name="Google Shape;1448;p42"/>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9" name="Google Shape;1449;p42"/>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0" name="Google Shape;1450;p42"/>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51" name="Google Shape;1451;p42"/>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2" name="Google Shape;1452;p42"/>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53" name="Google Shape;1453;p42"/>
          <p:cNvGrpSpPr/>
          <p:nvPr/>
        </p:nvGrpSpPr>
        <p:grpSpPr>
          <a:xfrm>
            <a:off x="8815358" y="5107237"/>
            <a:ext cx="364707" cy="363804"/>
            <a:chOff x="6010925" y="3998175"/>
            <a:chExt cx="275875" cy="266875"/>
          </a:xfrm>
        </p:grpSpPr>
        <p:sp>
          <p:nvSpPr>
            <p:cNvPr id="1454" name="Google Shape;1454;p42"/>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5" name="Google Shape;1455;p42"/>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6" name="Google Shape;1456;p42"/>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7" name="Google Shape;1457;p42"/>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8" name="Google Shape;1458;p42"/>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59" name="Google Shape;1459;p42"/>
          <p:cNvGrpSpPr/>
          <p:nvPr/>
        </p:nvGrpSpPr>
        <p:grpSpPr>
          <a:xfrm>
            <a:off x="9417554" y="5125862"/>
            <a:ext cx="352082" cy="308322"/>
            <a:chOff x="6866650" y="1038650"/>
            <a:chExt cx="266325" cy="226175"/>
          </a:xfrm>
        </p:grpSpPr>
        <p:sp>
          <p:nvSpPr>
            <p:cNvPr id="1460" name="Google Shape;1460;p42"/>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1" name="Google Shape;1461;p42"/>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2" name="Google Shape;1462;p42"/>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63" name="Google Shape;1463;p42"/>
          <p:cNvGrpSpPr/>
          <p:nvPr/>
        </p:nvGrpSpPr>
        <p:grpSpPr>
          <a:xfrm>
            <a:off x="5155087" y="1762012"/>
            <a:ext cx="272497" cy="362441"/>
            <a:chOff x="2033075" y="2942475"/>
            <a:chExt cx="206125" cy="265875"/>
          </a:xfrm>
        </p:grpSpPr>
        <p:sp>
          <p:nvSpPr>
            <p:cNvPr id="1464" name="Google Shape;1464;p42"/>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5" name="Google Shape;1465;p42"/>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6" name="Google Shape;1466;p42"/>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7" name="Google Shape;1467;p42"/>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8" name="Google Shape;1468;p42"/>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9" name="Google Shape;1469;p42"/>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0" name="Google Shape;1470;p42"/>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1" name="Google Shape;1471;p42"/>
          <p:cNvGrpSpPr/>
          <p:nvPr/>
        </p:nvGrpSpPr>
        <p:grpSpPr>
          <a:xfrm>
            <a:off x="3016802" y="5738414"/>
            <a:ext cx="325576" cy="362441"/>
            <a:chOff x="3081775" y="1061400"/>
            <a:chExt cx="246275" cy="265875"/>
          </a:xfrm>
        </p:grpSpPr>
        <p:sp>
          <p:nvSpPr>
            <p:cNvPr id="1472" name="Google Shape;1472;p42"/>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3" name="Google Shape;1473;p42"/>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4" name="Google Shape;1474;p42"/>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475" name="Google Shape;1475;p42"/>
          <p:cNvGrpSpPr/>
          <p:nvPr/>
        </p:nvGrpSpPr>
        <p:grpSpPr>
          <a:xfrm>
            <a:off x="3556513" y="5780534"/>
            <a:ext cx="369202" cy="325941"/>
            <a:chOff x="2847150" y="1805000"/>
            <a:chExt cx="279275" cy="239100"/>
          </a:xfrm>
        </p:grpSpPr>
        <p:sp>
          <p:nvSpPr>
            <p:cNvPr id="1476" name="Google Shape;1476;p42"/>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7" name="Google Shape;1477;p42"/>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78" name="Google Shape;1478;p42"/>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79" name="Google Shape;1479;p42"/>
          <p:cNvGrpSpPr/>
          <p:nvPr/>
        </p:nvGrpSpPr>
        <p:grpSpPr>
          <a:xfrm>
            <a:off x="4742307" y="5724791"/>
            <a:ext cx="352082" cy="363054"/>
            <a:chOff x="6435300" y="1095300"/>
            <a:chExt cx="266325" cy="266325"/>
          </a:xfrm>
        </p:grpSpPr>
        <p:sp>
          <p:nvSpPr>
            <p:cNvPr id="1480" name="Google Shape;1480;p42"/>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1" name="Google Shape;1481;p42"/>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2" name="Google Shape;1482;p42"/>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83" name="Google Shape;1483;p42"/>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4" name="Google Shape;1484;p42"/>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85" name="Google Shape;1485;p42"/>
          <p:cNvGrpSpPr/>
          <p:nvPr/>
        </p:nvGrpSpPr>
        <p:grpSpPr>
          <a:xfrm>
            <a:off x="6295376" y="5719855"/>
            <a:ext cx="301350" cy="363054"/>
            <a:chOff x="4506525" y="1060950"/>
            <a:chExt cx="227950" cy="266325"/>
          </a:xfrm>
        </p:grpSpPr>
        <p:sp>
          <p:nvSpPr>
            <p:cNvPr id="1486" name="Google Shape;1486;p42"/>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7" name="Google Shape;1487;p42"/>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8" name="Google Shape;1488;p42"/>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9" name="Google Shape;1489;p42"/>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0" name="Google Shape;1490;p42"/>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1" name="Google Shape;1491;p42"/>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2" name="Google Shape;1492;p42"/>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93" name="Google Shape;1493;p42"/>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4" name="Google Shape;1494;p42"/>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495" name="Google Shape;1495;p42"/>
          <p:cNvGrpSpPr/>
          <p:nvPr/>
        </p:nvGrpSpPr>
        <p:grpSpPr>
          <a:xfrm>
            <a:off x="7301010" y="5797711"/>
            <a:ext cx="251246" cy="356340"/>
            <a:chOff x="867500" y="3647700"/>
            <a:chExt cx="190050" cy="261400"/>
          </a:xfrm>
        </p:grpSpPr>
        <p:sp>
          <p:nvSpPr>
            <p:cNvPr id="1496" name="Google Shape;1496;p42"/>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7" name="Google Shape;1497;p42"/>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8" name="Google Shape;1498;p42"/>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9" name="Google Shape;1499;p42"/>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0" name="Google Shape;1500;p42"/>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501" name="Google Shape;1501;p42"/>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2" name="Google Shape;1502;p42"/>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03" name="Google Shape;1503;p42"/>
          <p:cNvGrpSpPr/>
          <p:nvPr/>
        </p:nvGrpSpPr>
        <p:grpSpPr>
          <a:xfrm>
            <a:off x="9443288" y="5752884"/>
            <a:ext cx="299598" cy="398327"/>
            <a:chOff x="3707175" y="1322350"/>
            <a:chExt cx="226625" cy="292200"/>
          </a:xfrm>
        </p:grpSpPr>
        <p:sp>
          <p:nvSpPr>
            <p:cNvPr id="1504" name="Google Shape;1504;p42"/>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5" name="Google Shape;1505;p42"/>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4"/>
          <p:cNvSpPr txBox="1"/>
          <p:nvPr>
            <p:ph type="title"/>
          </p:nvPr>
        </p:nvSpPr>
        <p:spPr>
          <a:xfrm>
            <a:off x="837275" y="1101675"/>
            <a:ext cx="10531800" cy="713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TABLE OF CONTENTS.</a:t>
            </a:r>
            <a:endParaRPr/>
          </a:p>
        </p:txBody>
      </p:sp>
      <p:sp>
        <p:nvSpPr>
          <p:cNvPr id="660" name="Google Shape;660;p24"/>
          <p:cNvSpPr txBox="1"/>
          <p:nvPr>
            <p:ph idx="1" type="body"/>
          </p:nvPr>
        </p:nvSpPr>
        <p:spPr>
          <a:xfrm>
            <a:off x="837275" y="2962127"/>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first.</a:t>
            </a:r>
            <a:endParaRPr/>
          </a:p>
        </p:txBody>
      </p:sp>
      <p:sp>
        <p:nvSpPr>
          <p:cNvPr id="661" name="Google Shape;661;p24"/>
          <p:cNvSpPr txBox="1"/>
          <p:nvPr>
            <p:ph idx="2" type="body"/>
          </p:nvPr>
        </p:nvSpPr>
        <p:spPr>
          <a:xfrm>
            <a:off x="4555664" y="2962127"/>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662" name="Google Shape;662;p24"/>
          <p:cNvSpPr txBox="1"/>
          <p:nvPr>
            <p:ph idx="3" type="body"/>
          </p:nvPr>
        </p:nvSpPr>
        <p:spPr>
          <a:xfrm>
            <a:off x="837275" y="4869839"/>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663" name="Google Shape;663;p24"/>
          <p:cNvSpPr txBox="1"/>
          <p:nvPr>
            <p:ph idx="4" type="body"/>
          </p:nvPr>
        </p:nvSpPr>
        <p:spPr>
          <a:xfrm>
            <a:off x="4555664" y="4869839"/>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also talk about this.</a:t>
            </a:r>
            <a:endParaRPr/>
          </a:p>
        </p:txBody>
      </p:sp>
      <p:sp>
        <p:nvSpPr>
          <p:cNvPr id="664" name="Google Shape;664;p24"/>
          <p:cNvSpPr txBox="1"/>
          <p:nvPr>
            <p:ph idx="5" type="title"/>
          </p:nvPr>
        </p:nvSpPr>
        <p:spPr>
          <a:xfrm>
            <a:off x="837275" y="2311813"/>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01 DOGS</a:t>
            </a:r>
            <a:endParaRPr/>
          </a:p>
        </p:txBody>
      </p:sp>
      <p:sp>
        <p:nvSpPr>
          <p:cNvPr id="665" name="Google Shape;665;p24"/>
          <p:cNvSpPr txBox="1"/>
          <p:nvPr>
            <p:ph idx="6" type="title"/>
          </p:nvPr>
        </p:nvSpPr>
        <p:spPr>
          <a:xfrm>
            <a:off x="4555664" y="2311813"/>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02 CATS</a:t>
            </a:r>
            <a:endParaRPr/>
          </a:p>
        </p:txBody>
      </p:sp>
      <p:sp>
        <p:nvSpPr>
          <p:cNvPr id="666" name="Google Shape;666;p24"/>
          <p:cNvSpPr txBox="1"/>
          <p:nvPr>
            <p:ph idx="7" type="title"/>
          </p:nvPr>
        </p:nvSpPr>
        <p:spPr>
          <a:xfrm>
            <a:off x="837275" y="4219525"/>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04 KANGAROOS</a:t>
            </a:r>
            <a:endParaRPr/>
          </a:p>
        </p:txBody>
      </p:sp>
      <p:sp>
        <p:nvSpPr>
          <p:cNvPr id="667" name="Google Shape;667;p24"/>
          <p:cNvSpPr txBox="1"/>
          <p:nvPr>
            <p:ph idx="8" type="title"/>
          </p:nvPr>
        </p:nvSpPr>
        <p:spPr>
          <a:xfrm>
            <a:off x="4555664" y="4219525"/>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05 PANDAS</a:t>
            </a:r>
            <a:endParaRPr/>
          </a:p>
        </p:txBody>
      </p:sp>
      <p:sp>
        <p:nvSpPr>
          <p:cNvPr id="668" name="Google Shape;668;p24"/>
          <p:cNvSpPr txBox="1"/>
          <p:nvPr>
            <p:ph idx="9" type="body"/>
          </p:nvPr>
        </p:nvSpPr>
        <p:spPr>
          <a:xfrm>
            <a:off x="8274053" y="2962127"/>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Then, we will talk about this.</a:t>
            </a:r>
            <a:endParaRPr/>
          </a:p>
        </p:txBody>
      </p:sp>
      <p:sp>
        <p:nvSpPr>
          <p:cNvPr id="669" name="Google Shape;669;p24"/>
          <p:cNvSpPr txBox="1"/>
          <p:nvPr>
            <p:ph idx="13" type="body"/>
          </p:nvPr>
        </p:nvSpPr>
        <p:spPr>
          <a:xfrm>
            <a:off x="8274053" y="4869839"/>
            <a:ext cx="3095400" cy="1236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670" name="Google Shape;670;p24"/>
          <p:cNvSpPr txBox="1"/>
          <p:nvPr>
            <p:ph idx="14" type="title"/>
          </p:nvPr>
        </p:nvSpPr>
        <p:spPr>
          <a:xfrm>
            <a:off x="8274053" y="2311813"/>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03 | ELEPHANTS</a:t>
            </a:r>
            <a:endParaRPr/>
          </a:p>
        </p:txBody>
      </p:sp>
      <p:sp>
        <p:nvSpPr>
          <p:cNvPr id="671" name="Google Shape;671;p24"/>
          <p:cNvSpPr txBox="1"/>
          <p:nvPr>
            <p:ph idx="15" type="title"/>
          </p:nvPr>
        </p:nvSpPr>
        <p:spPr>
          <a:xfrm>
            <a:off x="8274053" y="4219525"/>
            <a:ext cx="3095400" cy="65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06 KOALAS</a:t>
            </a:r>
            <a:endParaRPr/>
          </a:p>
        </p:txBody>
      </p:sp>
      <p:sp>
        <p:nvSpPr>
          <p:cNvPr id="672" name="Google Shape;672;p24"/>
          <p:cNvSpPr/>
          <p:nvPr/>
        </p:nvSpPr>
        <p:spPr>
          <a:xfrm flipH="1" rot="10800000">
            <a:off x="2762242" y="6060389"/>
            <a:ext cx="2145515" cy="45753"/>
          </a:xfrm>
          <a:custGeom>
            <a:rect b="b" l="l" r="r" t="t"/>
            <a:pathLst>
              <a:path extrusionOk="0" h="28462" w="487617">
                <a:moveTo>
                  <a:pt x="0" y="28463"/>
                </a:moveTo>
                <a:cubicBezTo>
                  <a:pt x="161809" y="9817"/>
                  <a:pt x="324749" y="282"/>
                  <a:pt x="487617" y="0"/>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73" name="Google Shape;673;p24"/>
          <p:cNvGrpSpPr/>
          <p:nvPr/>
        </p:nvGrpSpPr>
        <p:grpSpPr>
          <a:xfrm rot="10598598">
            <a:off x="1878966" y="752386"/>
            <a:ext cx="1631548" cy="693755"/>
            <a:chOff x="4590347" y="1490179"/>
            <a:chExt cx="1314037" cy="558745"/>
          </a:xfrm>
        </p:grpSpPr>
        <p:sp>
          <p:nvSpPr>
            <p:cNvPr id="674" name="Google Shape;674;p24"/>
            <p:cNvSpPr/>
            <p:nvPr/>
          </p:nvSpPr>
          <p:spPr>
            <a:xfrm>
              <a:off x="4590347" y="1490179"/>
              <a:ext cx="1314037" cy="558745"/>
            </a:xfrm>
            <a:custGeom>
              <a:rect b="b" l="l" r="r" t="t"/>
              <a:pathLst>
                <a:path extrusionOk="0" h="558745" w="1314037">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24"/>
            <p:cNvSpPr/>
            <p:nvPr/>
          </p:nvSpPr>
          <p:spPr>
            <a:xfrm>
              <a:off x="4590347" y="1552973"/>
              <a:ext cx="115830" cy="139490"/>
            </a:xfrm>
            <a:custGeom>
              <a:rect b="b" l="l" r="r" t="t"/>
              <a:pathLst>
                <a:path extrusionOk="0" h="139490" w="115830">
                  <a:moveTo>
                    <a:pt x="115830" y="139491"/>
                  </a:moveTo>
                  <a:lnTo>
                    <a:pt x="0" y="91605"/>
                  </a:lnTo>
                  <a:lnTo>
                    <a:pt x="65331" y="0"/>
                  </a:lnTo>
                </a:path>
              </a:pathLst>
            </a:custGeom>
            <a:no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9" name="Shape 679"/>
        <p:cNvGrpSpPr/>
        <p:nvPr/>
      </p:nvGrpSpPr>
      <p:grpSpPr>
        <a:xfrm>
          <a:off x="0" y="0"/>
          <a:ext cx="0" cy="0"/>
          <a:chOff x="0" y="0"/>
          <a:chExt cx="0" cy="0"/>
        </a:xfrm>
      </p:grpSpPr>
      <p:sp>
        <p:nvSpPr>
          <p:cNvPr id="680" name="Google Shape;680;p25"/>
          <p:cNvSpPr txBox="1"/>
          <p:nvPr>
            <p:ph idx="1" type="body"/>
          </p:nvPr>
        </p:nvSpPr>
        <p:spPr>
          <a:xfrm>
            <a:off x="2680038" y="409655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Add a brief introduction of your section here: Let’s dive in and get to know some interesting facts about animals!</a:t>
            </a:r>
            <a:endParaRPr/>
          </a:p>
        </p:txBody>
      </p:sp>
      <p:sp>
        <p:nvSpPr>
          <p:cNvPr id="681" name="Google Shape;681;p25"/>
          <p:cNvSpPr txBox="1"/>
          <p:nvPr>
            <p:ph type="title"/>
          </p:nvPr>
        </p:nvSpPr>
        <p:spPr>
          <a:xfrm>
            <a:off x="2680038" y="2012900"/>
            <a:ext cx="7389300" cy="2066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t>
            </a:r>
            <a:r>
              <a:rPr lang="en">
                <a:highlight>
                  <a:schemeClr val="accent2"/>
                </a:highlight>
              </a:rPr>
              <a:t>ABOUT THIS FIRST.</a:t>
            </a:r>
            <a:endParaRPr>
              <a:highlight>
                <a:schemeClr val="accent2"/>
              </a:highlight>
            </a:endParaRPr>
          </a:p>
        </p:txBody>
      </p:sp>
      <p:sp>
        <p:nvSpPr>
          <p:cNvPr id="682" name="Google Shape;682;p25"/>
          <p:cNvSpPr/>
          <p:nvPr/>
        </p:nvSpPr>
        <p:spPr>
          <a:xfrm>
            <a:off x="1741288" y="2653441"/>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26"/>
          <p:cNvSpPr txBox="1"/>
          <p:nvPr>
            <p:ph type="title"/>
          </p:nvPr>
        </p:nvSpPr>
        <p:spPr>
          <a:xfrm>
            <a:off x="2199000" y="1453225"/>
            <a:ext cx="77940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688" name="Google Shape;688;p26"/>
          <p:cNvSpPr txBox="1"/>
          <p:nvPr>
            <p:ph idx="1" type="subTitle"/>
          </p:nvPr>
        </p:nvSpPr>
        <p:spPr>
          <a:xfrm>
            <a:off x="2199000" y="2426825"/>
            <a:ext cx="7794000" cy="543300"/>
          </a:xfrm>
          <a:prstGeom prst="rect">
            <a:avLst/>
          </a:prstGeom>
          <a:solidFill>
            <a:schemeClr val="accent2"/>
          </a:solidFill>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a:solidFill>
                  <a:schemeClr val="dk1"/>
                </a:solidFill>
              </a:rPr>
              <a:t>ELEPHANTS AND STORMS.</a:t>
            </a:r>
            <a:endParaRPr>
              <a:solidFill>
                <a:schemeClr val="dk1"/>
              </a:solidFill>
            </a:endParaRPr>
          </a:p>
        </p:txBody>
      </p:sp>
      <p:sp>
        <p:nvSpPr>
          <p:cNvPr id="689" name="Google Shape;689;p26"/>
          <p:cNvSpPr txBox="1"/>
          <p:nvPr>
            <p:ph idx="2" type="body"/>
          </p:nvPr>
        </p:nvSpPr>
        <p:spPr>
          <a:xfrm>
            <a:off x="2199000" y="3239400"/>
            <a:ext cx="7794000" cy="2174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27"/>
          <p:cNvSpPr txBox="1"/>
          <p:nvPr>
            <p:ph type="title"/>
          </p:nvPr>
        </p:nvSpPr>
        <p:spPr>
          <a:xfrm>
            <a:off x="873350" y="988700"/>
            <a:ext cx="105519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695" name="Google Shape;695;p27"/>
          <p:cNvSpPr txBox="1"/>
          <p:nvPr>
            <p:ph idx="4" type="body"/>
          </p:nvPr>
        </p:nvSpPr>
        <p:spPr>
          <a:xfrm>
            <a:off x="6464149" y="2091375"/>
            <a:ext cx="4961100" cy="3014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696" name="Google Shape;696;p27"/>
          <p:cNvSpPr txBox="1"/>
          <p:nvPr>
            <p:ph idx="3" type="body"/>
          </p:nvPr>
        </p:nvSpPr>
        <p:spPr>
          <a:xfrm>
            <a:off x="873350" y="2102733"/>
            <a:ext cx="4960800" cy="3014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697" name="Google Shape;697;p27"/>
          <p:cNvSpPr/>
          <p:nvPr/>
        </p:nvSpPr>
        <p:spPr>
          <a:xfrm>
            <a:off x="3176800" y="662979"/>
            <a:ext cx="767416" cy="1110134"/>
          </a:xfrm>
          <a:custGeom>
            <a:rect b="b" l="l" r="r" t="t"/>
            <a:pathLst>
              <a:path extrusionOk="0" h="1110134" w="767416">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cap="rnd" cmpd="sng" w="1905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28"/>
          <p:cNvSpPr txBox="1"/>
          <p:nvPr>
            <p:ph type="title"/>
          </p:nvPr>
        </p:nvSpPr>
        <p:spPr>
          <a:xfrm>
            <a:off x="1488150" y="1873525"/>
            <a:ext cx="91854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a:t>
            </a:r>
            <a:r>
              <a:rPr lang="en">
                <a:highlight>
                  <a:schemeClr val="accent2"/>
                </a:highlight>
              </a:rPr>
              <a:t>know more than we think</a:t>
            </a:r>
            <a:r>
              <a:rPr lang="en"/>
              <a:t>, and think a great deal more than we know.</a:t>
            </a:r>
            <a:endParaRPr/>
          </a:p>
        </p:txBody>
      </p:sp>
      <p:sp>
        <p:nvSpPr>
          <p:cNvPr id="703" name="Google Shape;703;p28"/>
          <p:cNvSpPr txBox="1"/>
          <p:nvPr>
            <p:ph idx="1" type="subTitle"/>
          </p:nvPr>
        </p:nvSpPr>
        <p:spPr>
          <a:xfrm>
            <a:off x="824750" y="5363650"/>
            <a:ext cx="105552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704" name="Google Shape;704;p28"/>
          <p:cNvGrpSpPr/>
          <p:nvPr/>
        </p:nvGrpSpPr>
        <p:grpSpPr>
          <a:xfrm rot="10800000">
            <a:off x="5477077" y="891526"/>
            <a:ext cx="1237846" cy="872004"/>
            <a:chOff x="621403" y="597265"/>
            <a:chExt cx="1588204" cy="1118814"/>
          </a:xfrm>
        </p:grpSpPr>
        <p:sp>
          <p:nvSpPr>
            <p:cNvPr id="705" name="Google Shape;705;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29"/>
          <p:cNvSpPr txBox="1"/>
          <p:nvPr>
            <p:ph type="title"/>
          </p:nvPr>
        </p:nvSpPr>
        <p:spPr>
          <a:xfrm>
            <a:off x="1218450" y="942774"/>
            <a:ext cx="9755100" cy="71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712" name="Google Shape;712;p29"/>
          <p:cNvSpPr txBox="1"/>
          <p:nvPr>
            <p:ph idx="1" type="subTitle"/>
          </p:nvPr>
        </p:nvSpPr>
        <p:spPr>
          <a:xfrm>
            <a:off x="1217550" y="1898902"/>
            <a:ext cx="9755100" cy="4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Pandas don’t hibernate.</a:t>
            </a:r>
            <a:endParaRPr/>
          </a:p>
        </p:txBody>
      </p:sp>
      <p:sp>
        <p:nvSpPr>
          <p:cNvPr id="713" name="Google Shape;713;p29"/>
          <p:cNvSpPr txBox="1"/>
          <p:nvPr>
            <p:ph idx="5" type="body"/>
          </p:nvPr>
        </p:nvSpPr>
        <p:spPr>
          <a:xfrm>
            <a:off x="1217550" y="3650530"/>
            <a:ext cx="9755100" cy="86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714" name="Google Shape;714;p29"/>
          <p:cNvSpPr txBox="1"/>
          <p:nvPr>
            <p:ph idx="2" type="subTitle"/>
          </p:nvPr>
        </p:nvSpPr>
        <p:spPr>
          <a:xfrm>
            <a:off x="1217550" y="3250751"/>
            <a:ext cx="9755100" cy="4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T</a:t>
            </a:r>
            <a:r>
              <a:rPr lang="en"/>
              <a:t>here are more kangaroos than humans in Australia.</a:t>
            </a:r>
            <a:endParaRPr/>
          </a:p>
        </p:txBody>
      </p:sp>
      <p:sp>
        <p:nvSpPr>
          <p:cNvPr id="715" name="Google Shape;715;p29"/>
          <p:cNvSpPr txBox="1"/>
          <p:nvPr>
            <p:ph idx="6" type="body"/>
          </p:nvPr>
        </p:nvSpPr>
        <p:spPr>
          <a:xfrm>
            <a:off x="1217550" y="4913779"/>
            <a:ext cx="9756900" cy="865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716" name="Google Shape;716;p29"/>
          <p:cNvSpPr txBox="1"/>
          <p:nvPr>
            <p:ph idx="3" type="subTitle"/>
          </p:nvPr>
        </p:nvSpPr>
        <p:spPr>
          <a:xfrm>
            <a:off x="1217550" y="4526402"/>
            <a:ext cx="9755100" cy="410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Koalas are even more lazy than cats.</a:t>
            </a:r>
            <a:endParaRPr/>
          </a:p>
        </p:txBody>
      </p:sp>
      <p:sp>
        <p:nvSpPr>
          <p:cNvPr id="717" name="Google Shape;717;p29"/>
          <p:cNvSpPr txBox="1"/>
          <p:nvPr>
            <p:ph idx="4" type="body"/>
          </p:nvPr>
        </p:nvSpPr>
        <p:spPr>
          <a:xfrm>
            <a:off x="1217550" y="2309394"/>
            <a:ext cx="9755100" cy="867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30"/>
          <p:cNvSpPr txBox="1"/>
          <p:nvPr>
            <p:ph type="title"/>
          </p:nvPr>
        </p:nvSpPr>
        <p:spPr>
          <a:xfrm>
            <a:off x="1855800" y="1994975"/>
            <a:ext cx="8480400" cy="309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V</a:t>
            </a:r>
            <a:r>
              <a:rPr lang="en"/>
              <a:t>ery interesting </a:t>
            </a:r>
            <a:r>
              <a:rPr lang="en">
                <a:highlight>
                  <a:schemeClr val="accent2"/>
                </a:highlight>
              </a:rPr>
              <a:t>FACTS</a:t>
            </a:r>
            <a:endParaRPr>
              <a:highlight>
                <a:schemeClr val="accent2"/>
              </a:highlight>
            </a:endParaRPr>
          </a:p>
        </p:txBody>
      </p:sp>
      <p:sp>
        <p:nvSpPr>
          <p:cNvPr id="723" name="Google Shape;723;p30"/>
          <p:cNvSpPr txBox="1"/>
          <p:nvPr>
            <p:ph idx="4294967295" type="body"/>
          </p:nvPr>
        </p:nvSpPr>
        <p:spPr>
          <a:xfrm>
            <a:off x="548250" y="6477000"/>
            <a:ext cx="11095500" cy="2823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1200"/>
              <a:t>This is where you section ends. Duplicate this set of slides as many times you need to go over all your sections.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D7DDDD"/>
      </a:lt1>
      <a:dk2>
        <a:srgbClr val="434343"/>
      </a:dk2>
      <a:lt2>
        <a:srgbClr val="FEDA60"/>
      </a:lt2>
      <a:accent1>
        <a:srgbClr val="353535"/>
      </a:accent1>
      <a:accent2>
        <a:srgbClr val="FEDA60"/>
      </a:accent2>
      <a:accent3>
        <a:srgbClr val="000000"/>
      </a:accent3>
      <a:accent4>
        <a:srgbClr val="FFFFFF"/>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