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8"/>
  </p:notesMasterIdLst>
  <p:sldIdLst>
    <p:sldId id="470" r:id="rId3"/>
    <p:sldId id="471" r:id="rId4"/>
    <p:sldId id="353" r:id="rId5"/>
    <p:sldId id="352" r:id="rId6"/>
    <p:sldId id="473" r:id="rId7"/>
    <p:sldId id="472" r:id="rId8"/>
    <p:sldId id="474" r:id="rId9"/>
    <p:sldId id="475" r:id="rId10"/>
    <p:sldId id="476" r:id="rId11"/>
    <p:sldId id="477" r:id="rId12"/>
    <p:sldId id="478" r:id="rId13"/>
    <p:sldId id="479" r:id="rId14"/>
    <p:sldId id="481" r:id="rId15"/>
    <p:sldId id="480" r:id="rId16"/>
    <p:sldId id="482" r:id="rId17"/>
    <p:sldId id="483" r:id="rId18"/>
    <p:sldId id="486" r:id="rId19"/>
    <p:sldId id="484" r:id="rId20"/>
    <p:sldId id="485" r:id="rId21"/>
    <p:sldId id="488" r:id="rId22"/>
    <p:sldId id="489" r:id="rId23"/>
    <p:sldId id="490" r:id="rId24"/>
    <p:sldId id="491" r:id="rId25"/>
    <p:sldId id="492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7F"/>
    <a:srgbClr val="EF608E"/>
    <a:srgbClr val="EC374E"/>
    <a:srgbClr val="FEFFFF"/>
    <a:srgbClr val="B8206C"/>
    <a:srgbClr val="537F6E"/>
    <a:srgbClr val="F3A8BC"/>
    <a:srgbClr val="C13940"/>
    <a:srgbClr val="15AA97"/>
    <a:srgbClr val="F98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6327" autoAdjust="0"/>
  </p:normalViewPr>
  <p:slideViewPr>
    <p:cSldViewPr snapToGrid="0" showGuides="1">
      <p:cViewPr varScale="1">
        <p:scale>
          <a:sx n="123" d="100"/>
          <a:sy n="123" d="100"/>
        </p:scale>
        <p:origin x="416" y="19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AB7F"/>
              </a:solidFill>
            </a:ln>
          </c:spPr>
          <c:dPt>
            <c:idx val="0"/>
            <c:bubble3D val="0"/>
            <c:spPr>
              <a:solidFill>
                <a:srgbClr val="00AB7F"/>
              </a:solidFill>
              <a:ln>
                <a:solidFill>
                  <a:srgbClr val="00AB7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14-4649-B54D-3B0C967357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6114-4649-B54D-3B0C9673577C}"/>
              </c:ext>
            </c:extLst>
          </c:dPt>
          <c:dPt>
            <c:idx val="2"/>
            <c:bubble3D val="0"/>
            <c:spPr>
              <a:solidFill>
                <a:srgbClr val="00AB7F"/>
              </a:solidFill>
              <a:ln>
                <a:solidFill>
                  <a:srgbClr val="00AB7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114-4649-B54D-3B0C967357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6114-4649-B54D-3B0C9673577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14-4649-B54D-3B0C96735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4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3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930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7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45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6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1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5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49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71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99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444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457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80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54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813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574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7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25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49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892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29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423688" y="57326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tr-TR" altLang="zh-CN" dirty="0"/>
              <a:t>Templatesppt.com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5/26/22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chart" Target="../charts/chart1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TextBox 4"/>
          <p:cNvSpPr txBox="1"/>
          <p:nvPr/>
        </p:nvSpPr>
        <p:spPr>
          <a:xfrm>
            <a:off x="3678519" y="2708782"/>
            <a:ext cx="48333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 sz="8000" b="1" dirty="0">
                <a:solidFill>
                  <a:srgbClr val="00AB7F"/>
                </a:solidFill>
                <a:latin typeface="+mj-lt"/>
                <a:ea typeface="方正姚体" panose="02010601030101010101" pitchFamily="2" charset="-122"/>
              </a:rPr>
              <a:t>FOLIAGE</a:t>
            </a:r>
            <a:endParaRPr lang="en-US" altLang="zh-CN" sz="8000" b="1" dirty="0">
              <a:solidFill>
                <a:schemeClr val="accent1">
                  <a:lumMod val="75000"/>
                </a:schemeClr>
              </a:solidFill>
              <a:latin typeface="+mj-lt"/>
              <a:ea typeface="方正姚体" panose="02010601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88194" y="4067097"/>
            <a:ext cx="6030406" cy="520775"/>
          </a:xfrm>
          <a:prstGeom prst="rect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217102" y="4069462"/>
            <a:ext cx="380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 sz="2800" spc="600" dirty="0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PRESENTATION</a:t>
            </a:r>
            <a:endParaRPr lang="en-US" altLang="zh-CN" sz="2800" spc="600" dirty="0">
              <a:solidFill>
                <a:schemeClr val="bg1"/>
              </a:solidFill>
              <a:latin typeface="+mj-lt"/>
              <a:ea typeface="张海山锐线体简" panose="0200000000000000000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790" flipH="1">
            <a:off x="219692" y="2446141"/>
            <a:ext cx="2880068" cy="256335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8210">
            <a:off x="9087062" y="2446141"/>
            <a:ext cx="2880068" cy="25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3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6" grpId="0" animBg="1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5395" y="1943655"/>
            <a:ext cx="10010418" cy="4273269"/>
            <a:chOff x="484091" y="1745566"/>
            <a:chExt cx="11234631" cy="4795865"/>
          </a:xfrm>
        </p:grpSpPr>
        <p:sp>
          <p:nvSpPr>
            <p:cNvPr id="6" name="矩形 5"/>
            <p:cNvSpPr/>
            <p:nvPr/>
          </p:nvSpPr>
          <p:spPr>
            <a:xfrm>
              <a:off x="558391" y="3567776"/>
              <a:ext cx="5471208" cy="853619"/>
            </a:xfrm>
            <a:prstGeom prst="rect">
              <a:avLst/>
            </a:prstGeom>
            <a:solidFill>
              <a:srgbClr val="00AB7F"/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45718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484091" y="2124942"/>
              <a:ext cx="5429393" cy="44903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/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kumimoji="1" lang="zh-CN" alt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497827" y="4761131"/>
              <a:ext cx="5545508" cy="1338484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>
                <a:lnSpc>
                  <a:spcPct val="130000"/>
                </a:lnSpc>
              </a:pPr>
              <a:r>
                <a:rPr lang="tr-TR" altLang="zh-C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</a:p>
            <a:p>
              <a:pPr defTabSz="457189">
                <a:lnSpc>
                  <a:spcPct val="130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  <a:p>
              <a:pPr defTabSz="457189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A complex idea can be conveyed with just a single still image, namely making it possible to absorb large amounts of data quickly.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  <a:p>
              <a:pPr defTabSz="457189">
                <a:lnSpc>
                  <a:spcPct val="130000"/>
                </a:lnSpc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638157" y="3708544"/>
              <a:ext cx="5275326" cy="57511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7189">
                <a:lnSpc>
                  <a:spcPct val="130000"/>
                </a:lnSpc>
              </a:pPr>
              <a:r>
                <a:rPr lang="en-US" altLang="zh-CN" sz="1050" b="1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A complex idea can be conveyed with just a single still image, namely making it possible to absorb large amounts of data quickly.</a:t>
              </a:r>
              <a:endParaRPr lang="zh-CN" altLang="en-US" sz="1050" b="1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6254508" y="1745566"/>
              <a:ext cx="5464214" cy="2464253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-381000" sx="30000" sy="30000" flip="none" algn="ctr"/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7036614" y="4336785"/>
              <a:ext cx="1007183" cy="10129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6254508" y="5349746"/>
              <a:ext cx="2571395" cy="119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>
                <a:lnSpc>
                  <a:spcPct val="20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TITLE HERE</a:t>
              </a:r>
              <a:endParaRPr lang="tr-TR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  <a:p>
              <a:pPr algn="ctr" defTabSz="1088232">
                <a:lnSpc>
                  <a:spcPct val="200000"/>
                </a:lnSpc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We hope that this template will return to you as a time, money and reputation.</a:t>
              </a:r>
            </a:p>
          </p:txBody>
        </p:sp>
        <p:sp>
          <p:nvSpPr>
            <p:cNvPr id="14" name="Oval 16"/>
            <p:cNvSpPr/>
            <p:nvPr/>
          </p:nvSpPr>
          <p:spPr>
            <a:xfrm>
              <a:off x="9929433" y="4336785"/>
              <a:ext cx="1007183" cy="1012962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9147327" y="5349747"/>
              <a:ext cx="2571395" cy="119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>
                <a:lnSpc>
                  <a:spcPct val="200000"/>
                </a:lnSpc>
              </a:pP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TITLE HERE</a:t>
              </a:r>
              <a:endParaRPr lang="tr-TR" sz="12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  <a:p>
              <a:pPr algn="ctr" defTabSz="1088232">
                <a:lnSpc>
                  <a:spcPct val="200000"/>
                </a:lnSpc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We hope that this template will return to you as a time, money and reputation.</a:t>
              </a: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10167426" y="4585671"/>
              <a:ext cx="533400" cy="529892"/>
              <a:chOff x="6853673" y="3715407"/>
              <a:chExt cx="379359" cy="376864"/>
            </a:xfrm>
            <a:solidFill>
              <a:schemeClr val="bg1"/>
            </a:solidFill>
          </p:grpSpPr>
          <p:sp>
            <p:nvSpPr>
              <p:cNvPr id="20" name="Freeform 150"/>
              <p:cNvSpPr>
                <a:spLocks noEditPoints="1"/>
              </p:cNvSpPr>
              <p:nvPr/>
            </p:nvSpPr>
            <p:spPr bwMode="auto">
              <a:xfrm>
                <a:off x="6853673" y="3715407"/>
                <a:ext cx="379359" cy="376864"/>
              </a:xfrm>
              <a:custGeom>
                <a:avLst/>
                <a:gdLst>
                  <a:gd name="T0" fmla="*/ 57 w 114"/>
                  <a:gd name="T1" fmla="*/ 0 h 114"/>
                  <a:gd name="T2" fmla="*/ 0 w 114"/>
                  <a:gd name="T3" fmla="*/ 57 h 114"/>
                  <a:gd name="T4" fmla="*/ 57 w 114"/>
                  <a:gd name="T5" fmla="*/ 114 h 114"/>
                  <a:gd name="T6" fmla="*/ 114 w 114"/>
                  <a:gd name="T7" fmla="*/ 57 h 114"/>
                  <a:gd name="T8" fmla="*/ 57 w 114"/>
                  <a:gd name="T9" fmla="*/ 0 h 114"/>
                  <a:gd name="T10" fmla="*/ 57 w 114"/>
                  <a:gd name="T11" fmla="*/ 108 h 114"/>
                  <a:gd name="T12" fmla="*/ 6 w 114"/>
                  <a:gd name="T13" fmla="*/ 57 h 114"/>
                  <a:gd name="T14" fmla="*/ 57 w 114"/>
                  <a:gd name="T15" fmla="*/ 6 h 114"/>
                  <a:gd name="T16" fmla="*/ 108 w 114"/>
                  <a:gd name="T17" fmla="*/ 57 h 114"/>
                  <a:gd name="T18" fmla="*/ 57 w 114"/>
                  <a:gd name="T19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4">
                    <a:moveTo>
                      <a:pt x="57" y="0"/>
                    </a:moveTo>
                    <a:cubicBezTo>
                      <a:pt x="25" y="0"/>
                      <a:pt x="0" y="25"/>
                      <a:pt x="0" y="57"/>
                    </a:cubicBezTo>
                    <a:cubicBezTo>
                      <a:pt x="0" y="89"/>
                      <a:pt x="25" y="114"/>
                      <a:pt x="57" y="114"/>
                    </a:cubicBezTo>
                    <a:cubicBezTo>
                      <a:pt x="89" y="114"/>
                      <a:pt x="114" y="89"/>
                      <a:pt x="114" y="57"/>
                    </a:cubicBezTo>
                    <a:cubicBezTo>
                      <a:pt x="114" y="25"/>
                      <a:pt x="89" y="0"/>
                      <a:pt x="57" y="0"/>
                    </a:cubicBezTo>
                    <a:close/>
                    <a:moveTo>
                      <a:pt x="57" y="108"/>
                    </a:moveTo>
                    <a:cubicBezTo>
                      <a:pt x="29" y="108"/>
                      <a:pt x="6" y="85"/>
                      <a:pt x="6" y="57"/>
                    </a:cubicBezTo>
                    <a:cubicBezTo>
                      <a:pt x="6" y="29"/>
                      <a:pt x="29" y="6"/>
                      <a:pt x="57" y="6"/>
                    </a:cubicBezTo>
                    <a:cubicBezTo>
                      <a:pt x="85" y="6"/>
                      <a:pt x="108" y="29"/>
                      <a:pt x="108" y="57"/>
                    </a:cubicBezTo>
                    <a:cubicBezTo>
                      <a:pt x="108" y="85"/>
                      <a:pt x="85" y="108"/>
                      <a:pt x="5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1" name="Rectangle 151"/>
              <p:cNvSpPr>
                <a:spLocks noChangeArrowheads="1"/>
              </p:cNvSpPr>
              <p:nvPr/>
            </p:nvSpPr>
            <p:spPr bwMode="auto">
              <a:xfrm>
                <a:off x="6998429" y="3987447"/>
                <a:ext cx="22463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2" name="Rectangle 152"/>
              <p:cNvSpPr>
                <a:spLocks noChangeArrowheads="1"/>
              </p:cNvSpPr>
              <p:nvPr/>
            </p:nvSpPr>
            <p:spPr bwMode="auto">
              <a:xfrm>
                <a:off x="7033370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3" name="Rectangle 153"/>
              <p:cNvSpPr>
                <a:spLocks noChangeArrowheads="1"/>
              </p:cNvSpPr>
              <p:nvPr/>
            </p:nvSpPr>
            <p:spPr bwMode="auto">
              <a:xfrm>
                <a:off x="7068311" y="3987447"/>
                <a:ext cx="19966" cy="424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4" name="Freeform 154"/>
              <p:cNvSpPr>
                <a:spLocks/>
              </p:cNvSpPr>
              <p:nvPr/>
            </p:nvSpPr>
            <p:spPr bwMode="auto">
              <a:xfrm>
                <a:off x="6970976" y="3822725"/>
                <a:ext cx="82362" cy="84857"/>
              </a:xfrm>
              <a:custGeom>
                <a:avLst/>
                <a:gdLst>
                  <a:gd name="T0" fmla="*/ 19 w 25"/>
                  <a:gd name="T1" fmla="*/ 22 h 25"/>
                  <a:gd name="T2" fmla="*/ 22 w 25"/>
                  <a:gd name="T3" fmla="*/ 25 h 25"/>
                  <a:gd name="T4" fmla="*/ 25 w 25"/>
                  <a:gd name="T5" fmla="*/ 22 h 25"/>
                  <a:gd name="T6" fmla="*/ 22 w 25"/>
                  <a:gd name="T7" fmla="*/ 19 h 25"/>
                  <a:gd name="T8" fmla="*/ 21 w 25"/>
                  <a:gd name="T9" fmla="*/ 19 h 25"/>
                  <a:gd name="T10" fmla="*/ 0 w 25"/>
                  <a:gd name="T11" fmla="*/ 0 h 25"/>
                  <a:gd name="T12" fmla="*/ 19 w 25"/>
                  <a:gd name="T13" fmla="*/ 22 h 25"/>
                  <a:gd name="T14" fmla="*/ 19 w 25"/>
                  <a:gd name="T1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19" y="24"/>
                      <a:pt x="20" y="25"/>
                      <a:pt x="22" y="25"/>
                    </a:cubicBezTo>
                    <a:cubicBezTo>
                      <a:pt x="24" y="25"/>
                      <a:pt x="25" y="24"/>
                      <a:pt x="25" y="22"/>
                    </a:cubicBezTo>
                    <a:cubicBezTo>
                      <a:pt x="25" y="21"/>
                      <a:pt x="24" y="19"/>
                      <a:pt x="22" y="19"/>
                    </a:cubicBezTo>
                    <a:cubicBezTo>
                      <a:pt x="22" y="19"/>
                      <a:pt x="22" y="19"/>
                      <a:pt x="21" y="1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921060" y="3987447"/>
                <a:ext cx="22463" cy="19966"/>
              </a:xfrm>
              <a:custGeom>
                <a:avLst/>
                <a:gdLst>
                  <a:gd name="T0" fmla="*/ 0 w 9"/>
                  <a:gd name="T1" fmla="*/ 6 h 8"/>
                  <a:gd name="T2" fmla="*/ 3 w 9"/>
                  <a:gd name="T3" fmla="*/ 8 h 8"/>
                  <a:gd name="T4" fmla="*/ 9 w 9"/>
                  <a:gd name="T5" fmla="*/ 1 h 8"/>
                  <a:gd name="T6" fmla="*/ 7 w 9"/>
                  <a:gd name="T7" fmla="*/ 0 h 8"/>
                  <a:gd name="T8" fmla="*/ 0 w 9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6"/>
                    </a:moveTo>
                    <a:lnTo>
                      <a:pt x="3" y="8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6" name="Freeform 156"/>
              <p:cNvSpPr>
                <a:spLocks/>
              </p:cNvSpPr>
              <p:nvPr/>
            </p:nvSpPr>
            <p:spPr bwMode="auto">
              <a:xfrm>
                <a:off x="6901094" y="3942523"/>
                <a:ext cx="27454" cy="14975"/>
              </a:xfrm>
              <a:custGeom>
                <a:avLst/>
                <a:gdLst>
                  <a:gd name="T0" fmla="*/ 9 w 11"/>
                  <a:gd name="T1" fmla="*/ 0 h 6"/>
                  <a:gd name="T2" fmla="*/ 0 w 11"/>
                  <a:gd name="T3" fmla="*/ 3 h 6"/>
                  <a:gd name="T4" fmla="*/ 1 w 11"/>
                  <a:gd name="T5" fmla="*/ 6 h 6"/>
                  <a:gd name="T6" fmla="*/ 11 w 11"/>
                  <a:gd name="T7" fmla="*/ 3 h 6"/>
                  <a:gd name="T8" fmla="*/ 9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0" y="3"/>
                    </a:lnTo>
                    <a:lnTo>
                      <a:pt x="1" y="6"/>
                    </a:lnTo>
                    <a:lnTo>
                      <a:pt x="11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7" name="Freeform 157"/>
              <p:cNvSpPr>
                <a:spLocks/>
              </p:cNvSpPr>
              <p:nvPr/>
            </p:nvSpPr>
            <p:spPr bwMode="auto">
              <a:xfrm>
                <a:off x="6933538" y="3790281"/>
                <a:ext cx="19966" cy="22463"/>
              </a:xfrm>
              <a:custGeom>
                <a:avLst/>
                <a:gdLst>
                  <a:gd name="T0" fmla="*/ 0 w 8"/>
                  <a:gd name="T1" fmla="*/ 3 h 9"/>
                  <a:gd name="T2" fmla="*/ 7 w 8"/>
                  <a:gd name="T3" fmla="*/ 9 h 9"/>
                  <a:gd name="T4" fmla="*/ 8 w 8"/>
                  <a:gd name="T5" fmla="*/ 7 h 9"/>
                  <a:gd name="T6" fmla="*/ 2 w 8"/>
                  <a:gd name="T7" fmla="*/ 0 h 9"/>
                  <a:gd name="T8" fmla="*/ 0 w 8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7" y="9"/>
                    </a:lnTo>
                    <a:lnTo>
                      <a:pt x="8" y="7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8" name="Freeform 158"/>
              <p:cNvSpPr>
                <a:spLocks/>
              </p:cNvSpPr>
              <p:nvPr/>
            </p:nvSpPr>
            <p:spPr bwMode="auto">
              <a:xfrm>
                <a:off x="6903589" y="3840196"/>
                <a:ext cx="27454" cy="12480"/>
              </a:xfrm>
              <a:custGeom>
                <a:avLst/>
                <a:gdLst>
                  <a:gd name="T0" fmla="*/ 11 w 11"/>
                  <a:gd name="T1" fmla="*/ 3 h 5"/>
                  <a:gd name="T2" fmla="*/ 2 w 11"/>
                  <a:gd name="T3" fmla="*/ 0 h 5"/>
                  <a:gd name="T4" fmla="*/ 0 w 11"/>
                  <a:gd name="T5" fmla="*/ 3 h 5"/>
                  <a:gd name="T6" fmla="*/ 10 w 11"/>
                  <a:gd name="T7" fmla="*/ 5 h 5"/>
                  <a:gd name="T8" fmla="*/ 11 w 11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1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29" name="Rectangle 159"/>
              <p:cNvSpPr>
                <a:spLocks noChangeArrowheads="1"/>
              </p:cNvSpPr>
              <p:nvPr/>
            </p:nvSpPr>
            <p:spPr bwMode="auto">
              <a:xfrm>
                <a:off x="7040858" y="3750348"/>
                <a:ext cx="7488" cy="22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0" name="Freeform 160"/>
              <p:cNvSpPr>
                <a:spLocks/>
              </p:cNvSpPr>
              <p:nvPr/>
            </p:nvSpPr>
            <p:spPr bwMode="auto">
              <a:xfrm>
                <a:off x="6973471" y="3760331"/>
                <a:ext cx="17471" cy="22463"/>
              </a:xfrm>
              <a:custGeom>
                <a:avLst/>
                <a:gdLst>
                  <a:gd name="T0" fmla="*/ 7 w 7"/>
                  <a:gd name="T1" fmla="*/ 8 h 9"/>
                  <a:gd name="T2" fmla="*/ 3 w 7"/>
                  <a:gd name="T3" fmla="*/ 0 h 9"/>
                  <a:gd name="T4" fmla="*/ 0 w 7"/>
                  <a:gd name="T5" fmla="*/ 2 h 9"/>
                  <a:gd name="T6" fmla="*/ 4 w 7"/>
                  <a:gd name="T7" fmla="*/ 9 h 9"/>
                  <a:gd name="T8" fmla="*/ 7 w 7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1" name="Freeform 161"/>
              <p:cNvSpPr>
                <a:spLocks/>
              </p:cNvSpPr>
              <p:nvPr/>
            </p:nvSpPr>
            <p:spPr bwMode="auto">
              <a:xfrm>
                <a:off x="7088277" y="3760331"/>
                <a:ext cx="12480" cy="27454"/>
              </a:xfrm>
              <a:custGeom>
                <a:avLst/>
                <a:gdLst>
                  <a:gd name="T0" fmla="*/ 0 w 5"/>
                  <a:gd name="T1" fmla="*/ 9 h 11"/>
                  <a:gd name="T2" fmla="*/ 2 w 5"/>
                  <a:gd name="T3" fmla="*/ 11 h 11"/>
                  <a:gd name="T4" fmla="*/ 5 w 5"/>
                  <a:gd name="T5" fmla="*/ 2 h 11"/>
                  <a:gd name="T6" fmla="*/ 2 w 5"/>
                  <a:gd name="T7" fmla="*/ 0 h 11"/>
                  <a:gd name="T8" fmla="*/ 0 w 5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9"/>
                    </a:moveTo>
                    <a:lnTo>
                      <a:pt x="2" y="11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2" name="Freeform 162"/>
              <p:cNvSpPr>
                <a:spLocks/>
              </p:cNvSpPr>
              <p:nvPr/>
            </p:nvSpPr>
            <p:spPr bwMode="auto">
              <a:xfrm>
                <a:off x="7130706" y="3987447"/>
                <a:ext cx="22463" cy="19966"/>
              </a:xfrm>
              <a:custGeom>
                <a:avLst/>
                <a:gdLst>
                  <a:gd name="T0" fmla="*/ 0 w 9"/>
                  <a:gd name="T1" fmla="*/ 1 h 8"/>
                  <a:gd name="T2" fmla="*/ 8 w 9"/>
                  <a:gd name="T3" fmla="*/ 8 h 8"/>
                  <a:gd name="T4" fmla="*/ 9 w 9"/>
                  <a:gd name="T5" fmla="*/ 6 h 8"/>
                  <a:gd name="T6" fmla="*/ 3 w 9"/>
                  <a:gd name="T7" fmla="*/ 0 h 8"/>
                  <a:gd name="T8" fmla="*/ 0 w 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1"/>
                    </a:moveTo>
                    <a:lnTo>
                      <a:pt x="8" y="8"/>
                    </a:lnTo>
                    <a:lnTo>
                      <a:pt x="9" y="6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3" name="Freeform 163"/>
              <p:cNvSpPr>
                <a:spLocks/>
              </p:cNvSpPr>
              <p:nvPr/>
            </p:nvSpPr>
            <p:spPr bwMode="auto">
              <a:xfrm>
                <a:off x="7158159" y="3942523"/>
                <a:ext cx="24958" cy="14975"/>
              </a:xfrm>
              <a:custGeom>
                <a:avLst/>
                <a:gdLst>
                  <a:gd name="T0" fmla="*/ 0 w 10"/>
                  <a:gd name="T1" fmla="*/ 3 h 6"/>
                  <a:gd name="T2" fmla="*/ 9 w 10"/>
                  <a:gd name="T3" fmla="*/ 6 h 6"/>
                  <a:gd name="T4" fmla="*/ 10 w 10"/>
                  <a:gd name="T5" fmla="*/ 3 h 6"/>
                  <a:gd name="T6" fmla="*/ 1 w 10"/>
                  <a:gd name="T7" fmla="*/ 0 h 6"/>
                  <a:gd name="T8" fmla="*/ 0 w 10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4" name="Freeform 164"/>
              <p:cNvSpPr>
                <a:spLocks/>
              </p:cNvSpPr>
              <p:nvPr/>
            </p:nvSpPr>
            <p:spPr bwMode="auto">
              <a:xfrm>
                <a:off x="7128209" y="3790281"/>
                <a:ext cx="22463" cy="22463"/>
              </a:xfrm>
              <a:custGeom>
                <a:avLst/>
                <a:gdLst>
                  <a:gd name="T0" fmla="*/ 9 w 9"/>
                  <a:gd name="T1" fmla="*/ 3 h 9"/>
                  <a:gd name="T2" fmla="*/ 8 w 9"/>
                  <a:gd name="T3" fmla="*/ 0 h 9"/>
                  <a:gd name="T4" fmla="*/ 0 w 9"/>
                  <a:gd name="T5" fmla="*/ 7 h 9"/>
                  <a:gd name="T6" fmla="*/ 2 w 9"/>
                  <a:gd name="T7" fmla="*/ 9 h 9"/>
                  <a:gd name="T8" fmla="*/ 9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3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5" name="Freeform 165"/>
              <p:cNvSpPr>
                <a:spLocks/>
              </p:cNvSpPr>
              <p:nvPr/>
            </p:nvSpPr>
            <p:spPr bwMode="auto">
              <a:xfrm>
                <a:off x="7153167" y="3840196"/>
                <a:ext cx="27454" cy="12480"/>
              </a:xfrm>
              <a:custGeom>
                <a:avLst/>
                <a:gdLst>
                  <a:gd name="T0" fmla="*/ 10 w 11"/>
                  <a:gd name="T1" fmla="*/ 0 h 5"/>
                  <a:gd name="T2" fmla="*/ 0 w 11"/>
                  <a:gd name="T3" fmla="*/ 3 h 5"/>
                  <a:gd name="T4" fmla="*/ 2 w 11"/>
                  <a:gd name="T5" fmla="*/ 5 h 5"/>
                  <a:gd name="T6" fmla="*/ 11 w 11"/>
                  <a:gd name="T7" fmla="*/ 3 h 5"/>
                  <a:gd name="T8" fmla="*/ 10 w 1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1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6" name="Rectangle 166"/>
              <p:cNvSpPr>
                <a:spLocks noChangeArrowheads="1"/>
              </p:cNvSpPr>
              <p:nvPr/>
            </p:nvSpPr>
            <p:spPr bwMode="auto">
              <a:xfrm>
                <a:off x="6893606" y="3890112"/>
                <a:ext cx="24958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37" name="Rectangle 167"/>
              <p:cNvSpPr>
                <a:spLocks noChangeArrowheads="1"/>
              </p:cNvSpPr>
              <p:nvPr/>
            </p:nvSpPr>
            <p:spPr bwMode="auto">
              <a:xfrm>
                <a:off x="7170638" y="3892607"/>
                <a:ext cx="27454" cy="74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17" name="Group 54"/>
            <p:cNvGrpSpPr/>
            <p:nvPr/>
          </p:nvGrpSpPr>
          <p:grpSpPr>
            <a:xfrm>
              <a:off x="7329653" y="4619713"/>
              <a:ext cx="421105" cy="547437"/>
              <a:chOff x="6421904" y="4798576"/>
              <a:chExt cx="299494" cy="389342"/>
            </a:xfrm>
            <a:solidFill>
              <a:schemeClr val="bg1"/>
            </a:solidFill>
          </p:grpSpPr>
          <p:sp>
            <p:nvSpPr>
              <p:cNvPr id="18" name="Freeform 170"/>
              <p:cNvSpPr>
                <a:spLocks/>
              </p:cNvSpPr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19" name="Freeform 171"/>
              <p:cNvSpPr>
                <a:spLocks/>
              </p:cNvSpPr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0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52894" y="2255333"/>
            <a:ext cx="4043279" cy="3936851"/>
            <a:chOff x="3131840" y="1324291"/>
            <a:chExt cx="2785477" cy="2712157"/>
          </a:xfrm>
        </p:grpSpPr>
        <p:grpSp>
          <p:nvGrpSpPr>
            <p:cNvPr id="6" name="淘宝店chenying0907出品 6"/>
            <p:cNvGrpSpPr/>
            <p:nvPr/>
          </p:nvGrpSpPr>
          <p:grpSpPr>
            <a:xfrm>
              <a:off x="3131840" y="2162488"/>
              <a:ext cx="1367061" cy="1021557"/>
              <a:chOff x="3202305" y="2114476"/>
              <a:chExt cx="1367061" cy="1021557"/>
            </a:xfrm>
          </p:grpSpPr>
          <p:sp>
            <p:nvSpPr>
              <p:cNvPr id="20" name="MH_Other_5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202305" y="2625255"/>
                <a:ext cx="1367061" cy="510778"/>
              </a:xfrm>
              <a:custGeom>
                <a:avLst/>
                <a:gdLst>
                  <a:gd name="T0" fmla="*/ 477 w 1299"/>
                  <a:gd name="T1" fmla="*/ 514 h 514"/>
                  <a:gd name="T2" fmla="*/ 786 w 1299"/>
                  <a:gd name="T3" fmla="*/ 514 h 514"/>
                  <a:gd name="T4" fmla="*/ 1299 w 1299"/>
                  <a:gd name="T5" fmla="*/ 0 h 514"/>
                  <a:gd name="T6" fmla="*/ 0 w 1299"/>
                  <a:gd name="T7" fmla="*/ 0 h 514"/>
                  <a:gd name="T8" fmla="*/ 477 w 1299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514"/>
                    </a:moveTo>
                    <a:lnTo>
                      <a:pt x="786" y="514"/>
                    </a:lnTo>
                    <a:lnTo>
                      <a:pt x="1299" y="0"/>
                    </a:lnTo>
                    <a:lnTo>
                      <a:pt x="0" y="0"/>
                    </a:lnTo>
                    <a:lnTo>
                      <a:pt x="477" y="514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1" name="MH_Other_6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202305" y="2114476"/>
                <a:ext cx="1367061" cy="510779"/>
              </a:xfrm>
              <a:custGeom>
                <a:avLst/>
                <a:gdLst>
                  <a:gd name="T0" fmla="*/ 477 w 1299"/>
                  <a:gd name="T1" fmla="*/ 0 h 514"/>
                  <a:gd name="T2" fmla="*/ 786 w 1299"/>
                  <a:gd name="T3" fmla="*/ 0 h 514"/>
                  <a:gd name="T4" fmla="*/ 1299 w 1299"/>
                  <a:gd name="T5" fmla="*/ 514 h 514"/>
                  <a:gd name="T6" fmla="*/ 0 w 1299"/>
                  <a:gd name="T7" fmla="*/ 514 h 514"/>
                  <a:gd name="T8" fmla="*/ 477 w 1299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0"/>
                    </a:moveTo>
                    <a:lnTo>
                      <a:pt x="786" y="0"/>
                    </a:lnTo>
                    <a:lnTo>
                      <a:pt x="1299" y="514"/>
                    </a:lnTo>
                    <a:lnTo>
                      <a:pt x="0" y="514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22" name="MH_Other_9"/>
              <p:cNvSpPr>
                <a:spLocks noChangeAspect="1"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66769" y="2466901"/>
                <a:ext cx="328851" cy="315516"/>
              </a:xfrm>
              <a:custGeom>
                <a:avLst/>
                <a:gdLst>
                  <a:gd name="T0" fmla="*/ 760006211 w 104"/>
                  <a:gd name="T1" fmla="*/ 595884000 h 105"/>
                  <a:gd name="T2" fmla="*/ 760006211 w 104"/>
                  <a:gd name="T3" fmla="*/ 297942000 h 105"/>
                  <a:gd name="T4" fmla="*/ 592544419 w 104"/>
                  <a:gd name="T5" fmla="*/ 297942000 h 105"/>
                  <a:gd name="T6" fmla="*/ 592544419 w 104"/>
                  <a:gd name="T7" fmla="*/ 595884000 h 105"/>
                  <a:gd name="T8" fmla="*/ 309153610 w 104"/>
                  <a:gd name="T9" fmla="*/ 595884000 h 105"/>
                  <a:gd name="T10" fmla="*/ 309153610 w 104"/>
                  <a:gd name="T11" fmla="*/ 764286000 h 105"/>
                  <a:gd name="T12" fmla="*/ 592544419 w 104"/>
                  <a:gd name="T13" fmla="*/ 764286000 h 105"/>
                  <a:gd name="T14" fmla="*/ 592544419 w 104"/>
                  <a:gd name="T15" fmla="*/ 1062228000 h 105"/>
                  <a:gd name="T16" fmla="*/ 760006211 w 104"/>
                  <a:gd name="T17" fmla="*/ 1062228000 h 105"/>
                  <a:gd name="T18" fmla="*/ 760006211 w 104"/>
                  <a:gd name="T19" fmla="*/ 764286000 h 105"/>
                  <a:gd name="T20" fmla="*/ 1043397020 w 104"/>
                  <a:gd name="T21" fmla="*/ 764286000 h 105"/>
                  <a:gd name="T22" fmla="*/ 1043397020 w 104"/>
                  <a:gd name="T23" fmla="*/ 595884000 h 105"/>
                  <a:gd name="T24" fmla="*/ 760006211 w 104"/>
                  <a:gd name="T25" fmla="*/ 595884000 h 105"/>
                  <a:gd name="T26" fmla="*/ 669836408 w 104"/>
                  <a:gd name="T27" fmla="*/ 0 h 105"/>
                  <a:gd name="T28" fmla="*/ 0 w 104"/>
                  <a:gd name="T29" fmla="*/ 686562000 h 105"/>
                  <a:gd name="T30" fmla="*/ 669836408 w 104"/>
                  <a:gd name="T31" fmla="*/ 1360170000 h 105"/>
                  <a:gd name="T32" fmla="*/ 1339669229 w 104"/>
                  <a:gd name="T33" fmla="*/ 686562000 h 105"/>
                  <a:gd name="T34" fmla="*/ 669836408 w 104"/>
                  <a:gd name="T35" fmla="*/ 0 h 105"/>
                  <a:gd name="T36" fmla="*/ 669836408 w 104"/>
                  <a:gd name="T37" fmla="*/ 1204722000 h 105"/>
                  <a:gd name="T38" fmla="*/ 154576805 w 104"/>
                  <a:gd name="T39" fmla="*/ 686562000 h 105"/>
                  <a:gd name="T40" fmla="*/ 669836408 w 104"/>
                  <a:gd name="T41" fmla="*/ 155448000 h 105"/>
                  <a:gd name="T42" fmla="*/ 1197973825 w 104"/>
                  <a:gd name="T43" fmla="*/ 686562000 h 105"/>
                  <a:gd name="T44" fmla="*/ 669836408 w 104"/>
                  <a:gd name="T45" fmla="*/ 1204722000 h 1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05">
                    <a:moveTo>
                      <a:pt x="59" y="46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1" y="46"/>
                      <a:pt x="81" y="46"/>
                      <a:pt x="81" y="46"/>
                    </a:cubicBezTo>
                    <a:lnTo>
                      <a:pt x="59" y="46"/>
                    </a:lnTo>
                    <a:close/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81" y="105"/>
                      <a:pt x="104" y="81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3"/>
                    </a:moveTo>
                    <a:cubicBezTo>
                      <a:pt x="30" y="93"/>
                      <a:pt x="12" y="75"/>
                      <a:pt x="12" y="53"/>
                    </a:cubicBezTo>
                    <a:cubicBezTo>
                      <a:pt x="12" y="30"/>
                      <a:pt x="30" y="12"/>
                      <a:pt x="52" y="12"/>
                    </a:cubicBezTo>
                    <a:cubicBezTo>
                      <a:pt x="74" y="12"/>
                      <a:pt x="93" y="30"/>
                      <a:pt x="93" y="53"/>
                    </a:cubicBezTo>
                    <a:cubicBezTo>
                      <a:pt x="93" y="75"/>
                      <a:pt x="74" y="93"/>
                      <a:pt x="52" y="93"/>
                    </a:cubicBezTo>
                    <a:close/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7" name="淘宝店chenying0907出品 4"/>
            <p:cNvGrpSpPr/>
            <p:nvPr/>
          </p:nvGrpSpPr>
          <p:grpSpPr>
            <a:xfrm>
              <a:off x="3979642" y="2741048"/>
              <a:ext cx="1081050" cy="1295400"/>
              <a:chOff x="4028841" y="2682404"/>
              <a:chExt cx="1081050" cy="1295400"/>
            </a:xfrm>
          </p:grpSpPr>
          <p:sp>
            <p:nvSpPr>
              <p:cNvPr id="17" name="MH_Other_7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69367" y="2682404"/>
                <a:ext cx="540524" cy="1295400"/>
              </a:xfrm>
              <a:custGeom>
                <a:avLst/>
                <a:gdLst>
                  <a:gd name="T0" fmla="*/ 514 w 514"/>
                  <a:gd name="T1" fmla="*/ 824 h 1302"/>
                  <a:gd name="T2" fmla="*/ 514 w 514"/>
                  <a:gd name="T3" fmla="*/ 513 h 1302"/>
                  <a:gd name="T4" fmla="*/ 0 w 514"/>
                  <a:gd name="T5" fmla="*/ 0 h 1302"/>
                  <a:gd name="T6" fmla="*/ 0 w 514"/>
                  <a:gd name="T7" fmla="*/ 1302 h 1302"/>
                  <a:gd name="T8" fmla="*/ 514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514" y="824"/>
                    </a:moveTo>
                    <a:lnTo>
                      <a:pt x="514" y="513"/>
                    </a:lnTo>
                    <a:lnTo>
                      <a:pt x="0" y="0"/>
                    </a:lnTo>
                    <a:lnTo>
                      <a:pt x="0" y="1302"/>
                    </a:lnTo>
                    <a:lnTo>
                      <a:pt x="514" y="824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8" name="MH_Other_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8841" y="2682404"/>
                <a:ext cx="540525" cy="1295400"/>
              </a:xfrm>
              <a:custGeom>
                <a:avLst/>
                <a:gdLst>
                  <a:gd name="T0" fmla="*/ 0 w 514"/>
                  <a:gd name="T1" fmla="*/ 824 h 1302"/>
                  <a:gd name="T2" fmla="*/ 0 w 514"/>
                  <a:gd name="T3" fmla="*/ 513 h 1302"/>
                  <a:gd name="T4" fmla="*/ 514 w 514"/>
                  <a:gd name="T5" fmla="*/ 0 h 1302"/>
                  <a:gd name="T6" fmla="*/ 514 w 514"/>
                  <a:gd name="T7" fmla="*/ 1302 h 1302"/>
                  <a:gd name="T8" fmla="*/ 0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0" y="824"/>
                    </a:moveTo>
                    <a:lnTo>
                      <a:pt x="0" y="513"/>
                    </a:lnTo>
                    <a:lnTo>
                      <a:pt x="514" y="0"/>
                    </a:lnTo>
                    <a:lnTo>
                      <a:pt x="514" y="1302"/>
                    </a:lnTo>
                    <a:lnTo>
                      <a:pt x="0" y="82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9" name="MH_Other_10"/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90452" y="3194373"/>
                <a:ext cx="370429" cy="317897"/>
              </a:xfrm>
              <a:custGeom>
                <a:avLst/>
                <a:gdLst>
                  <a:gd name="T0" fmla="*/ 812168355 w 106"/>
                  <a:gd name="T1" fmla="*/ 969364271 h 95"/>
                  <a:gd name="T2" fmla="*/ 577891455 w 106"/>
                  <a:gd name="T3" fmla="*/ 1144165830 h 95"/>
                  <a:gd name="T4" fmla="*/ 577891455 w 106"/>
                  <a:gd name="T5" fmla="*/ 889907201 h 95"/>
                  <a:gd name="T6" fmla="*/ 312371836 w 106"/>
                  <a:gd name="T7" fmla="*/ 492625845 h 95"/>
                  <a:gd name="T8" fmla="*/ 0 w 106"/>
                  <a:gd name="T9" fmla="*/ 874015787 h 95"/>
                  <a:gd name="T10" fmla="*/ 624743672 w 106"/>
                  <a:gd name="T11" fmla="*/ 1303079970 h 95"/>
                  <a:gd name="T12" fmla="*/ 827789714 w 106"/>
                  <a:gd name="T13" fmla="*/ 1287188556 h 95"/>
                  <a:gd name="T14" fmla="*/ 1046449208 w 106"/>
                  <a:gd name="T15" fmla="*/ 1509664358 h 95"/>
                  <a:gd name="T16" fmla="*/ 983975632 w 106"/>
                  <a:gd name="T17" fmla="*/ 1239514314 h 95"/>
                  <a:gd name="T18" fmla="*/ 1249491297 w 106"/>
                  <a:gd name="T19" fmla="*/ 953472857 h 95"/>
                  <a:gd name="T20" fmla="*/ 999593038 w 106"/>
                  <a:gd name="T21" fmla="*/ 985255685 h 95"/>
                  <a:gd name="T22" fmla="*/ 812168355 w 106"/>
                  <a:gd name="T23" fmla="*/ 969364271 h 95"/>
                  <a:gd name="T24" fmla="*/ 1030831803 w 106"/>
                  <a:gd name="T25" fmla="*/ 0 h 95"/>
                  <a:gd name="T26" fmla="*/ 406084177 w 106"/>
                  <a:gd name="T27" fmla="*/ 429064183 h 95"/>
                  <a:gd name="T28" fmla="*/ 671599842 w 106"/>
                  <a:gd name="T29" fmla="*/ 794558717 h 95"/>
                  <a:gd name="T30" fmla="*/ 671599842 w 106"/>
                  <a:gd name="T31" fmla="*/ 969364271 h 95"/>
                  <a:gd name="T32" fmla="*/ 843407120 w 106"/>
                  <a:gd name="T33" fmla="*/ 842232959 h 95"/>
                  <a:gd name="T34" fmla="*/ 1030831803 w 106"/>
                  <a:gd name="T35" fmla="*/ 874015787 h 95"/>
                  <a:gd name="T36" fmla="*/ 1655575475 w 106"/>
                  <a:gd name="T37" fmla="*/ 429064183 h 95"/>
                  <a:gd name="T38" fmla="*/ 1030831803 w 106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6" h="95">
                    <a:moveTo>
                      <a:pt x="52" y="61"/>
                    </a:moveTo>
                    <a:cubicBezTo>
                      <a:pt x="50" y="62"/>
                      <a:pt x="37" y="72"/>
                      <a:pt x="37" y="72"/>
                    </a:cubicBezTo>
                    <a:cubicBezTo>
                      <a:pt x="37" y="72"/>
                      <a:pt x="37" y="59"/>
                      <a:pt x="37" y="56"/>
                    </a:cubicBezTo>
                    <a:cubicBezTo>
                      <a:pt x="26" y="50"/>
                      <a:pt x="20" y="41"/>
                      <a:pt x="20" y="31"/>
                    </a:cubicBezTo>
                    <a:cubicBezTo>
                      <a:pt x="8" y="36"/>
                      <a:pt x="0" y="45"/>
                      <a:pt x="0" y="55"/>
                    </a:cubicBezTo>
                    <a:cubicBezTo>
                      <a:pt x="0" y="70"/>
                      <a:pt x="18" y="82"/>
                      <a:pt x="40" y="82"/>
                    </a:cubicBezTo>
                    <a:cubicBezTo>
                      <a:pt x="45" y="82"/>
                      <a:pt x="49" y="82"/>
                      <a:pt x="53" y="81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2" y="74"/>
                      <a:pt x="78" y="67"/>
                      <a:pt x="80" y="60"/>
                    </a:cubicBezTo>
                    <a:cubicBezTo>
                      <a:pt x="75" y="61"/>
                      <a:pt x="69" y="62"/>
                      <a:pt x="64" y="62"/>
                    </a:cubicBezTo>
                    <a:cubicBezTo>
                      <a:pt x="60" y="62"/>
                      <a:pt x="56" y="62"/>
                      <a:pt x="52" y="61"/>
                    </a:cubicBezTo>
                    <a:close/>
                    <a:moveTo>
                      <a:pt x="66" y="0"/>
                    </a:moveTo>
                    <a:cubicBezTo>
                      <a:pt x="44" y="0"/>
                      <a:pt x="26" y="12"/>
                      <a:pt x="26" y="27"/>
                    </a:cubicBezTo>
                    <a:cubicBezTo>
                      <a:pt x="26" y="36"/>
                      <a:pt x="33" y="45"/>
                      <a:pt x="43" y="50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4"/>
                      <a:pt x="62" y="55"/>
                      <a:pt x="66" y="55"/>
                    </a:cubicBezTo>
                    <a:cubicBezTo>
                      <a:pt x="88" y="55"/>
                      <a:pt x="106" y="42"/>
                      <a:pt x="106" y="27"/>
                    </a:cubicBezTo>
                    <a:cubicBezTo>
                      <a:pt x="106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9018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8" name="淘宝店chenying0907出品 5"/>
            <p:cNvGrpSpPr/>
            <p:nvPr/>
          </p:nvGrpSpPr>
          <p:grpSpPr>
            <a:xfrm>
              <a:off x="4547736" y="2162488"/>
              <a:ext cx="1369581" cy="1021557"/>
              <a:chOff x="4575666" y="2114476"/>
              <a:chExt cx="1369581" cy="1021557"/>
            </a:xfrm>
          </p:grpSpPr>
          <p:sp>
            <p:nvSpPr>
              <p:cNvPr id="14" name="MH_Other_1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575666" y="2114476"/>
                <a:ext cx="1369581" cy="510779"/>
              </a:xfrm>
              <a:custGeom>
                <a:avLst/>
                <a:gdLst>
                  <a:gd name="T0" fmla="*/ 824 w 1302"/>
                  <a:gd name="T1" fmla="*/ 0 h 514"/>
                  <a:gd name="T2" fmla="*/ 513 w 1302"/>
                  <a:gd name="T3" fmla="*/ 0 h 514"/>
                  <a:gd name="T4" fmla="*/ 0 w 1302"/>
                  <a:gd name="T5" fmla="*/ 514 h 514"/>
                  <a:gd name="T6" fmla="*/ 1302 w 1302"/>
                  <a:gd name="T7" fmla="*/ 514 h 514"/>
                  <a:gd name="T8" fmla="*/ 824 w 1302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0"/>
                    </a:moveTo>
                    <a:lnTo>
                      <a:pt x="513" y="0"/>
                    </a:lnTo>
                    <a:lnTo>
                      <a:pt x="0" y="514"/>
                    </a:lnTo>
                    <a:lnTo>
                      <a:pt x="1302" y="514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5" name="MH_Other_2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75666" y="2625255"/>
                <a:ext cx="1369581" cy="510778"/>
              </a:xfrm>
              <a:custGeom>
                <a:avLst/>
                <a:gdLst>
                  <a:gd name="T0" fmla="*/ 824 w 1302"/>
                  <a:gd name="T1" fmla="*/ 514 h 514"/>
                  <a:gd name="T2" fmla="*/ 513 w 1302"/>
                  <a:gd name="T3" fmla="*/ 514 h 514"/>
                  <a:gd name="T4" fmla="*/ 0 w 1302"/>
                  <a:gd name="T5" fmla="*/ 0 h 514"/>
                  <a:gd name="T6" fmla="*/ 1302 w 1302"/>
                  <a:gd name="T7" fmla="*/ 0 h 514"/>
                  <a:gd name="T8" fmla="*/ 824 w 1302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514"/>
                    </a:moveTo>
                    <a:lnTo>
                      <a:pt x="513" y="514"/>
                    </a:lnTo>
                    <a:lnTo>
                      <a:pt x="0" y="0"/>
                    </a:lnTo>
                    <a:lnTo>
                      <a:pt x="1302" y="0"/>
                    </a:lnTo>
                    <a:lnTo>
                      <a:pt x="824" y="51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6" name="MH_Other_11"/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983894" y="2450232"/>
                <a:ext cx="554384" cy="303610"/>
              </a:xfrm>
              <a:custGeom>
                <a:avLst/>
                <a:gdLst>
                  <a:gd name="T0" fmla="*/ 2147483646 w 132"/>
                  <a:gd name="T1" fmla="*/ 764997897 h 67"/>
                  <a:gd name="T2" fmla="*/ 2147483646 w 132"/>
                  <a:gd name="T3" fmla="*/ 941536290 h 67"/>
                  <a:gd name="T4" fmla="*/ 2147483646 w 132"/>
                  <a:gd name="T5" fmla="*/ 1088649810 h 67"/>
                  <a:gd name="T6" fmla="*/ 2147483646 w 132"/>
                  <a:gd name="T7" fmla="*/ 1618259564 h 67"/>
                  <a:gd name="T8" fmla="*/ 2147483646 w 132"/>
                  <a:gd name="T9" fmla="*/ 1618259564 h 67"/>
                  <a:gd name="T10" fmla="*/ 2147483646 w 132"/>
                  <a:gd name="T11" fmla="*/ 1441721171 h 67"/>
                  <a:gd name="T12" fmla="*/ 2147483646 w 132"/>
                  <a:gd name="T13" fmla="*/ 1971336351 h 67"/>
                  <a:gd name="T14" fmla="*/ 2147483646 w 132"/>
                  <a:gd name="T15" fmla="*/ 1971336351 h 67"/>
                  <a:gd name="T16" fmla="*/ 2147483646 w 132"/>
                  <a:gd name="T17" fmla="*/ 1765378510 h 67"/>
                  <a:gd name="T18" fmla="*/ 2147483646 w 132"/>
                  <a:gd name="T19" fmla="*/ 1971336351 h 67"/>
                  <a:gd name="T20" fmla="*/ 2147483646 w 132"/>
                  <a:gd name="T21" fmla="*/ 1971336351 h 67"/>
                  <a:gd name="T22" fmla="*/ 2147483646 w 132"/>
                  <a:gd name="T23" fmla="*/ 1441721171 h 67"/>
                  <a:gd name="T24" fmla="*/ 2147483646 w 132"/>
                  <a:gd name="T25" fmla="*/ 1618259564 h 67"/>
                  <a:gd name="T26" fmla="*/ 2147483646 w 132"/>
                  <a:gd name="T27" fmla="*/ 1618259564 h 67"/>
                  <a:gd name="T28" fmla="*/ 2147483646 w 132"/>
                  <a:gd name="T29" fmla="*/ 1088649810 h 67"/>
                  <a:gd name="T30" fmla="*/ 2147483646 w 132"/>
                  <a:gd name="T31" fmla="*/ 941536290 h 67"/>
                  <a:gd name="T32" fmla="*/ 2147483646 w 132"/>
                  <a:gd name="T33" fmla="*/ 764997897 h 67"/>
                  <a:gd name="T34" fmla="*/ 405775621 w 132"/>
                  <a:gd name="T35" fmla="*/ 764997897 h 67"/>
                  <a:gd name="T36" fmla="*/ 247974518 w 132"/>
                  <a:gd name="T37" fmla="*/ 941536290 h 67"/>
                  <a:gd name="T38" fmla="*/ 293061226 w 132"/>
                  <a:gd name="T39" fmla="*/ 1088649810 h 67"/>
                  <a:gd name="T40" fmla="*/ 45086708 w 132"/>
                  <a:gd name="T41" fmla="*/ 1618259564 h 67"/>
                  <a:gd name="T42" fmla="*/ 67627687 w 132"/>
                  <a:gd name="T43" fmla="*/ 1618259564 h 67"/>
                  <a:gd name="T44" fmla="*/ 247974518 w 132"/>
                  <a:gd name="T45" fmla="*/ 1441721171 h 67"/>
                  <a:gd name="T46" fmla="*/ 157801102 w 132"/>
                  <a:gd name="T47" fmla="*/ 1971336351 h 67"/>
                  <a:gd name="T48" fmla="*/ 293061226 w 132"/>
                  <a:gd name="T49" fmla="*/ 1971336351 h 67"/>
                  <a:gd name="T50" fmla="*/ 405775621 w 132"/>
                  <a:gd name="T51" fmla="*/ 1765378510 h 67"/>
                  <a:gd name="T52" fmla="*/ 495949036 w 132"/>
                  <a:gd name="T53" fmla="*/ 1971336351 h 67"/>
                  <a:gd name="T54" fmla="*/ 631209160 w 132"/>
                  <a:gd name="T55" fmla="*/ 1971336351 h 67"/>
                  <a:gd name="T56" fmla="*/ 541035744 w 132"/>
                  <a:gd name="T57" fmla="*/ 1441721171 h 67"/>
                  <a:gd name="T58" fmla="*/ 721377825 w 132"/>
                  <a:gd name="T59" fmla="*/ 1618259564 h 67"/>
                  <a:gd name="T60" fmla="*/ 743923555 w 132"/>
                  <a:gd name="T61" fmla="*/ 1618259564 h 67"/>
                  <a:gd name="T62" fmla="*/ 495949036 w 132"/>
                  <a:gd name="T63" fmla="*/ 1088649810 h 67"/>
                  <a:gd name="T64" fmla="*/ 541035744 w 132"/>
                  <a:gd name="T65" fmla="*/ 941536290 h 67"/>
                  <a:gd name="T66" fmla="*/ 405775621 w 132"/>
                  <a:gd name="T67" fmla="*/ 764997897 h 67"/>
                  <a:gd name="T68" fmla="*/ 1510388088 w 132"/>
                  <a:gd name="T69" fmla="*/ 0 h 67"/>
                  <a:gd name="T70" fmla="*/ 1284954548 w 132"/>
                  <a:gd name="T71" fmla="*/ 294227039 h 67"/>
                  <a:gd name="T72" fmla="*/ 1352586985 w 132"/>
                  <a:gd name="T73" fmla="*/ 529615181 h 67"/>
                  <a:gd name="T74" fmla="*/ 946811365 w 132"/>
                  <a:gd name="T75" fmla="*/ 1382876848 h 67"/>
                  <a:gd name="T76" fmla="*/ 991898073 w 132"/>
                  <a:gd name="T77" fmla="*/ 1412301722 h 67"/>
                  <a:gd name="T78" fmla="*/ 1262413570 w 132"/>
                  <a:gd name="T79" fmla="*/ 1118069258 h 67"/>
                  <a:gd name="T80" fmla="*/ 1127153446 w 132"/>
                  <a:gd name="T81" fmla="*/ 1971336351 h 67"/>
                  <a:gd name="T82" fmla="*/ 1352586985 w 132"/>
                  <a:gd name="T83" fmla="*/ 1971336351 h 67"/>
                  <a:gd name="T84" fmla="*/ 1510388088 w 132"/>
                  <a:gd name="T85" fmla="*/ 1618259564 h 67"/>
                  <a:gd name="T86" fmla="*/ 1668189190 w 132"/>
                  <a:gd name="T87" fmla="*/ 1971336351 h 67"/>
                  <a:gd name="T88" fmla="*/ 1893622730 w 132"/>
                  <a:gd name="T89" fmla="*/ 1971336351 h 67"/>
                  <a:gd name="T90" fmla="*/ 1758362606 w 132"/>
                  <a:gd name="T91" fmla="*/ 1118069258 h 67"/>
                  <a:gd name="T92" fmla="*/ 2028878103 w 132"/>
                  <a:gd name="T93" fmla="*/ 1412301722 h 67"/>
                  <a:gd name="T94" fmla="*/ 2073964811 w 132"/>
                  <a:gd name="T95" fmla="*/ 1382876848 h 67"/>
                  <a:gd name="T96" fmla="*/ 1668189190 w 132"/>
                  <a:gd name="T97" fmla="*/ 529615181 h 67"/>
                  <a:gd name="T98" fmla="*/ 1735816877 w 132"/>
                  <a:gd name="T99" fmla="*/ 294227039 h 67"/>
                  <a:gd name="T100" fmla="*/ 1510388088 w 132"/>
                  <a:gd name="T101" fmla="*/ 0 h 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2" h="67">
                    <a:moveTo>
                      <a:pt x="114" y="26"/>
                    </a:moveTo>
                    <a:cubicBezTo>
                      <a:pt x="111" y="26"/>
                      <a:pt x="108" y="29"/>
                      <a:pt x="108" y="32"/>
                    </a:cubicBezTo>
                    <a:cubicBezTo>
                      <a:pt x="108" y="34"/>
                      <a:pt x="109" y="36"/>
                      <a:pt x="110" y="37"/>
                    </a:cubicBezTo>
                    <a:cubicBezTo>
                      <a:pt x="104" y="40"/>
                      <a:pt x="96" y="53"/>
                      <a:pt x="99" y="55"/>
                    </a:cubicBezTo>
                    <a:cubicBezTo>
                      <a:pt x="99" y="55"/>
                      <a:pt x="100" y="55"/>
                      <a:pt x="100" y="55"/>
                    </a:cubicBezTo>
                    <a:cubicBezTo>
                      <a:pt x="102" y="55"/>
                      <a:pt x="105" y="52"/>
                      <a:pt x="107" y="49"/>
                    </a:cubicBezTo>
                    <a:cubicBezTo>
                      <a:pt x="106" y="55"/>
                      <a:pt x="105" y="62"/>
                      <a:pt x="104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4"/>
                      <a:pt x="112" y="60"/>
                      <a:pt x="114" y="60"/>
                    </a:cubicBezTo>
                    <a:cubicBezTo>
                      <a:pt x="116" y="60"/>
                      <a:pt x="119" y="64"/>
                      <a:pt x="119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4" y="62"/>
                      <a:pt x="123" y="55"/>
                      <a:pt x="121" y="49"/>
                    </a:cubicBezTo>
                    <a:cubicBezTo>
                      <a:pt x="123" y="52"/>
                      <a:pt x="126" y="55"/>
                      <a:pt x="128" y="55"/>
                    </a:cubicBezTo>
                    <a:cubicBezTo>
                      <a:pt x="129" y="55"/>
                      <a:pt x="129" y="55"/>
                      <a:pt x="130" y="55"/>
                    </a:cubicBezTo>
                    <a:cubicBezTo>
                      <a:pt x="132" y="53"/>
                      <a:pt x="125" y="40"/>
                      <a:pt x="118" y="37"/>
                    </a:cubicBezTo>
                    <a:cubicBezTo>
                      <a:pt x="120" y="36"/>
                      <a:pt x="121" y="34"/>
                      <a:pt x="121" y="32"/>
                    </a:cubicBezTo>
                    <a:cubicBezTo>
                      <a:pt x="121" y="29"/>
                      <a:pt x="118" y="26"/>
                      <a:pt x="114" y="26"/>
                    </a:cubicBezTo>
                    <a:moveTo>
                      <a:pt x="18" y="26"/>
                    </a:moveTo>
                    <a:cubicBezTo>
                      <a:pt x="14" y="26"/>
                      <a:pt x="11" y="29"/>
                      <a:pt x="11" y="32"/>
                    </a:cubicBezTo>
                    <a:cubicBezTo>
                      <a:pt x="11" y="34"/>
                      <a:pt x="12" y="36"/>
                      <a:pt x="13" y="37"/>
                    </a:cubicBezTo>
                    <a:cubicBezTo>
                      <a:pt x="7" y="40"/>
                      <a:pt x="0" y="53"/>
                      <a:pt x="2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6" y="55"/>
                      <a:pt x="8" y="52"/>
                      <a:pt x="11" y="49"/>
                    </a:cubicBezTo>
                    <a:cubicBezTo>
                      <a:pt x="9" y="55"/>
                      <a:pt x="8" y="62"/>
                      <a:pt x="7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4"/>
                      <a:pt x="15" y="60"/>
                      <a:pt x="18" y="60"/>
                    </a:cubicBezTo>
                    <a:cubicBezTo>
                      <a:pt x="20" y="60"/>
                      <a:pt x="22" y="64"/>
                      <a:pt x="22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7" y="62"/>
                      <a:pt x="26" y="55"/>
                      <a:pt x="24" y="49"/>
                    </a:cubicBezTo>
                    <a:cubicBezTo>
                      <a:pt x="27" y="52"/>
                      <a:pt x="29" y="55"/>
                      <a:pt x="32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5" y="53"/>
                      <a:pt x="28" y="40"/>
                      <a:pt x="22" y="37"/>
                    </a:cubicBezTo>
                    <a:cubicBezTo>
                      <a:pt x="23" y="36"/>
                      <a:pt x="24" y="34"/>
                      <a:pt x="24" y="32"/>
                    </a:cubicBezTo>
                    <a:cubicBezTo>
                      <a:pt x="24" y="29"/>
                      <a:pt x="21" y="26"/>
                      <a:pt x="18" y="26"/>
                    </a:cubicBezTo>
                    <a:moveTo>
                      <a:pt x="67" y="0"/>
                    </a:moveTo>
                    <a:cubicBezTo>
                      <a:pt x="61" y="0"/>
                      <a:pt x="57" y="5"/>
                      <a:pt x="57" y="10"/>
                    </a:cubicBezTo>
                    <a:cubicBezTo>
                      <a:pt x="57" y="14"/>
                      <a:pt x="58" y="17"/>
                      <a:pt x="60" y="18"/>
                    </a:cubicBezTo>
                    <a:cubicBezTo>
                      <a:pt x="50" y="22"/>
                      <a:pt x="38" y="43"/>
                      <a:pt x="42" y="47"/>
                    </a:cubicBezTo>
                    <a:cubicBezTo>
                      <a:pt x="43" y="48"/>
                      <a:pt x="43" y="48"/>
                      <a:pt x="44" y="48"/>
                    </a:cubicBezTo>
                    <a:cubicBezTo>
                      <a:pt x="48" y="48"/>
                      <a:pt x="52" y="43"/>
                      <a:pt x="56" y="38"/>
                    </a:cubicBezTo>
                    <a:cubicBezTo>
                      <a:pt x="53" y="47"/>
                      <a:pt x="51" y="58"/>
                      <a:pt x="5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2"/>
                      <a:pt x="63" y="55"/>
                      <a:pt x="67" y="55"/>
                    </a:cubicBezTo>
                    <a:cubicBezTo>
                      <a:pt x="71" y="55"/>
                      <a:pt x="74" y="62"/>
                      <a:pt x="7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3" y="58"/>
                      <a:pt x="81" y="47"/>
                      <a:pt x="78" y="38"/>
                    </a:cubicBezTo>
                    <a:cubicBezTo>
                      <a:pt x="82" y="43"/>
                      <a:pt x="87" y="48"/>
                      <a:pt x="90" y="48"/>
                    </a:cubicBezTo>
                    <a:cubicBezTo>
                      <a:pt x="91" y="48"/>
                      <a:pt x="91" y="48"/>
                      <a:pt x="92" y="47"/>
                    </a:cubicBezTo>
                    <a:cubicBezTo>
                      <a:pt x="96" y="43"/>
                      <a:pt x="84" y="22"/>
                      <a:pt x="74" y="18"/>
                    </a:cubicBezTo>
                    <a:cubicBezTo>
                      <a:pt x="76" y="17"/>
                      <a:pt x="77" y="14"/>
                      <a:pt x="77" y="10"/>
                    </a:cubicBezTo>
                    <a:cubicBezTo>
                      <a:pt x="77" y="5"/>
                      <a:pt x="73" y="0"/>
                      <a:pt x="67" y="0"/>
                    </a:cubicBezTo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</p:grpSp>
        <p:grpSp>
          <p:nvGrpSpPr>
            <p:cNvPr id="9" name="淘宝店chenying0907出品 3"/>
            <p:cNvGrpSpPr/>
            <p:nvPr/>
          </p:nvGrpSpPr>
          <p:grpSpPr>
            <a:xfrm>
              <a:off x="3979642" y="1324291"/>
              <a:ext cx="1081050" cy="1290638"/>
              <a:chOff x="4028841" y="1276276"/>
              <a:chExt cx="1081050" cy="1290638"/>
            </a:xfrm>
          </p:grpSpPr>
          <p:sp>
            <p:nvSpPr>
              <p:cNvPr id="10" name="MH_Other_3"/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28841" y="1276276"/>
                <a:ext cx="540525" cy="1290638"/>
              </a:xfrm>
              <a:custGeom>
                <a:avLst/>
                <a:gdLst>
                  <a:gd name="T0" fmla="*/ 0 w 514"/>
                  <a:gd name="T1" fmla="*/ 474 h 1298"/>
                  <a:gd name="T2" fmla="*/ 0 w 514"/>
                  <a:gd name="T3" fmla="*/ 785 h 1298"/>
                  <a:gd name="T4" fmla="*/ 514 w 514"/>
                  <a:gd name="T5" fmla="*/ 1298 h 1298"/>
                  <a:gd name="T6" fmla="*/ 514 w 514"/>
                  <a:gd name="T7" fmla="*/ 0 h 1298"/>
                  <a:gd name="T8" fmla="*/ 0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0" y="474"/>
                    </a:moveTo>
                    <a:lnTo>
                      <a:pt x="0" y="785"/>
                    </a:lnTo>
                    <a:lnTo>
                      <a:pt x="514" y="1298"/>
                    </a:lnTo>
                    <a:lnTo>
                      <a:pt x="514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2" name="MH_Other_4"/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569367" y="1276276"/>
                <a:ext cx="540524" cy="1290638"/>
              </a:xfrm>
              <a:custGeom>
                <a:avLst/>
                <a:gdLst>
                  <a:gd name="T0" fmla="*/ 514 w 514"/>
                  <a:gd name="T1" fmla="*/ 474 h 1298"/>
                  <a:gd name="T2" fmla="*/ 514 w 514"/>
                  <a:gd name="T3" fmla="*/ 785 h 1298"/>
                  <a:gd name="T4" fmla="*/ 0 w 514"/>
                  <a:gd name="T5" fmla="*/ 1298 h 1298"/>
                  <a:gd name="T6" fmla="*/ 0 w 514"/>
                  <a:gd name="T7" fmla="*/ 0 h 1298"/>
                  <a:gd name="T8" fmla="*/ 514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514" y="474"/>
                    </a:moveTo>
                    <a:lnTo>
                      <a:pt x="514" y="785"/>
                    </a:lnTo>
                    <a:lnTo>
                      <a:pt x="0" y="1298"/>
                    </a:lnTo>
                    <a:lnTo>
                      <a:pt x="0" y="0"/>
                    </a:lnTo>
                    <a:lnTo>
                      <a:pt x="514" y="47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  <p:sp>
            <p:nvSpPr>
              <p:cNvPr id="13" name="MH_Other_12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389191" y="1764432"/>
                <a:ext cx="372949" cy="315516"/>
              </a:xfrm>
              <a:custGeom>
                <a:avLst/>
                <a:gdLst>
                  <a:gd name="T0" fmla="*/ 341775088 w 254"/>
                  <a:gd name="T1" fmla="*/ 445069564 h 228"/>
                  <a:gd name="T2" fmla="*/ 289406338 w 254"/>
                  <a:gd name="T3" fmla="*/ 445069564 h 228"/>
                  <a:gd name="T4" fmla="*/ 289406338 w 254"/>
                  <a:gd name="T5" fmla="*/ 489026520 h 228"/>
                  <a:gd name="T6" fmla="*/ 341775088 w 254"/>
                  <a:gd name="T7" fmla="*/ 489026520 h 228"/>
                  <a:gd name="T8" fmla="*/ 341775088 w 254"/>
                  <a:gd name="T9" fmla="*/ 445069564 h 228"/>
                  <a:gd name="T10" fmla="*/ 118517963 w 254"/>
                  <a:gd name="T11" fmla="*/ 299461112 h 228"/>
                  <a:gd name="T12" fmla="*/ 355555550 w 254"/>
                  <a:gd name="T13" fmla="*/ 71430468 h 228"/>
                  <a:gd name="T14" fmla="*/ 584323863 w 254"/>
                  <a:gd name="T15" fmla="*/ 299461112 h 228"/>
                  <a:gd name="T16" fmla="*/ 151593400 w 254"/>
                  <a:gd name="T17" fmla="*/ 299461112 h 228"/>
                  <a:gd name="T18" fmla="*/ 118517963 w 254"/>
                  <a:gd name="T19" fmla="*/ 299461112 h 228"/>
                  <a:gd name="T20" fmla="*/ 355555550 w 254"/>
                  <a:gd name="T21" fmla="*/ 0 h 228"/>
                  <a:gd name="T22" fmla="*/ 333505813 w 254"/>
                  <a:gd name="T23" fmla="*/ 19230961 h 228"/>
                  <a:gd name="T24" fmla="*/ 41343050 w 254"/>
                  <a:gd name="T25" fmla="*/ 307702006 h 228"/>
                  <a:gd name="T26" fmla="*/ 0 w 254"/>
                  <a:gd name="T27" fmla="*/ 351660619 h 228"/>
                  <a:gd name="T28" fmla="*/ 146080550 w 254"/>
                  <a:gd name="T29" fmla="*/ 351660619 h 228"/>
                  <a:gd name="T30" fmla="*/ 146080550 w 254"/>
                  <a:gd name="T31" fmla="*/ 626394079 h 228"/>
                  <a:gd name="T32" fmla="*/ 190181688 w 254"/>
                  <a:gd name="T33" fmla="*/ 626394079 h 228"/>
                  <a:gd name="T34" fmla="*/ 190181688 w 254"/>
                  <a:gd name="T35" fmla="*/ 351660619 h 228"/>
                  <a:gd name="T36" fmla="*/ 498881338 w 254"/>
                  <a:gd name="T37" fmla="*/ 351660619 h 228"/>
                  <a:gd name="T38" fmla="*/ 498881338 w 254"/>
                  <a:gd name="T39" fmla="*/ 626394079 h 228"/>
                  <a:gd name="T40" fmla="*/ 542980813 w 254"/>
                  <a:gd name="T41" fmla="*/ 626394079 h 228"/>
                  <a:gd name="T42" fmla="*/ 542980813 w 254"/>
                  <a:gd name="T43" fmla="*/ 351660619 h 228"/>
                  <a:gd name="T44" fmla="*/ 700087063 w 254"/>
                  <a:gd name="T45" fmla="*/ 351660619 h 228"/>
                  <a:gd name="T46" fmla="*/ 661498775 w 254"/>
                  <a:gd name="T47" fmla="*/ 307702006 h 228"/>
                  <a:gd name="T48" fmla="*/ 667011625 w 254"/>
                  <a:gd name="T49" fmla="*/ 299461112 h 228"/>
                  <a:gd name="T50" fmla="*/ 661498775 w 254"/>
                  <a:gd name="T51" fmla="*/ 307702006 h 228"/>
                  <a:gd name="T52" fmla="*/ 366581250 w 254"/>
                  <a:gd name="T53" fmla="*/ 19230961 h 228"/>
                  <a:gd name="T54" fmla="*/ 355555550 w 254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4" h="228">
                    <a:moveTo>
                      <a:pt x="124" y="162"/>
                    </a:moveTo>
                    <a:lnTo>
                      <a:pt x="105" y="162"/>
                    </a:lnTo>
                    <a:lnTo>
                      <a:pt x="105" y="178"/>
                    </a:lnTo>
                    <a:lnTo>
                      <a:pt x="124" y="178"/>
                    </a:lnTo>
                    <a:lnTo>
                      <a:pt x="124" y="162"/>
                    </a:lnTo>
                    <a:close/>
                    <a:moveTo>
                      <a:pt x="43" y="109"/>
                    </a:moveTo>
                    <a:lnTo>
                      <a:pt x="129" y="26"/>
                    </a:lnTo>
                    <a:lnTo>
                      <a:pt x="212" y="109"/>
                    </a:lnTo>
                    <a:lnTo>
                      <a:pt x="55" y="109"/>
                    </a:lnTo>
                    <a:lnTo>
                      <a:pt x="43" y="109"/>
                    </a:lnTo>
                    <a:close/>
                    <a:moveTo>
                      <a:pt x="129" y="0"/>
                    </a:moveTo>
                    <a:lnTo>
                      <a:pt x="121" y="7"/>
                    </a:lnTo>
                    <a:lnTo>
                      <a:pt x="15" y="112"/>
                    </a:lnTo>
                    <a:lnTo>
                      <a:pt x="0" y="128"/>
                    </a:lnTo>
                    <a:lnTo>
                      <a:pt x="53" y="128"/>
                    </a:lnTo>
                    <a:lnTo>
                      <a:pt x="53" y="228"/>
                    </a:lnTo>
                    <a:lnTo>
                      <a:pt x="69" y="228"/>
                    </a:lnTo>
                    <a:lnTo>
                      <a:pt x="69" y="128"/>
                    </a:lnTo>
                    <a:lnTo>
                      <a:pt x="181" y="128"/>
                    </a:lnTo>
                    <a:lnTo>
                      <a:pt x="181" y="228"/>
                    </a:lnTo>
                    <a:lnTo>
                      <a:pt x="197" y="228"/>
                    </a:lnTo>
                    <a:lnTo>
                      <a:pt x="197" y="128"/>
                    </a:lnTo>
                    <a:lnTo>
                      <a:pt x="254" y="128"/>
                    </a:lnTo>
                    <a:lnTo>
                      <a:pt x="240" y="112"/>
                    </a:lnTo>
                    <a:lnTo>
                      <a:pt x="242" y="109"/>
                    </a:lnTo>
                    <a:lnTo>
                      <a:pt x="240" y="112"/>
                    </a:lnTo>
                    <a:lnTo>
                      <a:pt x="133" y="7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>
                  <a:solidFill>
                    <a:schemeClr val="bg1">
                      <a:lumMod val="50000"/>
                    </a:schemeClr>
                  </a:solidFill>
                  <a:latin typeface="+mj-lt"/>
                  <a:ea typeface="+mn-ea"/>
                </a:endParaRPr>
              </a:p>
            </p:txBody>
          </p:sp>
        </p:grpSp>
      </p:grpSp>
      <p:sp>
        <p:nvSpPr>
          <p:cNvPr id="23" name="Subtitle 2"/>
          <p:cNvSpPr txBox="1">
            <a:spLocks/>
          </p:cNvSpPr>
          <p:nvPr/>
        </p:nvSpPr>
        <p:spPr>
          <a:xfrm>
            <a:off x="5344322" y="4059606"/>
            <a:ext cx="1926273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Go ahead and replace it with your own text.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5424208" y="3874602"/>
            <a:ext cx="89319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altLang="zh-CN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 charset="0"/>
                <a:cs typeface="Montserrat" charset="0"/>
              </a:rPr>
              <a:t>STEP HERE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25" name="Oval 28"/>
          <p:cNvSpPr/>
          <p:nvPr/>
        </p:nvSpPr>
        <p:spPr>
          <a:xfrm>
            <a:off x="4389860" y="3900888"/>
            <a:ext cx="620782" cy="6207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2226752" y="4059606"/>
            <a:ext cx="1926273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Go ahead and replace it with your own text.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2306638" y="3874602"/>
            <a:ext cx="89319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altLang="zh-CN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 charset="0"/>
                <a:cs typeface="Montserrat" charset="0"/>
              </a:rPr>
              <a:t>STEP HERE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28" name="Oval 32"/>
          <p:cNvSpPr/>
          <p:nvPr/>
        </p:nvSpPr>
        <p:spPr>
          <a:xfrm>
            <a:off x="1272291" y="3900888"/>
            <a:ext cx="620782" cy="620782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Shape 2579"/>
          <p:cNvSpPr/>
          <p:nvPr/>
        </p:nvSpPr>
        <p:spPr>
          <a:xfrm>
            <a:off x="1438270" y="4044111"/>
            <a:ext cx="309014" cy="309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Shape 2629"/>
          <p:cNvSpPr/>
          <p:nvPr/>
        </p:nvSpPr>
        <p:spPr>
          <a:xfrm>
            <a:off x="4550999" y="4069252"/>
            <a:ext cx="309100" cy="309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5344322" y="5347663"/>
            <a:ext cx="1926273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Go ahead and replace it with your own text.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5424208" y="5293283"/>
            <a:ext cx="89319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altLang="zh-CN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 charset="0"/>
                <a:cs typeface="Montserrat" charset="0"/>
              </a:rPr>
              <a:t>STEP HERE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33" name="Oval 37"/>
          <p:cNvSpPr/>
          <p:nvPr/>
        </p:nvSpPr>
        <p:spPr>
          <a:xfrm>
            <a:off x="4389860" y="5319571"/>
            <a:ext cx="620782" cy="620782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2226752" y="5347663"/>
            <a:ext cx="1926273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Go ahead and replace it with your own text.</a:t>
            </a:r>
          </a:p>
        </p:txBody>
      </p:sp>
      <p:sp>
        <p:nvSpPr>
          <p:cNvPr id="35" name="TextBox 19"/>
          <p:cNvSpPr txBox="1"/>
          <p:nvPr/>
        </p:nvSpPr>
        <p:spPr>
          <a:xfrm>
            <a:off x="2306638" y="5293283"/>
            <a:ext cx="893193" cy="2539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tr-TR" altLang="zh-CN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Montserrat" charset="0"/>
                <a:cs typeface="Montserrat" charset="0"/>
              </a:rPr>
              <a:t>STEP HERE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+mj-lt"/>
              <a:ea typeface="Montserrat" charset="0"/>
              <a:cs typeface="Montserrat" charset="0"/>
            </a:endParaRPr>
          </a:p>
        </p:txBody>
      </p:sp>
      <p:sp>
        <p:nvSpPr>
          <p:cNvPr id="36" name="Oval 43"/>
          <p:cNvSpPr/>
          <p:nvPr/>
        </p:nvSpPr>
        <p:spPr>
          <a:xfrm>
            <a:off x="1272291" y="5319571"/>
            <a:ext cx="620782" cy="6207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Shape 2633"/>
          <p:cNvSpPr/>
          <p:nvPr/>
        </p:nvSpPr>
        <p:spPr>
          <a:xfrm>
            <a:off x="1438270" y="5500127"/>
            <a:ext cx="309014" cy="309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Shape 2840"/>
          <p:cNvSpPr/>
          <p:nvPr/>
        </p:nvSpPr>
        <p:spPr>
          <a:xfrm>
            <a:off x="4545743" y="5489500"/>
            <a:ext cx="309014" cy="280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4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168488" y="2022605"/>
            <a:ext cx="5960703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ea typeface="Source Sans Pro" charset="0"/>
                <a:cs typeface="Source Sans Pro" charset="0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</p:spTree>
    <p:extLst>
      <p:ext uri="{BB962C8B-B14F-4D97-AF65-F5344CB8AC3E}">
        <p14:creationId xmlns:p14="http://schemas.microsoft.com/office/powerpoint/2010/main" val="15088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 animBg="1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03832" y="2261270"/>
            <a:ext cx="3987494" cy="3880582"/>
            <a:chOff x="6617650" y="2172833"/>
            <a:chExt cx="3789362" cy="3687762"/>
          </a:xfrm>
        </p:grpSpPr>
        <p:sp>
          <p:nvSpPr>
            <p:cNvPr id="6" name="任意多边形 31"/>
            <p:cNvSpPr>
              <a:spLocks/>
            </p:cNvSpPr>
            <p:nvPr/>
          </p:nvSpPr>
          <p:spPr bwMode="auto">
            <a:xfrm rot="19588634">
              <a:off x="7074850" y="2172833"/>
              <a:ext cx="2446337" cy="2012950"/>
            </a:xfrm>
            <a:custGeom>
              <a:avLst/>
              <a:gdLst>
                <a:gd name="T0" fmla="*/ 1900733 w 1856155"/>
                <a:gd name="T1" fmla="*/ 203791 h 1526889"/>
                <a:gd name="T2" fmla="*/ 2424452 w 1856155"/>
                <a:gd name="T3" fmla="*/ 980904 h 1526889"/>
                <a:gd name="T4" fmla="*/ 2447195 w 1856155"/>
                <a:gd name="T5" fmla="*/ 1197186 h 1526889"/>
                <a:gd name="T6" fmla="*/ 2438181 w 1856155"/>
                <a:gd name="T7" fmla="*/ 1185518 h 1526889"/>
                <a:gd name="T8" fmla="*/ 1834538 w 1856155"/>
                <a:gd name="T9" fmla="*/ 800829 h 1526889"/>
                <a:gd name="T10" fmla="*/ 1590122 w 1856155"/>
                <a:gd name="T11" fmla="*/ 758759 h 1526889"/>
                <a:gd name="T12" fmla="*/ 1531931 w 1856155"/>
                <a:gd name="T13" fmla="*/ 760509 h 1526889"/>
                <a:gd name="T14" fmla="*/ 1349580 w 1856155"/>
                <a:gd name="T15" fmla="*/ 765992 h 1526889"/>
                <a:gd name="T16" fmla="*/ 904359 w 1856155"/>
                <a:gd name="T17" fmla="*/ 914665 h 1526889"/>
                <a:gd name="T18" fmla="*/ 809813 w 1856155"/>
                <a:gd name="T19" fmla="*/ 974230 h 1526889"/>
                <a:gd name="T20" fmla="*/ 804949 w 1856155"/>
                <a:gd name="T21" fmla="*/ 977294 h 1526889"/>
                <a:gd name="T22" fmla="*/ 477600 w 1856155"/>
                <a:gd name="T23" fmla="*/ 1316808 h 1526889"/>
                <a:gd name="T24" fmla="*/ 471833 w 1856155"/>
                <a:gd name="T25" fmla="*/ 1326821 h 1526889"/>
                <a:gd name="T26" fmla="*/ 417128 w 1856155"/>
                <a:gd name="T27" fmla="*/ 1421793 h 1526889"/>
                <a:gd name="T28" fmla="*/ 327120 w 1856155"/>
                <a:gd name="T29" fmla="*/ 1652894 h 1526889"/>
                <a:gd name="T30" fmla="*/ 285049 w 1856155"/>
                <a:gd name="T31" fmla="*/ 1897310 h 1526889"/>
                <a:gd name="T32" fmla="*/ 288531 w 1856155"/>
                <a:gd name="T33" fmla="*/ 2013083 h 1526889"/>
                <a:gd name="T34" fmla="*/ 275199 w 1856155"/>
                <a:gd name="T35" fmla="*/ 1998306 h 1526889"/>
                <a:gd name="T36" fmla="*/ 93114 w 1856155"/>
                <a:gd name="T37" fmla="*/ 1692882 h 1526889"/>
                <a:gd name="T38" fmla="*/ 56348 w 1856155"/>
                <a:gd name="T39" fmla="*/ 1572266 h 1526889"/>
                <a:gd name="T40" fmla="*/ 24616 w 1856155"/>
                <a:gd name="T41" fmla="*/ 1468164 h 1526889"/>
                <a:gd name="T42" fmla="*/ 48601 w 1856155"/>
                <a:gd name="T43" fmla="*/ 882273 h 1526889"/>
                <a:gd name="T44" fmla="*/ 69820 w 1856155"/>
                <a:gd name="T45" fmla="*/ 821010 h 1526889"/>
                <a:gd name="T46" fmla="*/ 88253 w 1856155"/>
                <a:gd name="T47" fmla="*/ 767789 h 1526889"/>
                <a:gd name="T48" fmla="*/ 203791 w 1856155"/>
                <a:gd name="T49" fmla="*/ 548335 h 1526889"/>
                <a:gd name="T50" fmla="*/ 756187 w 1856155"/>
                <a:gd name="T51" fmla="*/ 93112 h 1526889"/>
                <a:gd name="T52" fmla="*/ 772884 w 1856155"/>
                <a:gd name="T53" fmla="*/ 88023 h 1526889"/>
                <a:gd name="T54" fmla="*/ 980906 w 1856155"/>
                <a:gd name="T55" fmla="*/ 24616 h 1526889"/>
                <a:gd name="T56" fmla="*/ 1900733 w 1856155"/>
                <a:gd name="T57" fmla="*/ 203791 h 15268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6155"/>
                <a:gd name="T88" fmla="*/ 0 h 1526889"/>
                <a:gd name="T89" fmla="*/ 1856155 w 1856155"/>
                <a:gd name="T90" fmla="*/ 1526889 h 15268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6155" h="1526889">
                  <a:moveTo>
                    <a:pt x="1441673" y="154572"/>
                  </a:moveTo>
                  <a:cubicBezTo>
                    <a:pt x="1655467" y="296201"/>
                    <a:pt x="1791614" y="511079"/>
                    <a:pt x="1838905" y="743999"/>
                  </a:cubicBezTo>
                  <a:lnTo>
                    <a:pt x="1856155" y="908045"/>
                  </a:lnTo>
                  <a:lnTo>
                    <a:pt x="1849318" y="899195"/>
                  </a:lnTo>
                  <a:cubicBezTo>
                    <a:pt x="1733303" y="763045"/>
                    <a:pt x="1576787" y="658889"/>
                    <a:pt x="1391465" y="607415"/>
                  </a:cubicBezTo>
                  <a:cubicBezTo>
                    <a:pt x="1329692" y="590257"/>
                    <a:pt x="1267641" y="579765"/>
                    <a:pt x="1206080" y="575506"/>
                  </a:cubicBezTo>
                  <a:lnTo>
                    <a:pt x="1161943" y="576833"/>
                  </a:lnTo>
                  <a:lnTo>
                    <a:pt x="1023633" y="580992"/>
                  </a:lnTo>
                  <a:cubicBezTo>
                    <a:pt x="904002" y="596538"/>
                    <a:pt x="789395" y="635281"/>
                    <a:pt x="685941" y="693758"/>
                  </a:cubicBezTo>
                  <a:lnTo>
                    <a:pt x="614229" y="738937"/>
                  </a:lnTo>
                  <a:lnTo>
                    <a:pt x="610540" y="741261"/>
                  </a:lnTo>
                  <a:cubicBezTo>
                    <a:pt x="513047" y="809388"/>
                    <a:pt x="428241" y="896381"/>
                    <a:pt x="362251" y="998776"/>
                  </a:cubicBezTo>
                  <a:cubicBezTo>
                    <a:pt x="360793" y="1001308"/>
                    <a:pt x="359335" y="1003839"/>
                    <a:pt x="357877" y="1006371"/>
                  </a:cubicBezTo>
                  <a:lnTo>
                    <a:pt x="316384" y="1078406"/>
                  </a:lnTo>
                  <a:cubicBezTo>
                    <a:pt x="288284" y="1133346"/>
                    <a:pt x="265273" y="1191919"/>
                    <a:pt x="248115" y="1253692"/>
                  </a:cubicBezTo>
                  <a:cubicBezTo>
                    <a:pt x="230957" y="1315467"/>
                    <a:pt x="220465" y="1377517"/>
                    <a:pt x="216205" y="1439077"/>
                  </a:cubicBezTo>
                  <a:lnTo>
                    <a:pt x="218846" y="1526889"/>
                  </a:lnTo>
                  <a:lnTo>
                    <a:pt x="208734" y="1515681"/>
                  </a:lnTo>
                  <a:cubicBezTo>
                    <a:pt x="150990" y="1444880"/>
                    <a:pt x="104757" y="1366689"/>
                    <a:pt x="70625" y="1284022"/>
                  </a:cubicBezTo>
                  <a:lnTo>
                    <a:pt x="42739" y="1192537"/>
                  </a:lnTo>
                  <a:lnTo>
                    <a:pt x="18671" y="1113577"/>
                  </a:lnTo>
                  <a:cubicBezTo>
                    <a:pt x="-10887" y="968003"/>
                    <a:pt x="-5735" y="815380"/>
                    <a:pt x="36863" y="669189"/>
                  </a:cubicBezTo>
                  <a:lnTo>
                    <a:pt x="52957" y="622722"/>
                  </a:lnTo>
                  <a:lnTo>
                    <a:pt x="66938" y="582355"/>
                  </a:lnTo>
                  <a:cubicBezTo>
                    <a:pt x="90012" y="525123"/>
                    <a:pt x="119165" y="469352"/>
                    <a:pt x="154572" y="415903"/>
                  </a:cubicBezTo>
                  <a:cubicBezTo>
                    <a:pt x="260794" y="255558"/>
                    <a:pt x="408218" y="138889"/>
                    <a:pt x="573555" y="70624"/>
                  </a:cubicBezTo>
                  <a:lnTo>
                    <a:pt x="586219" y="66764"/>
                  </a:lnTo>
                  <a:lnTo>
                    <a:pt x="744000" y="18671"/>
                  </a:lnTo>
                  <a:cubicBezTo>
                    <a:pt x="976919" y="-28621"/>
                    <a:pt x="1227880" y="12943"/>
                    <a:pt x="1441673" y="154572"/>
                  </a:cubicBezTo>
                  <a:close/>
                </a:path>
              </a:pathLst>
            </a:custGeom>
            <a:solidFill>
              <a:srgbClr val="00AB7F"/>
            </a:solidFill>
            <a:ln w="12700" cmpd="sng">
              <a:solidFill>
                <a:srgbClr val="FFFFFF"/>
              </a:solidFill>
              <a:prstDash val="sysDash"/>
              <a:miter lim="800000"/>
              <a:headEnd/>
              <a:tailEnd type="triangle" w="med" len="med"/>
            </a:ln>
          </p:spPr>
          <p:txBody>
            <a:bodyPr lIns="0" tIns="108000" rIns="0" bIns="0"/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tr-TR" altLang="zh-CN" sz="2000" kern="0" dirty="0">
                  <a:solidFill>
                    <a:srgbClr val="FFFFFF"/>
                  </a:solidFill>
                  <a:latin typeface="+mj-lt"/>
                  <a:ea typeface="微软雅黑" pitchFamily="34" charset="-122"/>
                </a:rPr>
                <a:t>STAGE HERE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617650" y="2625270"/>
              <a:ext cx="3789362" cy="3235325"/>
              <a:chOff x="6617650" y="2625270"/>
              <a:chExt cx="3789362" cy="3235325"/>
            </a:xfrm>
          </p:grpSpPr>
          <p:sp>
            <p:nvSpPr>
              <p:cNvPr id="8" name="任意多边形 30"/>
              <p:cNvSpPr>
                <a:spLocks/>
              </p:cNvSpPr>
              <p:nvPr/>
            </p:nvSpPr>
            <p:spPr bwMode="auto">
              <a:xfrm rot="3292421">
                <a:off x="6210457" y="3249951"/>
                <a:ext cx="2449512" cy="1635125"/>
              </a:xfrm>
              <a:custGeom>
                <a:avLst/>
                <a:gdLst>
                  <a:gd name="T0" fmla="*/ 63465 w 1857486"/>
                  <a:gd name="T1" fmla="*/ 26016 h 1241208"/>
                  <a:gd name="T2" fmla="*/ 68086 w 1857486"/>
                  <a:gd name="T3" fmla="*/ 42850 h 1241208"/>
                  <a:gd name="T4" fmla="*/ 507673 w 1857486"/>
                  <a:gd name="T5" fmla="*/ 607768 h 1241208"/>
                  <a:gd name="T6" fmla="*/ 723807 w 1857486"/>
                  <a:gd name="T7" fmla="*/ 729402 h 1241208"/>
                  <a:gd name="T8" fmla="*/ 776491 w 1857486"/>
                  <a:gd name="T9" fmla="*/ 749317 h 1241208"/>
                  <a:gd name="T10" fmla="*/ 837138 w 1857486"/>
                  <a:gd name="T11" fmla="*/ 772242 h 1241208"/>
                  <a:gd name="T12" fmla="*/ 1422127 w 1857486"/>
                  <a:gd name="T13" fmla="*/ 812612 h 1241208"/>
                  <a:gd name="T14" fmla="*/ 1527077 w 1857486"/>
                  <a:gd name="T15" fmla="*/ 783806 h 1241208"/>
                  <a:gd name="T16" fmla="*/ 1648674 w 1857486"/>
                  <a:gd name="T17" fmla="*/ 750431 h 1241208"/>
                  <a:gd name="T18" fmla="*/ 1959074 w 1857486"/>
                  <a:gd name="T19" fmla="*/ 576963 h 1241208"/>
                  <a:gd name="T20" fmla="*/ 1974219 w 1857486"/>
                  <a:gd name="T21" fmla="*/ 564050 h 1241208"/>
                  <a:gd name="T22" fmla="*/ 2051266 w 1857486"/>
                  <a:gd name="T23" fmla="*/ 498353 h 1241208"/>
                  <a:gd name="T24" fmla="*/ 2213592 w 1857486"/>
                  <a:gd name="T25" fmla="*/ 310844 h 1241208"/>
                  <a:gd name="T26" fmla="*/ 2335228 w 1857486"/>
                  <a:gd name="T27" fmla="*/ 94710 h 1241208"/>
                  <a:gd name="T28" fmla="*/ 2371028 w 1857486"/>
                  <a:gd name="T29" fmla="*/ 0 h 1241208"/>
                  <a:gd name="T30" fmla="*/ 2412958 w 1857486"/>
                  <a:gd name="T31" fmla="*/ 117570 h 1241208"/>
                  <a:gd name="T32" fmla="*/ 2447627 w 1857486"/>
                  <a:gd name="T33" fmla="*/ 469386 h 1241208"/>
                  <a:gd name="T34" fmla="*/ 2447087 w 1857486"/>
                  <a:gd name="T35" fmla="*/ 475109 h 1241208"/>
                  <a:gd name="T36" fmla="*/ 2436584 w 1857486"/>
                  <a:gd name="T37" fmla="*/ 586360 h 1241208"/>
                  <a:gd name="T38" fmla="*/ 2217416 w 1857486"/>
                  <a:gd name="T39" fmla="*/ 1130244 h 1241208"/>
                  <a:gd name="T40" fmla="*/ 2176873 w 1857486"/>
                  <a:gd name="T41" fmla="*/ 1180838 h 1241208"/>
                  <a:gd name="T42" fmla="*/ 2141653 w 1857486"/>
                  <a:gd name="T43" fmla="*/ 1224789 h 1241208"/>
                  <a:gd name="T44" fmla="*/ 1959182 w 1857486"/>
                  <a:gd name="T45" fmla="*/ 1392759 h 1241208"/>
                  <a:gd name="T46" fmla="*/ 1286072 w 1857486"/>
                  <a:gd name="T47" fmla="*/ 1636261 h 1241208"/>
                  <a:gd name="T48" fmla="*/ 1269854 w 1857486"/>
                  <a:gd name="T49" fmla="*/ 1636286 h 1241208"/>
                  <a:gd name="T50" fmla="*/ 1168374 w 1857486"/>
                  <a:gd name="T51" fmla="*/ 1636436 h 1241208"/>
                  <a:gd name="T52" fmla="*/ 245001 w 1857486"/>
                  <a:gd name="T53" fmla="*/ 1147992 h 1241208"/>
                  <a:gd name="T54" fmla="*/ 34504 w 1857486"/>
                  <a:gd name="T55" fmla="*/ 124818 h 12412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57486"/>
                  <a:gd name="T85" fmla="*/ 0 h 1241208"/>
                  <a:gd name="T86" fmla="*/ 1857486 w 1857486"/>
                  <a:gd name="T87" fmla="*/ 1241208 h 12412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57486" h="1241208">
                    <a:moveTo>
                      <a:pt x="48137" y="19733"/>
                    </a:moveTo>
                    <a:lnTo>
                      <a:pt x="51642" y="32501"/>
                    </a:lnTo>
                    <a:cubicBezTo>
                      <a:pt x="115253" y="199683"/>
                      <a:pt x="227751" y="350314"/>
                      <a:pt x="385061" y="460981"/>
                    </a:cubicBezTo>
                    <a:cubicBezTo>
                      <a:pt x="437498" y="497870"/>
                      <a:pt x="492431" y="528573"/>
                      <a:pt x="548995" y="553239"/>
                    </a:cubicBezTo>
                    <a:lnTo>
                      <a:pt x="588955" y="568344"/>
                    </a:lnTo>
                    <a:lnTo>
                      <a:pt x="634954" y="585732"/>
                    </a:lnTo>
                    <a:cubicBezTo>
                      <a:pt x="779895" y="632404"/>
                      <a:pt x="932314" y="641826"/>
                      <a:pt x="1078658" y="616352"/>
                    </a:cubicBezTo>
                    <a:lnTo>
                      <a:pt x="1158261" y="594503"/>
                    </a:lnTo>
                    <a:lnTo>
                      <a:pt x="1250490" y="569189"/>
                    </a:lnTo>
                    <a:cubicBezTo>
                      <a:pt x="1334081" y="537383"/>
                      <a:pt x="1413534" y="493356"/>
                      <a:pt x="1485923" y="437616"/>
                    </a:cubicBezTo>
                    <a:lnTo>
                      <a:pt x="1497410" y="427822"/>
                    </a:lnTo>
                    <a:lnTo>
                      <a:pt x="1555849" y="377992"/>
                    </a:lnTo>
                    <a:cubicBezTo>
                      <a:pt x="1600753" y="335664"/>
                      <a:pt x="1642082" y="288206"/>
                      <a:pt x="1678970" y="235770"/>
                    </a:cubicBezTo>
                    <a:cubicBezTo>
                      <a:pt x="1715860" y="183333"/>
                      <a:pt x="1746563" y="128400"/>
                      <a:pt x="1771229" y="71836"/>
                    </a:cubicBezTo>
                    <a:lnTo>
                      <a:pt x="1798383" y="0"/>
                    </a:lnTo>
                    <a:lnTo>
                      <a:pt x="1830186" y="89175"/>
                    </a:lnTo>
                    <a:cubicBezTo>
                      <a:pt x="1851994" y="176986"/>
                      <a:pt x="1860619" y="266914"/>
                      <a:pt x="1856482" y="356021"/>
                    </a:cubicBezTo>
                    <a:lnTo>
                      <a:pt x="1856072" y="360362"/>
                    </a:lnTo>
                    <a:lnTo>
                      <a:pt x="1848106" y="444744"/>
                    </a:lnTo>
                    <a:cubicBezTo>
                      <a:pt x="1827108" y="591799"/>
                      <a:pt x="1771049" y="733845"/>
                      <a:pt x="1681871" y="857270"/>
                    </a:cubicBezTo>
                    <a:lnTo>
                      <a:pt x="1651120" y="895645"/>
                    </a:lnTo>
                    <a:lnTo>
                      <a:pt x="1624406" y="928981"/>
                    </a:lnTo>
                    <a:cubicBezTo>
                      <a:pt x="1583468" y="975154"/>
                      <a:pt x="1537292" y="1017912"/>
                      <a:pt x="1486005" y="1056383"/>
                    </a:cubicBezTo>
                    <a:cubicBezTo>
                      <a:pt x="1332143" y="1171796"/>
                      <a:pt x="1154119" y="1232240"/>
                      <a:pt x="975463" y="1241075"/>
                    </a:cubicBezTo>
                    <a:lnTo>
                      <a:pt x="963162" y="1241094"/>
                    </a:lnTo>
                    <a:lnTo>
                      <a:pt x="886191" y="1241208"/>
                    </a:lnTo>
                    <a:cubicBezTo>
                      <a:pt x="618871" y="1228796"/>
                      <a:pt x="358948" y="1101525"/>
                      <a:pt x="185829" y="870732"/>
                    </a:cubicBezTo>
                    <a:cubicBezTo>
                      <a:pt x="12710" y="639938"/>
                      <a:pt x="-36730" y="354783"/>
                      <a:pt x="26171" y="94672"/>
                    </a:cubicBezTo>
                    <a:lnTo>
                      <a:pt x="48137" y="1973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 cmpd="sng">
                <a:solidFill>
                  <a:srgbClr val="FFFFFF"/>
                </a:solidFill>
                <a:prstDash val="sysDash"/>
                <a:miter lim="800000"/>
                <a:headEnd/>
                <a:tailEnd type="triangle" w="med" len="med"/>
              </a:ln>
            </p:spPr>
            <p:txBody>
              <a:bodyPr lIns="0" tIns="468000" rIns="0" bIns="0" anchor="ctr"/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tr-TR" altLang="zh-CN" sz="2000" kern="0" dirty="0">
                    <a:solidFill>
                      <a:srgbClr val="FFFFFF"/>
                    </a:solidFill>
                    <a:latin typeface="+mj-lt"/>
                    <a:ea typeface="微软雅黑" pitchFamily="34" charset="-122"/>
                  </a:rPr>
                  <a:t>STAGE HERE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9" name="任意多边形 34"/>
              <p:cNvSpPr>
                <a:spLocks/>
              </p:cNvSpPr>
              <p:nvPr/>
            </p:nvSpPr>
            <p:spPr bwMode="auto">
              <a:xfrm rot="974914">
                <a:off x="7957500" y="2625270"/>
                <a:ext cx="2449512" cy="1663700"/>
              </a:xfrm>
              <a:custGeom>
                <a:avLst/>
                <a:gdLst>
                  <a:gd name="T0" fmla="*/ 867391 w 1857556"/>
                  <a:gd name="T1" fmla="*/ 53010 h 1261477"/>
                  <a:gd name="T2" fmla="*/ 1219002 w 1857556"/>
                  <a:gd name="T3" fmla="*/ 0 h 1261477"/>
                  <a:gd name="T4" fmla="*/ 1233731 w 1857556"/>
                  <a:gd name="T5" fmla="*/ 654 h 1261477"/>
                  <a:gd name="T6" fmla="*/ 1336584 w 1857556"/>
                  <a:gd name="T7" fmla="*/ 5216 h 1261477"/>
                  <a:gd name="T8" fmla="*/ 2236615 w 1857556"/>
                  <a:gd name="T9" fmla="*/ 535439 h 1261477"/>
                  <a:gd name="T10" fmla="*/ 2400031 w 1857556"/>
                  <a:gd name="T11" fmla="*/ 1567181 h 1261477"/>
                  <a:gd name="T12" fmla="*/ 2367053 w 1857556"/>
                  <a:gd name="T13" fmla="*/ 1663159 h 1261477"/>
                  <a:gd name="T14" fmla="*/ 2362729 w 1857556"/>
                  <a:gd name="T15" fmla="*/ 1647525 h 1261477"/>
                  <a:gd name="T16" fmla="*/ 1949476 w 1857556"/>
                  <a:gd name="T17" fmla="*/ 1063065 h 1261477"/>
                  <a:gd name="T18" fmla="*/ 1739141 w 1857556"/>
                  <a:gd name="T19" fmla="*/ 931658 h 1261477"/>
                  <a:gd name="T20" fmla="*/ 1687424 w 1857556"/>
                  <a:gd name="T21" fmla="*/ 909353 h 1261477"/>
                  <a:gd name="T22" fmla="*/ 1627891 w 1857556"/>
                  <a:gd name="T23" fmla="*/ 883675 h 1261477"/>
                  <a:gd name="T24" fmla="*/ 1045365 w 1857556"/>
                  <a:gd name="T25" fmla="*/ 816551 h 1261477"/>
                  <a:gd name="T26" fmla="*/ 935311 w 1857556"/>
                  <a:gd name="T27" fmla="*/ 835922 h 1261477"/>
                  <a:gd name="T28" fmla="*/ 929648 w 1857556"/>
                  <a:gd name="T29" fmla="*/ 836918 h 1261477"/>
                  <a:gd name="T30" fmla="*/ 498189 w 1857556"/>
                  <a:gd name="T31" fmla="*/ 1027361 h 1261477"/>
                  <a:gd name="T32" fmla="*/ 489059 w 1857556"/>
                  <a:gd name="T33" fmla="*/ 1034450 h 1261477"/>
                  <a:gd name="T34" fmla="*/ 402493 w 1857556"/>
                  <a:gd name="T35" fmla="*/ 1101668 h 1261477"/>
                  <a:gd name="T36" fmla="*/ 231750 w 1857556"/>
                  <a:gd name="T37" fmla="*/ 1281544 h 1261477"/>
                  <a:gd name="T38" fmla="*/ 100342 w 1857556"/>
                  <a:gd name="T39" fmla="*/ 1491880 h 1261477"/>
                  <a:gd name="T40" fmla="*/ 56937 w 1857556"/>
                  <a:gd name="T41" fmla="*/ 1592514 h 1261477"/>
                  <a:gd name="T42" fmla="*/ 53016 w 1857556"/>
                  <a:gd name="T43" fmla="*/ 1581644 h 1261477"/>
                  <a:gd name="T44" fmla="*/ 5224 w 1857556"/>
                  <a:gd name="T45" fmla="*/ 1112450 h 1261477"/>
                  <a:gd name="T46" fmla="*/ 6025 w 1857556"/>
                  <a:gd name="T47" fmla="*/ 1106757 h 1261477"/>
                  <a:gd name="T48" fmla="*/ 21610 w 1857556"/>
                  <a:gd name="T49" fmla="*/ 996103 h 1261477"/>
                  <a:gd name="T50" fmla="*/ 195643 w 1857556"/>
                  <a:gd name="T51" fmla="*/ 560172 h 1261477"/>
                  <a:gd name="T52" fmla="*/ 309227 w 1857556"/>
                  <a:gd name="T53" fmla="*/ 417410 h 1261477"/>
                  <a:gd name="T54" fmla="*/ 345473 w 1857556"/>
                  <a:gd name="T55" fmla="*/ 371852 h 1261477"/>
                  <a:gd name="T56" fmla="*/ 535445 w 1857556"/>
                  <a:gd name="T57" fmla="*/ 212418 h 1261477"/>
                  <a:gd name="T58" fmla="*/ 867391 w 1857556"/>
                  <a:gd name="T59" fmla="*/ 53010 h 12614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57556"/>
                  <a:gd name="T91" fmla="*/ 0 h 1261477"/>
                  <a:gd name="T92" fmla="*/ 1857556 w 1857556"/>
                  <a:gd name="T93" fmla="*/ 1261477 h 126147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57556" h="1261477">
                    <a:moveTo>
                      <a:pt x="657901" y="40207"/>
                    </a:moveTo>
                    <a:cubicBezTo>
                      <a:pt x="745285" y="13540"/>
                      <a:pt x="835154" y="322"/>
                      <a:pt x="924592" y="0"/>
                    </a:cubicBezTo>
                    <a:lnTo>
                      <a:pt x="935764" y="496"/>
                    </a:lnTo>
                    <a:lnTo>
                      <a:pt x="1013776" y="3956"/>
                    </a:lnTo>
                    <a:cubicBezTo>
                      <a:pt x="1280247" y="28598"/>
                      <a:pt x="1534068" y="167641"/>
                      <a:pt x="1696434" y="406121"/>
                    </a:cubicBezTo>
                    <a:cubicBezTo>
                      <a:pt x="1858802" y="644602"/>
                      <a:pt x="1895129" y="931722"/>
                      <a:pt x="1820382" y="1188679"/>
                    </a:cubicBezTo>
                    <a:lnTo>
                      <a:pt x="1795369" y="1261477"/>
                    </a:lnTo>
                    <a:cubicBezTo>
                      <a:pt x="1794275" y="1257524"/>
                      <a:pt x="1793182" y="1253572"/>
                      <a:pt x="1792089" y="1249619"/>
                    </a:cubicBezTo>
                    <a:cubicBezTo>
                      <a:pt x="1736202" y="1079699"/>
                      <a:pt x="1630721" y="924073"/>
                      <a:pt x="1478644" y="806316"/>
                    </a:cubicBezTo>
                    <a:cubicBezTo>
                      <a:pt x="1427953" y="767064"/>
                      <a:pt x="1374482" y="733878"/>
                      <a:pt x="1319108" y="706646"/>
                    </a:cubicBezTo>
                    <a:lnTo>
                      <a:pt x="1279882" y="689728"/>
                    </a:lnTo>
                    <a:lnTo>
                      <a:pt x="1234727" y="670252"/>
                    </a:lnTo>
                    <a:cubicBezTo>
                      <a:pt x="1092076" y="616990"/>
                      <a:pt x="940249" y="600598"/>
                      <a:pt x="792891" y="619340"/>
                    </a:cubicBezTo>
                    <a:lnTo>
                      <a:pt x="709417" y="634032"/>
                    </a:lnTo>
                    <a:lnTo>
                      <a:pt x="705122" y="634788"/>
                    </a:lnTo>
                    <a:cubicBezTo>
                      <a:pt x="589103" y="660970"/>
                      <a:pt x="477690" y="709415"/>
                      <a:pt x="377868" y="779235"/>
                    </a:cubicBezTo>
                    <a:lnTo>
                      <a:pt x="370943" y="784612"/>
                    </a:lnTo>
                    <a:lnTo>
                      <a:pt x="305284" y="835596"/>
                    </a:lnTo>
                    <a:cubicBezTo>
                      <a:pt x="258490" y="875822"/>
                      <a:pt x="215030" y="921337"/>
                      <a:pt x="175778" y="972029"/>
                    </a:cubicBezTo>
                    <a:cubicBezTo>
                      <a:pt x="136526" y="1022722"/>
                      <a:pt x="103340" y="1076191"/>
                      <a:pt x="76108" y="1131565"/>
                    </a:cubicBezTo>
                    <a:lnTo>
                      <a:pt x="43186" y="1207894"/>
                    </a:lnTo>
                    <a:cubicBezTo>
                      <a:pt x="42194" y="1205146"/>
                      <a:pt x="41204" y="1202397"/>
                      <a:pt x="40212" y="1199649"/>
                    </a:cubicBezTo>
                    <a:cubicBezTo>
                      <a:pt x="4655" y="1083137"/>
                      <a:pt x="-6991" y="962206"/>
                      <a:pt x="3962" y="843774"/>
                    </a:cubicBezTo>
                    <a:lnTo>
                      <a:pt x="4570" y="839456"/>
                    </a:lnTo>
                    <a:lnTo>
                      <a:pt x="16391" y="755527"/>
                    </a:lnTo>
                    <a:cubicBezTo>
                      <a:pt x="38560" y="638777"/>
                      <a:pt x="82998" y="526255"/>
                      <a:pt x="148392" y="424881"/>
                    </a:cubicBezTo>
                    <a:lnTo>
                      <a:pt x="234543" y="316598"/>
                    </a:lnTo>
                    <a:lnTo>
                      <a:pt x="262035" y="282043"/>
                    </a:lnTo>
                    <a:cubicBezTo>
                      <a:pt x="305046" y="237794"/>
                      <a:pt x="353131" y="197196"/>
                      <a:pt x="406126" y="161115"/>
                    </a:cubicBezTo>
                    <a:cubicBezTo>
                      <a:pt x="485620" y="106993"/>
                      <a:pt x="570518" y="66875"/>
                      <a:pt x="657901" y="402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mpd="sng">
                <a:solidFill>
                  <a:srgbClr val="FFFFFF"/>
                </a:solidFill>
                <a:prstDash val="sysDash"/>
                <a:miter lim="800000"/>
                <a:headEnd/>
                <a:tailEnd type="triangle" w="med" len="med"/>
              </a:ln>
            </p:spPr>
            <p:txBody>
              <a:bodyPr lIns="72000" tIns="108000" rIns="0" bIns="0"/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tr-TR" altLang="zh-CN" sz="2000" kern="0" dirty="0">
                    <a:solidFill>
                      <a:srgbClr val="FFFFFF"/>
                    </a:solidFill>
                    <a:latin typeface="+mj-lt"/>
                    <a:ea typeface="微软雅黑" pitchFamily="34" charset="-122"/>
                  </a:rPr>
                  <a:t>STAGE HERE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0" name="任意多边形 37"/>
              <p:cNvSpPr>
                <a:spLocks/>
              </p:cNvSpPr>
              <p:nvPr/>
            </p:nvSpPr>
            <p:spPr bwMode="auto">
              <a:xfrm rot="16521308">
                <a:off x="7953531" y="3769064"/>
                <a:ext cx="2449512" cy="1733550"/>
              </a:xfrm>
              <a:custGeom>
                <a:avLst/>
                <a:gdLst>
                  <a:gd name="T0" fmla="*/ 2438842 w 1856926"/>
                  <a:gd name="T1" fmla="*/ 352654 h 1315239"/>
                  <a:gd name="T2" fmla="*/ 2448212 w 1856926"/>
                  <a:gd name="T3" fmla="*/ 469979 h 1315239"/>
                  <a:gd name="T4" fmla="*/ 2448121 w 1856926"/>
                  <a:gd name="T5" fmla="*/ 475729 h 1315239"/>
                  <a:gd name="T6" fmla="*/ 2446344 w 1856926"/>
                  <a:gd name="T7" fmla="*/ 587460 h 1315239"/>
                  <a:gd name="T8" fmla="*/ 2270344 w 1856926"/>
                  <a:gd name="T9" fmla="*/ 1146804 h 1315239"/>
                  <a:gd name="T10" fmla="*/ 2233877 w 1856926"/>
                  <a:gd name="T11" fmla="*/ 1200413 h 1315239"/>
                  <a:gd name="T12" fmla="*/ 2202200 w 1856926"/>
                  <a:gd name="T13" fmla="*/ 1246981 h 1315239"/>
                  <a:gd name="T14" fmla="*/ 2033411 w 1856926"/>
                  <a:gd name="T15" fmla="*/ 1428693 h 1315239"/>
                  <a:gd name="T16" fmla="*/ 1381386 w 1856926"/>
                  <a:gd name="T17" fmla="*/ 1724045 h 1315239"/>
                  <a:gd name="T18" fmla="*/ 1365217 w 1856926"/>
                  <a:gd name="T19" fmla="*/ 1725337 h 1315239"/>
                  <a:gd name="T20" fmla="*/ 1264062 w 1856926"/>
                  <a:gd name="T21" fmla="*/ 1733418 h 1315239"/>
                  <a:gd name="T22" fmla="*/ 305347 w 1856926"/>
                  <a:gd name="T23" fmla="*/ 1318614 h 1315239"/>
                  <a:gd name="T24" fmla="*/ 15544 w 1856926"/>
                  <a:gd name="T25" fmla="*/ 315016 h 1315239"/>
                  <a:gd name="T26" fmla="*/ 36395 w 1856926"/>
                  <a:gd name="T27" fmla="*/ 215698 h 1315239"/>
                  <a:gd name="T28" fmla="*/ 42619 w 1856926"/>
                  <a:gd name="T29" fmla="*/ 230676 h 1315239"/>
                  <a:gd name="T30" fmla="*/ 525004 w 1856926"/>
                  <a:gd name="T31" fmla="*/ 759520 h 1315239"/>
                  <a:gd name="T32" fmla="*/ 749980 w 1856926"/>
                  <a:gd name="T33" fmla="*/ 863896 h 1315239"/>
                  <a:gd name="T34" fmla="*/ 804061 w 1856926"/>
                  <a:gd name="T35" fmla="*/ 879634 h 1315239"/>
                  <a:gd name="T36" fmla="*/ 866313 w 1856926"/>
                  <a:gd name="T37" fmla="*/ 897749 h 1315239"/>
                  <a:gd name="T38" fmla="*/ 1564976 w 1856926"/>
                  <a:gd name="T39" fmla="*/ 857761 h 1315239"/>
                  <a:gd name="T40" fmla="*/ 1565234 w 1856926"/>
                  <a:gd name="T41" fmla="*/ 857655 h 1315239"/>
                  <a:gd name="T42" fmla="*/ 1673662 w 1856926"/>
                  <a:gd name="T43" fmla="*/ 812594 h 1315239"/>
                  <a:gd name="T44" fmla="*/ 1969559 w 1856926"/>
                  <a:gd name="T45" fmla="*/ 615402 h 1315239"/>
                  <a:gd name="T46" fmla="*/ 1977741 w 1856926"/>
                  <a:gd name="T47" fmla="*/ 607240 h 1315239"/>
                  <a:gd name="T48" fmla="*/ 2055326 w 1856926"/>
                  <a:gd name="T49" fmla="*/ 529830 h 1315239"/>
                  <a:gd name="T50" fmla="*/ 2202506 w 1856926"/>
                  <a:gd name="T51" fmla="*/ 330211 h 1315239"/>
                  <a:gd name="T52" fmla="*/ 2306882 w 1856926"/>
                  <a:gd name="T53" fmla="*/ 105234 h 1315239"/>
                  <a:gd name="T54" fmla="*/ 2337505 w 1856926"/>
                  <a:gd name="T55" fmla="*/ 0 h 1315239"/>
                  <a:gd name="T56" fmla="*/ 2342741 w 1856926"/>
                  <a:gd name="T57" fmla="*/ 10303 h 1315239"/>
                  <a:gd name="T58" fmla="*/ 2438842 w 1856926"/>
                  <a:gd name="T59" fmla="*/ 352654 h 13152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56926"/>
                  <a:gd name="T91" fmla="*/ 0 h 1315239"/>
                  <a:gd name="T92" fmla="*/ 1856926 w 1856926"/>
                  <a:gd name="T93" fmla="*/ 1315239 h 13152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56926" h="1315239">
                    <a:moveTo>
                      <a:pt x="1849819" y="267482"/>
                    </a:moveTo>
                    <a:cubicBezTo>
                      <a:pt x="1853614" y="297053"/>
                      <a:pt x="1855981" y="326752"/>
                      <a:pt x="1856926" y="356471"/>
                    </a:cubicBezTo>
                    <a:lnTo>
                      <a:pt x="1856857" y="360832"/>
                    </a:lnTo>
                    <a:lnTo>
                      <a:pt x="1855509" y="445578"/>
                    </a:lnTo>
                    <a:cubicBezTo>
                      <a:pt x="1846066" y="593823"/>
                      <a:pt x="1801277" y="739816"/>
                      <a:pt x="1722016" y="869831"/>
                    </a:cubicBezTo>
                    <a:lnTo>
                      <a:pt x="1694357" y="910492"/>
                    </a:lnTo>
                    <a:lnTo>
                      <a:pt x="1670330" y="945813"/>
                    </a:lnTo>
                    <a:cubicBezTo>
                      <a:pt x="1633125" y="995043"/>
                      <a:pt x="1590431" y="1041279"/>
                      <a:pt x="1542307" y="1083639"/>
                    </a:cubicBezTo>
                    <a:cubicBezTo>
                      <a:pt x="1397932" y="1210721"/>
                      <a:pt x="1225176" y="1284891"/>
                      <a:pt x="1047757" y="1307658"/>
                    </a:cubicBezTo>
                    <a:lnTo>
                      <a:pt x="1035493" y="1308638"/>
                    </a:lnTo>
                    <a:lnTo>
                      <a:pt x="958769" y="1314767"/>
                    </a:lnTo>
                    <a:cubicBezTo>
                      <a:pt x="691295" y="1323281"/>
                      <a:pt x="422222" y="1216708"/>
                      <a:pt x="231600" y="1000146"/>
                    </a:cubicBezTo>
                    <a:cubicBezTo>
                      <a:pt x="40976" y="783585"/>
                      <a:pt x="-30593" y="503165"/>
                      <a:pt x="11790" y="238934"/>
                    </a:cubicBezTo>
                    <a:lnTo>
                      <a:pt x="27605" y="163603"/>
                    </a:lnTo>
                    <a:lnTo>
                      <a:pt x="32326" y="174964"/>
                    </a:lnTo>
                    <a:cubicBezTo>
                      <a:pt x="108805" y="336664"/>
                      <a:pt x="232729" y="478046"/>
                      <a:pt x="398206" y="576083"/>
                    </a:cubicBezTo>
                    <a:cubicBezTo>
                      <a:pt x="453364" y="608763"/>
                      <a:pt x="510529" y="635079"/>
                      <a:pt x="568847" y="655250"/>
                    </a:cubicBezTo>
                    <a:lnTo>
                      <a:pt x="609866" y="667187"/>
                    </a:lnTo>
                    <a:lnTo>
                      <a:pt x="657083" y="680927"/>
                    </a:lnTo>
                    <a:cubicBezTo>
                      <a:pt x="834856" y="723172"/>
                      <a:pt x="1019173" y="711098"/>
                      <a:pt x="1187007" y="650597"/>
                    </a:cubicBezTo>
                    <a:lnTo>
                      <a:pt x="1187203" y="650516"/>
                    </a:lnTo>
                    <a:lnTo>
                      <a:pt x="1269443" y="616338"/>
                    </a:lnTo>
                    <a:cubicBezTo>
                      <a:pt x="1350293" y="578099"/>
                      <a:pt x="1426064" y="527998"/>
                      <a:pt x="1493876" y="466772"/>
                    </a:cubicBezTo>
                    <a:lnTo>
                      <a:pt x="1500082" y="460581"/>
                    </a:lnTo>
                    <a:lnTo>
                      <a:pt x="1558929" y="401867"/>
                    </a:lnTo>
                    <a:cubicBezTo>
                      <a:pt x="1600388" y="356160"/>
                      <a:pt x="1637882" y="305618"/>
                      <a:pt x="1670562" y="250459"/>
                    </a:cubicBezTo>
                    <a:cubicBezTo>
                      <a:pt x="1703241" y="195301"/>
                      <a:pt x="1729558" y="138136"/>
                      <a:pt x="1749730" y="79818"/>
                    </a:cubicBezTo>
                    <a:lnTo>
                      <a:pt x="1772957" y="0"/>
                    </a:lnTo>
                    <a:lnTo>
                      <a:pt x="1776928" y="7815"/>
                    </a:lnTo>
                    <a:cubicBezTo>
                      <a:pt x="1814201" y="91229"/>
                      <a:pt x="1838435" y="178772"/>
                      <a:pt x="1849819" y="267482"/>
                    </a:cubicBezTo>
                    <a:close/>
                  </a:path>
                </a:pathLst>
              </a:custGeom>
              <a:solidFill>
                <a:srgbClr val="00AB7F"/>
              </a:solidFill>
              <a:ln w="12700" cmpd="sng">
                <a:solidFill>
                  <a:srgbClr val="FFFFFF"/>
                </a:solidFill>
                <a:prstDash val="sysDash"/>
                <a:miter lim="800000"/>
                <a:headEnd/>
                <a:tailEnd type="triangle" w="med" len="med"/>
              </a:ln>
            </p:spPr>
            <p:txBody>
              <a:bodyPr lIns="0" tIns="576000" rIns="0" bIns="0" anchor="ctr"/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tr-TR" altLang="zh-CN" sz="2000" kern="0" dirty="0">
                    <a:solidFill>
                      <a:srgbClr val="FFFFFF"/>
                    </a:solidFill>
                    <a:latin typeface="+mj-lt"/>
                    <a:ea typeface="微软雅黑" pitchFamily="34" charset="-122"/>
                  </a:rPr>
                  <a:t>STAGE HERE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  <p:sp>
            <p:nvSpPr>
              <p:cNvPr id="12" name="任意多边形 43"/>
              <p:cNvSpPr>
                <a:spLocks/>
              </p:cNvSpPr>
              <p:nvPr/>
            </p:nvSpPr>
            <p:spPr bwMode="auto">
              <a:xfrm rot="21115618">
                <a:off x="6835137" y="4001633"/>
                <a:ext cx="2449513" cy="1822450"/>
              </a:xfrm>
              <a:custGeom>
                <a:avLst/>
                <a:gdLst>
                  <a:gd name="T0" fmla="*/ 2293327 w 1857377"/>
                  <a:gd name="T1" fmla="*/ 0 h 1381292"/>
                  <a:gd name="T2" fmla="*/ 2299366 w 1857377"/>
                  <a:gd name="T3" fmla="*/ 9855 h 1381292"/>
                  <a:gd name="T4" fmla="*/ 2422450 w 1857377"/>
                  <a:gd name="T5" fmla="*/ 343455 h 1381292"/>
                  <a:gd name="T6" fmla="*/ 2441100 w 1857377"/>
                  <a:gd name="T7" fmla="*/ 459383 h 1381292"/>
                  <a:gd name="T8" fmla="*/ 2441144 w 1857377"/>
                  <a:gd name="T9" fmla="*/ 459660 h 1381292"/>
                  <a:gd name="T10" fmla="*/ 2317790 w 1857377"/>
                  <a:gd name="T11" fmla="*/ 1148509 h 1381292"/>
                  <a:gd name="T12" fmla="*/ 2285714 w 1857377"/>
                  <a:gd name="T13" fmla="*/ 1204851 h 1381292"/>
                  <a:gd name="T14" fmla="*/ 2257847 w 1857377"/>
                  <a:gd name="T15" fmla="*/ 1253799 h 1381292"/>
                  <a:gd name="T16" fmla="*/ 2104080 w 1857377"/>
                  <a:gd name="T17" fmla="*/ 1448386 h 1381292"/>
                  <a:gd name="T18" fmla="*/ 1477672 w 1857377"/>
                  <a:gd name="T19" fmla="*/ 1794771 h 1381292"/>
                  <a:gd name="T20" fmla="*/ 1461657 w 1857377"/>
                  <a:gd name="T21" fmla="*/ 1797347 h 1381292"/>
                  <a:gd name="T22" fmla="*/ 1361466 w 1857377"/>
                  <a:gd name="T23" fmla="*/ 1813464 h 1381292"/>
                  <a:gd name="T24" fmla="*/ 372739 w 1857377"/>
                  <a:gd name="T25" fmla="*/ 1476399 h 1381292"/>
                  <a:gd name="T26" fmla="*/ 3864 w 1857377"/>
                  <a:gd name="T27" fmla="*/ 499095 h 1381292"/>
                  <a:gd name="T28" fmla="*/ 16731 w 1857377"/>
                  <a:gd name="T29" fmla="*/ 398432 h 1381292"/>
                  <a:gd name="T30" fmla="*/ 24130 w 1857377"/>
                  <a:gd name="T31" fmla="*/ 412864 h 1381292"/>
                  <a:gd name="T32" fmla="*/ 547132 w 1857377"/>
                  <a:gd name="T33" fmla="*/ 901574 h 1381292"/>
                  <a:gd name="T34" fmla="*/ 779714 w 1857377"/>
                  <a:gd name="T35" fmla="*/ 987685 h 1381292"/>
                  <a:gd name="T36" fmla="*/ 834874 w 1857377"/>
                  <a:gd name="T37" fmla="*/ 999062 h 1381292"/>
                  <a:gd name="T38" fmla="*/ 898373 w 1857377"/>
                  <a:gd name="T39" fmla="*/ 1012157 h 1381292"/>
                  <a:gd name="T40" fmla="*/ 1482427 w 1857377"/>
                  <a:gd name="T41" fmla="*/ 959976 h 1381292"/>
                  <a:gd name="T42" fmla="*/ 1586283 w 1857377"/>
                  <a:gd name="T43" fmla="*/ 918730 h 1381292"/>
                  <a:gd name="T44" fmla="*/ 1591626 w 1857377"/>
                  <a:gd name="T45" fmla="*/ 916609 h 1381292"/>
                  <a:gd name="T46" fmla="*/ 1889179 w 1857377"/>
                  <a:gd name="T47" fmla="*/ 725720 h 1381292"/>
                  <a:gd name="T48" fmla="*/ 1974814 w 1857377"/>
                  <a:gd name="T49" fmla="*/ 634904 h 1381292"/>
                  <a:gd name="T50" fmla="*/ 2054278 w 1857377"/>
                  <a:gd name="T51" fmla="*/ 550633 h 1381292"/>
                  <a:gd name="T52" fmla="*/ 2185078 w 1857377"/>
                  <a:gd name="T53" fmla="*/ 339919 h 1381292"/>
                  <a:gd name="T54" fmla="*/ 2271188 w 1857377"/>
                  <a:gd name="T55" fmla="*/ 107338 h 138129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57377"/>
                  <a:gd name="T85" fmla="*/ 0 h 1381292"/>
                  <a:gd name="T86" fmla="*/ 1857377 w 1857377"/>
                  <a:gd name="T87" fmla="*/ 1381292 h 138129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57377" h="1381292">
                    <a:moveTo>
                      <a:pt x="1739448" y="0"/>
                    </a:moveTo>
                    <a:lnTo>
                      <a:pt x="1744029" y="7475"/>
                    </a:lnTo>
                    <a:cubicBezTo>
                      <a:pt x="1787833" y="87651"/>
                      <a:pt x="1818968" y="172985"/>
                      <a:pt x="1837386" y="260505"/>
                    </a:cubicBezTo>
                    <a:lnTo>
                      <a:pt x="1851531" y="348434"/>
                    </a:lnTo>
                    <a:lnTo>
                      <a:pt x="1851565" y="348644"/>
                    </a:lnTo>
                    <a:cubicBezTo>
                      <a:pt x="1871437" y="525939"/>
                      <a:pt x="1840377" y="708021"/>
                      <a:pt x="1758003" y="871124"/>
                    </a:cubicBezTo>
                    <a:lnTo>
                      <a:pt x="1733674" y="913859"/>
                    </a:lnTo>
                    <a:lnTo>
                      <a:pt x="1712537" y="950985"/>
                    </a:lnTo>
                    <a:cubicBezTo>
                      <a:pt x="1679375" y="1003024"/>
                      <a:pt x="1640503" y="1052515"/>
                      <a:pt x="1595908" y="1098576"/>
                    </a:cubicBezTo>
                    <a:cubicBezTo>
                      <a:pt x="1462123" y="1236763"/>
                      <a:pt x="1295828" y="1324466"/>
                      <a:pt x="1120788" y="1361303"/>
                    </a:cubicBezTo>
                    <a:lnTo>
                      <a:pt x="1108641" y="1363257"/>
                    </a:lnTo>
                    <a:lnTo>
                      <a:pt x="1032648" y="1375481"/>
                    </a:lnTo>
                    <a:cubicBezTo>
                      <a:pt x="766706" y="1405288"/>
                      <a:pt x="489995" y="1320501"/>
                      <a:pt x="282716" y="1119823"/>
                    </a:cubicBezTo>
                    <a:cubicBezTo>
                      <a:pt x="75438" y="919146"/>
                      <a:pt x="-18256" y="645323"/>
                      <a:pt x="2931" y="378555"/>
                    </a:cubicBezTo>
                    <a:lnTo>
                      <a:pt x="12690" y="302204"/>
                    </a:lnTo>
                    <a:lnTo>
                      <a:pt x="18302" y="313150"/>
                    </a:lnTo>
                    <a:cubicBezTo>
                      <a:pt x="107426" y="468240"/>
                      <a:pt x="242225" y="599294"/>
                      <a:pt x="414990" y="683828"/>
                    </a:cubicBezTo>
                    <a:cubicBezTo>
                      <a:pt x="472578" y="712007"/>
                      <a:pt x="531659" y="733683"/>
                      <a:pt x="591399" y="749142"/>
                    </a:cubicBezTo>
                    <a:lnTo>
                      <a:pt x="633237" y="757771"/>
                    </a:lnTo>
                    <a:lnTo>
                      <a:pt x="681400" y="767704"/>
                    </a:lnTo>
                    <a:cubicBezTo>
                      <a:pt x="831880" y="790988"/>
                      <a:pt x="983881" y="776308"/>
                      <a:pt x="1124395" y="728125"/>
                    </a:cubicBezTo>
                    <a:lnTo>
                      <a:pt x="1203168" y="696841"/>
                    </a:lnTo>
                    <a:lnTo>
                      <a:pt x="1207220" y="695232"/>
                    </a:lnTo>
                    <a:cubicBezTo>
                      <a:pt x="1288460" y="658388"/>
                      <a:pt x="1364625" y="609806"/>
                      <a:pt x="1432909" y="550446"/>
                    </a:cubicBezTo>
                    <a:lnTo>
                      <a:pt x="1497862" y="481564"/>
                    </a:lnTo>
                    <a:lnTo>
                      <a:pt x="1558134" y="417646"/>
                    </a:lnTo>
                    <a:cubicBezTo>
                      <a:pt x="1595818" y="368781"/>
                      <a:pt x="1629164" y="315411"/>
                      <a:pt x="1657343" y="257823"/>
                    </a:cubicBezTo>
                    <a:cubicBezTo>
                      <a:pt x="1685521" y="200235"/>
                      <a:pt x="1707197" y="141155"/>
                      <a:pt x="1722656" y="81414"/>
                    </a:cubicBezTo>
                    <a:lnTo>
                      <a:pt x="17394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mpd="sng">
                <a:solidFill>
                  <a:srgbClr val="FFFFFF"/>
                </a:solidFill>
                <a:prstDash val="sysDash"/>
                <a:miter lim="800000"/>
                <a:headEnd/>
                <a:tailEnd type="triangle" w="med" len="med"/>
              </a:ln>
            </p:spPr>
            <p:txBody>
              <a:bodyPr lIns="0" tIns="648000" rIns="0" bIns="0" anchor="ctr"/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tr-TR" altLang="zh-CN" sz="2000" kern="0" dirty="0">
                    <a:solidFill>
                      <a:srgbClr val="FFFFFF"/>
                    </a:solidFill>
                    <a:latin typeface="+mj-lt"/>
                    <a:ea typeface="微软雅黑" pitchFamily="34" charset="-122"/>
                  </a:rPr>
                  <a:t>STAGE HERE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24199" y="2227770"/>
            <a:ext cx="3521732" cy="3914082"/>
            <a:chOff x="6703936" y="2295508"/>
            <a:chExt cx="3276406" cy="3641425"/>
          </a:xfrm>
        </p:grpSpPr>
        <p:sp>
          <p:nvSpPr>
            <p:cNvPr id="13" name="椭圆 42"/>
            <p:cNvSpPr>
              <a:spLocks noChangeArrowheads="1"/>
            </p:cNvSpPr>
            <p:nvPr/>
          </p:nvSpPr>
          <p:spPr bwMode="auto">
            <a:xfrm>
              <a:off x="6703936" y="2348599"/>
              <a:ext cx="447675" cy="447675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sz="1100">
                <a:solidFill>
                  <a:srgbClr val="FFFFFF"/>
                </a:solidFill>
                <a:latin typeface="+mj-lt"/>
                <a:sym typeface="宋体" charset="-122"/>
              </a:endParaRPr>
            </a:p>
          </p:txBody>
        </p:sp>
        <p:sp>
          <p:nvSpPr>
            <p:cNvPr id="14" name="椭圆 43"/>
            <p:cNvSpPr>
              <a:spLocks noChangeArrowheads="1"/>
            </p:cNvSpPr>
            <p:nvPr/>
          </p:nvSpPr>
          <p:spPr bwMode="auto">
            <a:xfrm>
              <a:off x="6703936" y="3088375"/>
              <a:ext cx="447675" cy="447675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sz="1100">
                <a:solidFill>
                  <a:srgbClr val="FFFFFF"/>
                </a:solidFill>
                <a:latin typeface="+mj-lt"/>
                <a:sym typeface="宋体" charset="-122"/>
              </a:endParaRPr>
            </a:p>
          </p:txBody>
        </p:sp>
        <p:sp>
          <p:nvSpPr>
            <p:cNvPr id="15" name="椭圆 44"/>
            <p:cNvSpPr>
              <a:spLocks noChangeArrowheads="1"/>
            </p:cNvSpPr>
            <p:nvPr/>
          </p:nvSpPr>
          <p:spPr bwMode="auto">
            <a:xfrm>
              <a:off x="6703936" y="3850451"/>
              <a:ext cx="447675" cy="447675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sz="1100">
                <a:solidFill>
                  <a:srgbClr val="FFFFFF"/>
                </a:solidFill>
                <a:latin typeface="+mj-lt"/>
                <a:sym typeface="宋体" charset="-122"/>
              </a:endParaRPr>
            </a:p>
          </p:txBody>
        </p:sp>
        <p:sp>
          <p:nvSpPr>
            <p:cNvPr id="16" name="椭圆 45"/>
            <p:cNvSpPr>
              <a:spLocks noChangeArrowheads="1"/>
            </p:cNvSpPr>
            <p:nvPr/>
          </p:nvSpPr>
          <p:spPr bwMode="auto">
            <a:xfrm>
              <a:off x="6703936" y="4679437"/>
              <a:ext cx="447675" cy="447675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sz="1100">
                <a:solidFill>
                  <a:srgbClr val="FFFFFF"/>
                </a:solidFill>
                <a:latin typeface="+mj-lt"/>
                <a:sym typeface="宋体" charset="-122"/>
              </a:endParaRPr>
            </a:p>
          </p:txBody>
        </p:sp>
        <p:sp>
          <p:nvSpPr>
            <p:cNvPr id="17" name="文本框 47"/>
            <p:cNvSpPr>
              <a:spLocks noChangeArrowheads="1"/>
            </p:cNvSpPr>
            <p:nvPr/>
          </p:nvSpPr>
          <p:spPr bwMode="auto">
            <a:xfrm>
              <a:off x="7195492" y="2295508"/>
              <a:ext cx="2784850" cy="48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STAGE HERE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 </a:t>
              </a:r>
              <a:endParaRPr lang="tr-TR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 Go ahead and replace it with your own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8" name="文本框 48"/>
            <p:cNvSpPr>
              <a:spLocks noChangeArrowheads="1"/>
            </p:cNvSpPr>
            <p:nvPr/>
          </p:nvSpPr>
          <p:spPr bwMode="auto">
            <a:xfrm>
              <a:off x="7195492" y="3035284"/>
              <a:ext cx="2784850" cy="48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STAGE HERE</a:t>
              </a: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 Go ahead and replace it with your own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9" name="文本框 49"/>
            <p:cNvSpPr>
              <a:spLocks noChangeArrowheads="1"/>
            </p:cNvSpPr>
            <p:nvPr/>
          </p:nvSpPr>
          <p:spPr bwMode="auto">
            <a:xfrm>
              <a:off x="7195492" y="3786209"/>
              <a:ext cx="2784850" cy="48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STAGE HERE</a:t>
              </a: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Go ahead and replace it with your own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" name="文本框 50"/>
            <p:cNvSpPr>
              <a:spLocks noChangeArrowheads="1"/>
            </p:cNvSpPr>
            <p:nvPr/>
          </p:nvSpPr>
          <p:spPr bwMode="auto">
            <a:xfrm>
              <a:off x="7195492" y="4596030"/>
              <a:ext cx="2784850" cy="48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STAGE HERE</a:t>
              </a: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Go ahead and replace it with your own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1" name="椭圆 45"/>
            <p:cNvSpPr>
              <a:spLocks noChangeArrowheads="1"/>
            </p:cNvSpPr>
            <p:nvPr/>
          </p:nvSpPr>
          <p:spPr bwMode="auto">
            <a:xfrm>
              <a:off x="6703936" y="5489258"/>
              <a:ext cx="447675" cy="447675"/>
            </a:xfrm>
            <a:prstGeom prst="ellipse">
              <a:avLst/>
            </a:prstGeom>
            <a:solidFill>
              <a:schemeClr val="bg1">
                <a:lumMod val="50000"/>
                <a:alpha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>
                <a:buFont typeface="Arial" charset="0"/>
                <a:buNone/>
              </a:pPr>
              <a:endParaRPr lang="zh-CN" altLang="en-US" sz="1100">
                <a:solidFill>
                  <a:srgbClr val="FFFFFF"/>
                </a:solidFill>
                <a:latin typeface="+mj-lt"/>
                <a:sym typeface="宋体" charset="-122"/>
              </a:endParaRPr>
            </a:p>
          </p:txBody>
        </p:sp>
        <p:sp>
          <p:nvSpPr>
            <p:cNvPr id="22" name="文本框 50"/>
            <p:cNvSpPr>
              <a:spLocks noChangeArrowheads="1"/>
            </p:cNvSpPr>
            <p:nvPr/>
          </p:nvSpPr>
          <p:spPr bwMode="auto">
            <a:xfrm>
              <a:off x="7195492" y="5405851"/>
              <a:ext cx="2784850" cy="486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tr-TR" altLang="zh-CN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STAGE HERE</a:t>
              </a: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sym typeface="Calibri" pitchFamily="34" charset="0"/>
                </a:rPr>
                <a:t>Go ahead and replace it with your own text.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57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椭圆 100"/>
          <p:cNvSpPr/>
          <p:nvPr/>
        </p:nvSpPr>
        <p:spPr>
          <a:xfrm>
            <a:off x="1303594" y="2899528"/>
            <a:ext cx="576622" cy="576785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  <a:ea typeface="微软雅黑" pitchFamily="34" charset="-122"/>
              </a:rPr>
              <a:t>1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1868032" y="3166260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标题 11"/>
          <p:cNvSpPr txBox="1">
            <a:spLocks/>
          </p:cNvSpPr>
          <p:nvPr/>
        </p:nvSpPr>
        <p:spPr>
          <a:xfrm>
            <a:off x="2897573" y="2945672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1303595" y="4087957"/>
            <a:ext cx="576622" cy="57678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  <a:ea typeface="微软雅黑" pitchFamily="34" charset="-122"/>
              </a:rPr>
              <a:t>2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cxnSp>
        <p:nvCxnSpPr>
          <p:cNvPr id="105" name="直接连接符 104"/>
          <p:cNvCxnSpPr/>
          <p:nvPr/>
        </p:nvCxnSpPr>
        <p:spPr>
          <a:xfrm>
            <a:off x="1868033" y="4354689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标题 11"/>
          <p:cNvSpPr txBox="1">
            <a:spLocks/>
          </p:cNvSpPr>
          <p:nvPr/>
        </p:nvSpPr>
        <p:spPr>
          <a:xfrm>
            <a:off x="2897574" y="4134101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1303595" y="5337790"/>
            <a:ext cx="576622" cy="5767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lt"/>
                <a:ea typeface="微软雅黑" pitchFamily="34" charset="-122"/>
              </a:rPr>
              <a:t>3</a:t>
            </a:r>
            <a:endParaRPr lang="zh-CN" altLang="en-US" dirty="0">
              <a:latin typeface="+mj-lt"/>
              <a:ea typeface="微软雅黑" pitchFamily="34" charset="-122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1868033" y="5604522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标题 11"/>
          <p:cNvSpPr txBox="1">
            <a:spLocks/>
          </p:cNvSpPr>
          <p:nvPr/>
        </p:nvSpPr>
        <p:spPr>
          <a:xfrm>
            <a:off x="2897574" y="5383934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Go ahead and replace it with your own text.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8076376" y="2286881"/>
            <a:ext cx="1997088" cy="2027324"/>
            <a:chOff x="1834368" y="1875199"/>
            <a:chExt cx="2613843" cy="2653418"/>
          </a:xfrm>
        </p:grpSpPr>
        <p:sp>
          <p:nvSpPr>
            <p:cNvPr id="111" name="五角星 18"/>
            <p:cNvSpPr/>
            <p:nvPr/>
          </p:nvSpPr>
          <p:spPr>
            <a:xfrm rot="2134838">
              <a:off x="1834368" y="1875199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12" name="淘宝店chenying0907出品 7"/>
            <p:cNvGrpSpPr/>
            <p:nvPr/>
          </p:nvGrpSpPr>
          <p:grpSpPr>
            <a:xfrm>
              <a:off x="2855799" y="2551935"/>
              <a:ext cx="594439" cy="597338"/>
              <a:chOff x="1912141" y="1824035"/>
              <a:chExt cx="488159" cy="490540"/>
            </a:xfrm>
            <a:solidFill>
              <a:srgbClr val="FFFFFF"/>
            </a:solidFill>
          </p:grpSpPr>
          <p:sp>
            <p:nvSpPr>
              <p:cNvPr id="114" name="饼形 21"/>
              <p:cNvSpPr/>
              <p:nvPr/>
            </p:nvSpPr>
            <p:spPr>
              <a:xfrm>
                <a:off x="1912141" y="1847847"/>
                <a:ext cx="466728" cy="466728"/>
              </a:xfrm>
              <a:prstGeom prst="pie">
                <a:avLst>
                  <a:gd name="adj1" fmla="val 2668795"/>
                  <a:gd name="adj2" fmla="val 1620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饼形 22"/>
              <p:cNvSpPr/>
              <p:nvPr/>
            </p:nvSpPr>
            <p:spPr>
              <a:xfrm>
                <a:off x="1933572" y="1824035"/>
                <a:ext cx="466728" cy="466728"/>
              </a:xfrm>
              <a:prstGeom prst="pie">
                <a:avLst>
                  <a:gd name="adj1" fmla="val 16168367"/>
                  <a:gd name="adj2" fmla="val 2159998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6777F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3" name="TextBox 39"/>
            <p:cNvSpPr txBox="1"/>
            <p:nvPr/>
          </p:nvSpPr>
          <p:spPr>
            <a:xfrm>
              <a:off x="2286508" y="3227787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F8F8F8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rgbClr val="F8F8F8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6763503" y="3925702"/>
            <a:ext cx="1997088" cy="2027324"/>
            <a:chOff x="4932854" y="1866254"/>
            <a:chExt cx="2613843" cy="2653418"/>
          </a:xfrm>
        </p:grpSpPr>
        <p:sp>
          <p:nvSpPr>
            <p:cNvPr id="117" name="五角星 18"/>
            <p:cNvSpPr/>
            <p:nvPr/>
          </p:nvSpPr>
          <p:spPr>
            <a:xfrm rot="2134838">
              <a:off x="4932854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18" name="TextBox 41"/>
            <p:cNvSpPr txBox="1"/>
            <p:nvPr/>
          </p:nvSpPr>
          <p:spPr>
            <a:xfrm>
              <a:off x="5443956" y="3225733"/>
              <a:ext cx="157839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F8F8F8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rgbClr val="F8F8F8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grpSp>
          <p:nvGrpSpPr>
            <p:cNvPr id="119" name="淘宝店chenying0907出品 14"/>
            <p:cNvGrpSpPr/>
            <p:nvPr/>
          </p:nvGrpSpPr>
          <p:grpSpPr>
            <a:xfrm>
              <a:off x="5838349" y="2552874"/>
              <a:ext cx="812829" cy="570696"/>
              <a:chOff x="2409665" y="939861"/>
              <a:chExt cx="5638961" cy="3959164"/>
            </a:xfrm>
            <a:solidFill>
              <a:schemeClr val="bg2">
                <a:lumMod val="50000"/>
              </a:schemeClr>
            </a:solidFill>
          </p:grpSpPr>
          <p:sp>
            <p:nvSpPr>
              <p:cNvPr id="120" name="流程图: 联系 2"/>
              <p:cNvSpPr/>
              <p:nvPr/>
            </p:nvSpPr>
            <p:spPr>
              <a:xfrm>
                <a:off x="3884040" y="1024462"/>
                <a:ext cx="2680685" cy="3874563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流程图: 联系 2"/>
              <p:cNvSpPr/>
              <p:nvPr/>
            </p:nvSpPr>
            <p:spPr>
              <a:xfrm>
                <a:off x="2409665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流程图: 联系 2"/>
              <p:cNvSpPr/>
              <p:nvPr/>
            </p:nvSpPr>
            <p:spPr>
              <a:xfrm>
                <a:off x="6133940" y="939861"/>
                <a:ext cx="1914686" cy="2767416"/>
              </a:xfrm>
              <a:custGeom>
                <a:avLst/>
                <a:gdLst/>
                <a:ahLst/>
                <a:cxnLst/>
                <a:rect l="l" t="t" r="r" b="b"/>
                <a:pathLst>
                  <a:path w="2680685" h="3874563">
                    <a:moveTo>
                      <a:pt x="1049911" y="1326547"/>
                    </a:moveTo>
                    <a:lnTo>
                      <a:pt x="1130886" y="1416545"/>
                    </a:lnTo>
                    <a:lnTo>
                      <a:pt x="1130989" y="1416517"/>
                    </a:lnTo>
                    <a:lnTo>
                      <a:pt x="1312935" y="1622593"/>
                    </a:lnTo>
                    <a:lnTo>
                      <a:pt x="1164126" y="2754124"/>
                    </a:lnTo>
                    <a:lnTo>
                      <a:pt x="1330469" y="3179256"/>
                    </a:lnTo>
                    <a:cubicBezTo>
                      <a:pt x="1393318" y="3185424"/>
                      <a:pt x="1456167" y="2747966"/>
                      <a:pt x="1519023" y="2754127"/>
                    </a:cubicBezTo>
                    <a:lnTo>
                      <a:pt x="1368996" y="1613275"/>
                    </a:lnTo>
                    <a:lnTo>
                      <a:pt x="1547978" y="1410556"/>
                    </a:lnTo>
                    <a:lnTo>
                      <a:pt x="1549687" y="1411027"/>
                    </a:lnTo>
                    <a:lnTo>
                      <a:pt x="1625697" y="1326547"/>
                    </a:lnTo>
                    <a:lnTo>
                      <a:pt x="1740228" y="1463512"/>
                    </a:lnTo>
                    <a:lnTo>
                      <a:pt x="2163777" y="1580180"/>
                    </a:lnTo>
                    <a:lnTo>
                      <a:pt x="2163105" y="1571541"/>
                    </a:lnTo>
                    <a:lnTo>
                      <a:pt x="2369061" y="1628276"/>
                    </a:lnTo>
                    <a:lnTo>
                      <a:pt x="2376321" y="1626429"/>
                    </a:lnTo>
                    <a:lnTo>
                      <a:pt x="2619825" y="2583371"/>
                    </a:lnTo>
                    <a:lnTo>
                      <a:pt x="2622880" y="2582594"/>
                    </a:lnTo>
                    <a:lnTo>
                      <a:pt x="2678814" y="2802409"/>
                    </a:lnTo>
                    <a:lnTo>
                      <a:pt x="2680685" y="2803247"/>
                    </a:lnTo>
                    <a:lnTo>
                      <a:pt x="2208786" y="3856531"/>
                    </a:lnTo>
                    <a:lnTo>
                      <a:pt x="2208786" y="3871389"/>
                    </a:lnTo>
                    <a:lnTo>
                      <a:pt x="2049180" y="3871389"/>
                    </a:lnTo>
                    <a:lnTo>
                      <a:pt x="2049443" y="3874563"/>
                    </a:lnTo>
                    <a:lnTo>
                      <a:pt x="648500" y="3874563"/>
                    </a:lnTo>
                    <a:lnTo>
                      <a:pt x="648762" y="3871389"/>
                    </a:lnTo>
                    <a:lnTo>
                      <a:pt x="456186" y="3871389"/>
                    </a:lnTo>
                    <a:lnTo>
                      <a:pt x="456186" y="3867966"/>
                    </a:lnTo>
                    <a:lnTo>
                      <a:pt x="0" y="2849753"/>
                    </a:lnTo>
                    <a:lnTo>
                      <a:pt x="1070" y="2845549"/>
                    </a:lnTo>
                    <a:lnTo>
                      <a:pt x="3080" y="2844648"/>
                    </a:lnTo>
                    <a:lnTo>
                      <a:pt x="1407" y="2844222"/>
                    </a:lnTo>
                    <a:lnTo>
                      <a:pt x="309256" y="1634409"/>
                    </a:lnTo>
                    <a:lnTo>
                      <a:pt x="492252" y="1583998"/>
                    </a:lnTo>
                    <a:lnTo>
                      <a:pt x="491584" y="1592643"/>
                    </a:lnTo>
                    <a:lnTo>
                      <a:pt x="927899" y="1472458"/>
                    </a:lnTo>
                    <a:close/>
                    <a:moveTo>
                      <a:pt x="1330482" y="0"/>
                    </a:moveTo>
                    <a:cubicBezTo>
                      <a:pt x="1677575" y="0"/>
                      <a:pt x="1958952" y="281376"/>
                      <a:pt x="1958952" y="628469"/>
                    </a:cubicBezTo>
                    <a:cubicBezTo>
                      <a:pt x="1958952" y="975562"/>
                      <a:pt x="1677575" y="1256939"/>
                      <a:pt x="1330482" y="1256939"/>
                    </a:cubicBezTo>
                    <a:cubicBezTo>
                      <a:pt x="983390" y="1256939"/>
                      <a:pt x="702013" y="975562"/>
                      <a:pt x="702013" y="628469"/>
                    </a:cubicBezTo>
                    <a:cubicBezTo>
                      <a:pt x="702013" y="281376"/>
                      <a:pt x="983390" y="0"/>
                      <a:pt x="1330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3A6B2"/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9090619" y="4129484"/>
            <a:ext cx="1997088" cy="2027324"/>
            <a:chOff x="8239167" y="1866254"/>
            <a:chExt cx="2613843" cy="2653418"/>
          </a:xfrm>
        </p:grpSpPr>
        <p:sp>
          <p:nvSpPr>
            <p:cNvPr id="124" name="五角星 18"/>
            <p:cNvSpPr/>
            <p:nvPr/>
          </p:nvSpPr>
          <p:spPr>
            <a:xfrm rot="2134838">
              <a:off x="8239167" y="1866254"/>
              <a:ext cx="2613843" cy="2653418"/>
            </a:xfrm>
            <a:custGeom>
              <a:avLst/>
              <a:gdLst/>
              <a:ahLst/>
              <a:cxnLst/>
              <a:rect l="l" t="t" r="r" b="b"/>
              <a:pathLst>
                <a:path w="2146515" h="2179015">
                  <a:moveTo>
                    <a:pt x="471122" y="237422"/>
                  </a:moveTo>
                  <a:lnTo>
                    <a:pt x="747200" y="241233"/>
                  </a:lnTo>
                  <a:lnTo>
                    <a:pt x="1073258" y="0"/>
                  </a:lnTo>
                  <a:lnTo>
                    <a:pt x="1393697" y="237076"/>
                  </a:lnTo>
                  <a:lnTo>
                    <a:pt x="1750864" y="225501"/>
                  </a:lnTo>
                  <a:lnTo>
                    <a:pt x="1842069" y="552087"/>
                  </a:lnTo>
                  <a:lnTo>
                    <a:pt x="2146515" y="756238"/>
                  </a:lnTo>
                  <a:lnTo>
                    <a:pt x="2015413" y="1118523"/>
                  </a:lnTo>
                  <a:lnTo>
                    <a:pt x="2117270" y="1425471"/>
                  </a:lnTo>
                  <a:lnTo>
                    <a:pt x="1851783" y="1606493"/>
                  </a:lnTo>
                  <a:lnTo>
                    <a:pt x="1736567" y="1979858"/>
                  </a:lnTo>
                  <a:lnTo>
                    <a:pt x="1341430" y="1970902"/>
                  </a:lnTo>
                  <a:lnTo>
                    <a:pt x="1063978" y="2179015"/>
                  </a:lnTo>
                  <a:lnTo>
                    <a:pt x="790207" y="1971239"/>
                  </a:lnTo>
                  <a:lnTo>
                    <a:pt x="409948" y="1979858"/>
                  </a:lnTo>
                  <a:lnTo>
                    <a:pt x="298033" y="1617190"/>
                  </a:lnTo>
                  <a:lnTo>
                    <a:pt x="46603" y="1444761"/>
                  </a:lnTo>
                  <a:lnTo>
                    <a:pt x="150057" y="1170905"/>
                  </a:lnTo>
                  <a:lnTo>
                    <a:pt x="0" y="756238"/>
                  </a:lnTo>
                  <a:lnTo>
                    <a:pt x="386524" y="4970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5" name="TextBox 43"/>
            <p:cNvSpPr txBox="1"/>
            <p:nvPr/>
          </p:nvSpPr>
          <p:spPr>
            <a:xfrm>
              <a:off x="8731851" y="3225733"/>
              <a:ext cx="1728212" cy="76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altLang="zh-CN" sz="1600" b="1" dirty="0">
                  <a:solidFill>
                    <a:srgbClr val="F8F8F8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zh-CN" altLang="en-US" sz="1600" b="1" dirty="0">
                <a:solidFill>
                  <a:srgbClr val="F8F8F8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6" name="25"/>
            <p:cNvSpPr/>
            <p:nvPr/>
          </p:nvSpPr>
          <p:spPr>
            <a:xfrm>
              <a:off x="9304719" y="2521726"/>
              <a:ext cx="624752" cy="632195"/>
            </a:xfrm>
            <a:custGeom>
              <a:avLst/>
              <a:gdLst/>
              <a:ahLst/>
              <a:cxnLst/>
              <a:rect l="l" t="t" r="r" b="b"/>
              <a:pathLst>
                <a:path w="4210679" h="4260850">
                  <a:moveTo>
                    <a:pt x="83635" y="0"/>
                  </a:moveTo>
                  <a:lnTo>
                    <a:pt x="832931" y="0"/>
                  </a:lnTo>
                  <a:cubicBezTo>
                    <a:pt x="878523" y="0"/>
                    <a:pt x="915483" y="36960"/>
                    <a:pt x="915483" y="82552"/>
                  </a:cubicBezTo>
                  <a:lnTo>
                    <a:pt x="915483" y="412748"/>
                  </a:lnTo>
                  <a:cubicBezTo>
                    <a:pt x="915483" y="443274"/>
                    <a:pt x="898914" y="469930"/>
                    <a:pt x="873607" y="483053"/>
                  </a:cubicBezTo>
                  <a:lnTo>
                    <a:pt x="4210679" y="483053"/>
                  </a:lnTo>
                  <a:lnTo>
                    <a:pt x="4210679" y="1893780"/>
                  </a:lnTo>
                  <a:lnTo>
                    <a:pt x="1406022" y="2781301"/>
                  </a:lnTo>
                  <a:lnTo>
                    <a:pt x="4210679" y="2781301"/>
                  </a:lnTo>
                  <a:lnTo>
                    <a:pt x="4210679" y="3305175"/>
                  </a:lnTo>
                  <a:lnTo>
                    <a:pt x="3591246" y="3305175"/>
                  </a:lnTo>
                  <a:cubicBezTo>
                    <a:pt x="3812567" y="3348853"/>
                    <a:pt x="3979359" y="3544073"/>
                    <a:pt x="3979359" y="3778250"/>
                  </a:cubicBezTo>
                  <a:cubicBezTo>
                    <a:pt x="3979359" y="4044783"/>
                    <a:pt x="3763292" y="4260850"/>
                    <a:pt x="3496759" y="4260850"/>
                  </a:cubicBezTo>
                  <a:cubicBezTo>
                    <a:pt x="3230226" y="4260850"/>
                    <a:pt x="3014159" y="4044783"/>
                    <a:pt x="3014159" y="3778250"/>
                  </a:cubicBezTo>
                  <a:cubicBezTo>
                    <a:pt x="3014159" y="3544073"/>
                    <a:pt x="3180952" y="3348853"/>
                    <a:pt x="3402273" y="3305175"/>
                  </a:cubicBezTo>
                  <a:lnTo>
                    <a:pt x="1267146" y="3305175"/>
                  </a:lnTo>
                  <a:cubicBezTo>
                    <a:pt x="1488467" y="3348853"/>
                    <a:pt x="1655259" y="3544073"/>
                    <a:pt x="1655259" y="3778250"/>
                  </a:cubicBezTo>
                  <a:cubicBezTo>
                    <a:pt x="1655259" y="4044783"/>
                    <a:pt x="1439192" y="4260850"/>
                    <a:pt x="1172659" y="4260850"/>
                  </a:cubicBezTo>
                  <a:cubicBezTo>
                    <a:pt x="906126" y="4260850"/>
                    <a:pt x="690059" y="4044783"/>
                    <a:pt x="690059" y="3778250"/>
                  </a:cubicBezTo>
                  <a:cubicBezTo>
                    <a:pt x="690059" y="3544073"/>
                    <a:pt x="856851" y="3348853"/>
                    <a:pt x="1078173" y="3305175"/>
                  </a:cubicBezTo>
                  <a:lnTo>
                    <a:pt x="972633" y="3305175"/>
                  </a:lnTo>
                  <a:cubicBezTo>
                    <a:pt x="944058" y="3143250"/>
                    <a:pt x="972634" y="3276600"/>
                    <a:pt x="963109" y="2781300"/>
                  </a:cubicBezTo>
                  <a:cubicBezTo>
                    <a:pt x="451270" y="464482"/>
                    <a:pt x="618551" y="1241439"/>
                    <a:pt x="451247" y="494159"/>
                  </a:cubicBezTo>
                  <a:lnTo>
                    <a:pt x="36010" y="492918"/>
                  </a:lnTo>
                  <a:cubicBezTo>
                    <a:pt x="-9582" y="492918"/>
                    <a:pt x="1083" y="489297"/>
                    <a:pt x="1083" y="443705"/>
                  </a:cubicBezTo>
                  <a:lnTo>
                    <a:pt x="1083" y="82552"/>
                  </a:lnTo>
                  <a:cubicBezTo>
                    <a:pt x="1083" y="36960"/>
                    <a:pt x="38043" y="0"/>
                    <a:pt x="836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4B45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7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/>
      <p:bldP spid="104" grpId="0" animBg="1"/>
      <p:bldP spid="106" grpId="0"/>
      <p:bldP spid="107" grpId="0" animBg="1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flipH="1">
            <a:off x="1399349" y="2745039"/>
            <a:ext cx="9406002" cy="2765749"/>
            <a:chOff x="1477121" y="2666980"/>
            <a:chExt cx="9406002" cy="2765749"/>
          </a:xfrm>
        </p:grpSpPr>
        <p:sp>
          <p:nvSpPr>
            <p:cNvPr id="5" name="椭圆 4"/>
            <p:cNvSpPr/>
            <p:nvPr/>
          </p:nvSpPr>
          <p:spPr>
            <a:xfrm>
              <a:off x="1477121" y="2666980"/>
              <a:ext cx="798795" cy="7987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6" name="任意多边形 6"/>
            <p:cNvSpPr/>
            <p:nvPr/>
          </p:nvSpPr>
          <p:spPr>
            <a:xfrm rot="16200000">
              <a:off x="3713486" y="1491401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742722" y="2666980"/>
              <a:ext cx="798795" cy="798795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8" name="任意多边形 8"/>
            <p:cNvSpPr/>
            <p:nvPr/>
          </p:nvSpPr>
          <p:spPr>
            <a:xfrm rot="16200000">
              <a:off x="8979087" y="1491401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77121" y="4484958"/>
              <a:ext cx="798795" cy="798795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0" name="任意多边形 10"/>
            <p:cNvSpPr/>
            <p:nvPr/>
          </p:nvSpPr>
          <p:spPr>
            <a:xfrm rot="16200000">
              <a:off x="3713486" y="3309379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742722" y="4484958"/>
              <a:ext cx="798795" cy="7987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16200000">
              <a:off x="8979087" y="3309379"/>
              <a:ext cx="660026" cy="3148047"/>
            </a:xfrm>
            <a:custGeom>
              <a:avLst/>
              <a:gdLst>
                <a:gd name="connsiteX0" fmla="*/ 660026 w 660026"/>
                <a:gd name="connsiteY0" fmla="*/ 339800 h 3148047"/>
                <a:gd name="connsiteX1" fmla="*/ 660026 w 660026"/>
                <a:gd name="connsiteY1" fmla="*/ 3038041 h 3148047"/>
                <a:gd name="connsiteX2" fmla="*/ 550020 w 660026"/>
                <a:gd name="connsiteY2" fmla="*/ 3148047 h 3148047"/>
                <a:gd name="connsiteX3" fmla="*/ 110006 w 660026"/>
                <a:gd name="connsiteY3" fmla="*/ 3148047 h 3148047"/>
                <a:gd name="connsiteX4" fmla="*/ 0 w 660026"/>
                <a:gd name="connsiteY4" fmla="*/ 3038041 h 3148047"/>
                <a:gd name="connsiteX5" fmla="*/ 0 w 660026"/>
                <a:gd name="connsiteY5" fmla="*/ 339800 h 3148047"/>
                <a:gd name="connsiteX6" fmla="*/ 110006 w 660026"/>
                <a:gd name="connsiteY6" fmla="*/ 229794 h 3148047"/>
                <a:gd name="connsiteX7" fmla="*/ 200383 w 660026"/>
                <a:gd name="connsiteY7" fmla="*/ 229794 h 3148047"/>
                <a:gd name="connsiteX8" fmla="*/ 330015 w 660026"/>
                <a:gd name="connsiteY8" fmla="*/ 0 h 3148047"/>
                <a:gd name="connsiteX9" fmla="*/ 459646 w 660026"/>
                <a:gd name="connsiteY9" fmla="*/ 229794 h 3148047"/>
                <a:gd name="connsiteX10" fmla="*/ 550020 w 660026"/>
                <a:gd name="connsiteY10" fmla="*/ 229794 h 3148047"/>
                <a:gd name="connsiteX11" fmla="*/ 660026 w 660026"/>
                <a:gd name="connsiteY11" fmla="*/ 339800 h 314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026" h="3148047">
                  <a:moveTo>
                    <a:pt x="660026" y="339800"/>
                  </a:moveTo>
                  <a:lnTo>
                    <a:pt x="660026" y="3038041"/>
                  </a:lnTo>
                  <a:cubicBezTo>
                    <a:pt x="660026" y="3098796"/>
                    <a:pt x="610775" y="3148047"/>
                    <a:pt x="550020" y="3148047"/>
                  </a:cubicBezTo>
                  <a:lnTo>
                    <a:pt x="110006" y="3148047"/>
                  </a:lnTo>
                  <a:cubicBezTo>
                    <a:pt x="49251" y="3148047"/>
                    <a:pt x="0" y="3098796"/>
                    <a:pt x="0" y="3038041"/>
                  </a:cubicBezTo>
                  <a:lnTo>
                    <a:pt x="0" y="339800"/>
                  </a:lnTo>
                  <a:cubicBezTo>
                    <a:pt x="0" y="279045"/>
                    <a:pt x="49251" y="229794"/>
                    <a:pt x="110006" y="229794"/>
                  </a:cubicBezTo>
                  <a:lnTo>
                    <a:pt x="200383" y="229794"/>
                  </a:lnTo>
                  <a:lnTo>
                    <a:pt x="330015" y="0"/>
                  </a:lnTo>
                  <a:lnTo>
                    <a:pt x="459646" y="229794"/>
                  </a:lnTo>
                  <a:lnTo>
                    <a:pt x="550020" y="229794"/>
                  </a:lnTo>
                  <a:cubicBezTo>
                    <a:pt x="610775" y="229794"/>
                    <a:pt x="660026" y="279045"/>
                    <a:pt x="660026" y="339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+mj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929476" y="4660461"/>
              <a:ext cx="425286" cy="445836"/>
              <a:chOff x="7002627" y="828237"/>
              <a:chExt cx="444697" cy="466185"/>
            </a:xfrm>
            <a:solidFill>
              <a:srgbClr val="FEFEFE"/>
            </a:solidFill>
            <a:effectLst/>
          </p:grpSpPr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133420" y="1073942"/>
                <a:ext cx="88753" cy="87818"/>
              </a:xfrm>
              <a:custGeom>
                <a:avLst/>
                <a:gdLst>
                  <a:gd name="T0" fmla="*/ 24 w 40"/>
                  <a:gd name="T1" fmla="*/ 1 h 40"/>
                  <a:gd name="T2" fmla="*/ 20 w 40"/>
                  <a:gd name="T3" fmla="*/ 0 h 40"/>
                  <a:gd name="T4" fmla="*/ 0 w 40"/>
                  <a:gd name="T5" fmla="*/ 20 h 40"/>
                  <a:gd name="T6" fmla="*/ 20 w 40"/>
                  <a:gd name="T7" fmla="*/ 40 h 40"/>
                  <a:gd name="T8" fmla="*/ 40 w 40"/>
                  <a:gd name="T9" fmla="*/ 20 h 40"/>
                  <a:gd name="T10" fmla="*/ 39 w 40"/>
                  <a:gd name="T11" fmla="*/ 15 h 40"/>
                  <a:gd name="T12" fmla="*/ 15 w 40"/>
                  <a:gd name="T13" fmla="*/ 26 h 40"/>
                  <a:gd name="T14" fmla="*/ 24 w 40"/>
                  <a:gd name="T15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7002627" y="943149"/>
                <a:ext cx="351273" cy="351273"/>
              </a:xfrm>
              <a:custGeom>
                <a:avLst/>
                <a:gdLst>
                  <a:gd name="T0" fmla="*/ 131 w 159"/>
                  <a:gd name="T1" fmla="*/ 41 h 159"/>
                  <a:gd name="T2" fmla="*/ 144 w 159"/>
                  <a:gd name="T3" fmla="*/ 79 h 159"/>
                  <a:gd name="T4" fmla="*/ 79 w 159"/>
                  <a:gd name="T5" fmla="*/ 144 h 159"/>
                  <a:gd name="T6" fmla="*/ 15 w 159"/>
                  <a:gd name="T7" fmla="*/ 79 h 159"/>
                  <a:gd name="T8" fmla="*/ 79 w 159"/>
                  <a:gd name="T9" fmla="*/ 15 h 159"/>
                  <a:gd name="T10" fmla="*/ 112 w 159"/>
                  <a:gd name="T11" fmla="*/ 24 h 159"/>
                  <a:gd name="T12" fmla="*/ 122 w 159"/>
                  <a:gd name="T13" fmla="*/ 13 h 159"/>
                  <a:gd name="T14" fmla="*/ 79 w 159"/>
                  <a:gd name="T15" fmla="*/ 0 h 159"/>
                  <a:gd name="T16" fmla="*/ 0 w 159"/>
                  <a:gd name="T17" fmla="*/ 79 h 159"/>
                  <a:gd name="T18" fmla="*/ 79 w 159"/>
                  <a:gd name="T19" fmla="*/ 159 h 159"/>
                  <a:gd name="T20" fmla="*/ 159 w 159"/>
                  <a:gd name="T21" fmla="*/ 79 h 159"/>
                  <a:gd name="T22" fmla="*/ 141 w 159"/>
                  <a:gd name="T23" fmla="*/ 30 h 159"/>
                  <a:gd name="T24" fmla="*/ 131 w 159"/>
                  <a:gd name="T25" fmla="*/ 4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7177329" y="1049652"/>
                <a:ext cx="66331" cy="68199"/>
              </a:xfrm>
              <a:custGeom>
                <a:avLst/>
                <a:gdLst>
                  <a:gd name="T0" fmla="*/ 71 w 71"/>
                  <a:gd name="T1" fmla="*/ 30 h 73"/>
                  <a:gd name="T2" fmla="*/ 38 w 71"/>
                  <a:gd name="T3" fmla="*/ 0 h 73"/>
                  <a:gd name="T4" fmla="*/ 19 w 71"/>
                  <a:gd name="T5" fmla="*/ 19 h 73"/>
                  <a:gd name="T6" fmla="*/ 0 w 71"/>
                  <a:gd name="T7" fmla="*/ 73 h 73"/>
                  <a:gd name="T8" fmla="*/ 55 w 71"/>
                  <a:gd name="T9" fmla="*/ 49 h 73"/>
                  <a:gd name="T10" fmla="*/ 71 w 71"/>
                  <a:gd name="T11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7219370" y="916990"/>
                <a:ext cx="143873" cy="152281"/>
              </a:xfrm>
              <a:custGeom>
                <a:avLst/>
                <a:gdLst>
                  <a:gd name="T0" fmla="*/ 121 w 154"/>
                  <a:gd name="T1" fmla="*/ 0 h 163"/>
                  <a:gd name="T2" fmla="*/ 0 w 154"/>
                  <a:gd name="T3" fmla="*/ 132 h 163"/>
                  <a:gd name="T4" fmla="*/ 33 w 154"/>
                  <a:gd name="T5" fmla="*/ 163 h 163"/>
                  <a:gd name="T6" fmla="*/ 154 w 154"/>
                  <a:gd name="T7" fmla="*/ 31 h 163"/>
                  <a:gd name="T8" fmla="*/ 121 w 154"/>
                  <a:gd name="T9" fmla="*/ 35 h 163"/>
                  <a:gd name="T10" fmla="*/ 121 w 154"/>
                  <a:gd name="T1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7338952" y="883357"/>
                <a:ext cx="56988" cy="59791"/>
              </a:xfrm>
              <a:custGeom>
                <a:avLst/>
                <a:gdLst>
                  <a:gd name="T0" fmla="*/ 14 w 61"/>
                  <a:gd name="T1" fmla="*/ 48 h 64"/>
                  <a:gd name="T2" fmla="*/ 14 w 61"/>
                  <a:gd name="T3" fmla="*/ 1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64 h 64"/>
                  <a:gd name="T10" fmla="*/ 61 w 61"/>
                  <a:gd name="T11" fmla="*/ 55 h 64"/>
                  <a:gd name="T12" fmla="*/ 61 w 61"/>
                  <a:gd name="T13" fmla="*/ 55 h 64"/>
                  <a:gd name="T14" fmla="*/ 50 w 61"/>
                  <a:gd name="T15" fmla="*/ 43 h 64"/>
                  <a:gd name="T16" fmla="*/ 14 w 61"/>
                  <a:gd name="T17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7363242" y="855330"/>
                <a:ext cx="59791" cy="61660"/>
              </a:xfrm>
              <a:custGeom>
                <a:avLst/>
                <a:gdLst>
                  <a:gd name="T0" fmla="*/ 14 w 64"/>
                  <a:gd name="T1" fmla="*/ 49 h 66"/>
                  <a:gd name="T2" fmla="*/ 14 w 64"/>
                  <a:gd name="T3" fmla="*/ 11 h 66"/>
                  <a:gd name="T4" fmla="*/ 2 w 64"/>
                  <a:gd name="T5" fmla="*/ 0 h 66"/>
                  <a:gd name="T6" fmla="*/ 2 w 64"/>
                  <a:gd name="T7" fmla="*/ 0 h 66"/>
                  <a:gd name="T8" fmla="*/ 0 w 64"/>
                  <a:gd name="T9" fmla="*/ 66 h 66"/>
                  <a:gd name="T10" fmla="*/ 64 w 64"/>
                  <a:gd name="T11" fmla="*/ 56 h 66"/>
                  <a:gd name="T12" fmla="*/ 64 w 64"/>
                  <a:gd name="T13" fmla="*/ 56 h 66"/>
                  <a:gd name="T14" fmla="*/ 50 w 64"/>
                  <a:gd name="T15" fmla="*/ 44 h 66"/>
                  <a:gd name="T16" fmla="*/ 14 w 64"/>
                  <a:gd name="T17" fmla="*/ 4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7067089" y="1009479"/>
                <a:ext cx="220480" cy="218612"/>
              </a:xfrm>
              <a:custGeom>
                <a:avLst/>
                <a:gdLst>
                  <a:gd name="T0" fmla="*/ 50 w 100"/>
                  <a:gd name="T1" fmla="*/ 0 h 99"/>
                  <a:gd name="T2" fmla="*/ 0 w 100"/>
                  <a:gd name="T3" fmla="*/ 49 h 99"/>
                  <a:gd name="T4" fmla="*/ 50 w 100"/>
                  <a:gd name="T5" fmla="*/ 99 h 99"/>
                  <a:gd name="T6" fmla="*/ 100 w 100"/>
                  <a:gd name="T7" fmla="*/ 49 h 99"/>
                  <a:gd name="T8" fmla="*/ 92 w 100"/>
                  <a:gd name="T9" fmla="*/ 22 h 99"/>
                  <a:gd name="T10" fmla="*/ 83 w 100"/>
                  <a:gd name="T11" fmla="*/ 32 h 99"/>
                  <a:gd name="T12" fmla="*/ 81 w 100"/>
                  <a:gd name="T13" fmla="*/ 34 h 99"/>
                  <a:gd name="T14" fmla="*/ 85 w 100"/>
                  <a:gd name="T15" fmla="*/ 49 h 99"/>
                  <a:gd name="T16" fmla="*/ 50 w 100"/>
                  <a:gd name="T17" fmla="*/ 84 h 99"/>
                  <a:gd name="T18" fmla="*/ 15 w 100"/>
                  <a:gd name="T19" fmla="*/ 49 h 99"/>
                  <a:gd name="T20" fmla="*/ 50 w 100"/>
                  <a:gd name="T21" fmla="*/ 15 h 99"/>
                  <a:gd name="T22" fmla="*/ 62 w 100"/>
                  <a:gd name="T23" fmla="*/ 17 h 99"/>
                  <a:gd name="T24" fmla="*/ 64 w 100"/>
                  <a:gd name="T25" fmla="*/ 14 h 99"/>
                  <a:gd name="T26" fmla="*/ 73 w 100"/>
                  <a:gd name="T27" fmla="*/ 5 h 99"/>
                  <a:gd name="T28" fmla="*/ 50 w 100"/>
                  <a:gd name="T2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7389401" y="828237"/>
                <a:ext cx="57923" cy="59791"/>
              </a:xfrm>
              <a:custGeom>
                <a:avLst/>
                <a:gdLst>
                  <a:gd name="T0" fmla="*/ 50 w 62"/>
                  <a:gd name="T1" fmla="*/ 43 h 64"/>
                  <a:gd name="T2" fmla="*/ 15 w 62"/>
                  <a:gd name="T3" fmla="*/ 47 h 64"/>
                  <a:gd name="T4" fmla="*/ 15 w 62"/>
                  <a:gd name="T5" fmla="*/ 1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64 h 64"/>
                  <a:gd name="T12" fmla="*/ 62 w 62"/>
                  <a:gd name="T13" fmla="*/ 55 h 64"/>
                  <a:gd name="T14" fmla="*/ 62 w 62"/>
                  <a:gd name="T15" fmla="*/ 55 h 64"/>
                  <a:gd name="T16" fmla="*/ 50 w 62"/>
                  <a:gd name="T17" fmla="*/ 4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1719452" y="2869153"/>
              <a:ext cx="350058" cy="391480"/>
              <a:chOff x="5999255" y="3275006"/>
              <a:chExt cx="402656" cy="450303"/>
            </a:xfrm>
            <a:solidFill>
              <a:srgbClr val="FEFEFE"/>
            </a:solidFill>
            <a:effectLst/>
          </p:grpSpPr>
          <p:sp>
            <p:nvSpPr>
              <p:cNvPr id="24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5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6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7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8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712692" y="4705306"/>
              <a:ext cx="321063" cy="317751"/>
              <a:chOff x="6967126" y="4092464"/>
              <a:chExt cx="453105" cy="448433"/>
            </a:xfrm>
            <a:solidFill>
              <a:srgbClr val="FEFEFE"/>
            </a:solidFill>
            <a:effectLst/>
          </p:grpSpPr>
          <p:sp>
            <p:nvSpPr>
              <p:cNvPr id="30" name="Freeform 136"/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1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005151" y="2859772"/>
              <a:ext cx="334415" cy="359883"/>
              <a:chOff x="7005429" y="4859473"/>
              <a:chExt cx="466184" cy="501686"/>
            </a:xfrm>
            <a:solidFill>
              <a:srgbClr val="FEFEFE"/>
            </a:solidFill>
            <a:effectLst/>
          </p:grpSpPr>
          <p:sp>
            <p:nvSpPr>
              <p:cNvPr id="33" name="Freeform 154"/>
              <p:cNvSpPr>
                <a:spLocks/>
              </p:cNvSpPr>
              <p:nvPr/>
            </p:nvSpPr>
            <p:spPr bwMode="auto">
              <a:xfrm>
                <a:off x="7146499" y="5285485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4" name="Rectangle 155"/>
              <p:cNvSpPr>
                <a:spLocks noChangeArrowheads="1"/>
              </p:cNvSpPr>
              <p:nvPr/>
            </p:nvSpPr>
            <p:spPr bwMode="auto">
              <a:xfrm>
                <a:off x="7166118" y="5278945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5" name="Freeform 156"/>
              <p:cNvSpPr>
                <a:spLocks noEditPoints="1"/>
              </p:cNvSpPr>
              <p:nvPr/>
            </p:nvSpPr>
            <p:spPr bwMode="auto">
              <a:xfrm>
                <a:off x="7044667" y="4940751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6" name="Freeform 157"/>
              <p:cNvSpPr>
                <a:spLocks noEditPoints="1"/>
              </p:cNvSpPr>
              <p:nvPr/>
            </p:nvSpPr>
            <p:spPr bwMode="auto">
              <a:xfrm>
                <a:off x="7005429" y="4859473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37" name="Freeform 158"/>
              <p:cNvSpPr>
                <a:spLocks noEditPoints="1"/>
              </p:cNvSpPr>
              <p:nvPr/>
            </p:nvSpPr>
            <p:spPr bwMode="auto">
              <a:xfrm>
                <a:off x="7281029" y="5062202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38" name="文本框 45"/>
            <p:cNvSpPr txBox="1"/>
            <p:nvPr/>
          </p:nvSpPr>
          <p:spPr>
            <a:xfrm>
              <a:off x="2248320" y="2869153"/>
              <a:ext cx="2798523" cy="74635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en-US" altLang="zh-CN" sz="1050" b="1" dirty="0">
                <a:solidFill>
                  <a:schemeClr val="bg1"/>
                </a:solidFill>
                <a:latin typeface="+mj-lt"/>
                <a:ea typeface="方正姚体" panose="02010601030101010101" pitchFamily="2" charset="-122"/>
              </a:endParaRPr>
            </a:p>
            <a:p>
              <a:endParaRPr lang="en-US" altLang="zh-CN" sz="1050" b="1" dirty="0">
                <a:solidFill>
                  <a:schemeClr val="bg1"/>
                </a:solidFill>
                <a:latin typeface="+mj-lt"/>
                <a:ea typeface="方正姚体" panose="02010601030101010101" pitchFamily="2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方正姚体" panose="02010601030101010101" pitchFamily="2" charset="-122"/>
                </a:rPr>
                <a:t>Go ahead and replace it with your own text.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方正姚体" panose="02010601030101010101" pitchFamily="2" charset="-122"/>
              </a:endParaRPr>
            </a:p>
          </p:txBody>
        </p:sp>
        <p:sp>
          <p:nvSpPr>
            <p:cNvPr id="39" name="文本框 46"/>
            <p:cNvSpPr txBox="1"/>
            <p:nvPr/>
          </p:nvSpPr>
          <p:spPr>
            <a:xfrm>
              <a:off x="7510017" y="2841017"/>
              <a:ext cx="2798523" cy="74635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vl="0"/>
              <a:r>
                <a:rPr lang="tr-TR" altLang="zh-CN" sz="2000" b="1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en-US" altLang="zh-CN" sz="1050" b="1" dirty="0">
                <a:solidFill>
                  <a:srgbClr val="FFFFFF"/>
                </a:solidFill>
                <a:latin typeface="+mj-lt"/>
                <a:ea typeface="方正姚体" panose="02010601030101010101" pitchFamily="2" charset="-122"/>
              </a:endParaRPr>
            </a:p>
            <a:p>
              <a:pPr lvl="0"/>
              <a:endParaRPr lang="en-US" altLang="zh-CN" sz="1050" b="1" dirty="0">
                <a:solidFill>
                  <a:srgbClr val="FFFFFF"/>
                </a:solidFill>
                <a:latin typeface="+mj-lt"/>
                <a:ea typeface="方正姚体" panose="02010601030101010101" pitchFamily="2" charset="-122"/>
              </a:endParaRPr>
            </a:p>
            <a:p>
              <a:pPr lvl="0"/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方正姚体" panose="02010601030101010101" pitchFamily="2" charset="-122"/>
                </a:rPr>
                <a:t>Go ahead and replace it with your own text.</a:t>
              </a:r>
              <a:endParaRPr lang="en-US" altLang="zh-CN" sz="1600" dirty="0">
                <a:solidFill>
                  <a:srgbClr val="FFFFFF">
                    <a:lumMod val="50000"/>
                  </a:srgbClr>
                </a:solidFill>
                <a:latin typeface="+mj-lt"/>
                <a:ea typeface="方正姚体" panose="02010601030101010101" pitchFamily="2" charset="-122"/>
              </a:endParaRPr>
            </a:p>
          </p:txBody>
        </p:sp>
        <p:sp>
          <p:nvSpPr>
            <p:cNvPr id="40" name="文本框 47"/>
            <p:cNvSpPr txBox="1"/>
            <p:nvPr/>
          </p:nvSpPr>
          <p:spPr>
            <a:xfrm>
              <a:off x="2395155" y="4645202"/>
              <a:ext cx="2651688" cy="56169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vl="0"/>
              <a:r>
                <a:rPr lang="tr-TR" altLang="zh-CN" sz="2000" b="1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en-US" altLang="zh-CN" sz="1050" b="1" dirty="0">
                <a:solidFill>
                  <a:srgbClr val="FFFFFF"/>
                </a:solidFill>
                <a:latin typeface="+mj-lt"/>
                <a:ea typeface="方正姚体" panose="02010601030101010101" pitchFamily="2" charset="-122"/>
              </a:endParaRPr>
            </a:p>
            <a:p>
              <a:pPr lvl="0"/>
              <a:r>
                <a:rPr lang="en-US" altLang="zh-CN" sz="1050" b="1" dirty="0">
                  <a:solidFill>
                    <a:srgbClr val="FFFFFF"/>
                  </a:solidFill>
                  <a:latin typeface="+mj-lt"/>
                  <a:ea typeface="方正姚体" panose="02010601030101010101" pitchFamily="2" charset="-122"/>
                </a:rPr>
                <a:t>Go ahead and replace it with your own text.</a:t>
              </a:r>
              <a:endParaRPr lang="en-US" altLang="zh-CN" sz="1600" dirty="0">
                <a:solidFill>
                  <a:srgbClr val="FFFFFF">
                    <a:lumMod val="50000"/>
                  </a:srgbClr>
                </a:solidFill>
                <a:latin typeface="+mj-lt"/>
                <a:ea typeface="方正姚体" panose="02010601030101010101" pitchFamily="2" charset="-122"/>
              </a:endParaRPr>
            </a:p>
          </p:txBody>
        </p:sp>
        <p:sp>
          <p:nvSpPr>
            <p:cNvPr id="41" name="文本框 48"/>
            <p:cNvSpPr txBox="1"/>
            <p:nvPr/>
          </p:nvSpPr>
          <p:spPr>
            <a:xfrm>
              <a:off x="7508370" y="4686371"/>
              <a:ext cx="2798523" cy="74635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lvl="0"/>
              <a:r>
                <a:rPr lang="tr-TR" altLang="zh-CN" sz="2000" b="1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en-US" altLang="zh-CN" sz="1050" b="1" dirty="0">
                <a:solidFill>
                  <a:srgbClr val="FFFFFF"/>
                </a:solidFill>
                <a:latin typeface="+mj-lt"/>
                <a:ea typeface="方正姚体" panose="02010601030101010101" pitchFamily="2" charset="-122"/>
              </a:endParaRPr>
            </a:p>
            <a:p>
              <a:pPr lvl="0"/>
              <a:endParaRPr lang="en-US" altLang="zh-CN" sz="1050" b="1" dirty="0">
                <a:solidFill>
                  <a:srgbClr val="FFFFFF"/>
                </a:solidFill>
                <a:latin typeface="+mj-lt"/>
                <a:ea typeface="方正姚体" panose="02010601030101010101" pitchFamily="2" charset="-122"/>
              </a:endParaRPr>
            </a:p>
            <a:p>
              <a:pPr lvl="0"/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+mj-lt"/>
                  <a:ea typeface="方正姚体" panose="02010601030101010101" pitchFamily="2" charset="-122"/>
                </a:rPr>
                <a:t>Go ahead and replace it with your own text.</a:t>
              </a:r>
              <a:endParaRPr lang="en-US" altLang="zh-CN" sz="1600" dirty="0">
                <a:solidFill>
                  <a:srgbClr val="FFFFFF">
                    <a:lumMod val="50000"/>
                  </a:srgbClr>
                </a:solidFill>
                <a:latin typeface="+mj-lt"/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54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0" name="梯形 9"/>
          <p:cNvSpPr/>
          <p:nvPr/>
        </p:nvSpPr>
        <p:spPr>
          <a:xfrm rot="10800000">
            <a:off x="3106161" y="2000250"/>
            <a:ext cx="2065914" cy="2710228"/>
          </a:xfrm>
          <a:prstGeom prst="trapezoid">
            <a:avLst>
              <a:gd name="adj" fmla="val 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THREE</a:t>
            </a:r>
            <a:endParaRPr lang="zh-CN" altLang="en-US" sz="4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92778" y="2876243"/>
            <a:ext cx="4311622" cy="1548963"/>
            <a:chOff x="4714071" y="2477024"/>
            <a:chExt cx="5490862" cy="1972607"/>
          </a:xfrm>
        </p:grpSpPr>
        <p:sp>
          <p:nvSpPr>
            <p:cNvPr id="18" name="矩形 17"/>
            <p:cNvSpPr/>
            <p:nvPr/>
          </p:nvSpPr>
          <p:spPr>
            <a:xfrm>
              <a:off x="4714071" y="2477024"/>
              <a:ext cx="2844119" cy="1234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tr-TR" altLang="zh-CN" sz="5700" b="1" dirty="0">
                  <a:solidFill>
                    <a:srgbClr val="00AB7F"/>
                  </a:solidFill>
                  <a:latin typeface="+mj-lt"/>
                  <a:ea typeface="华康标题宋W9(P)" panose="02020900000000000000" pitchFamily="18" charset="-122"/>
                </a:rPr>
                <a:t>TREE</a:t>
              </a:r>
              <a:endParaRPr kumimoji="1" lang="zh-CN" altLang="en-US" sz="5700" b="1" dirty="0">
                <a:solidFill>
                  <a:srgbClr val="00AB7F"/>
                </a:solidFill>
                <a:latin typeface="+mj-lt"/>
                <a:ea typeface="华康标题宋W9(P)" panose="020209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48965" y="3676502"/>
              <a:ext cx="5455968" cy="773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3" b="1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微软雅黑" pitchFamily="34" charset="-122"/>
                </a:rPr>
                <a:t>We hope that this template will return to you as a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2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65354" y="1899103"/>
            <a:ext cx="9673992" cy="4540042"/>
            <a:chOff x="4451635" y="2076182"/>
            <a:chExt cx="6801698" cy="4044937"/>
          </a:xfrm>
        </p:grpSpPr>
        <p:sp>
          <p:nvSpPr>
            <p:cNvPr id="6" name="矩形 5"/>
            <p:cNvSpPr/>
            <p:nvPr/>
          </p:nvSpPr>
          <p:spPr>
            <a:xfrm>
              <a:off x="4451635" y="2076182"/>
              <a:ext cx="3370291" cy="1978361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-381000" sx="25000" sy="25000" flip="none" algn="ctr"/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kumimoji="1" lang="zh-CN" altLang="en-US" dirty="0">
                <a:solidFill>
                  <a:prstClr val="white"/>
                </a:solidFill>
                <a:latin typeface="+mj-lt"/>
                <a:ea typeface="宋体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451636" y="2076182"/>
              <a:ext cx="6801697" cy="4044937"/>
              <a:chOff x="4451636" y="2076182"/>
              <a:chExt cx="6801697" cy="404493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7894253" y="4142758"/>
                <a:ext cx="3359080" cy="1978361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20000" sy="20000" flip="none" algn="ctr"/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/>
                <a:endParaRPr kumimoji="1" lang="zh-CN" altLang="en-US">
                  <a:solidFill>
                    <a:prstClr val="white"/>
                  </a:solidFill>
                  <a:latin typeface="+mj-lt"/>
                  <a:ea typeface="宋体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 flipV="1">
                <a:off x="4451636" y="2076182"/>
                <a:ext cx="6801696" cy="4032241"/>
                <a:chOff x="4451636" y="2098484"/>
                <a:chExt cx="6801696" cy="4032241"/>
              </a:xfrm>
            </p:grpSpPr>
            <p:sp>
              <p:nvSpPr>
                <p:cNvPr id="10" name="矩形 9"/>
                <p:cNvSpPr/>
                <p:nvPr/>
              </p:nvSpPr>
              <p:spPr>
                <a:xfrm flipV="1">
                  <a:off x="4451636" y="2098484"/>
                  <a:ext cx="3370291" cy="1978362"/>
                </a:xfrm>
                <a:prstGeom prst="rect">
                  <a:avLst/>
                </a:prstGeom>
                <a:solidFill>
                  <a:srgbClr val="00A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latin typeface="+mj-lt"/>
                    </a:rPr>
                    <a:t>A complex idea can be conveyed with just a single still image, namely making it possible to absorb large amounts of data quickly.</a:t>
                  </a:r>
                  <a:endParaRPr lang="zh-CN" altLang="en-US" sz="1400" dirty="0">
                    <a:latin typeface="+mj-lt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 flipV="1">
                  <a:off x="7875947" y="4152363"/>
                  <a:ext cx="3377385" cy="1978362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400" dirty="0">
                      <a:latin typeface="+mj-lt"/>
                    </a:rPr>
                    <a:t>A complex idea can be conveyed with just a single still image, namely making it possible to absorb large amounts of data quickly.</a:t>
                  </a:r>
                  <a:endParaRPr lang="zh-CN" altLang="en-US" sz="1400" dirty="0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03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6955" y="1951465"/>
            <a:ext cx="4195264" cy="4436780"/>
            <a:chOff x="4077739" y="1549953"/>
            <a:chExt cx="4096630" cy="433247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371071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3710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803721" y="2004743"/>
              <a:ext cx="1370648" cy="1371071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093729" y="3294429"/>
              <a:ext cx="1370648" cy="13710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Group 2"/>
          <p:cNvGrpSpPr/>
          <p:nvPr/>
        </p:nvGrpSpPr>
        <p:grpSpPr>
          <a:xfrm>
            <a:off x="1883671" y="2107758"/>
            <a:ext cx="3769745" cy="1103760"/>
            <a:chOff x="1930687" y="4371057"/>
            <a:chExt cx="6391502" cy="1871396"/>
          </a:xfrm>
        </p:grpSpPr>
        <p:sp>
          <p:nvSpPr>
            <p:cNvPr id="20" name="TextBox 6"/>
            <p:cNvSpPr txBox="1"/>
            <p:nvPr/>
          </p:nvSpPr>
          <p:spPr>
            <a:xfrm>
              <a:off x="2430338" y="4927510"/>
              <a:ext cx="5891851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 Light" panose="020B0306030504020204" pitchFamily="34" charset="0"/>
                  <a:cs typeface="Lato Ligh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1" name="Freeform 222"/>
            <p:cNvSpPr>
              <a:spLocks noEditPoints="1"/>
            </p:cNvSpPr>
            <p:nvPr/>
          </p:nvSpPr>
          <p:spPr bwMode="auto">
            <a:xfrm>
              <a:off x="1930687" y="449096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2452235" y="4371057"/>
              <a:ext cx="2080115" cy="58699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tr-TR" altLang="zh-CN" sz="105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Lato Regular"/>
                </a:rPr>
                <a:t>TITLE HERE</a:t>
              </a:r>
              <a:endParaRPr lang="id-ID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Lato Regular"/>
              </a:endParaRPr>
            </a:p>
          </p:txBody>
        </p:sp>
      </p:grpSp>
      <p:grpSp>
        <p:nvGrpSpPr>
          <p:cNvPr id="23" name="Group 3"/>
          <p:cNvGrpSpPr/>
          <p:nvPr/>
        </p:nvGrpSpPr>
        <p:grpSpPr>
          <a:xfrm>
            <a:off x="1902480" y="3237785"/>
            <a:ext cx="3750936" cy="1103760"/>
            <a:chOff x="1962577" y="6007067"/>
            <a:chExt cx="6359611" cy="1871396"/>
          </a:xfrm>
        </p:grpSpPr>
        <p:sp>
          <p:nvSpPr>
            <p:cNvPr id="24" name="TextBox 10"/>
            <p:cNvSpPr txBox="1"/>
            <p:nvPr/>
          </p:nvSpPr>
          <p:spPr>
            <a:xfrm>
              <a:off x="2462228" y="6563520"/>
              <a:ext cx="5859960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 Light" panose="020B0306030504020204" pitchFamily="34" charset="0"/>
                  <a:cs typeface="Lato Ligh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5" name="Freeform 222"/>
            <p:cNvSpPr>
              <a:spLocks noEditPoints="1"/>
            </p:cNvSpPr>
            <p:nvPr/>
          </p:nvSpPr>
          <p:spPr bwMode="auto">
            <a:xfrm>
              <a:off x="1962577" y="612697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15"/>
            <p:cNvSpPr txBox="1"/>
            <p:nvPr/>
          </p:nvSpPr>
          <p:spPr>
            <a:xfrm>
              <a:off x="2484125" y="6007067"/>
              <a:ext cx="2080115" cy="58699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tr-TR" altLang="zh-CN" sz="105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Lato Regular"/>
                </a:rPr>
                <a:t>TITLE HERE</a:t>
              </a:r>
              <a:endParaRPr lang="id-ID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Lato Regular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1889564" y="4351763"/>
            <a:ext cx="3763852" cy="1103761"/>
            <a:chOff x="1940679" y="7594332"/>
            <a:chExt cx="6381509" cy="1871399"/>
          </a:xfrm>
        </p:grpSpPr>
        <p:sp>
          <p:nvSpPr>
            <p:cNvPr id="28" name="TextBox 17"/>
            <p:cNvSpPr txBox="1"/>
            <p:nvPr/>
          </p:nvSpPr>
          <p:spPr>
            <a:xfrm>
              <a:off x="2440330" y="8150787"/>
              <a:ext cx="5881858" cy="131494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 Light" panose="020B0306030504020204" pitchFamily="34" charset="0"/>
                  <a:cs typeface="Lato Ligh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9" name="Freeform 222"/>
            <p:cNvSpPr>
              <a:spLocks noEditPoints="1"/>
            </p:cNvSpPr>
            <p:nvPr/>
          </p:nvSpPr>
          <p:spPr bwMode="auto">
            <a:xfrm>
              <a:off x="1940679" y="771424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19"/>
            <p:cNvSpPr txBox="1"/>
            <p:nvPr/>
          </p:nvSpPr>
          <p:spPr>
            <a:xfrm>
              <a:off x="2462227" y="7594332"/>
              <a:ext cx="2080115" cy="586994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tr-TR" altLang="zh-CN" sz="105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Lato Regular"/>
                </a:rPr>
                <a:t>TITLE HERE</a:t>
              </a:r>
              <a:endParaRPr lang="id-ID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Lato Regular"/>
              </a:endParaRPr>
            </a:p>
          </p:txBody>
        </p:sp>
      </p:grpSp>
      <p:grpSp>
        <p:nvGrpSpPr>
          <p:cNvPr id="31" name="Group 5"/>
          <p:cNvGrpSpPr/>
          <p:nvPr/>
        </p:nvGrpSpPr>
        <p:grpSpPr>
          <a:xfrm>
            <a:off x="1908373" y="5443691"/>
            <a:ext cx="3745043" cy="1103760"/>
            <a:chOff x="1972569" y="9230342"/>
            <a:chExt cx="6349619" cy="1871396"/>
          </a:xfrm>
        </p:grpSpPr>
        <p:sp>
          <p:nvSpPr>
            <p:cNvPr id="32" name="TextBox 21"/>
            <p:cNvSpPr txBox="1"/>
            <p:nvPr/>
          </p:nvSpPr>
          <p:spPr>
            <a:xfrm>
              <a:off x="2472220" y="9786795"/>
              <a:ext cx="5849968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 Light" panose="020B0306030504020204" pitchFamily="34" charset="0"/>
                  <a:cs typeface="Lato Ligh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33" name="Freeform 222"/>
            <p:cNvSpPr>
              <a:spLocks noEditPoints="1"/>
            </p:cNvSpPr>
            <p:nvPr/>
          </p:nvSpPr>
          <p:spPr bwMode="auto">
            <a:xfrm>
              <a:off x="1972569" y="935025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4" name="TextBox 23"/>
            <p:cNvSpPr txBox="1"/>
            <p:nvPr/>
          </p:nvSpPr>
          <p:spPr>
            <a:xfrm>
              <a:off x="2494117" y="9230342"/>
              <a:ext cx="2080115" cy="58699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tr-TR" altLang="zh-CN" sz="1050" b="1" dirty="0">
                  <a:solidFill>
                    <a:schemeClr val="bg1">
                      <a:lumMod val="50000"/>
                    </a:schemeClr>
                  </a:solidFill>
                  <a:latin typeface="+mj-lt"/>
                  <a:cs typeface="Lato Regular"/>
                </a:rPr>
                <a:t>TITLE HERE</a:t>
              </a:r>
              <a:endParaRPr lang="id-ID" sz="1050" b="1" dirty="0">
                <a:solidFill>
                  <a:schemeClr val="bg1">
                    <a:lumMod val="50000"/>
                  </a:schemeClr>
                </a:solidFill>
                <a:latin typeface="+mj-lt"/>
                <a:cs typeface="Lat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4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2464301" y="249508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" name="等腰三角形 5"/>
          <p:cNvSpPr/>
          <p:nvPr/>
        </p:nvSpPr>
        <p:spPr>
          <a:xfrm rot="5400000">
            <a:off x="9328645" y="2669491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64301" y="2495084"/>
            <a:ext cx="1683187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6345" y="2516280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25%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68257" y="2351068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  <a:ea typeface="华文细黑" pitchFamily="2" charset="-122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  <a:ea typeface="华文细黑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64301" y="3431188"/>
            <a:ext cx="673274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9328645" y="3605595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圆角矩形 11"/>
          <p:cNvSpPr/>
          <p:nvPr/>
        </p:nvSpPr>
        <p:spPr>
          <a:xfrm>
            <a:off x="2464301" y="3431188"/>
            <a:ext cx="3366374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516345" y="3452384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068257" y="3287172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  <a:ea typeface="华文细黑" pitchFamily="2" charset="-122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  <a:ea typeface="华文细黑" pitchFamily="2" charset="-122"/>
            </a:endParaRPr>
          </a:p>
        </p:txBody>
      </p:sp>
      <p:sp>
        <p:nvSpPr>
          <p:cNvPr id="16" name="圆角矩形 14"/>
          <p:cNvSpPr/>
          <p:nvPr/>
        </p:nvSpPr>
        <p:spPr>
          <a:xfrm>
            <a:off x="2464301" y="436729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7" name="等腰三角形 16"/>
          <p:cNvSpPr/>
          <p:nvPr/>
        </p:nvSpPr>
        <p:spPr>
          <a:xfrm rot="5400000">
            <a:off x="9328645" y="4541699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圆角矩形 16"/>
          <p:cNvSpPr/>
          <p:nvPr/>
        </p:nvSpPr>
        <p:spPr>
          <a:xfrm>
            <a:off x="2464301" y="4367292"/>
            <a:ext cx="5076564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516345" y="4388488"/>
            <a:ext cx="726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</a:rPr>
              <a:t>75%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068257" y="4223276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tr-TR" altLang="zh-CN" dirty="0">
                <a:solidFill>
                  <a:schemeClr val="bg1"/>
                </a:solidFill>
                <a:latin typeface="+mj-lt"/>
                <a:ea typeface="华文细黑" pitchFamily="2" charset="-122"/>
              </a:rPr>
              <a:t>STEP HERE</a:t>
            </a:r>
            <a:endParaRPr lang="zh-CN" altLang="en-US" dirty="0">
              <a:solidFill>
                <a:schemeClr val="bg1"/>
              </a:solidFill>
              <a:latin typeface="+mj-lt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68218" y="5493582"/>
            <a:ext cx="8486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998696" y="5331484"/>
            <a:ext cx="8356239" cy="117156"/>
          </a:xfrm>
          <a:prstGeom prst="rect">
            <a:avLst/>
          </a:prstGeom>
          <a:pattFill prst="dk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9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30259" y="1926342"/>
            <a:ext cx="4473156" cy="4387460"/>
            <a:chOff x="1311264" y="1939967"/>
            <a:chExt cx="2342633" cy="2297754"/>
          </a:xfrm>
        </p:grpSpPr>
        <p:sp>
          <p:nvSpPr>
            <p:cNvPr id="6" name="椭圆 5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noFill/>
            <a:ln w="57150" cap="flat" cmpd="sng" algn="ctr">
              <a:solidFill>
                <a:srgbClr val="00AB7F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pic>
          <p:nvPicPr>
            <p:cNvPr id="8" name="图片 2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rgbClr val="00AB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pic>
          <p:nvPicPr>
            <p:cNvPr id="10" name="图片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椭圆 11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rgbClr val="00AB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48372" y="2852617"/>
              <a:ext cx="783428" cy="56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32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STAGE</a:t>
              </a:r>
              <a:endParaRPr lang="tr-TR" altLang="zh-CN" sz="32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altLang="zh-CN" sz="3200" kern="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HERE</a:t>
              </a:r>
              <a:endParaRPr lang="zh-CN" altLang="en-US" sz="3200" kern="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60574" y="2035487"/>
            <a:ext cx="4587462" cy="4144968"/>
            <a:chOff x="6140874" y="1714900"/>
            <a:chExt cx="5295632" cy="4784832"/>
          </a:xfrm>
        </p:grpSpPr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7396538" y="1714900"/>
              <a:ext cx="4039968" cy="7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STAGE HERE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140874" y="1855696"/>
              <a:ext cx="764318" cy="764554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latin typeface="+mj-lt"/>
                </a:rPr>
                <a:t>01</a:t>
              </a:r>
              <a:endParaRPr lang="zh-CN" altLang="en-US" sz="2800" dirty="0">
                <a:latin typeface="+mj-lt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7396538" y="3011411"/>
              <a:ext cx="4039968" cy="7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STAGE HERE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140874" y="3152207"/>
              <a:ext cx="764318" cy="7645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latin typeface="+mj-lt"/>
                </a:rPr>
                <a:t>02</a:t>
              </a:r>
              <a:endParaRPr lang="zh-CN" altLang="en-US" sz="2800" dirty="0">
                <a:latin typeface="+mj-lt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7396538" y="4297873"/>
              <a:ext cx="4039968" cy="7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STAGE HERE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6140874" y="4438669"/>
              <a:ext cx="764318" cy="764554"/>
            </a:xfrm>
            <a:prstGeom prst="ellipse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latin typeface="+mj-lt"/>
                </a:rPr>
                <a:t>03</a:t>
              </a:r>
              <a:endParaRPr lang="zh-CN" altLang="en-US" sz="2800" dirty="0">
                <a:latin typeface="+mj-lt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7396538" y="5594383"/>
              <a:ext cx="4039968" cy="7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2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STAGE HERE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25" name="椭圆 24"/>
            <p:cNvSpPr/>
            <p:nvPr/>
          </p:nvSpPr>
          <p:spPr>
            <a:xfrm>
              <a:off x="6140874" y="5735178"/>
              <a:ext cx="764318" cy="76455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800" dirty="0">
                  <a:latin typeface="+mj-lt"/>
                </a:rPr>
                <a:t>04</a:t>
              </a:r>
              <a:endParaRPr lang="zh-CN" altLang="en-US" sz="2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2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2204510" y="3223664"/>
            <a:ext cx="3084507" cy="523220"/>
          </a:xfrm>
          <a:prstGeom prst="rect">
            <a:avLst/>
          </a:prstGeom>
          <a:solidFill>
            <a:srgbClr val="00AB7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PLANT</a:t>
            </a:r>
            <a:endParaRPr kumimoji="1"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8" name="文本框 4"/>
          <p:cNvSpPr txBox="1"/>
          <p:nvPr/>
        </p:nvSpPr>
        <p:spPr>
          <a:xfrm>
            <a:off x="2204510" y="4551397"/>
            <a:ext cx="308451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FLOWER</a:t>
            </a:r>
            <a:endParaRPr kumimoji="1"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04510" y="3765446"/>
            <a:ext cx="308451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04510" y="5069238"/>
            <a:ext cx="308451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文本框 7"/>
          <p:cNvSpPr txBox="1"/>
          <p:nvPr/>
        </p:nvSpPr>
        <p:spPr>
          <a:xfrm>
            <a:off x="6639350" y="3223664"/>
            <a:ext cx="3368523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TREE</a:t>
            </a:r>
            <a:endParaRPr kumimoji="1"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文本框 8"/>
          <p:cNvSpPr txBox="1"/>
          <p:nvPr/>
        </p:nvSpPr>
        <p:spPr>
          <a:xfrm>
            <a:off x="6639350" y="4491351"/>
            <a:ext cx="3368523" cy="523220"/>
          </a:xfrm>
          <a:prstGeom prst="rect">
            <a:avLst/>
          </a:prstGeom>
          <a:solidFill>
            <a:srgbClr val="00AB7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tr-TR" altLang="zh-CN" sz="28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SEED</a:t>
            </a:r>
            <a:endParaRPr kumimoji="1" lang="zh-CN" altLang="en-US" sz="28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39350" y="3734428"/>
            <a:ext cx="33235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39350" y="5009192"/>
            <a:ext cx="3323552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</a:rPr>
              <a:t>We hope that this template will return to you as a time, money and reputation.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 flipH="1">
            <a:off x="5002212" y="649655"/>
            <a:ext cx="2185988" cy="2066756"/>
          </a:xfrm>
          <a:prstGeom prst="rect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49" name="文本框 283"/>
          <p:cNvSpPr txBox="1"/>
          <p:nvPr/>
        </p:nvSpPr>
        <p:spPr>
          <a:xfrm>
            <a:off x="5002212" y="1394574"/>
            <a:ext cx="218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2400" b="1" dirty="0">
                <a:solidFill>
                  <a:schemeClr val="bg1"/>
                </a:solidFill>
                <a:latin typeface="+mj-lt"/>
                <a:ea typeface="华康标题宋W9(P)" panose="02020900000000000000" pitchFamily="18" charset="-122"/>
              </a:rPr>
              <a:t>CONTENTS</a:t>
            </a:r>
            <a:endParaRPr lang="en-US" altLang="zh-CN" sz="2400" b="1" dirty="0">
              <a:solidFill>
                <a:schemeClr val="bg1"/>
              </a:solidFill>
              <a:latin typeface="+mj-lt"/>
              <a:ea typeface="华康标题宋W9(P)" panose="020209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8" grpId="0"/>
      <p:bldP spid="42" grpId="0"/>
      <p:bldP spid="44" grpId="0" animBg="1"/>
      <p:bldP spid="45" grpId="0" animBg="1"/>
      <p:bldP spid="46" grpId="0"/>
      <p:bldP spid="47" grpId="0"/>
      <p:bldP spid="48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0" name="梯形 9"/>
          <p:cNvSpPr/>
          <p:nvPr/>
        </p:nvSpPr>
        <p:spPr>
          <a:xfrm rot="10800000">
            <a:off x="3106161" y="2000250"/>
            <a:ext cx="2065914" cy="2710228"/>
          </a:xfrm>
          <a:prstGeom prst="trapezoid">
            <a:avLst>
              <a:gd name="adj" fmla="val 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FOUR</a:t>
            </a:r>
            <a:endParaRPr lang="zh-CN" altLang="en-US" sz="4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92778" y="2876243"/>
            <a:ext cx="4311622" cy="1548963"/>
            <a:chOff x="4714071" y="2477024"/>
            <a:chExt cx="5490862" cy="1972607"/>
          </a:xfrm>
        </p:grpSpPr>
        <p:sp>
          <p:nvSpPr>
            <p:cNvPr id="18" name="矩形 17"/>
            <p:cNvSpPr/>
            <p:nvPr/>
          </p:nvSpPr>
          <p:spPr>
            <a:xfrm>
              <a:off x="4714071" y="2477024"/>
              <a:ext cx="2756337" cy="1234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tr-TR" altLang="zh-CN" sz="5700" b="1" dirty="0">
                  <a:solidFill>
                    <a:srgbClr val="00AB7F"/>
                  </a:solidFill>
                  <a:latin typeface="+mj-lt"/>
                  <a:ea typeface="华康标题宋W9(P)" panose="02020900000000000000" pitchFamily="18" charset="-122"/>
                </a:rPr>
                <a:t>SEED</a:t>
              </a:r>
              <a:endParaRPr kumimoji="1" lang="zh-CN" altLang="en-US" sz="5700" b="1" dirty="0">
                <a:solidFill>
                  <a:srgbClr val="00AB7F"/>
                </a:solidFill>
                <a:latin typeface="+mj-lt"/>
                <a:ea typeface="华康标题宋W9(P)" panose="020209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48965" y="3676502"/>
              <a:ext cx="5455968" cy="773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3" b="1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微软雅黑" pitchFamily="34" charset="-122"/>
                </a:rPr>
                <a:t>We hope that this template will return to you as a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6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919498" y="2844664"/>
            <a:ext cx="3972527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方正姚体" panose="02010601030101010101" pitchFamily="2" charset="-122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ea typeface="方正姚体" panose="02010601030101010101" pitchFamily="2" charset="-122"/>
            </a:endParaRPr>
          </a:p>
          <a:p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ea typeface="方正姚体" panose="02010601030101010101" pitchFamily="2" charset="-122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</a:p>
        </p:txBody>
      </p:sp>
      <p:sp>
        <p:nvSpPr>
          <p:cNvPr id="6" name="文本框 29"/>
          <p:cNvSpPr txBox="1"/>
          <p:nvPr/>
        </p:nvSpPr>
        <p:spPr>
          <a:xfrm>
            <a:off x="6924553" y="2082826"/>
            <a:ext cx="3113353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tr-TR" altLang="zh-CN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TITLE HERE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7" name="组合 6"/>
          <p:cNvGrpSpPr/>
          <p:nvPr/>
        </p:nvGrpSpPr>
        <p:grpSpPr>
          <a:xfrm flipH="1">
            <a:off x="1515419" y="2049373"/>
            <a:ext cx="5222562" cy="4409436"/>
            <a:chOff x="418296" y="958053"/>
            <a:chExt cx="4217204" cy="3560607"/>
          </a:xfrm>
        </p:grpSpPr>
        <p:sp>
          <p:nvSpPr>
            <p:cNvPr id="8" name="矩形 7"/>
            <p:cNvSpPr/>
            <p:nvPr/>
          </p:nvSpPr>
          <p:spPr>
            <a:xfrm>
              <a:off x="579570" y="3414352"/>
              <a:ext cx="4055930" cy="1104308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64870" y="958053"/>
              <a:ext cx="4070630" cy="2343947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42000" sy="42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939390" y="3564242"/>
              <a:ext cx="3512357" cy="52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/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418296" y="3491277"/>
              <a:ext cx="633832" cy="671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+mj-lt"/>
                </a:rPr>
                <a:t>”</a:t>
              </a:r>
              <a:endParaRPr lang="zh-CN" altLang="en-US" sz="4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997892" y="4127877"/>
              <a:ext cx="3344460" cy="211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97892" y="4076700"/>
              <a:ext cx="3637608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595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51 Rectángulo"/>
          <p:cNvSpPr/>
          <p:nvPr/>
        </p:nvSpPr>
        <p:spPr>
          <a:xfrm>
            <a:off x="3946730" y="2354136"/>
            <a:ext cx="2745545" cy="12618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zh-CN" sz="2100" kern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STEP HERE</a:t>
            </a:r>
            <a:endParaRPr lang="en-US" altLang="zh-CN" sz="1400" kern="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46730" y="3914809"/>
            <a:ext cx="2921752" cy="1992173"/>
            <a:chOff x="467746" y="2612182"/>
            <a:chExt cx="2191599" cy="1493785"/>
          </a:xfrm>
        </p:grpSpPr>
        <p:sp>
          <p:nvSpPr>
            <p:cNvPr id="7" name="矩形 6"/>
            <p:cNvSpPr/>
            <p:nvPr/>
          </p:nvSpPr>
          <p:spPr>
            <a:xfrm>
              <a:off x="467746" y="2612182"/>
              <a:ext cx="1051146" cy="276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r-TR" altLang="zh-CN" kern="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en-US" altLang="zh-CN" kern="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67746" y="2905916"/>
              <a:ext cx="2191599" cy="1200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82379" y="2354991"/>
            <a:ext cx="2599891" cy="3903107"/>
            <a:chOff x="1075885" y="1280160"/>
            <a:chExt cx="2599891" cy="3903107"/>
          </a:xfrm>
        </p:grpSpPr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3675776" y="1280160"/>
              <a:ext cx="0" cy="380764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8"/>
            <p:cNvSpPr txBox="1"/>
            <p:nvPr/>
          </p:nvSpPr>
          <p:spPr>
            <a:xfrm>
              <a:off x="1185024" y="1280160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STEP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75885" y="2038819"/>
              <a:ext cx="23024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  <p:sp>
          <p:nvSpPr>
            <p:cNvPr id="14" name="圆角矩形 12"/>
            <p:cNvSpPr/>
            <p:nvPr/>
          </p:nvSpPr>
          <p:spPr>
            <a:xfrm>
              <a:off x="1185024" y="3615847"/>
              <a:ext cx="2099970" cy="350520"/>
            </a:xfrm>
            <a:prstGeom prst="round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75885" y="4352270"/>
              <a:ext cx="23024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92275" y="2379722"/>
            <a:ext cx="4916312" cy="3878376"/>
            <a:chOff x="6386872" y="1663072"/>
            <a:chExt cx="6240463" cy="4922972"/>
          </a:xfrm>
        </p:grpSpPr>
        <p:sp>
          <p:nvSpPr>
            <p:cNvPr id="29" name="任意多边形 6"/>
            <p:cNvSpPr/>
            <p:nvPr/>
          </p:nvSpPr>
          <p:spPr>
            <a:xfrm>
              <a:off x="8511463" y="2296484"/>
              <a:ext cx="2079662" cy="1634332"/>
            </a:xfrm>
            <a:custGeom>
              <a:avLst/>
              <a:gdLst>
                <a:gd name="connsiteX0" fmla="*/ 1027391 w 2079662"/>
                <a:gd name="connsiteY0" fmla="*/ 0 h 1634332"/>
                <a:gd name="connsiteX1" fmla="*/ 1143691 w 2079662"/>
                <a:gd name="connsiteY1" fmla="*/ 200018 h 1634332"/>
                <a:gd name="connsiteX2" fmla="*/ 1191522 w 2079662"/>
                <a:gd name="connsiteY2" fmla="*/ 203050 h 1634332"/>
                <a:gd name="connsiteX3" fmla="*/ 2079662 w 2079662"/>
                <a:gd name="connsiteY3" fmla="*/ 650350 h 1634332"/>
                <a:gd name="connsiteX4" fmla="*/ 1027391 w 2079662"/>
                <a:gd name="connsiteY4" fmla="*/ 1634332 h 1634332"/>
                <a:gd name="connsiteX5" fmla="*/ 0 w 2079662"/>
                <a:gd name="connsiteY5" fmla="*/ 624401 h 1634332"/>
                <a:gd name="connsiteX6" fmla="*/ 899025 w 2079662"/>
                <a:gd name="connsiteY6" fmla="*/ 199400 h 1634332"/>
                <a:gd name="connsiteX7" fmla="*/ 911734 w 2079662"/>
                <a:gd name="connsiteY7" fmla="*/ 198913 h 163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662" h="1634332">
                  <a:moveTo>
                    <a:pt x="1027391" y="0"/>
                  </a:moveTo>
                  <a:lnTo>
                    <a:pt x="1143691" y="200018"/>
                  </a:lnTo>
                  <a:lnTo>
                    <a:pt x="1191522" y="203050"/>
                  </a:lnTo>
                  <a:cubicBezTo>
                    <a:pt x="1529686" y="241815"/>
                    <a:pt x="1845029" y="399433"/>
                    <a:pt x="2079662" y="650350"/>
                  </a:cubicBezTo>
                  <a:lnTo>
                    <a:pt x="1027391" y="1634332"/>
                  </a:lnTo>
                  <a:lnTo>
                    <a:pt x="0" y="624401"/>
                  </a:lnTo>
                  <a:cubicBezTo>
                    <a:pt x="240821" y="379417"/>
                    <a:pt x="559999" y="229716"/>
                    <a:pt x="899025" y="199400"/>
                  </a:cubicBezTo>
                  <a:lnTo>
                    <a:pt x="911734" y="198913"/>
                  </a:ln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30" name="任意多边形 7"/>
            <p:cNvSpPr/>
            <p:nvPr/>
          </p:nvSpPr>
          <p:spPr>
            <a:xfrm>
              <a:off x="9684904" y="3110132"/>
              <a:ext cx="1615839" cy="1992245"/>
            </a:xfrm>
            <a:custGeom>
              <a:avLst/>
              <a:gdLst>
                <a:gd name="connsiteX0" fmla="*/ 1069334 w 1615839"/>
                <a:gd name="connsiteY0" fmla="*/ 0 h 1992245"/>
                <a:gd name="connsiteX1" fmla="*/ 1437702 w 1615839"/>
                <a:gd name="connsiteY1" fmla="*/ 873145 h 1992245"/>
                <a:gd name="connsiteX2" fmla="*/ 1438422 w 1615839"/>
                <a:gd name="connsiteY2" fmla="*/ 914376 h 1992245"/>
                <a:gd name="connsiteX3" fmla="*/ 1615839 w 1615839"/>
                <a:gd name="connsiteY3" fmla="*/ 1016945 h 1992245"/>
                <a:gd name="connsiteX4" fmla="*/ 1431306 w 1615839"/>
                <a:gd name="connsiteY4" fmla="*/ 1123485 h 1992245"/>
                <a:gd name="connsiteX5" fmla="*/ 1429914 w 1615839"/>
                <a:gd name="connsiteY5" fmla="*/ 1141920 h 1992245"/>
                <a:gd name="connsiteX6" fmla="*/ 1011607 w 1615839"/>
                <a:gd name="connsiteY6" fmla="*/ 1992245 h 1992245"/>
                <a:gd name="connsiteX7" fmla="*/ 0 w 1615839"/>
                <a:gd name="connsiteY7" fmla="*/ 965941 h 199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5839" h="1992245">
                  <a:moveTo>
                    <a:pt x="1069334" y="0"/>
                  </a:moveTo>
                  <a:cubicBezTo>
                    <a:pt x="1295360" y="250496"/>
                    <a:pt x="1417630" y="559460"/>
                    <a:pt x="1437702" y="873145"/>
                  </a:cubicBezTo>
                  <a:lnTo>
                    <a:pt x="1438422" y="914376"/>
                  </a:lnTo>
                  <a:lnTo>
                    <a:pt x="1615839" y="1016945"/>
                  </a:lnTo>
                  <a:lnTo>
                    <a:pt x="1431306" y="1123485"/>
                  </a:lnTo>
                  <a:lnTo>
                    <a:pt x="1429914" y="1141920"/>
                  </a:lnTo>
                  <a:cubicBezTo>
                    <a:pt x="1391713" y="1453915"/>
                    <a:pt x="1251758" y="1755272"/>
                    <a:pt x="1011607" y="1992245"/>
                  </a:cubicBezTo>
                  <a:lnTo>
                    <a:pt x="0" y="9659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31" name="任意多边形 8"/>
            <p:cNvSpPr/>
            <p:nvPr/>
          </p:nvSpPr>
          <p:spPr>
            <a:xfrm>
              <a:off x="8492260" y="4221329"/>
              <a:ext cx="2061994" cy="1647031"/>
            </a:xfrm>
            <a:custGeom>
              <a:avLst/>
              <a:gdLst>
                <a:gd name="connsiteX0" fmla="*/ 1046594 w 2061994"/>
                <a:gd name="connsiteY0" fmla="*/ 0 h 1647031"/>
                <a:gd name="connsiteX1" fmla="*/ 2061994 w 2061994"/>
                <a:gd name="connsiteY1" fmla="*/ 1021985 h 1647031"/>
                <a:gd name="connsiteX2" fmla="*/ 1311438 w 2061994"/>
                <a:gd name="connsiteY2" fmla="*/ 1416110 h 1647031"/>
                <a:gd name="connsiteX3" fmla="*/ 1169669 w 2061994"/>
                <a:gd name="connsiteY3" fmla="*/ 1435361 h 1647031"/>
                <a:gd name="connsiteX4" fmla="*/ 1046594 w 2061994"/>
                <a:gd name="connsiteY4" fmla="*/ 1647031 h 1647031"/>
                <a:gd name="connsiteX5" fmla="*/ 922605 w 2061994"/>
                <a:gd name="connsiteY5" fmla="*/ 1433789 h 1647031"/>
                <a:gd name="connsiteX6" fmla="*/ 879745 w 2061994"/>
                <a:gd name="connsiteY6" fmla="*/ 1430967 h 1647031"/>
                <a:gd name="connsiteX7" fmla="*/ 0 w 2061994"/>
                <a:gd name="connsiteY7" fmla="*/ 990016 h 164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1994" h="1647031">
                  <a:moveTo>
                    <a:pt x="1046594" y="0"/>
                  </a:moveTo>
                  <a:lnTo>
                    <a:pt x="2061994" y="1021985"/>
                  </a:lnTo>
                  <a:cubicBezTo>
                    <a:pt x="1855447" y="1227201"/>
                    <a:pt x="1593340" y="1363383"/>
                    <a:pt x="1311438" y="1416110"/>
                  </a:cubicBezTo>
                  <a:lnTo>
                    <a:pt x="1169669" y="1435361"/>
                  </a:lnTo>
                  <a:lnTo>
                    <a:pt x="1046594" y="1647031"/>
                  </a:lnTo>
                  <a:lnTo>
                    <a:pt x="922605" y="1433789"/>
                  </a:lnTo>
                  <a:lnTo>
                    <a:pt x="879745" y="1430967"/>
                  </a:lnTo>
                  <a:cubicBezTo>
                    <a:pt x="545366" y="1391991"/>
                    <a:pt x="233434" y="1236790"/>
                    <a:pt x="0" y="990016"/>
                  </a:cubicBez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32" name="任意多边形 9"/>
            <p:cNvSpPr/>
            <p:nvPr/>
          </p:nvSpPr>
          <p:spPr>
            <a:xfrm>
              <a:off x="7783315" y="3049486"/>
              <a:ext cx="1611077" cy="2036333"/>
            </a:xfrm>
            <a:custGeom>
              <a:avLst/>
              <a:gdLst>
                <a:gd name="connsiteX0" fmla="*/ 599756 w 1611077"/>
                <a:gd name="connsiteY0" fmla="*/ 0 h 2036333"/>
                <a:gd name="connsiteX1" fmla="*/ 1611077 w 1611077"/>
                <a:gd name="connsiteY1" fmla="*/ 1026587 h 2036333"/>
                <a:gd name="connsiteX2" fmla="*/ 582959 w 1611077"/>
                <a:gd name="connsiteY2" fmla="*/ 2036333 h 2036333"/>
                <a:gd name="connsiteX3" fmla="*/ 194508 w 1611077"/>
                <a:gd name="connsiteY3" fmla="*/ 1289862 h 2036333"/>
                <a:gd name="connsiteX4" fmla="*/ 179796 w 1611077"/>
                <a:gd name="connsiteY4" fmla="*/ 1181396 h 2036333"/>
                <a:gd name="connsiteX5" fmla="*/ 0 w 1611077"/>
                <a:gd name="connsiteY5" fmla="*/ 1077591 h 2036333"/>
                <a:gd name="connsiteX6" fmla="*/ 172531 w 1611077"/>
                <a:gd name="connsiteY6" fmla="*/ 977847 h 2036333"/>
                <a:gd name="connsiteX7" fmla="*/ 178185 w 1611077"/>
                <a:gd name="connsiteY7" fmla="*/ 876759 h 2036333"/>
                <a:gd name="connsiteX8" fmla="*/ 599756 w 1611077"/>
                <a:gd name="connsiteY8" fmla="*/ 0 h 203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1077" h="2036333">
                  <a:moveTo>
                    <a:pt x="599756" y="0"/>
                  </a:moveTo>
                  <a:lnTo>
                    <a:pt x="1611077" y="1026587"/>
                  </a:lnTo>
                  <a:lnTo>
                    <a:pt x="582959" y="2036333"/>
                  </a:lnTo>
                  <a:cubicBezTo>
                    <a:pt x="374256" y="1823598"/>
                    <a:pt x="244873" y="1562528"/>
                    <a:pt x="194508" y="1289862"/>
                  </a:cubicBezTo>
                  <a:lnTo>
                    <a:pt x="179796" y="1181396"/>
                  </a:lnTo>
                  <a:lnTo>
                    <a:pt x="0" y="1077591"/>
                  </a:lnTo>
                  <a:lnTo>
                    <a:pt x="172531" y="977847"/>
                  </a:lnTo>
                  <a:lnTo>
                    <a:pt x="178185" y="876759"/>
                  </a:lnTo>
                  <a:cubicBezTo>
                    <a:pt x="211523" y="555837"/>
                    <a:pt x="352208" y="244137"/>
                    <a:pt x="59975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509360" y="3047372"/>
              <a:ext cx="2058987" cy="2057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altLang="zh-CN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34" name="心形 33"/>
            <p:cNvSpPr>
              <a:spLocks noChangeAspect="1"/>
            </p:cNvSpPr>
            <p:nvPr/>
          </p:nvSpPr>
          <p:spPr>
            <a:xfrm>
              <a:off x="9295172" y="1663072"/>
              <a:ext cx="479425" cy="479425"/>
            </a:xfrm>
            <a:prstGeom prst="hear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35" name="Freeform 466"/>
            <p:cNvSpPr>
              <a:spLocks/>
            </p:cNvSpPr>
            <p:nvPr/>
          </p:nvSpPr>
          <p:spPr bwMode="auto">
            <a:xfrm>
              <a:off x="11597047" y="3744284"/>
              <a:ext cx="274638" cy="762000"/>
            </a:xfrm>
            <a:custGeom>
              <a:avLst/>
              <a:gdLst>
                <a:gd name="T0" fmla="*/ 2147483646 w 6132"/>
                <a:gd name="T1" fmla="*/ 2147483646 h 16980"/>
                <a:gd name="T2" fmla="*/ 2147483646 w 6132"/>
                <a:gd name="T3" fmla="*/ 2147483646 h 16980"/>
                <a:gd name="T4" fmla="*/ 2147483646 w 6132"/>
                <a:gd name="T5" fmla="*/ 2147483646 h 16980"/>
                <a:gd name="T6" fmla="*/ 2147483646 w 6132"/>
                <a:gd name="T7" fmla="*/ 2147483646 h 16980"/>
                <a:gd name="T8" fmla="*/ 2147483646 w 6132"/>
                <a:gd name="T9" fmla="*/ 2147483646 h 16980"/>
                <a:gd name="T10" fmla="*/ 2147483646 w 6132"/>
                <a:gd name="T11" fmla="*/ 2147483646 h 16980"/>
                <a:gd name="T12" fmla="*/ 2147483646 w 6132"/>
                <a:gd name="T13" fmla="*/ 2147483646 h 16980"/>
                <a:gd name="T14" fmla="*/ 2147483646 w 6132"/>
                <a:gd name="T15" fmla="*/ 2147483646 h 16980"/>
                <a:gd name="T16" fmla="*/ 2147483646 w 6132"/>
                <a:gd name="T17" fmla="*/ 2147483646 h 16980"/>
                <a:gd name="T18" fmla="*/ 2147483646 w 6132"/>
                <a:gd name="T19" fmla="*/ 2147483646 h 16980"/>
                <a:gd name="T20" fmla="*/ 2147483646 w 6132"/>
                <a:gd name="T21" fmla="*/ 2147483646 h 16980"/>
                <a:gd name="T22" fmla="*/ 2147483646 w 6132"/>
                <a:gd name="T23" fmla="*/ 2147483646 h 16980"/>
                <a:gd name="T24" fmla="*/ 2147483646 w 6132"/>
                <a:gd name="T25" fmla="*/ 2147483646 h 16980"/>
                <a:gd name="T26" fmla="*/ 2147483646 w 6132"/>
                <a:gd name="T27" fmla="*/ 2147483646 h 16980"/>
                <a:gd name="T28" fmla="*/ 2147483646 w 6132"/>
                <a:gd name="T29" fmla="*/ 2147483646 h 16980"/>
                <a:gd name="T30" fmla="*/ 2147483646 w 6132"/>
                <a:gd name="T31" fmla="*/ 2147483646 h 16980"/>
                <a:gd name="T32" fmla="*/ 2147483646 w 6132"/>
                <a:gd name="T33" fmla="*/ 2147483646 h 16980"/>
                <a:gd name="T34" fmla="*/ 2147483646 w 6132"/>
                <a:gd name="T35" fmla="*/ 2147483646 h 16980"/>
                <a:gd name="T36" fmla="*/ 1214555101 w 6132"/>
                <a:gd name="T37" fmla="*/ 2147483646 h 16980"/>
                <a:gd name="T38" fmla="*/ 496602320 w 6132"/>
                <a:gd name="T39" fmla="*/ 2147483646 h 16980"/>
                <a:gd name="T40" fmla="*/ 93427632 w 6132"/>
                <a:gd name="T41" fmla="*/ 2147483646 h 16980"/>
                <a:gd name="T42" fmla="*/ 4928186 w 6132"/>
                <a:gd name="T43" fmla="*/ 2147483646 h 16980"/>
                <a:gd name="T44" fmla="*/ 280282941 w 6132"/>
                <a:gd name="T45" fmla="*/ 2147483646 h 16980"/>
                <a:gd name="T46" fmla="*/ 1022771606 w 6132"/>
                <a:gd name="T47" fmla="*/ 2147483646 h 16980"/>
                <a:gd name="T48" fmla="*/ 2147483646 w 6132"/>
                <a:gd name="T49" fmla="*/ 2147483646 h 16980"/>
                <a:gd name="T50" fmla="*/ 2147483646 w 6132"/>
                <a:gd name="T51" fmla="*/ 2147483646 h 16980"/>
                <a:gd name="T52" fmla="*/ 2147483646 w 6132"/>
                <a:gd name="T53" fmla="*/ 2147483646 h 16980"/>
                <a:gd name="T54" fmla="*/ 2147483646 w 6132"/>
                <a:gd name="T55" fmla="*/ 2147483646 h 16980"/>
                <a:gd name="T56" fmla="*/ 2147483646 w 6132"/>
                <a:gd name="T57" fmla="*/ 2147483646 h 16980"/>
                <a:gd name="T58" fmla="*/ 2147483646 w 6132"/>
                <a:gd name="T59" fmla="*/ 2147483646 h 16980"/>
                <a:gd name="T60" fmla="*/ 2147483646 w 6132"/>
                <a:gd name="T61" fmla="*/ 2147483646 h 16980"/>
                <a:gd name="T62" fmla="*/ 2147483646 w 6132"/>
                <a:gd name="T63" fmla="*/ 2147483646 h 16980"/>
                <a:gd name="T64" fmla="*/ 2147483646 w 6132"/>
                <a:gd name="T65" fmla="*/ 2147483646 h 16980"/>
                <a:gd name="T66" fmla="*/ 2147483646 w 6132"/>
                <a:gd name="T67" fmla="*/ 2147483646 h 16980"/>
                <a:gd name="T68" fmla="*/ 2147483646 w 6132"/>
                <a:gd name="T69" fmla="*/ 2147483646 h 16980"/>
                <a:gd name="T70" fmla="*/ 2147483646 w 6132"/>
                <a:gd name="T71" fmla="*/ 2147483646 h 16980"/>
                <a:gd name="T72" fmla="*/ 2147483646 w 6132"/>
                <a:gd name="T73" fmla="*/ 2147483646 h 16980"/>
                <a:gd name="T74" fmla="*/ 2147483646 w 6132"/>
                <a:gd name="T75" fmla="*/ 2147483646 h 16980"/>
                <a:gd name="T76" fmla="*/ 2147483646 w 6132"/>
                <a:gd name="T77" fmla="*/ 2147483646 h 16980"/>
                <a:gd name="T78" fmla="*/ 2147483646 w 6132"/>
                <a:gd name="T79" fmla="*/ 2147483646 h 16980"/>
                <a:gd name="T80" fmla="*/ 2147483646 w 6132"/>
                <a:gd name="T81" fmla="*/ 2147483646 h 16980"/>
                <a:gd name="T82" fmla="*/ 2147483646 w 6132"/>
                <a:gd name="T83" fmla="*/ 2147483646 h 16980"/>
                <a:gd name="T84" fmla="*/ 2147483646 w 6132"/>
                <a:gd name="T85" fmla="*/ 2147483646 h 16980"/>
                <a:gd name="T86" fmla="*/ 2147483646 w 6132"/>
                <a:gd name="T87" fmla="*/ 1082970721 h 16980"/>
                <a:gd name="T88" fmla="*/ 2147483646 w 6132"/>
                <a:gd name="T89" fmla="*/ 351057414 h 16980"/>
                <a:gd name="T90" fmla="*/ 2147483646 w 6132"/>
                <a:gd name="T91" fmla="*/ 19796122 h 16980"/>
                <a:gd name="T92" fmla="*/ 2147483646 w 6132"/>
                <a:gd name="T93" fmla="*/ 88976237 h 16980"/>
                <a:gd name="T94" fmla="*/ 2147483646 w 6132"/>
                <a:gd name="T95" fmla="*/ 548909187 h 16980"/>
                <a:gd name="T96" fmla="*/ 2147483646 w 6132"/>
                <a:gd name="T97" fmla="*/ 1419180528 h 16980"/>
                <a:gd name="T98" fmla="*/ 2147483646 w 6132"/>
                <a:gd name="T99" fmla="*/ 2147483646 h 16980"/>
                <a:gd name="T100" fmla="*/ 2147483646 w 6132"/>
                <a:gd name="T101" fmla="*/ 2147483646 h 16980"/>
                <a:gd name="T102" fmla="*/ 2147483646 w 6132"/>
                <a:gd name="T103" fmla="*/ 2147483646 h 16980"/>
                <a:gd name="T104" fmla="*/ 2147483646 w 6132"/>
                <a:gd name="T105" fmla="*/ 2147483646 h 16980"/>
                <a:gd name="T106" fmla="*/ 2147483646 w 6132"/>
                <a:gd name="T107" fmla="*/ 2147483646 h 16980"/>
                <a:gd name="T108" fmla="*/ 2147483646 w 6132"/>
                <a:gd name="T109" fmla="*/ 2147483646 h 16980"/>
                <a:gd name="T110" fmla="*/ 2147483646 w 6132"/>
                <a:gd name="T111" fmla="*/ 2147483646 h 16980"/>
                <a:gd name="T112" fmla="*/ 2147483646 w 6132"/>
                <a:gd name="T113" fmla="*/ 2147483646 h 16980"/>
                <a:gd name="T114" fmla="*/ 2147483646 w 6132"/>
                <a:gd name="T115" fmla="*/ 2147483646 h 16980"/>
                <a:gd name="T116" fmla="*/ 2147483646 w 6132"/>
                <a:gd name="T117" fmla="*/ 2147483646 h 16980"/>
                <a:gd name="T118" fmla="*/ 2147483646 w 6132"/>
                <a:gd name="T119" fmla="*/ 2147483646 h 16980"/>
                <a:gd name="T120" fmla="*/ 2147483646 w 6132"/>
                <a:gd name="T121" fmla="*/ 2147483646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+mj-lt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6898340" y="3781419"/>
              <a:ext cx="762379" cy="654980"/>
              <a:chOff x="380" y="1155"/>
              <a:chExt cx="504" cy="433"/>
            </a:xfrm>
            <a:solidFill>
              <a:schemeClr val="tx2">
                <a:lumMod val="75000"/>
              </a:schemeClr>
            </a:solidFill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80" y="1155"/>
                <a:ext cx="504" cy="433"/>
              </a:xfrm>
              <a:custGeom>
                <a:avLst/>
                <a:gdLst>
                  <a:gd name="T0" fmla="*/ 0 w 15848"/>
                  <a:gd name="T1" fmla="*/ 0 h 16212"/>
                  <a:gd name="T2" fmla="*/ 1 w 15848"/>
                  <a:gd name="T3" fmla="*/ 0 h 16212"/>
                  <a:gd name="T4" fmla="*/ 0 w 15848"/>
                  <a:gd name="T5" fmla="*/ 0 h 16212"/>
                  <a:gd name="T6" fmla="*/ 0 w 15848"/>
                  <a:gd name="T7" fmla="*/ 0 h 16212"/>
                  <a:gd name="T8" fmla="*/ 0 w 15848"/>
                  <a:gd name="T9" fmla="*/ 0 h 16212"/>
                  <a:gd name="T10" fmla="*/ 0 w 15848"/>
                  <a:gd name="T11" fmla="*/ 0 h 16212"/>
                  <a:gd name="T12" fmla="*/ 0 w 15848"/>
                  <a:gd name="T13" fmla="*/ 0 h 16212"/>
                  <a:gd name="T14" fmla="*/ 0 w 15848"/>
                  <a:gd name="T15" fmla="*/ 0 h 16212"/>
                  <a:gd name="T16" fmla="*/ 0 w 15848"/>
                  <a:gd name="T17" fmla="*/ 0 h 16212"/>
                  <a:gd name="T18" fmla="*/ 0 w 15848"/>
                  <a:gd name="T19" fmla="*/ 0 h 16212"/>
                  <a:gd name="T20" fmla="*/ 0 w 15848"/>
                  <a:gd name="T21" fmla="*/ 0 h 16212"/>
                  <a:gd name="T22" fmla="*/ 0 w 15848"/>
                  <a:gd name="T23" fmla="*/ 0 h 16212"/>
                  <a:gd name="T24" fmla="*/ 0 w 15848"/>
                  <a:gd name="T25" fmla="*/ 0 h 16212"/>
                  <a:gd name="T26" fmla="*/ 0 w 15848"/>
                  <a:gd name="T27" fmla="*/ 0 h 16212"/>
                  <a:gd name="T28" fmla="*/ 0 w 15848"/>
                  <a:gd name="T29" fmla="*/ 0 h 16212"/>
                  <a:gd name="T30" fmla="*/ 0 w 15848"/>
                  <a:gd name="T31" fmla="*/ 0 h 16212"/>
                  <a:gd name="T32" fmla="*/ 0 w 15848"/>
                  <a:gd name="T33" fmla="*/ 0 h 16212"/>
                  <a:gd name="T34" fmla="*/ 0 w 15848"/>
                  <a:gd name="T35" fmla="*/ 0 h 16212"/>
                  <a:gd name="T36" fmla="*/ 0 w 15848"/>
                  <a:gd name="T37" fmla="*/ 0 h 16212"/>
                  <a:gd name="T38" fmla="*/ 0 w 15848"/>
                  <a:gd name="T39" fmla="*/ 0 h 16212"/>
                  <a:gd name="T40" fmla="*/ 0 w 15848"/>
                  <a:gd name="T41" fmla="*/ 0 h 16212"/>
                  <a:gd name="T42" fmla="*/ 0 w 15848"/>
                  <a:gd name="T43" fmla="*/ 0 h 16212"/>
                  <a:gd name="T44" fmla="*/ 0 w 15848"/>
                  <a:gd name="T45" fmla="*/ 0 h 16212"/>
                  <a:gd name="T46" fmla="*/ 0 w 15848"/>
                  <a:gd name="T47" fmla="*/ 0 h 16212"/>
                  <a:gd name="T48" fmla="*/ 0 w 15848"/>
                  <a:gd name="T49" fmla="*/ 0 h 162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848" h="16212">
                    <a:moveTo>
                      <a:pt x="7919" y="0"/>
                    </a:moveTo>
                    <a:lnTo>
                      <a:pt x="15848" y="8200"/>
                    </a:lnTo>
                    <a:lnTo>
                      <a:pt x="14938" y="9012"/>
                    </a:lnTo>
                    <a:lnTo>
                      <a:pt x="13192" y="7330"/>
                    </a:lnTo>
                    <a:lnTo>
                      <a:pt x="13192" y="16212"/>
                    </a:lnTo>
                    <a:lnTo>
                      <a:pt x="12307" y="16212"/>
                    </a:lnTo>
                    <a:lnTo>
                      <a:pt x="11503" y="16212"/>
                    </a:lnTo>
                    <a:lnTo>
                      <a:pt x="10769" y="16212"/>
                    </a:lnTo>
                    <a:lnTo>
                      <a:pt x="10095" y="16212"/>
                    </a:lnTo>
                    <a:lnTo>
                      <a:pt x="9468" y="16212"/>
                    </a:lnTo>
                    <a:lnTo>
                      <a:pt x="8878" y="16212"/>
                    </a:lnTo>
                    <a:lnTo>
                      <a:pt x="8314" y="16212"/>
                    </a:lnTo>
                    <a:lnTo>
                      <a:pt x="7767" y="16212"/>
                    </a:lnTo>
                    <a:lnTo>
                      <a:pt x="7223" y="16212"/>
                    </a:lnTo>
                    <a:lnTo>
                      <a:pt x="6673" y="16212"/>
                    </a:lnTo>
                    <a:lnTo>
                      <a:pt x="6105" y="16212"/>
                    </a:lnTo>
                    <a:lnTo>
                      <a:pt x="5509" y="16212"/>
                    </a:lnTo>
                    <a:lnTo>
                      <a:pt x="4874" y="16212"/>
                    </a:lnTo>
                    <a:lnTo>
                      <a:pt x="4189" y="16212"/>
                    </a:lnTo>
                    <a:lnTo>
                      <a:pt x="3441" y="16212"/>
                    </a:lnTo>
                    <a:lnTo>
                      <a:pt x="2623" y="16212"/>
                    </a:lnTo>
                    <a:lnTo>
                      <a:pt x="2623" y="7330"/>
                    </a:lnTo>
                    <a:lnTo>
                      <a:pt x="905" y="9012"/>
                    </a:lnTo>
                    <a:lnTo>
                      <a:pt x="0" y="8200"/>
                    </a:lnTo>
                    <a:lnTo>
                      <a:pt x="791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01" y="1193"/>
                <a:ext cx="56" cy="1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7193322" y="4222122"/>
              <a:ext cx="173038" cy="214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lt"/>
              </a:endParaRPr>
            </a:p>
          </p:txBody>
        </p:sp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9704747" y="1734509"/>
              <a:ext cx="1784349" cy="3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tr-TR" altLang="zh-CN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Hiragino Sans GB W3" pitchFamily="34" charset="-122"/>
                </a:rPr>
                <a:t>STEP HERE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 pitchFamily="34" charset="-122"/>
              </a:endParaRPr>
            </a:p>
          </p:txBody>
        </p:sp>
        <p:sp>
          <p:nvSpPr>
            <p:cNvPr id="41" name="文本框 40"/>
            <p:cNvSpPr txBox="1">
              <a:spLocks noChangeArrowheads="1"/>
            </p:cNvSpPr>
            <p:nvPr/>
          </p:nvSpPr>
          <p:spPr bwMode="auto">
            <a:xfrm>
              <a:off x="10842986" y="4544384"/>
              <a:ext cx="1784349" cy="3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tr-TR" altLang="zh-CN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Hiragino Sans GB W3" pitchFamily="34" charset="-122"/>
                </a:rPr>
                <a:t>STEP HERE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 pitchFamily="34" charset="-122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6386872" y="4544384"/>
              <a:ext cx="1784349" cy="3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tr-TR" altLang="zh-CN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Hiragino Sans GB W3" pitchFamily="34" charset="-122"/>
                </a:rPr>
                <a:t>STEP HERE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 pitchFamily="34" charset="-122"/>
              </a:endParaRPr>
            </a:p>
          </p:txBody>
        </p:sp>
        <p:grpSp>
          <p:nvGrpSpPr>
            <p:cNvPr id="43" name="Group 331"/>
            <p:cNvGrpSpPr>
              <a:grpSpLocks/>
            </p:cNvGrpSpPr>
            <p:nvPr/>
          </p:nvGrpSpPr>
          <p:grpSpPr bwMode="auto">
            <a:xfrm>
              <a:off x="9212002" y="5990089"/>
              <a:ext cx="646203" cy="595955"/>
              <a:chOff x="2100" y="1440"/>
              <a:chExt cx="1560" cy="1440"/>
            </a:xfrm>
            <a:solidFill>
              <a:srgbClr val="A8CF38"/>
            </a:solidFill>
          </p:grpSpPr>
          <p:sp>
            <p:nvSpPr>
              <p:cNvPr id="44" name="Freeform 332"/>
              <p:cNvSpPr>
                <a:spLocks noEditPoints="1"/>
              </p:cNvSpPr>
              <p:nvPr/>
            </p:nvSpPr>
            <p:spPr bwMode="auto">
              <a:xfrm>
                <a:off x="2100" y="1974"/>
                <a:ext cx="904" cy="820"/>
              </a:xfrm>
              <a:custGeom>
                <a:avLst/>
                <a:gdLst>
                  <a:gd name="T0" fmla="*/ 642 w 904"/>
                  <a:gd name="T1" fmla="*/ 356 h 820"/>
                  <a:gd name="T2" fmla="*/ 456 w 904"/>
                  <a:gd name="T3" fmla="*/ 470 h 820"/>
                  <a:gd name="T4" fmla="*/ 736 w 904"/>
                  <a:gd name="T5" fmla="*/ 654 h 820"/>
                  <a:gd name="T6" fmla="*/ 600 w 904"/>
                  <a:gd name="T7" fmla="*/ 790 h 820"/>
                  <a:gd name="T8" fmla="*/ 556 w 904"/>
                  <a:gd name="T9" fmla="*/ 784 h 820"/>
                  <a:gd name="T10" fmla="*/ 492 w 904"/>
                  <a:gd name="T11" fmla="*/ 770 h 820"/>
                  <a:gd name="T12" fmla="*/ 468 w 904"/>
                  <a:gd name="T13" fmla="*/ 760 h 820"/>
                  <a:gd name="T14" fmla="*/ 426 w 904"/>
                  <a:gd name="T15" fmla="*/ 726 h 820"/>
                  <a:gd name="T16" fmla="*/ 372 w 904"/>
                  <a:gd name="T17" fmla="*/ 666 h 820"/>
                  <a:gd name="T18" fmla="*/ 228 w 904"/>
                  <a:gd name="T19" fmla="*/ 486 h 820"/>
                  <a:gd name="T20" fmla="*/ 194 w 904"/>
                  <a:gd name="T21" fmla="*/ 438 h 820"/>
                  <a:gd name="T22" fmla="*/ 174 w 904"/>
                  <a:gd name="T23" fmla="*/ 400 h 820"/>
                  <a:gd name="T24" fmla="*/ 168 w 904"/>
                  <a:gd name="T25" fmla="*/ 384 h 820"/>
                  <a:gd name="T26" fmla="*/ 166 w 904"/>
                  <a:gd name="T27" fmla="*/ 342 h 820"/>
                  <a:gd name="T28" fmla="*/ 168 w 904"/>
                  <a:gd name="T29" fmla="*/ 304 h 820"/>
                  <a:gd name="T30" fmla="*/ 356 w 904"/>
                  <a:gd name="T31" fmla="*/ 0 h 820"/>
                  <a:gd name="T32" fmla="*/ 128 w 904"/>
                  <a:gd name="T33" fmla="*/ 250 h 820"/>
                  <a:gd name="T34" fmla="*/ 218 w 904"/>
                  <a:gd name="T35" fmla="*/ 310 h 820"/>
                  <a:gd name="T36" fmla="*/ 216 w 904"/>
                  <a:gd name="T37" fmla="*/ 330 h 820"/>
                  <a:gd name="T38" fmla="*/ 218 w 904"/>
                  <a:gd name="T39" fmla="*/ 364 h 820"/>
                  <a:gd name="T40" fmla="*/ 222 w 904"/>
                  <a:gd name="T41" fmla="*/ 378 h 820"/>
                  <a:gd name="T42" fmla="*/ 232 w 904"/>
                  <a:gd name="T43" fmla="*/ 406 h 820"/>
                  <a:gd name="T44" fmla="*/ 252 w 904"/>
                  <a:gd name="T45" fmla="*/ 436 h 820"/>
                  <a:gd name="T46" fmla="*/ 426 w 904"/>
                  <a:gd name="T47" fmla="*/ 282 h 820"/>
                  <a:gd name="T48" fmla="*/ 348 w 904"/>
                  <a:gd name="T49" fmla="*/ 74 h 820"/>
                  <a:gd name="T50" fmla="*/ 450 w 904"/>
                  <a:gd name="T51" fmla="*/ 520 h 820"/>
                  <a:gd name="T52" fmla="*/ 446 w 904"/>
                  <a:gd name="T53" fmla="*/ 560 h 820"/>
                  <a:gd name="T54" fmla="*/ 444 w 904"/>
                  <a:gd name="T55" fmla="*/ 620 h 820"/>
                  <a:gd name="T56" fmla="*/ 448 w 904"/>
                  <a:gd name="T57" fmla="*/ 652 h 820"/>
                  <a:gd name="T58" fmla="*/ 458 w 904"/>
                  <a:gd name="T59" fmla="*/ 678 h 820"/>
                  <a:gd name="T60" fmla="*/ 464 w 904"/>
                  <a:gd name="T61" fmla="*/ 688 h 820"/>
                  <a:gd name="T62" fmla="*/ 480 w 904"/>
                  <a:gd name="T63" fmla="*/ 706 h 820"/>
                  <a:gd name="T64" fmla="*/ 502 w 904"/>
                  <a:gd name="T65" fmla="*/ 720 h 820"/>
                  <a:gd name="T66" fmla="*/ 532 w 904"/>
                  <a:gd name="T67" fmla="*/ 730 h 820"/>
                  <a:gd name="T68" fmla="*/ 566 w 904"/>
                  <a:gd name="T69" fmla="*/ 736 h 820"/>
                  <a:gd name="T70" fmla="*/ 666 w 904"/>
                  <a:gd name="T71" fmla="*/ 646 h 8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04" h="820">
                    <a:moveTo>
                      <a:pt x="356" y="0"/>
                    </a:moveTo>
                    <a:lnTo>
                      <a:pt x="642" y="356"/>
                    </a:lnTo>
                    <a:lnTo>
                      <a:pt x="472" y="338"/>
                    </a:lnTo>
                    <a:lnTo>
                      <a:pt x="456" y="470"/>
                    </a:lnTo>
                    <a:lnTo>
                      <a:pt x="904" y="520"/>
                    </a:lnTo>
                    <a:lnTo>
                      <a:pt x="736" y="654"/>
                    </a:lnTo>
                    <a:lnTo>
                      <a:pt x="870" y="820"/>
                    </a:lnTo>
                    <a:lnTo>
                      <a:pt x="600" y="790"/>
                    </a:lnTo>
                    <a:lnTo>
                      <a:pt x="556" y="784"/>
                    </a:lnTo>
                    <a:lnTo>
                      <a:pt x="520" y="778"/>
                    </a:lnTo>
                    <a:lnTo>
                      <a:pt x="492" y="770"/>
                    </a:lnTo>
                    <a:lnTo>
                      <a:pt x="468" y="760"/>
                    </a:lnTo>
                    <a:lnTo>
                      <a:pt x="448" y="746"/>
                    </a:lnTo>
                    <a:lnTo>
                      <a:pt x="426" y="726"/>
                    </a:lnTo>
                    <a:lnTo>
                      <a:pt x="400" y="700"/>
                    </a:lnTo>
                    <a:lnTo>
                      <a:pt x="372" y="666"/>
                    </a:lnTo>
                    <a:lnTo>
                      <a:pt x="228" y="486"/>
                    </a:lnTo>
                    <a:lnTo>
                      <a:pt x="210" y="462"/>
                    </a:lnTo>
                    <a:lnTo>
                      <a:pt x="194" y="438"/>
                    </a:lnTo>
                    <a:lnTo>
                      <a:pt x="182" y="418"/>
                    </a:lnTo>
                    <a:lnTo>
                      <a:pt x="174" y="400"/>
                    </a:lnTo>
                    <a:lnTo>
                      <a:pt x="168" y="384"/>
                    </a:lnTo>
                    <a:lnTo>
                      <a:pt x="166" y="364"/>
                    </a:lnTo>
                    <a:lnTo>
                      <a:pt x="166" y="342"/>
                    </a:lnTo>
                    <a:lnTo>
                      <a:pt x="168" y="320"/>
                    </a:lnTo>
                    <a:lnTo>
                      <a:pt x="168" y="304"/>
                    </a:lnTo>
                    <a:lnTo>
                      <a:pt x="0" y="286"/>
                    </a:lnTo>
                    <a:lnTo>
                      <a:pt x="356" y="0"/>
                    </a:lnTo>
                    <a:close/>
                    <a:moveTo>
                      <a:pt x="348" y="74"/>
                    </a:moveTo>
                    <a:lnTo>
                      <a:pt x="128" y="250"/>
                    </a:lnTo>
                    <a:lnTo>
                      <a:pt x="224" y="260"/>
                    </a:lnTo>
                    <a:lnTo>
                      <a:pt x="218" y="310"/>
                    </a:lnTo>
                    <a:lnTo>
                      <a:pt x="216" y="330"/>
                    </a:lnTo>
                    <a:lnTo>
                      <a:pt x="216" y="348"/>
                    </a:lnTo>
                    <a:lnTo>
                      <a:pt x="218" y="364"/>
                    </a:lnTo>
                    <a:lnTo>
                      <a:pt x="222" y="378"/>
                    </a:lnTo>
                    <a:lnTo>
                      <a:pt x="226" y="392"/>
                    </a:lnTo>
                    <a:lnTo>
                      <a:pt x="232" y="406"/>
                    </a:lnTo>
                    <a:lnTo>
                      <a:pt x="242" y="420"/>
                    </a:lnTo>
                    <a:lnTo>
                      <a:pt x="252" y="436"/>
                    </a:lnTo>
                    <a:lnTo>
                      <a:pt x="392" y="606"/>
                    </a:lnTo>
                    <a:lnTo>
                      <a:pt x="426" y="282"/>
                    </a:lnTo>
                    <a:lnTo>
                      <a:pt x="522" y="294"/>
                    </a:lnTo>
                    <a:lnTo>
                      <a:pt x="348" y="74"/>
                    </a:lnTo>
                    <a:close/>
                    <a:moveTo>
                      <a:pt x="778" y="556"/>
                    </a:moveTo>
                    <a:lnTo>
                      <a:pt x="450" y="520"/>
                    </a:lnTo>
                    <a:lnTo>
                      <a:pt x="446" y="560"/>
                    </a:lnTo>
                    <a:lnTo>
                      <a:pt x="444" y="602"/>
                    </a:lnTo>
                    <a:lnTo>
                      <a:pt x="444" y="620"/>
                    </a:lnTo>
                    <a:lnTo>
                      <a:pt x="446" y="638"/>
                    </a:lnTo>
                    <a:lnTo>
                      <a:pt x="448" y="652"/>
                    </a:lnTo>
                    <a:lnTo>
                      <a:pt x="452" y="666"/>
                    </a:lnTo>
                    <a:lnTo>
                      <a:pt x="458" y="678"/>
                    </a:lnTo>
                    <a:lnTo>
                      <a:pt x="464" y="688"/>
                    </a:lnTo>
                    <a:lnTo>
                      <a:pt x="470" y="698"/>
                    </a:lnTo>
                    <a:lnTo>
                      <a:pt x="480" y="706"/>
                    </a:lnTo>
                    <a:lnTo>
                      <a:pt x="490" y="714"/>
                    </a:lnTo>
                    <a:lnTo>
                      <a:pt x="502" y="720"/>
                    </a:lnTo>
                    <a:lnTo>
                      <a:pt x="516" y="726"/>
                    </a:lnTo>
                    <a:lnTo>
                      <a:pt x="532" y="730"/>
                    </a:lnTo>
                    <a:lnTo>
                      <a:pt x="548" y="734"/>
                    </a:lnTo>
                    <a:lnTo>
                      <a:pt x="566" y="736"/>
                    </a:lnTo>
                    <a:lnTo>
                      <a:pt x="756" y="758"/>
                    </a:lnTo>
                    <a:lnTo>
                      <a:pt x="666" y="646"/>
                    </a:lnTo>
                    <a:lnTo>
                      <a:pt x="778" y="556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45" name="Freeform 333"/>
              <p:cNvSpPr>
                <a:spLocks noEditPoints="1"/>
              </p:cNvSpPr>
              <p:nvPr/>
            </p:nvSpPr>
            <p:spPr bwMode="auto">
              <a:xfrm>
                <a:off x="2374" y="1440"/>
                <a:ext cx="962" cy="560"/>
              </a:xfrm>
              <a:custGeom>
                <a:avLst/>
                <a:gdLst>
                  <a:gd name="T0" fmla="*/ 506 w 962"/>
                  <a:gd name="T1" fmla="*/ 458 h 560"/>
                  <a:gd name="T2" fmla="*/ 532 w 962"/>
                  <a:gd name="T3" fmla="*/ 242 h 560"/>
                  <a:gd name="T4" fmla="*/ 214 w 962"/>
                  <a:gd name="T5" fmla="*/ 346 h 560"/>
                  <a:gd name="T6" fmla="*/ 192 w 962"/>
                  <a:gd name="T7" fmla="*/ 154 h 560"/>
                  <a:gd name="T8" fmla="*/ 224 w 962"/>
                  <a:gd name="T9" fmla="*/ 124 h 560"/>
                  <a:gd name="T10" fmla="*/ 276 w 962"/>
                  <a:gd name="T11" fmla="*/ 82 h 560"/>
                  <a:gd name="T12" fmla="*/ 298 w 962"/>
                  <a:gd name="T13" fmla="*/ 70 h 560"/>
                  <a:gd name="T14" fmla="*/ 352 w 962"/>
                  <a:gd name="T15" fmla="*/ 58 h 560"/>
                  <a:gd name="T16" fmla="*/ 432 w 962"/>
                  <a:gd name="T17" fmla="*/ 54 h 560"/>
                  <a:gd name="T18" fmla="*/ 662 w 962"/>
                  <a:gd name="T19" fmla="*/ 54 h 560"/>
                  <a:gd name="T20" fmla="*/ 720 w 962"/>
                  <a:gd name="T21" fmla="*/ 56 h 560"/>
                  <a:gd name="T22" fmla="*/ 762 w 962"/>
                  <a:gd name="T23" fmla="*/ 64 h 560"/>
                  <a:gd name="T24" fmla="*/ 780 w 962"/>
                  <a:gd name="T25" fmla="*/ 72 h 560"/>
                  <a:gd name="T26" fmla="*/ 814 w 962"/>
                  <a:gd name="T27" fmla="*/ 94 h 560"/>
                  <a:gd name="T28" fmla="*/ 842 w 962"/>
                  <a:gd name="T29" fmla="*/ 122 h 560"/>
                  <a:gd name="T30" fmla="*/ 962 w 962"/>
                  <a:gd name="T31" fmla="*/ 456 h 560"/>
                  <a:gd name="T32" fmla="*/ 910 w 962"/>
                  <a:gd name="T33" fmla="*/ 124 h 560"/>
                  <a:gd name="T34" fmla="*/ 806 w 962"/>
                  <a:gd name="T35" fmla="*/ 156 h 560"/>
                  <a:gd name="T36" fmla="*/ 792 w 962"/>
                  <a:gd name="T37" fmla="*/ 142 h 560"/>
                  <a:gd name="T38" fmla="*/ 764 w 962"/>
                  <a:gd name="T39" fmla="*/ 122 h 560"/>
                  <a:gd name="T40" fmla="*/ 750 w 962"/>
                  <a:gd name="T41" fmla="*/ 116 h 560"/>
                  <a:gd name="T42" fmla="*/ 722 w 962"/>
                  <a:gd name="T43" fmla="*/ 108 h 560"/>
                  <a:gd name="T44" fmla="*/ 686 w 962"/>
                  <a:gd name="T45" fmla="*/ 104 h 560"/>
                  <a:gd name="T46" fmla="*/ 698 w 962"/>
                  <a:gd name="T47" fmla="*/ 336 h 560"/>
                  <a:gd name="T48" fmla="*/ 910 w 962"/>
                  <a:gd name="T49" fmla="*/ 404 h 560"/>
                  <a:gd name="T50" fmla="*/ 496 w 962"/>
                  <a:gd name="T51" fmla="*/ 206 h 560"/>
                  <a:gd name="T52" fmla="*/ 468 w 962"/>
                  <a:gd name="T53" fmla="*/ 178 h 560"/>
                  <a:gd name="T54" fmla="*/ 422 w 962"/>
                  <a:gd name="T55" fmla="*/ 138 h 560"/>
                  <a:gd name="T56" fmla="*/ 394 w 962"/>
                  <a:gd name="T57" fmla="*/ 122 h 560"/>
                  <a:gd name="T58" fmla="*/ 370 w 962"/>
                  <a:gd name="T59" fmla="*/ 112 h 560"/>
                  <a:gd name="T60" fmla="*/ 358 w 962"/>
                  <a:gd name="T61" fmla="*/ 110 h 560"/>
                  <a:gd name="T62" fmla="*/ 332 w 962"/>
                  <a:gd name="T63" fmla="*/ 112 h 560"/>
                  <a:gd name="T64" fmla="*/ 308 w 962"/>
                  <a:gd name="T65" fmla="*/ 122 h 560"/>
                  <a:gd name="T66" fmla="*/ 282 w 962"/>
                  <a:gd name="T67" fmla="*/ 138 h 560"/>
                  <a:gd name="T68" fmla="*/ 256 w 962"/>
                  <a:gd name="T69" fmla="*/ 162 h 560"/>
                  <a:gd name="T70" fmla="*/ 264 w 962"/>
                  <a:gd name="T71" fmla="*/ 296 h 5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62" h="560">
                    <a:moveTo>
                      <a:pt x="962" y="456"/>
                    </a:moveTo>
                    <a:lnTo>
                      <a:pt x="506" y="458"/>
                    </a:lnTo>
                    <a:lnTo>
                      <a:pt x="626" y="336"/>
                    </a:lnTo>
                    <a:lnTo>
                      <a:pt x="532" y="242"/>
                    </a:lnTo>
                    <a:lnTo>
                      <a:pt x="214" y="560"/>
                    </a:lnTo>
                    <a:lnTo>
                      <a:pt x="214" y="346"/>
                    </a:lnTo>
                    <a:lnTo>
                      <a:pt x="0" y="346"/>
                    </a:lnTo>
                    <a:lnTo>
                      <a:pt x="192" y="154"/>
                    </a:lnTo>
                    <a:lnTo>
                      <a:pt x="224" y="124"/>
                    </a:lnTo>
                    <a:lnTo>
                      <a:pt x="252" y="100"/>
                    </a:lnTo>
                    <a:lnTo>
                      <a:pt x="276" y="82"/>
                    </a:lnTo>
                    <a:lnTo>
                      <a:pt x="298" y="70"/>
                    </a:lnTo>
                    <a:lnTo>
                      <a:pt x="322" y="64"/>
                    </a:lnTo>
                    <a:lnTo>
                      <a:pt x="352" y="58"/>
                    </a:lnTo>
                    <a:lnTo>
                      <a:pt x="388" y="56"/>
                    </a:lnTo>
                    <a:lnTo>
                      <a:pt x="432" y="54"/>
                    </a:lnTo>
                    <a:lnTo>
                      <a:pt x="662" y="54"/>
                    </a:lnTo>
                    <a:lnTo>
                      <a:pt x="694" y="54"/>
                    </a:lnTo>
                    <a:lnTo>
                      <a:pt x="720" y="56"/>
                    </a:lnTo>
                    <a:lnTo>
                      <a:pt x="744" y="60"/>
                    </a:lnTo>
                    <a:lnTo>
                      <a:pt x="762" y="64"/>
                    </a:lnTo>
                    <a:lnTo>
                      <a:pt x="780" y="72"/>
                    </a:lnTo>
                    <a:lnTo>
                      <a:pt x="796" y="82"/>
                    </a:lnTo>
                    <a:lnTo>
                      <a:pt x="814" y="94"/>
                    </a:lnTo>
                    <a:lnTo>
                      <a:pt x="830" y="110"/>
                    </a:lnTo>
                    <a:lnTo>
                      <a:pt x="842" y="122"/>
                    </a:lnTo>
                    <a:lnTo>
                      <a:pt x="962" y="0"/>
                    </a:lnTo>
                    <a:lnTo>
                      <a:pt x="962" y="456"/>
                    </a:lnTo>
                    <a:close/>
                    <a:moveTo>
                      <a:pt x="910" y="404"/>
                    </a:moveTo>
                    <a:lnTo>
                      <a:pt x="910" y="124"/>
                    </a:lnTo>
                    <a:lnTo>
                      <a:pt x="842" y="192"/>
                    </a:lnTo>
                    <a:lnTo>
                      <a:pt x="806" y="156"/>
                    </a:lnTo>
                    <a:lnTo>
                      <a:pt x="792" y="142"/>
                    </a:lnTo>
                    <a:lnTo>
                      <a:pt x="778" y="132"/>
                    </a:lnTo>
                    <a:lnTo>
                      <a:pt x="764" y="122"/>
                    </a:lnTo>
                    <a:lnTo>
                      <a:pt x="750" y="116"/>
                    </a:lnTo>
                    <a:lnTo>
                      <a:pt x="736" y="110"/>
                    </a:lnTo>
                    <a:lnTo>
                      <a:pt x="722" y="108"/>
                    </a:lnTo>
                    <a:lnTo>
                      <a:pt x="706" y="106"/>
                    </a:lnTo>
                    <a:lnTo>
                      <a:pt x="686" y="104"/>
                    </a:lnTo>
                    <a:lnTo>
                      <a:pt x="468" y="106"/>
                    </a:lnTo>
                    <a:lnTo>
                      <a:pt x="698" y="336"/>
                    </a:lnTo>
                    <a:lnTo>
                      <a:pt x="630" y="404"/>
                    </a:lnTo>
                    <a:lnTo>
                      <a:pt x="910" y="404"/>
                    </a:lnTo>
                    <a:close/>
                    <a:moveTo>
                      <a:pt x="264" y="440"/>
                    </a:moveTo>
                    <a:lnTo>
                      <a:pt x="496" y="206"/>
                    </a:lnTo>
                    <a:lnTo>
                      <a:pt x="468" y="178"/>
                    </a:lnTo>
                    <a:lnTo>
                      <a:pt x="438" y="150"/>
                    </a:lnTo>
                    <a:lnTo>
                      <a:pt x="422" y="138"/>
                    </a:lnTo>
                    <a:lnTo>
                      <a:pt x="408" y="130"/>
                    </a:lnTo>
                    <a:lnTo>
                      <a:pt x="394" y="122"/>
                    </a:lnTo>
                    <a:lnTo>
                      <a:pt x="382" y="116"/>
                    </a:lnTo>
                    <a:lnTo>
                      <a:pt x="370" y="112"/>
                    </a:lnTo>
                    <a:lnTo>
                      <a:pt x="358" y="110"/>
                    </a:lnTo>
                    <a:lnTo>
                      <a:pt x="346" y="110"/>
                    </a:lnTo>
                    <a:lnTo>
                      <a:pt x="332" y="112"/>
                    </a:lnTo>
                    <a:lnTo>
                      <a:pt x="320" y="116"/>
                    </a:lnTo>
                    <a:lnTo>
                      <a:pt x="308" y="122"/>
                    </a:lnTo>
                    <a:lnTo>
                      <a:pt x="296" y="128"/>
                    </a:lnTo>
                    <a:lnTo>
                      <a:pt x="282" y="138"/>
                    </a:lnTo>
                    <a:lnTo>
                      <a:pt x="268" y="148"/>
                    </a:lnTo>
                    <a:lnTo>
                      <a:pt x="256" y="162"/>
                    </a:lnTo>
                    <a:lnTo>
                      <a:pt x="120" y="296"/>
                    </a:lnTo>
                    <a:lnTo>
                      <a:pt x="264" y="296"/>
                    </a:lnTo>
                    <a:lnTo>
                      <a:pt x="264" y="440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latin typeface="+mj-lt"/>
                </a:endParaRPr>
              </a:p>
            </p:txBody>
          </p:sp>
          <p:sp>
            <p:nvSpPr>
              <p:cNvPr id="46" name="Freeform 334"/>
              <p:cNvSpPr>
                <a:spLocks noEditPoints="1"/>
              </p:cNvSpPr>
              <p:nvPr/>
            </p:nvSpPr>
            <p:spPr bwMode="auto">
              <a:xfrm>
                <a:off x="2996" y="1872"/>
                <a:ext cx="664" cy="1008"/>
              </a:xfrm>
              <a:custGeom>
                <a:avLst/>
                <a:gdLst>
                  <a:gd name="T0" fmla="*/ 224 w 664"/>
                  <a:gd name="T1" fmla="*/ 386 h 1008"/>
                  <a:gd name="T2" fmla="*/ 400 w 664"/>
                  <a:gd name="T3" fmla="*/ 514 h 1008"/>
                  <a:gd name="T4" fmla="*/ 466 w 664"/>
                  <a:gd name="T5" fmla="*/ 188 h 1008"/>
                  <a:gd name="T6" fmla="*/ 644 w 664"/>
                  <a:gd name="T7" fmla="*/ 262 h 1008"/>
                  <a:gd name="T8" fmla="*/ 654 w 664"/>
                  <a:gd name="T9" fmla="*/ 304 h 1008"/>
                  <a:gd name="T10" fmla="*/ 664 w 664"/>
                  <a:gd name="T11" fmla="*/ 372 h 1008"/>
                  <a:gd name="T12" fmla="*/ 664 w 664"/>
                  <a:gd name="T13" fmla="*/ 396 h 1008"/>
                  <a:gd name="T14" fmla="*/ 648 w 664"/>
                  <a:gd name="T15" fmla="*/ 448 h 1008"/>
                  <a:gd name="T16" fmla="*/ 612 w 664"/>
                  <a:gd name="T17" fmla="*/ 520 h 1008"/>
                  <a:gd name="T18" fmla="*/ 498 w 664"/>
                  <a:gd name="T19" fmla="*/ 720 h 1008"/>
                  <a:gd name="T20" fmla="*/ 466 w 664"/>
                  <a:gd name="T21" fmla="*/ 770 h 1008"/>
                  <a:gd name="T22" fmla="*/ 438 w 664"/>
                  <a:gd name="T23" fmla="*/ 802 h 1008"/>
                  <a:gd name="T24" fmla="*/ 424 w 664"/>
                  <a:gd name="T25" fmla="*/ 814 h 1008"/>
                  <a:gd name="T26" fmla="*/ 388 w 664"/>
                  <a:gd name="T27" fmla="*/ 832 h 1008"/>
                  <a:gd name="T28" fmla="*/ 350 w 664"/>
                  <a:gd name="T29" fmla="*/ 844 h 1008"/>
                  <a:gd name="T30" fmla="*/ 0 w 664"/>
                  <a:gd name="T31" fmla="*/ 782 h 1008"/>
                  <a:gd name="T32" fmla="*/ 314 w 664"/>
                  <a:gd name="T33" fmla="*/ 900 h 1008"/>
                  <a:gd name="T34" fmla="*/ 338 w 664"/>
                  <a:gd name="T35" fmla="*/ 794 h 1008"/>
                  <a:gd name="T36" fmla="*/ 358 w 664"/>
                  <a:gd name="T37" fmla="*/ 788 h 1008"/>
                  <a:gd name="T38" fmla="*/ 388 w 664"/>
                  <a:gd name="T39" fmla="*/ 774 h 1008"/>
                  <a:gd name="T40" fmla="*/ 400 w 664"/>
                  <a:gd name="T41" fmla="*/ 766 h 1008"/>
                  <a:gd name="T42" fmla="*/ 422 w 664"/>
                  <a:gd name="T43" fmla="*/ 746 h 1008"/>
                  <a:gd name="T44" fmla="*/ 442 w 664"/>
                  <a:gd name="T45" fmla="*/ 716 h 1008"/>
                  <a:gd name="T46" fmla="*/ 236 w 664"/>
                  <a:gd name="T47" fmla="*/ 612 h 1008"/>
                  <a:gd name="T48" fmla="*/ 72 w 664"/>
                  <a:gd name="T49" fmla="*/ 762 h 1008"/>
                  <a:gd name="T50" fmla="*/ 448 w 664"/>
                  <a:gd name="T51" fmla="*/ 502 h 1008"/>
                  <a:gd name="T52" fmla="*/ 486 w 664"/>
                  <a:gd name="T53" fmla="*/ 490 h 1008"/>
                  <a:gd name="T54" fmla="*/ 542 w 664"/>
                  <a:gd name="T55" fmla="*/ 470 h 1008"/>
                  <a:gd name="T56" fmla="*/ 572 w 664"/>
                  <a:gd name="T57" fmla="*/ 454 h 1008"/>
                  <a:gd name="T58" fmla="*/ 592 w 664"/>
                  <a:gd name="T59" fmla="*/ 436 h 1008"/>
                  <a:gd name="T60" fmla="*/ 600 w 664"/>
                  <a:gd name="T61" fmla="*/ 428 h 1008"/>
                  <a:gd name="T62" fmla="*/ 610 w 664"/>
                  <a:gd name="T63" fmla="*/ 406 h 1008"/>
                  <a:gd name="T64" fmla="*/ 614 w 664"/>
                  <a:gd name="T65" fmla="*/ 380 h 1008"/>
                  <a:gd name="T66" fmla="*/ 612 w 664"/>
                  <a:gd name="T67" fmla="*/ 348 h 1008"/>
                  <a:gd name="T68" fmla="*/ 606 w 664"/>
                  <a:gd name="T69" fmla="*/ 314 h 1008"/>
                  <a:gd name="T70" fmla="*/ 484 w 664"/>
                  <a:gd name="T71" fmla="*/ 254 h 10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64" h="1008">
                    <a:moveTo>
                      <a:pt x="0" y="782"/>
                    </a:moveTo>
                    <a:lnTo>
                      <a:pt x="224" y="386"/>
                    </a:lnTo>
                    <a:lnTo>
                      <a:pt x="270" y="550"/>
                    </a:lnTo>
                    <a:lnTo>
                      <a:pt x="400" y="514"/>
                    </a:lnTo>
                    <a:lnTo>
                      <a:pt x="280" y="80"/>
                    </a:lnTo>
                    <a:lnTo>
                      <a:pt x="466" y="188"/>
                    </a:lnTo>
                    <a:lnTo>
                      <a:pt x="572" y="0"/>
                    </a:lnTo>
                    <a:lnTo>
                      <a:pt x="644" y="262"/>
                    </a:lnTo>
                    <a:lnTo>
                      <a:pt x="654" y="304"/>
                    </a:lnTo>
                    <a:lnTo>
                      <a:pt x="660" y="342"/>
                    </a:lnTo>
                    <a:lnTo>
                      <a:pt x="664" y="372"/>
                    </a:lnTo>
                    <a:lnTo>
                      <a:pt x="664" y="396"/>
                    </a:lnTo>
                    <a:lnTo>
                      <a:pt x="658" y="420"/>
                    </a:lnTo>
                    <a:lnTo>
                      <a:pt x="648" y="448"/>
                    </a:lnTo>
                    <a:lnTo>
                      <a:pt x="632" y="482"/>
                    </a:lnTo>
                    <a:lnTo>
                      <a:pt x="612" y="520"/>
                    </a:lnTo>
                    <a:lnTo>
                      <a:pt x="498" y="720"/>
                    </a:lnTo>
                    <a:lnTo>
                      <a:pt x="482" y="748"/>
                    </a:lnTo>
                    <a:lnTo>
                      <a:pt x="466" y="770"/>
                    </a:lnTo>
                    <a:lnTo>
                      <a:pt x="452" y="788"/>
                    </a:lnTo>
                    <a:lnTo>
                      <a:pt x="438" y="802"/>
                    </a:lnTo>
                    <a:lnTo>
                      <a:pt x="424" y="814"/>
                    </a:lnTo>
                    <a:lnTo>
                      <a:pt x="408" y="824"/>
                    </a:lnTo>
                    <a:lnTo>
                      <a:pt x="388" y="832"/>
                    </a:lnTo>
                    <a:lnTo>
                      <a:pt x="366" y="840"/>
                    </a:lnTo>
                    <a:lnTo>
                      <a:pt x="350" y="844"/>
                    </a:lnTo>
                    <a:lnTo>
                      <a:pt x="396" y="1008"/>
                    </a:lnTo>
                    <a:lnTo>
                      <a:pt x="0" y="782"/>
                    </a:lnTo>
                    <a:close/>
                    <a:moveTo>
                      <a:pt x="72" y="762"/>
                    </a:moveTo>
                    <a:lnTo>
                      <a:pt x="314" y="900"/>
                    </a:lnTo>
                    <a:lnTo>
                      <a:pt x="290" y="808"/>
                    </a:lnTo>
                    <a:lnTo>
                      <a:pt x="338" y="794"/>
                    </a:lnTo>
                    <a:lnTo>
                      <a:pt x="358" y="788"/>
                    </a:lnTo>
                    <a:lnTo>
                      <a:pt x="374" y="782"/>
                    </a:lnTo>
                    <a:lnTo>
                      <a:pt x="388" y="774"/>
                    </a:lnTo>
                    <a:lnTo>
                      <a:pt x="400" y="766"/>
                    </a:lnTo>
                    <a:lnTo>
                      <a:pt x="412" y="758"/>
                    </a:lnTo>
                    <a:lnTo>
                      <a:pt x="422" y="746"/>
                    </a:lnTo>
                    <a:lnTo>
                      <a:pt x="432" y="732"/>
                    </a:lnTo>
                    <a:lnTo>
                      <a:pt x="442" y="716"/>
                    </a:lnTo>
                    <a:lnTo>
                      <a:pt x="548" y="526"/>
                    </a:lnTo>
                    <a:lnTo>
                      <a:pt x="236" y="612"/>
                    </a:lnTo>
                    <a:lnTo>
                      <a:pt x="210" y="518"/>
                    </a:lnTo>
                    <a:lnTo>
                      <a:pt x="72" y="762"/>
                    </a:lnTo>
                    <a:close/>
                    <a:moveTo>
                      <a:pt x="360" y="184"/>
                    </a:moveTo>
                    <a:lnTo>
                      <a:pt x="448" y="502"/>
                    </a:lnTo>
                    <a:lnTo>
                      <a:pt x="486" y="490"/>
                    </a:lnTo>
                    <a:lnTo>
                      <a:pt x="526" y="478"/>
                    </a:lnTo>
                    <a:lnTo>
                      <a:pt x="542" y="470"/>
                    </a:lnTo>
                    <a:lnTo>
                      <a:pt x="558" y="462"/>
                    </a:lnTo>
                    <a:lnTo>
                      <a:pt x="572" y="454"/>
                    </a:lnTo>
                    <a:lnTo>
                      <a:pt x="582" y="446"/>
                    </a:lnTo>
                    <a:lnTo>
                      <a:pt x="592" y="436"/>
                    </a:lnTo>
                    <a:lnTo>
                      <a:pt x="600" y="428"/>
                    </a:lnTo>
                    <a:lnTo>
                      <a:pt x="606" y="416"/>
                    </a:lnTo>
                    <a:lnTo>
                      <a:pt x="610" y="406"/>
                    </a:lnTo>
                    <a:lnTo>
                      <a:pt x="612" y="392"/>
                    </a:lnTo>
                    <a:lnTo>
                      <a:pt x="614" y="380"/>
                    </a:lnTo>
                    <a:lnTo>
                      <a:pt x="614" y="364"/>
                    </a:lnTo>
                    <a:lnTo>
                      <a:pt x="612" y="348"/>
                    </a:lnTo>
                    <a:lnTo>
                      <a:pt x="610" y="332"/>
                    </a:lnTo>
                    <a:lnTo>
                      <a:pt x="606" y="314"/>
                    </a:lnTo>
                    <a:lnTo>
                      <a:pt x="554" y="130"/>
                    </a:lnTo>
                    <a:lnTo>
                      <a:pt x="484" y="254"/>
                    </a:lnTo>
                    <a:lnTo>
                      <a:pt x="360" y="184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lt1"/>
                  </a:solidFill>
                  <a:latin typeface="+mj-lt"/>
                </a:endParaRPr>
              </a:p>
            </p:txBody>
          </p:sp>
        </p:grpSp>
        <p:sp>
          <p:nvSpPr>
            <p:cNvPr id="47" name="文本框 28"/>
            <p:cNvSpPr txBox="1">
              <a:spLocks noChangeArrowheads="1"/>
            </p:cNvSpPr>
            <p:nvPr/>
          </p:nvSpPr>
          <p:spPr bwMode="auto">
            <a:xfrm>
              <a:off x="9773010" y="6128709"/>
              <a:ext cx="1784349" cy="390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tr-TR" altLang="zh-CN" sz="140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Hiragino Sans GB W3" pitchFamily="34" charset="-122"/>
                </a:rPr>
                <a:t>STEP HERE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Hiragino Sans GB W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59788" y="2306920"/>
            <a:ext cx="4282910" cy="3670722"/>
            <a:chOff x="2867593" y="1606550"/>
            <a:chExt cx="3615605" cy="3098800"/>
          </a:xfrm>
        </p:grpSpPr>
        <p:graphicFrame>
          <p:nvGraphicFramePr>
            <p:cNvPr id="6" name="Chart 2"/>
            <p:cNvGraphicFramePr/>
            <p:nvPr>
              <p:extLst>
                <p:ext uri="{D42A27DB-BD31-4B8C-83A1-F6EECF244321}">
                  <p14:modId xmlns:p14="http://schemas.microsoft.com/office/powerpoint/2010/main" val="2104241752"/>
                </p:ext>
              </p:extLst>
            </p:nvPr>
          </p:nvGraphicFramePr>
          <p:xfrm>
            <a:off x="2867593" y="1606550"/>
            <a:ext cx="3615605" cy="309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4419600" y="2800350"/>
              <a:ext cx="521619" cy="351906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A8CF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092302" y="3254234"/>
              <a:ext cx="1176214" cy="4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8232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STAGE HERE</a:t>
              </a:r>
              <a:endPara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Freeform 34"/>
            <p:cNvSpPr>
              <a:spLocks/>
            </p:cNvSpPr>
            <p:nvPr/>
          </p:nvSpPr>
          <p:spPr bwMode="auto">
            <a:xfrm>
              <a:off x="3646596" y="2265110"/>
              <a:ext cx="451737" cy="399325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Freeform 64"/>
            <p:cNvSpPr>
              <a:spLocks noEditPoints="1"/>
            </p:cNvSpPr>
            <p:nvPr/>
          </p:nvSpPr>
          <p:spPr bwMode="auto">
            <a:xfrm>
              <a:off x="3707645" y="3767641"/>
              <a:ext cx="407155" cy="388753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5334000" y="3762110"/>
              <a:ext cx="389342" cy="339426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17" name="Freeform 110"/>
              <p:cNvSpPr>
                <a:spLocks/>
              </p:cNvSpPr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8" name="Freeform 111"/>
              <p:cNvSpPr>
                <a:spLocks/>
              </p:cNvSpPr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9" name="Freeform 112"/>
              <p:cNvSpPr>
                <a:spLocks/>
              </p:cNvSpPr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Freeform 113"/>
              <p:cNvSpPr>
                <a:spLocks/>
              </p:cNvSpPr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Freeform 114"/>
              <p:cNvSpPr>
                <a:spLocks/>
              </p:cNvSpPr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Freeform 115"/>
              <p:cNvSpPr>
                <a:spLocks/>
              </p:cNvSpPr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Freeform 116"/>
              <p:cNvSpPr>
                <a:spLocks/>
              </p:cNvSpPr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5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7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3" name="Group 24"/>
            <p:cNvGrpSpPr/>
            <p:nvPr/>
          </p:nvGrpSpPr>
          <p:grpSpPr>
            <a:xfrm>
              <a:off x="5257800" y="2235161"/>
              <a:ext cx="431769" cy="429274"/>
              <a:chOff x="6559551" y="1588"/>
              <a:chExt cx="274637" cy="273050"/>
            </a:xfrm>
            <a:solidFill>
              <a:schemeClr val="bg1"/>
            </a:solidFill>
          </p:grpSpPr>
          <p:sp>
            <p:nvSpPr>
              <p:cNvPr id="14" name="Freeform 126"/>
              <p:cNvSpPr>
                <a:spLocks noEditPoints="1"/>
              </p:cNvSpPr>
              <p:nvPr/>
            </p:nvSpPr>
            <p:spPr bwMode="auto">
              <a:xfrm>
                <a:off x="6704013" y="65088"/>
                <a:ext cx="130175" cy="209550"/>
              </a:xfrm>
              <a:custGeom>
                <a:avLst/>
                <a:gdLst>
                  <a:gd name="T0" fmla="*/ 0 w 82"/>
                  <a:gd name="T1" fmla="*/ 34 h 132"/>
                  <a:gd name="T2" fmla="*/ 0 w 82"/>
                  <a:gd name="T3" fmla="*/ 132 h 132"/>
                  <a:gd name="T4" fmla="*/ 82 w 82"/>
                  <a:gd name="T5" fmla="*/ 99 h 132"/>
                  <a:gd name="T6" fmla="*/ 82 w 82"/>
                  <a:gd name="T7" fmla="*/ 0 h 132"/>
                  <a:gd name="T8" fmla="*/ 0 w 82"/>
                  <a:gd name="T9" fmla="*/ 34 h 132"/>
                  <a:gd name="T10" fmla="*/ 76 w 82"/>
                  <a:gd name="T11" fmla="*/ 10 h 132"/>
                  <a:gd name="T12" fmla="*/ 76 w 82"/>
                  <a:gd name="T13" fmla="*/ 94 h 132"/>
                  <a:gd name="T14" fmla="*/ 5 w 82"/>
                  <a:gd name="T15" fmla="*/ 66 h 132"/>
                  <a:gd name="T16" fmla="*/ 5 w 82"/>
                  <a:gd name="T17" fmla="*/ 38 h 132"/>
                  <a:gd name="T18" fmla="*/ 76 w 82"/>
                  <a:gd name="T19" fmla="*/ 10 h 132"/>
                  <a:gd name="T20" fmla="*/ 5 w 82"/>
                  <a:gd name="T21" fmla="*/ 70 h 132"/>
                  <a:gd name="T22" fmla="*/ 73 w 82"/>
                  <a:gd name="T23" fmla="*/ 96 h 132"/>
                  <a:gd name="T24" fmla="*/ 5 w 82"/>
                  <a:gd name="T25" fmla="*/ 124 h 132"/>
                  <a:gd name="T26" fmla="*/ 5 w 82"/>
                  <a:gd name="T27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5" name="Freeform 127"/>
              <p:cNvSpPr>
                <a:spLocks/>
              </p:cNvSpPr>
              <p:nvPr/>
            </p:nvSpPr>
            <p:spPr bwMode="auto">
              <a:xfrm>
                <a:off x="6559551" y="65088"/>
                <a:ext cx="128588" cy="209550"/>
              </a:xfrm>
              <a:custGeom>
                <a:avLst/>
                <a:gdLst>
                  <a:gd name="T0" fmla="*/ 0 w 81"/>
                  <a:gd name="T1" fmla="*/ 99 h 132"/>
                  <a:gd name="T2" fmla="*/ 81 w 81"/>
                  <a:gd name="T3" fmla="*/ 132 h 132"/>
                  <a:gd name="T4" fmla="*/ 81 w 81"/>
                  <a:gd name="T5" fmla="*/ 34 h 132"/>
                  <a:gd name="T6" fmla="*/ 0 w 81"/>
                  <a:gd name="T7" fmla="*/ 0 h 132"/>
                  <a:gd name="T8" fmla="*/ 0 w 81"/>
                  <a:gd name="T9" fmla="*/ 9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Freeform 128"/>
              <p:cNvSpPr>
                <a:spLocks noEditPoints="1"/>
              </p:cNvSpPr>
              <p:nvPr/>
            </p:nvSpPr>
            <p:spPr bwMode="auto">
              <a:xfrm>
                <a:off x="6567488" y="1588"/>
                <a:ext cx="263525" cy="104775"/>
              </a:xfrm>
              <a:custGeom>
                <a:avLst/>
                <a:gdLst>
                  <a:gd name="T0" fmla="*/ 82 w 166"/>
                  <a:gd name="T1" fmla="*/ 0 h 66"/>
                  <a:gd name="T2" fmla="*/ 0 w 166"/>
                  <a:gd name="T3" fmla="*/ 32 h 66"/>
                  <a:gd name="T4" fmla="*/ 80 w 166"/>
                  <a:gd name="T5" fmla="*/ 66 h 66"/>
                  <a:gd name="T6" fmla="*/ 166 w 166"/>
                  <a:gd name="T7" fmla="*/ 32 h 66"/>
                  <a:gd name="T8" fmla="*/ 82 w 166"/>
                  <a:gd name="T9" fmla="*/ 0 h 66"/>
                  <a:gd name="T10" fmla="*/ 82 w 166"/>
                  <a:gd name="T11" fmla="*/ 6 h 66"/>
                  <a:gd name="T12" fmla="*/ 151 w 166"/>
                  <a:gd name="T13" fmla="*/ 32 h 66"/>
                  <a:gd name="T14" fmla="*/ 82 w 166"/>
                  <a:gd name="T15" fmla="*/ 59 h 66"/>
                  <a:gd name="T16" fmla="*/ 82 w 166"/>
                  <a:gd name="T17" fmla="*/ 6 h 66"/>
                  <a:gd name="T18" fmla="*/ 78 w 166"/>
                  <a:gd name="T19" fmla="*/ 7 h 66"/>
                  <a:gd name="T20" fmla="*/ 78 w 166"/>
                  <a:gd name="T21" fmla="*/ 59 h 66"/>
                  <a:gd name="T22" fmla="*/ 15 w 166"/>
                  <a:gd name="T23" fmla="*/ 32 h 66"/>
                  <a:gd name="T24" fmla="*/ 78 w 166"/>
                  <a:gd name="T2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780535" y="2469166"/>
            <a:ext cx="5527187" cy="3375055"/>
            <a:chOff x="5508625" y="2268843"/>
            <a:chExt cx="6392863" cy="3903662"/>
          </a:xfrm>
        </p:grpSpPr>
        <p:grpSp>
          <p:nvGrpSpPr>
            <p:cNvPr id="28" name="PA_淘宝店chenying0907出品 8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5508625" y="2268843"/>
              <a:ext cx="4435475" cy="969962"/>
              <a:chOff x="0" y="0"/>
              <a:chExt cx="4612942" cy="968991"/>
            </a:xfrm>
            <a:solidFill>
              <a:srgbClr val="A8CF38"/>
            </a:solidFill>
          </p:grpSpPr>
          <p:sp>
            <p:nvSpPr>
              <p:cNvPr id="29" name="淘宝店chenying0907出品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43952" cy="968991"/>
              </a:xfrm>
              <a:prstGeom prst="rect">
                <a:avLst/>
              </a:pr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  <p:sp>
            <p:nvSpPr>
              <p:cNvPr id="30" name="直角三角形 7"/>
              <p:cNvSpPr>
                <a:spLocks noChangeArrowheads="1"/>
              </p:cNvSpPr>
              <p:nvPr/>
            </p:nvSpPr>
            <p:spPr bwMode="auto">
              <a:xfrm rot="5400000">
                <a:off x="3643950" y="0"/>
                <a:ext cx="968991" cy="968991"/>
              </a:xfrm>
              <a:prstGeom prst="rtTriangle">
                <a:avLst/>
              </a:pr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1" name="PA_淘宝店chenying0907出品 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5508625" y="3238805"/>
              <a:ext cx="5145088" cy="968375"/>
              <a:chOff x="0" y="0"/>
              <a:chExt cx="5841243" cy="968992"/>
            </a:xfrm>
            <a:solidFill>
              <a:schemeClr val="tx2">
                <a:lumMod val="75000"/>
              </a:schemeClr>
            </a:solidFill>
          </p:grpSpPr>
          <p:sp>
            <p:nvSpPr>
              <p:cNvPr id="32" name="淘宝店chenying0907出品 1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72252" cy="9689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直角三角形 11"/>
              <p:cNvSpPr>
                <a:spLocks noChangeArrowheads="1"/>
              </p:cNvSpPr>
              <p:nvPr/>
            </p:nvSpPr>
            <p:spPr bwMode="auto">
              <a:xfrm rot="5400000">
                <a:off x="4872251" y="0"/>
                <a:ext cx="968991" cy="96899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4" name="PA_淘宝店chenying0907出品 12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508625" y="4204005"/>
              <a:ext cx="5886450" cy="971550"/>
              <a:chOff x="0" y="0"/>
              <a:chExt cx="5765853" cy="972742"/>
            </a:xfrm>
            <a:solidFill>
              <a:srgbClr val="A8CF38"/>
            </a:solidFill>
          </p:grpSpPr>
          <p:sp>
            <p:nvSpPr>
              <p:cNvPr id="35" name="淘宝店chenying0907出品 13"/>
              <p:cNvSpPr>
                <a:spLocks noChangeArrowheads="1"/>
              </p:cNvSpPr>
              <p:nvPr/>
            </p:nvSpPr>
            <p:spPr bwMode="auto">
              <a:xfrm>
                <a:off x="0" y="3751"/>
                <a:ext cx="4872252" cy="968991"/>
              </a:xfrm>
              <a:prstGeom prst="rect">
                <a:avLst/>
              </a:pr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chemeClr val="bg1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  <p:sp>
            <p:nvSpPr>
              <p:cNvPr id="36" name="直角三角形 14"/>
              <p:cNvSpPr>
                <a:spLocks noChangeArrowheads="1"/>
              </p:cNvSpPr>
              <p:nvPr/>
            </p:nvSpPr>
            <p:spPr bwMode="auto">
              <a:xfrm rot="5400000">
                <a:off x="4832681" y="39568"/>
                <a:ext cx="972742" cy="893603"/>
              </a:xfrm>
              <a:prstGeom prst="rtTriangle">
                <a:avLst/>
              </a:pr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chemeClr val="bg1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7" name="PA_淘宝店chenying0907出品 16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508625" y="5172380"/>
              <a:ext cx="6392863" cy="1000125"/>
              <a:chOff x="0" y="0"/>
              <a:chExt cx="5653864" cy="968991"/>
            </a:xfrm>
            <a:solidFill>
              <a:schemeClr val="tx2">
                <a:lumMod val="75000"/>
              </a:schemeClr>
            </a:solidFill>
          </p:grpSpPr>
          <p:sp>
            <p:nvSpPr>
              <p:cNvPr id="38" name="淘宝店chenying0907出品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72252" cy="96899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  <p:sp>
            <p:nvSpPr>
              <p:cNvPr id="39" name="直角三角形 18"/>
              <p:cNvSpPr>
                <a:spLocks noChangeArrowheads="1"/>
              </p:cNvSpPr>
              <p:nvPr/>
            </p:nvSpPr>
            <p:spPr bwMode="auto">
              <a:xfrm rot="5400000">
                <a:off x="4778563" y="93692"/>
                <a:ext cx="968989" cy="781610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+mj-lt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0" name="PA_淘宝店chenying0907出品 1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94675" y="2400606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PA_淘宝店chenying0907出品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929688" y="3351518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PA_淘宝店chenying0907出品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640888" y="4353230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6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3" name="PA_淘宝店chenying0907出品 1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236200" y="5323193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6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4" name="PA_淘宝店chenying0907出品 1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934075" y="2326646"/>
              <a:ext cx="2068513" cy="60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latin typeface="+mj-lt"/>
              </a:endParaRPr>
            </a:p>
          </p:txBody>
        </p:sp>
        <p:sp>
          <p:nvSpPr>
            <p:cNvPr id="45" name="PA_淘宝店chenying0907出品 1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24550" y="3257027"/>
              <a:ext cx="2066925" cy="60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latin typeface="+mj-lt"/>
              </a:endParaRPr>
            </a:p>
          </p:txBody>
        </p:sp>
        <p:sp>
          <p:nvSpPr>
            <p:cNvPr id="46" name="PA_淘宝店chenying0907出品 1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80843" y="4222968"/>
              <a:ext cx="2066925" cy="60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latin typeface="+mj-lt"/>
              </a:endParaRPr>
            </a:p>
          </p:txBody>
        </p:sp>
        <p:sp>
          <p:nvSpPr>
            <p:cNvPr id="47" name="PA_淘宝店chenying0907出品 1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924548" y="5244795"/>
              <a:ext cx="2066925" cy="605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14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直接连接符 24"/>
          <p:cNvSpPr>
            <a:spLocks noChangeShapeType="1"/>
          </p:cNvSpPr>
          <p:nvPr/>
        </p:nvSpPr>
        <p:spPr bwMode="auto">
          <a:xfrm>
            <a:off x="1122363" y="3651790"/>
            <a:ext cx="10117137" cy="1588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+mj-lt"/>
            </a:endParaRPr>
          </a:p>
        </p:txBody>
      </p:sp>
      <p:sp>
        <p:nvSpPr>
          <p:cNvPr id="6" name="椭圆 2"/>
          <p:cNvSpPr>
            <a:spLocks noChangeArrowheads="1"/>
          </p:cNvSpPr>
          <p:nvPr/>
        </p:nvSpPr>
        <p:spPr bwMode="auto">
          <a:xfrm>
            <a:off x="5059363" y="2581815"/>
            <a:ext cx="2052637" cy="2052638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+mj-lt"/>
              <a:sym typeface="宋体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2905125" y="2943765"/>
            <a:ext cx="1308100" cy="1308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+mj-lt"/>
              <a:sym typeface="宋体" charset="-122"/>
            </a:endParaRPr>
          </a:p>
        </p:txBody>
      </p:sp>
      <p:sp>
        <p:nvSpPr>
          <p:cNvPr id="8" name="椭圆 4"/>
          <p:cNvSpPr>
            <a:spLocks noChangeArrowheads="1"/>
          </p:cNvSpPr>
          <p:nvPr/>
        </p:nvSpPr>
        <p:spPr bwMode="auto">
          <a:xfrm>
            <a:off x="757238" y="2954878"/>
            <a:ext cx="1308100" cy="1308100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+mj-lt"/>
              <a:sym typeface="宋体" charset="-122"/>
            </a:endParaRPr>
          </a:p>
        </p:txBody>
      </p:sp>
      <p:sp>
        <p:nvSpPr>
          <p:cNvPr id="9" name="椭圆 5"/>
          <p:cNvSpPr>
            <a:spLocks noChangeArrowheads="1"/>
          </p:cNvSpPr>
          <p:nvPr/>
        </p:nvSpPr>
        <p:spPr bwMode="auto">
          <a:xfrm>
            <a:off x="7954963" y="2953290"/>
            <a:ext cx="1308100" cy="13081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+mj-lt"/>
              <a:sym typeface="宋体" charset="-122"/>
            </a:endParaRPr>
          </a:p>
        </p:txBody>
      </p:sp>
      <p:sp>
        <p:nvSpPr>
          <p:cNvPr id="10" name="椭圆 6"/>
          <p:cNvSpPr>
            <a:spLocks noChangeArrowheads="1"/>
          </p:cNvSpPr>
          <p:nvPr/>
        </p:nvSpPr>
        <p:spPr bwMode="auto">
          <a:xfrm>
            <a:off x="10104438" y="2954878"/>
            <a:ext cx="1308100" cy="1308100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endParaRPr lang="zh-CN" altLang="en-US">
              <a:solidFill>
                <a:srgbClr val="FFFFFF"/>
              </a:solidFill>
              <a:latin typeface="+mj-lt"/>
              <a:sym typeface="宋体" charset="-122"/>
            </a:endParaRPr>
          </a:p>
        </p:txBody>
      </p:sp>
      <p:sp>
        <p:nvSpPr>
          <p:cNvPr id="12" name="文本框 13"/>
          <p:cNvSpPr>
            <a:spLocks noChangeArrowheads="1"/>
          </p:cNvSpPr>
          <p:nvPr/>
        </p:nvSpPr>
        <p:spPr bwMode="auto">
          <a:xfrm>
            <a:off x="757238" y="4755103"/>
            <a:ext cx="1520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STAGE HERE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Go ahead and replace </a:t>
            </a:r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it with your own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</p:txBody>
      </p:sp>
      <p:sp>
        <p:nvSpPr>
          <p:cNvPr id="13" name="文本框 14"/>
          <p:cNvSpPr>
            <a:spLocks noChangeArrowheads="1"/>
          </p:cNvSpPr>
          <p:nvPr/>
        </p:nvSpPr>
        <p:spPr bwMode="auto">
          <a:xfrm>
            <a:off x="2925763" y="4737641"/>
            <a:ext cx="1520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STAGE HERE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Go ahead and replace </a:t>
            </a:r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it with your own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</p:txBody>
      </p:sp>
      <p:sp>
        <p:nvSpPr>
          <p:cNvPr id="14" name="文本框 15"/>
          <p:cNvSpPr>
            <a:spLocks noChangeArrowheads="1"/>
          </p:cNvSpPr>
          <p:nvPr/>
        </p:nvSpPr>
        <p:spPr bwMode="auto">
          <a:xfrm>
            <a:off x="7985126" y="4723353"/>
            <a:ext cx="1520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STAGE HERE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Go ahead and replace </a:t>
            </a:r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it with your own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10109201" y="4737641"/>
            <a:ext cx="1520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STAGE HERE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Go ahead and replace </a:t>
            </a:r>
            <a:endParaRPr lang="tr-TR" altLang="zh-CN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it with your own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</p:txBody>
      </p:sp>
      <p:sp>
        <p:nvSpPr>
          <p:cNvPr id="16" name="文本框 17"/>
          <p:cNvSpPr>
            <a:spLocks noChangeArrowheads="1"/>
          </p:cNvSpPr>
          <p:nvPr/>
        </p:nvSpPr>
        <p:spPr bwMode="auto">
          <a:xfrm>
            <a:off x="5394326" y="4734466"/>
            <a:ext cx="1746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STAGE HERE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Go ahead and replace </a:t>
            </a:r>
            <a:endParaRPr lang="tr-TR" altLang="zh-CN" sz="14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sym typeface="Calibri" pitchFamily="34" charset="0"/>
              </a:rPr>
              <a:t>it with your own text.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  <a:sym typeface="Calibri" pitchFamily="34" charset="0"/>
            </a:endParaRPr>
          </a:p>
        </p:txBody>
      </p:sp>
      <p:pic>
        <p:nvPicPr>
          <p:cNvPr id="17" name="图片 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250" y="3337465"/>
            <a:ext cx="568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3283490"/>
            <a:ext cx="661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6863" y="3310478"/>
            <a:ext cx="6000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425" y="3173953"/>
            <a:ext cx="105251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3310478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8" name="TextBox 4"/>
          <p:cNvSpPr txBox="1"/>
          <p:nvPr/>
        </p:nvSpPr>
        <p:spPr>
          <a:xfrm>
            <a:off x="3728316" y="2085682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 sz="8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华康标题宋W9(P)" panose="02020900000000000000" pitchFamily="18" charset="-122"/>
              </a:rPr>
              <a:t>THANKS!</a:t>
            </a:r>
            <a:endParaRPr lang="en-US" altLang="zh-CN" sz="8000" b="1" dirty="0">
              <a:solidFill>
                <a:srgbClr val="00AB7F"/>
              </a:solidFill>
              <a:latin typeface="+mj-lt"/>
              <a:ea typeface="华康标题宋W9(P)" panose="02020900000000000000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88442" y="3621509"/>
            <a:ext cx="3862468" cy="520775"/>
          </a:xfrm>
          <a:prstGeom prst="rect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4065079" y="3621509"/>
            <a:ext cx="4127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altLang="zh-CN" sz="2400" i="1" dirty="0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Powered </a:t>
            </a:r>
            <a:r>
              <a:rPr lang="tr-TR" altLang="zh-CN" sz="2400" i="1" dirty="0" err="1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by</a:t>
            </a:r>
            <a:r>
              <a:rPr lang="tr-TR" altLang="zh-CN" sz="2400" i="1" dirty="0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 </a:t>
            </a:r>
            <a:r>
              <a:rPr lang="tr-TR" altLang="zh-CN" sz="2400" b="1" dirty="0" err="1">
                <a:solidFill>
                  <a:schemeClr val="bg1"/>
                </a:solidFill>
                <a:latin typeface="+mj-lt"/>
                <a:ea typeface="张海山锐线体简" panose="02000000000000000000" pitchFamily="2" charset="-122"/>
              </a:rPr>
              <a:t>Freepptbackgrounds</a:t>
            </a:r>
            <a:endParaRPr lang="en-US" altLang="zh-CN" sz="2400" b="1" dirty="0">
              <a:solidFill>
                <a:schemeClr val="bg1"/>
              </a:solidFill>
              <a:latin typeface="+mj-lt"/>
              <a:ea typeface="张海山锐线体简" panose="02000000000000000000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21790" flipH="1">
            <a:off x="219692" y="2446141"/>
            <a:ext cx="2880068" cy="25633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8210">
            <a:off x="9087062" y="2446141"/>
            <a:ext cx="2880068" cy="25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33333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1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1" grpId="0" animBg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0" name="梯形 9"/>
          <p:cNvSpPr/>
          <p:nvPr/>
        </p:nvSpPr>
        <p:spPr>
          <a:xfrm rot="10800000">
            <a:off x="3106161" y="2000250"/>
            <a:ext cx="2065914" cy="2710228"/>
          </a:xfrm>
          <a:prstGeom prst="trapezoid">
            <a:avLst>
              <a:gd name="adj" fmla="val 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ONE</a:t>
            </a:r>
            <a:endParaRPr lang="zh-CN" altLang="en-US" sz="4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92778" y="2876243"/>
            <a:ext cx="4311622" cy="1548963"/>
            <a:chOff x="4714071" y="2477024"/>
            <a:chExt cx="5490862" cy="1972607"/>
          </a:xfrm>
        </p:grpSpPr>
        <p:sp>
          <p:nvSpPr>
            <p:cNvPr id="18" name="矩形 17"/>
            <p:cNvSpPr/>
            <p:nvPr/>
          </p:nvSpPr>
          <p:spPr>
            <a:xfrm>
              <a:off x="4714071" y="2477024"/>
              <a:ext cx="3436133" cy="1234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tr-TR" altLang="zh-CN" sz="5700" b="1" dirty="0">
                  <a:solidFill>
                    <a:srgbClr val="00AB7F"/>
                  </a:solidFill>
                  <a:latin typeface="+mj-lt"/>
                  <a:ea typeface="华康标题宋W9(P)" panose="02020900000000000000" pitchFamily="18" charset="-122"/>
                </a:rPr>
                <a:t>PLANT</a:t>
              </a:r>
              <a:endParaRPr kumimoji="1" lang="zh-CN" altLang="en-US" sz="5700" b="1" dirty="0">
                <a:solidFill>
                  <a:srgbClr val="00AB7F"/>
                </a:solidFill>
                <a:latin typeface="+mj-lt"/>
                <a:ea typeface="华康标题宋W9(P)" panose="020209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48965" y="3676502"/>
              <a:ext cx="5455968" cy="773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3" b="1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微软雅黑" pitchFamily="34" charset="-122"/>
                </a:rPr>
                <a:t>We hope that this template will return to you as a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73084" y="2354958"/>
            <a:ext cx="4387844" cy="3575069"/>
            <a:chOff x="1570622" y="-1584827"/>
            <a:chExt cx="5134095" cy="4183090"/>
          </a:xfrm>
        </p:grpSpPr>
        <p:sp>
          <p:nvSpPr>
            <p:cNvPr id="6" name="TextBox 23"/>
            <p:cNvSpPr txBox="1"/>
            <p:nvPr/>
          </p:nvSpPr>
          <p:spPr>
            <a:xfrm>
              <a:off x="1570624" y="1391266"/>
              <a:ext cx="3260219" cy="6842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altLang="zh-CN" sz="32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TITLE HERE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" name="Rectangle 56"/>
            <p:cNvSpPr/>
            <p:nvPr/>
          </p:nvSpPr>
          <p:spPr>
            <a:xfrm>
              <a:off x="1570622" y="2004064"/>
              <a:ext cx="5134095" cy="594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id-ID" sz="90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64007" y="-1584827"/>
              <a:ext cx="5040710" cy="29337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8000" sy="18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+mj-lt"/>
              </a:endParaRPr>
            </a:p>
          </p:txBody>
        </p:sp>
      </p:grp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1858698" y="3008433"/>
            <a:ext cx="4118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1871396" y="2684583"/>
            <a:ext cx="2527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zh-CN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HERE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矩形 15"/>
          <p:cNvSpPr>
            <a:spLocks noChangeArrowheads="1"/>
          </p:cNvSpPr>
          <p:nvPr/>
        </p:nvSpPr>
        <p:spPr bwMode="auto">
          <a:xfrm>
            <a:off x="1858698" y="4976933"/>
            <a:ext cx="4118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1871396" y="4653083"/>
            <a:ext cx="2598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zh-CN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TITLE HERE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84047" y="2736970"/>
            <a:ext cx="398463" cy="398463"/>
          </a:xfrm>
          <a:prstGeom prst="ellips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484047" y="4729283"/>
            <a:ext cx="398463" cy="400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78570" y="4680800"/>
            <a:ext cx="4867691" cy="1611721"/>
            <a:chOff x="1443004" y="4793368"/>
            <a:chExt cx="4662631" cy="1543824"/>
          </a:xfrm>
        </p:grpSpPr>
        <p:sp>
          <p:nvSpPr>
            <p:cNvPr id="6" name="Rounded Rectangle 8"/>
            <p:cNvSpPr/>
            <p:nvPr/>
          </p:nvSpPr>
          <p:spPr>
            <a:xfrm>
              <a:off x="1530090" y="505609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48573" y="4793368"/>
              <a:ext cx="1099707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Adobe Photoshop</a:t>
              </a:r>
            </a:p>
          </p:txBody>
        </p:sp>
        <p:sp>
          <p:nvSpPr>
            <p:cNvPr id="8" name="Rounded Rectangle 22"/>
            <p:cNvSpPr/>
            <p:nvPr/>
          </p:nvSpPr>
          <p:spPr>
            <a:xfrm>
              <a:off x="1530089" y="5056099"/>
              <a:ext cx="1554480" cy="127592"/>
            </a:xfrm>
            <a:prstGeom prst="round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020175" y="4793368"/>
              <a:ext cx="402601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</a:p>
          </p:txBody>
        </p:sp>
        <p:sp>
          <p:nvSpPr>
            <p:cNvPr id="10" name="Rounded Rectangle 24"/>
            <p:cNvSpPr/>
            <p:nvPr/>
          </p:nvSpPr>
          <p:spPr>
            <a:xfrm>
              <a:off x="4212949" y="5056099"/>
              <a:ext cx="1828801" cy="1275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1432" y="4793368"/>
              <a:ext cx="986082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Consulting Web</a:t>
              </a:r>
            </a:p>
          </p:txBody>
        </p:sp>
        <p:sp>
          <p:nvSpPr>
            <p:cNvPr id="13" name="Rounded Rectangle 26"/>
            <p:cNvSpPr/>
            <p:nvPr/>
          </p:nvSpPr>
          <p:spPr>
            <a:xfrm>
              <a:off x="4212948" y="5056099"/>
              <a:ext cx="118872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3034" y="4793368"/>
              <a:ext cx="402601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</a:p>
          </p:txBody>
        </p:sp>
        <p:sp>
          <p:nvSpPr>
            <p:cNvPr id="15" name="Rounded Rectangle 28"/>
            <p:cNvSpPr/>
            <p:nvPr/>
          </p:nvSpPr>
          <p:spPr>
            <a:xfrm>
              <a:off x="1530090" y="5669379"/>
              <a:ext cx="1828801" cy="12759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8573" y="5406648"/>
              <a:ext cx="721980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Wordpress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ounded Rectangle 30"/>
            <p:cNvSpPr/>
            <p:nvPr/>
          </p:nvSpPr>
          <p:spPr>
            <a:xfrm>
              <a:off x="1530089" y="5669379"/>
              <a:ext cx="1005840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0175" y="5406648"/>
              <a:ext cx="402601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55%</a:t>
              </a:r>
            </a:p>
          </p:txBody>
        </p:sp>
        <p:sp>
          <p:nvSpPr>
            <p:cNvPr id="19" name="Rounded Rectangle 32"/>
            <p:cNvSpPr/>
            <p:nvPr/>
          </p:nvSpPr>
          <p:spPr>
            <a:xfrm>
              <a:off x="4212949" y="5669379"/>
              <a:ext cx="1828801" cy="12759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31432" y="5406648"/>
              <a:ext cx="863244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Business Plan</a:t>
              </a:r>
            </a:p>
          </p:txBody>
        </p:sp>
        <p:sp>
          <p:nvSpPr>
            <p:cNvPr id="21" name="Rounded Rectangle 34"/>
            <p:cNvSpPr/>
            <p:nvPr/>
          </p:nvSpPr>
          <p:spPr>
            <a:xfrm>
              <a:off x="4212948" y="5669379"/>
              <a:ext cx="822960" cy="127592"/>
            </a:xfrm>
            <a:prstGeom prst="round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3034" y="5406648"/>
              <a:ext cx="402601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3004" y="6093973"/>
              <a:ext cx="855566" cy="24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STEP HERE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8558" y="6087923"/>
              <a:ext cx="176949" cy="24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05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24614" y="2866281"/>
            <a:ext cx="4907740" cy="1417689"/>
            <a:chOff x="1890814" y="4564210"/>
            <a:chExt cx="3711146" cy="1153568"/>
          </a:xfrm>
        </p:grpSpPr>
        <p:sp>
          <p:nvSpPr>
            <p:cNvPr id="26" name="TextBox 12"/>
            <p:cNvSpPr txBox="1"/>
            <p:nvPr/>
          </p:nvSpPr>
          <p:spPr>
            <a:xfrm>
              <a:off x="1908646" y="4564210"/>
              <a:ext cx="2717004" cy="425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altLang="zh-CN" sz="2800" spc="-2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 HERE</a:t>
              </a:r>
              <a:endParaRPr lang="zh-CN" altLang="en-US" sz="2800" spc="-2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005048" y="5146812"/>
              <a:ext cx="3535362" cy="0"/>
            </a:xfrm>
            <a:prstGeom prst="line">
              <a:avLst/>
            </a:prstGeom>
            <a:ln w="38100">
              <a:solidFill>
                <a:srgbClr val="00AB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4"/>
            <p:cNvSpPr txBox="1"/>
            <p:nvPr/>
          </p:nvSpPr>
          <p:spPr>
            <a:xfrm>
              <a:off x="1890814" y="5227236"/>
              <a:ext cx="3711146" cy="490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altLang="zh-CN" sz="1200" kern="1600" spc="-4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en-US" altLang="zh-CN" sz="1200" spc="-40" dirty="0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Freeform 6"/>
          <p:cNvSpPr>
            <a:spLocks noChangeArrowheads="1"/>
          </p:cNvSpPr>
          <p:nvPr/>
        </p:nvSpPr>
        <p:spPr bwMode="auto">
          <a:xfrm>
            <a:off x="1812713" y="4838703"/>
            <a:ext cx="3108325" cy="27940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Freeform 14"/>
          <p:cNvSpPr>
            <a:spLocks noChangeArrowheads="1"/>
          </p:cNvSpPr>
          <p:nvPr/>
        </p:nvSpPr>
        <p:spPr bwMode="auto">
          <a:xfrm>
            <a:off x="2412788" y="3935415"/>
            <a:ext cx="1985962" cy="17780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Freeform 16"/>
          <p:cNvSpPr>
            <a:spLocks noChangeArrowheads="1"/>
          </p:cNvSpPr>
          <p:nvPr/>
        </p:nvSpPr>
        <p:spPr bwMode="auto">
          <a:xfrm>
            <a:off x="2938250" y="3025778"/>
            <a:ext cx="936625" cy="180975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1168188" y="5118103"/>
            <a:ext cx="4560887" cy="1138237"/>
          </a:xfrm>
          <a:custGeom>
            <a:avLst/>
            <a:gdLst>
              <a:gd name="T0" fmla="*/ 508 w 3590"/>
              <a:gd name="T1" fmla="*/ 0 h 895"/>
              <a:gd name="T2" fmla="*/ 0 w 3590"/>
              <a:gd name="T3" fmla="*/ 895 h 895"/>
              <a:gd name="T4" fmla="*/ 1795 w 3590"/>
              <a:gd name="T5" fmla="*/ 895 h 895"/>
              <a:gd name="T6" fmla="*/ 3590 w 3590"/>
              <a:gd name="T7" fmla="*/ 895 h 895"/>
              <a:gd name="T8" fmla="*/ 3082 w 3590"/>
              <a:gd name="T9" fmla="*/ 0 h 895"/>
              <a:gd name="T10" fmla="*/ 508 w 3590"/>
              <a:gd name="T11" fmla="*/ 0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0" h="895">
                <a:moveTo>
                  <a:pt x="508" y="0"/>
                </a:moveTo>
                <a:lnTo>
                  <a:pt x="0" y="895"/>
                </a:lnTo>
                <a:lnTo>
                  <a:pt x="1795" y="895"/>
                </a:lnTo>
                <a:lnTo>
                  <a:pt x="3590" y="895"/>
                </a:lnTo>
                <a:lnTo>
                  <a:pt x="3082" y="0"/>
                </a:lnTo>
                <a:lnTo>
                  <a:pt x="50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3047788" y="2301878"/>
            <a:ext cx="827087" cy="723900"/>
          </a:xfrm>
          <a:custGeom>
            <a:avLst/>
            <a:gdLst>
              <a:gd name="T0" fmla="*/ 651 w 651"/>
              <a:gd name="T1" fmla="*/ 570 h 570"/>
              <a:gd name="T2" fmla="*/ 325 w 651"/>
              <a:gd name="T3" fmla="*/ 0 h 570"/>
              <a:gd name="T4" fmla="*/ 0 w 651"/>
              <a:gd name="T5" fmla="*/ 570 h 570"/>
              <a:gd name="T6" fmla="*/ 651 w 651"/>
              <a:gd name="T7" fmla="*/ 57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1" h="570">
                <a:moveTo>
                  <a:pt x="651" y="570"/>
                </a:moveTo>
                <a:lnTo>
                  <a:pt x="325" y="0"/>
                </a:lnTo>
                <a:lnTo>
                  <a:pt x="0" y="570"/>
                </a:lnTo>
                <a:lnTo>
                  <a:pt x="651" y="570"/>
                </a:lnTo>
                <a:close/>
              </a:path>
            </a:pathLst>
          </a:custGeom>
          <a:solidFill>
            <a:srgbClr val="00AB7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4" name="Freeform 10"/>
          <p:cNvSpPr>
            <a:spLocks noChangeArrowheads="1"/>
          </p:cNvSpPr>
          <p:nvPr/>
        </p:nvSpPr>
        <p:spPr bwMode="auto">
          <a:xfrm>
            <a:off x="2522325" y="3206753"/>
            <a:ext cx="1876425" cy="728662"/>
          </a:xfrm>
          <a:custGeom>
            <a:avLst/>
            <a:gdLst>
              <a:gd name="T0" fmla="*/ 1313 w 1477"/>
              <a:gd name="T1" fmla="*/ 287 h 573"/>
              <a:gd name="T2" fmla="*/ 1150 w 1477"/>
              <a:gd name="T3" fmla="*/ 0 h 573"/>
              <a:gd name="T4" fmla="*/ 327 w 1477"/>
              <a:gd name="T5" fmla="*/ 0 h 573"/>
              <a:gd name="T6" fmla="*/ 164 w 1477"/>
              <a:gd name="T7" fmla="*/ 287 h 573"/>
              <a:gd name="T8" fmla="*/ 0 w 1477"/>
              <a:gd name="T9" fmla="*/ 573 h 573"/>
              <a:gd name="T10" fmla="*/ 1477 w 1477"/>
              <a:gd name="T11" fmla="*/ 573 h 573"/>
              <a:gd name="T12" fmla="*/ 1313 w 1477"/>
              <a:gd name="T13" fmla="*/ 28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7" h="573">
                <a:moveTo>
                  <a:pt x="1313" y="287"/>
                </a:moveTo>
                <a:lnTo>
                  <a:pt x="1150" y="0"/>
                </a:lnTo>
                <a:lnTo>
                  <a:pt x="327" y="0"/>
                </a:lnTo>
                <a:lnTo>
                  <a:pt x="164" y="287"/>
                </a:lnTo>
                <a:lnTo>
                  <a:pt x="0" y="573"/>
                </a:lnTo>
                <a:lnTo>
                  <a:pt x="1477" y="573"/>
                </a:lnTo>
                <a:lnTo>
                  <a:pt x="1313" y="28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Freeform 12"/>
          <p:cNvSpPr>
            <a:spLocks noChangeArrowheads="1"/>
          </p:cNvSpPr>
          <p:nvPr/>
        </p:nvSpPr>
        <p:spPr bwMode="auto">
          <a:xfrm>
            <a:off x="2000038" y="4110040"/>
            <a:ext cx="2921000" cy="728663"/>
          </a:xfrm>
          <a:custGeom>
            <a:avLst/>
            <a:gdLst>
              <a:gd name="T0" fmla="*/ 325 w 2299"/>
              <a:gd name="T1" fmla="*/ 0 h 574"/>
              <a:gd name="T2" fmla="*/ 0 w 2299"/>
              <a:gd name="T3" fmla="*/ 574 h 574"/>
              <a:gd name="T4" fmla="*/ 1149 w 2299"/>
              <a:gd name="T5" fmla="*/ 574 h 574"/>
              <a:gd name="T6" fmla="*/ 2299 w 2299"/>
              <a:gd name="T7" fmla="*/ 574 h 574"/>
              <a:gd name="T8" fmla="*/ 1974 w 2299"/>
              <a:gd name="T9" fmla="*/ 0 h 574"/>
              <a:gd name="T10" fmla="*/ 325 w 2299"/>
              <a:gd name="T11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9" h="574">
                <a:moveTo>
                  <a:pt x="325" y="0"/>
                </a:moveTo>
                <a:lnTo>
                  <a:pt x="0" y="574"/>
                </a:lnTo>
                <a:lnTo>
                  <a:pt x="1149" y="574"/>
                </a:lnTo>
                <a:lnTo>
                  <a:pt x="2299" y="574"/>
                </a:lnTo>
                <a:lnTo>
                  <a:pt x="1974" y="0"/>
                </a:lnTo>
                <a:lnTo>
                  <a:pt x="325" y="0"/>
                </a:lnTo>
              </a:path>
            </a:pathLst>
          </a:custGeom>
          <a:solidFill>
            <a:srgbClr val="00AB7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318845" y="2543379"/>
            <a:ext cx="251371" cy="372476"/>
            <a:chOff x="1788810" y="2276744"/>
            <a:chExt cx="392113" cy="581026"/>
          </a:xfrm>
          <a:solidFill>
            <a:srgbClr val="FEFEFE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40" name="Freeform 13"/>
          <p:cNvSpPr>
            <a:spLocks noEditPoints="1"/>
          </p:cNvSpPr>
          <p:nvPr/>
        </p:nvSpPr>
        <p:spPr bwMode="auto">
          <a:xfrm>
            <a:off x="3351000" y="3378203"/>
            <a:ext cx="219075" cy="37623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latin typeface="+mj-lt"/>
            </a:endParaRPr>
          </a:p>
        </p:txBody>
      </p:sp>
      <p:sp>
        <p:nvSpPr>
          <p:cNvPr id="41" name="Freeform 19"/>
          <p:cNvSpPr>
            <a:spLocks noEditPoints="1"/>
          </p:cNvSpPr>
          <p:nvPr/>
        </p:nvSpPr>
        <p:spPr bwMode="auto">
          <a:xfrm>
            <a:off x="3293850" y="4322765"/>
            <a:ext cx="309563" cy="31115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146201" y="5385046"/>
            <a:ext cx="628205" cy="604138"/>
            <a:chOff x="2607983" y="4241292"/>
            <a:chExt cx="490600" cy="471805"/>
          </a:xfrm>
          <a:solidFill>
            <a:srgbClr val="FEFEFE"/>
          </a:solidFill>
        </p:grpSpPr>
        <p:sp>
          <p:nvSpPr>
            <p:cNvPr id="43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44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noProof="1">
                <a:solidFill>
                  <a:prstClr val="black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6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249204" y="2592869"/>
            <a:ext cx="3262124" cy="3252230"/>
            <a:chOff x="4540963" y="2433342"/>
            <a:chExt cx="3080696" cy="3071352"/>
          </a:xfrm>
        </p:grpSpPr>
        <p:grpSp>
          <p:nvGrpSpPr>
            <p:cNvPr id="73" name="组合 72"/>
            <p:cNvGrpSpPr/>
            <p:nvPr/>
          </p:nvGrpSpPr>
          <p:grpSpPr>
            <a:xfrm>
              <a:off x="4540963" y="2433342"/>
              <a:ext cx="3080696" cy="3071352"/>
              <a:chOff x="4002442" y="1341792"/>
              <a:chExt cx="4187117" cy="4174417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4002442" y="1341793"/>
                <a:ext cx="1990016" cy="1990018"/>
                <a:chOff x="3845536" y="1830659"/>
                <a:chExt cx="1990016" cy="1990018"/>
              </a:xfrm>
            </p:grpSpPr>
            <p:sp>
              <p:nvSpPr>
                <p:cNvPr id="120" name="圆角矩形 20"/>
                <p:cNvSpPr/>
                <p:nvPr/>
              </p:nvSpPr>
              <p:spPr>
                <a:xfrm>
                  <a:off x="3845536" y="1830659"/>
                  <a:ext cx="1990016" cy="199001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1" name="圆角矩形 21"/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6199542" y="13417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8" name="圆角矩形 18"/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solidFill>
                  <a:srgbClr val="00AB7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9" name="圆角矩形 19"/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2" name="组合 111"/>
              <p:cNvGrpSpPr/>
              <p:nvPr/>
            </p:nvGrpSpPr>
            <p:grpSpPr>
              <a:xfrm>
                <a:off x="4002442" y="35261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6" name="圆角矩形 16"/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solidFill>
                  <a:srgbClr val="00AB7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7" name="圆角矩形 17"/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3" name="组合 112"/>
              <p:cNvGrpSpPr/>
              <p:nvPr/>
            </p:nvGrpSpPr>
            <p:grpSpPr>
              <a:xfrm>
                <a:off x="6199542" y="35261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4" name="圆角矩形 14"/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5" name="圆角矩形 15"/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5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4" name="组合 73"/>
            <p:cNvGrpSpPr/>
            <p:nvPr/>
          </p:nvGrpSpPr>
          <p:grpSpPr>
            <a:xfrm>
              <a:off x="5076469" y="3021390"/>
              <a:ext cx="416699" cy="345929"/>
              <a:chOff x="3132963" y="3140191"/>
              <a:chExt cx="645573" cy="535933"/>
            </a:xfrm>
            <a:solidFill>
              <a:srgbClr val="018D73"/>
            </a:solidFill>
          </p:grpSpPr>
          <p:sp>
            <p:nvSpPr>
              <p:cNvPr id="104" name="Freeform 226"/>
              <p:cNvSpPr>
                <a:spLocks/>
              </p:cNvSpPr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227"/>
              <p:cNvSpPr>
                <a:spLocks/>
              </p:cNvSpPr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228"/>
              <p:cNvSpPr>
                <a:spLocks/>
              </p:cNvSpPr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229"/>
              <p:cNvSpPr>
                <a:spLocks/>
              </p:cNvSpPr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230"/>
              <p:cNvSpPr>
                <a:spLocks/>
              </p:cNvSpPr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701883" y="2992633"/>
              <a:ext cx="395504" cy="403430"/>
              <a:chOff x="5700126" y="3099646"/>
              <a:chExt cx="612739" cy="625016"/>
            </a:xfrm>
            <a:solidFill>
              <a:srgbClr val="018D73"/>
            </a:solidFill>
          </p:grpSpPr>
          <p:sp>
            <p:nvSpPr>
              <p:cNvPr id="95" name="Freeform 268"/>
              <p:cNvSpPr>
                <a:spLocks/>
              </p:cNvSpPr>
              <p:nvPr/>
            </p:nvSpPr>
            <p:spPr bwMode="auto">
              <a:xfrm>
                <a:off x="6173813" y="3099646"/>
                <a:ext cx="81089" cy="89084"/>
              </a:xfrm>
              <a:custGeom>
                <a:avLst/>
                <a:gdLst>
                  <a:gd name="T0" fmla="*/ 17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8 w 120"/>
                  <a:gd name="T7" fmla="*/ 72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2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6"/>
                      <a:pt x="115" y="81"/>
                      <a:pt x="118" y="72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2"/>
                      <a:pt x="87" y="0"/>
                      <a:pt x="60" y="0"/>
                    </a:cubicBezTo>
                    <a:cubicBezTo>
                      <a:pt x="33" y="0"/>
                      <a:pt x="12" y="22"/>
                      <a:pt x="10" y="51"/>
                    </a:cubicBezTo>
                    <a:cubicBezTo>
                      <a:pt x="3" y="53"/>
                      <a:pt x="0" y="63"/>
                      <a:pt x="3" y="72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69"/>
              <p:cNvSpPr>
                <a:spLocks/>
              </p:cNvSpPr>
              <p:nvPr/>
            </p:nvSpPr>
            <p:spPr bwMode="auto">
              <a:xfrm>
                <a:off x="6150115" y="3184733"/>
                <a:ext cx="128201" cy="479683"/>
              </a:xfrm>
              <a:custGeom>
                <a:avLst/>
                <a:gdLst>
                  <a:gd name="T0" fmla="*/ 41 w 190"/>
                  <a:gd name="T1" fmla="*/ 156 h 711"/>
                  <a:gd name="T2" fmla="*/ 41 w 190"/>
                  <a:gd name="T3" fmla="*/ 711 h 711"/>
                  <a:gd name="T4" fmla="*/ 150 w 190"/>
                  <a:gd name="T5" fmla="*/ 711 h 711"/>
                  <a:gd name="T6" fmla="*/ 150 w 190"/>
                  <a:gd name="T7" fmla="*/ 156 h 711"/>
                  <a:gd name="T8" fmla="*/ 189 w 190"/>
                  <a:gd name="T9" fmla="*/ 144 h 711"/>
                  <a:gd name="T10" fmla="*/ 190 w 190"/>
                  <a:gd name="T11" fmla="*/ 144 h 711"/>
                  <a:gd name="T12" fmla="*/ 189 w 190"/>
                  <a:gd name="T13" fmla="*/ 45 h 711"/>
                  <a:gd name="T14" fmla="*/ 147 w 190"/>
                  <a:gd name="T15" fmla="*/ 0 h 711"/>
                  <a:gd name="T16" fmla="*/ 106 w 190"/>
                  <a:gd name="T17" fmla="*/ 68 h 711"/>
                  <a:gd name="T18" fmla="*/ 101 w 190"/>
                  <a:gd name="T19" fmla="*/ 37 h 711"/>
                  <a:gd name="T20" fmla="*/ 107 w 190"/>
                  <a:gd name="T21" fmla="*/ 27 h 711"/>
                  <a:gd name="T22" fmla="*/ 95 w 190"/>
                  <a:gd name="T23" fmla="*/ 16 h 711"/>
                  <a:gd name="T24" fmla="*/ 83 w 190"/>
                  <a:gd name="T25" fmla="*/ 27 h 711"/>
                  <a:gd name="T26" fmla="*/ 89 w 190"/>
                  <a:gd name="T27" fmla="*/ 37 h 711"/>
                  <a:gd name="T28" fmla="*/ 84 w 190"/>
                  <a:gd name="T29" fmla="*/ 68 h 711"/>
                  <a:gd name="T30" fmla="*/ 44 w 190"/>
                  <a:gd name="T31" fmla="*/ 0 h 711"/>
                  <a:gd name="T32" fmla="*/ 1 w 190"/>
                  <a:gd name="T33" fmla="*/ 45 h 711"/>
                  <a:gd name="T34" fmla="*/ 0 w 190"/>
                  <a:gd name="T35" fmla="*/ 45 h 711"/>
                  <a:gd name="T36" fmla="*/ 0 w 190"/>
                  <a:gd name="T37" fmla="*/ 144 h 711"/>
                  <a:gd name="T38" fmla="*/ 1 w 190"/>
                  <a:gd name="T39" fmla="*/ 144 h 711"/>
                  <a:gd name="T40" fmla="*/ 41 w 190"/>
                  <a:gd name="T41" fmla="*/ 156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711">
                    <a:moveTo>
                      <a:pt x="41" y="156"/>
                    </a:moveTo>
                    <a:cubicBezTo>
                      <a:pt x="41" y="711"/>
                      <a:pt x="41" y="711"/>
                      <a:pt x="41" y="711"/>
                    </a:cubicBezTo>
                    <a:cubicBezTo>
                      <a:pt x="150" y="711"/>
                      <a:pt x="150" y="711"/>
                      <a:pt x="150" y="711"/>
                    </a:cubicBez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72" y="153"/>
                      <a:pt x="187" y="149"/>
                      <a:pt x="189" y="144"/>
                    </a:cubicBez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6" y="26"/>
                      <a:pt x="170" y="10"/>
                      <a:pt x="147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4" y="35"/>
                      <a:pt x="107" y="32"/>
                      <a:pt x="107" y="27"/>
                    </a:cubicBezTo>
                    <a:cubicBezTo>
                      <a:pt x="107" y="21"/>
                      <a:pt x="101" y="16"/>
                      <a:pt x="95" y="16"/>
                    </a:cubicBezTo>
                    <a:cubicBezTo>
                      <a:pt x="89" y="16"/>
                      <a:pt x="83" y="21"/>
                      <a:pt x="83" y="27"/>
                    </a:cubicBezTo>
                    <a:cubicBezTo>
                      <a:pt x="83" y="32"/>
                      <a:pt x="86" y="35"/>
                      <a:pt x="89" y="37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1" y="10"/>
                      <a:pt x="5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4" y="149"/>
                      <a:pt x="19" y="153"/>
                      <a:pt x="41" y="156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70"/>
              <p:cNvSpPr>
                <a:spLocks/>
              </p:cNvSpPr>
              <p:nvPr/>
            </p:nvSpPr>
            <p:spPr bwMode="auto">
              <a:xfrm>
                <a:off x="6051037" y="3188159"/>
                <a:ext cx="80804" cy="89084"/>
              </a:xfrm>
              <a:custGeom>
                <a:avLst/>
                <a:gdLst>
                  <a:gd name="T0" fmla="*/ 16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7 w 120"/>
                  <a:gd name="T7" fmla="*/ 73 h 132"/>
                  <a:gd name="T8" fmla="*/ 110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6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6" y="87"/>
                    </a:moveTo>
                    <a:cubicBezTo>
                      <a:pt x="26" y="110"/>
                      <a:pt x="42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7"/>
                      <a:pt x="115" y="81"/>
                      <a:pt x="117" y="73"/>
                    </a:cubicBezTo>
                    <a:cubicBezTo>
                      <a:pt x="120" y="63"/>
                      <a:pt x="117" y="53"/>
                      <a:pt x="110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1" y="23"/>
                      <a:pt x="10" y="51"/>
                    </a:cubicBezTo>
                    <a:cubicBezTo>
                      <a:pt x="3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6" y="87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71"/>
              <p:cNvSpPr>
                <a:spLocks/>
              </p:cNvSpPr>
              <p:nvPr/>
            </p:nvSpPr>
            <p:spPr bwMode="auto">
              <a:xfrm>
                <a:off x="6027338" y="3273246"/>
                <a:ext cx="128201" cy="391170"/>
              </a:xfrm>
              <a:custGeom>
                <a:avLst/>
                <a:gdLst>
                  <a:gd name="T0" fmla="*/ 49 w 190"/>
                  <a:gd name="T1" fmla="*/ 157 h 580"/>
                  <a:gd name="T2" fmla="*/ 39 w 190"/>
                  <a:gd name="T3" fmla="*/ 157 h 580"/>
                  <a:gd name="T4" fmla="*/ 39 w 190"/>
                  <a:gd name="T5" fmla="*/ 580 h 580"/>
                  <a:gd name="T6" fmla="*/ 148 w 190"/>
                  <a:gd name="T7" fmla="*/ 580 h 580"/>
                  <a:gd name="T8" fmla="*/ 148 w 190"/>
                  <a:gd name="T9" fmla="*/ 157 h 580"/>
                  <a:gd name="T10" fmla="*/ 141 w 190"/>
                  <a:gd name="T11" fmla="*/ 157 h 580"/>
                  <a:gd name="T12" fmla="*/ 189 w 190"/>
                  <a:gd name="T13" fmla="*/ 145 h 580"/>
                  <a:gd name="T14" fmla="*/ 190 w 190"/>
                  <a:gd name="T15" fmla="*/ 145 h 580"/>
                  <a:gd name="T16" fmla="*/ 189 w 190"/>
                  <a:gd name="T17" fmla="*/ 45 h 580"/>
                  <a:gd name="T18" fmla="*/ 146 w 190"/>
                  <a:gd name="T19" fmla="*/ 0 h 580"/>
                  <a:gd name="T20" fmla="*/ 106 w 190"/>
                  <a:gd name="T21" fmla="*/ 68 h 580"/>
                  <a:gd name="T22" fmla="*/ 101 w 190"/>
                  <a:gd name="T23" fmla="*/ 38 h 580"/>
                  <a:gd name="T24" fmla="*/ 106 w 190"/>
                  <a:gd name="T25" fmla="*/ 28 h 580"/>
                  <a:gd name="T26" fmla="*/ 95 w 190"/>
                  <a:gd name="T27" fmla="*/ 16 h 580"/>
                  <a:gd name="T28" fmla="*/ 83 w 190"/>
                  <a:gd name="T29" fmla="*/ 28 h 580"/>
                  <a:gd name="T30" fmla="*/ 89 w 190"/>
                  <a:gd name="T31" fmla="*/ 38 h 580"/>
                  <a:gd name="T32" fmla="*/ 84 w 190"/>
                  <a:gd name="T33" fmla="*/ 68 h 580"/>
                  <a:gd name="T34" fmla="*/ 43 w 190"/>
                  <a:gd name="T35" fmla="*/ 0 h 580"/>
                  <a:gd name="T36" fmla="*/ 1 w 190"/>
                  <a:gd name="T37" fmla="*/ 45 h 580"/>
                  <a:gd name="T38" fmla="*/ 0 w 190"/>
                  <a:gd name="T39" fmla="*/ 45 h 580"/>
                  <a:gd name="T40" fmla="*/ 0 w 190"/>
                  <a:gd name="T41" fmla="*/ 145 h 580"/>
                  <a:gd name="T42" fmla="*/ 1 w 190"/>
                  <a:gd name="T43" fmla="*/ 145 h 580"/>
                  <a:gd name="T44" fmla="*/ 49 w 190"/>
                  <a:gd name="T45" fmla="*/ 15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0" h="580">
                    <a:moveTo>
                      <a:pt x="49" y="157"/>
                    </a:move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580"/>
                      <a:pt x="39" y="580"/>
                      <a:pt x="39" y="580"/>
                    </a:cubicBezTo>
                    <a:cubicBezTo>
                      <a:pt x="148" y="580"/>
                      <a:pt x="148" y="580"/>
                      <a:pt x="148" y="580"/>
                    </a:cubicBezTo>
                    <a:cubicBezTo>
                      <a:pt x="148" y="157"/>
                      <a:pt x="148" y="157"/>
                      <a:pt x="148" y="157"/>
                    </a:cubicBezTo>
                    <a:cubicBezTo>
                      <a:pt x="141" y="157"/>
                      <a:pt x="141" y="157"/>
                      <a:pt x="141" y="157"/>
                    </a:cubicBezTo>
                    <a:cubicBezTo>
                      <a:pt x="168" y="155"/>
                      <a:pt x="186" y="150"/>
                      <a:pt x="189" y="145"/>
                    </a:cubicBezTo>
                    <a:cubicBezTo>
                      <a:pt x="190" y="145"/>
                      <a:pt x="190" y="145"/>
                      <a:pt x="190" y="14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5" y="16"/>
                    </a:cubicBezTo>
                    <a:cubicBezTo>
                      <a:pt x="88" y="16"/>
                      <a:pt x="83" y="21"/>
                      <a:pt x="83" y="28"/>
                    </a:cubicBezTo>
                    <a:cubicBezTo>
                      <a:pt x="83" y="32"/>
                      <a:pt x="85" y="36"/>
                      <a:pt x="89" y="3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4" y="150"/>
                      <a:pt x="22" y="155"/>
                      <a:pt x="49" y="157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72"/>
              <p:cNvSpPr>
                <a:spLocks/>
              </p:cNvSpPr>
              <p:nvPr/>
            </p:nvSpPr>
            <p:spPr bwMode="auto">
              <a:xfrm>
                <a:off x="5913414" y="3249548"/>
                <a:ext cx="80804" cy="89084"/>
              </a:xfrm>
              <a:custGeom>
                <a:avLst/>
                <a:gdLst>
                  <a:gd name="T0" fmla="*/ 17 w 120"/>
                  <a:gd name="T1" fmla="*/ 87 h 132"/>
                  <a:gd name="T2" fmla="*/ 62 w 120"/>
                  <a:gd name="T3" fmla="*/ 132 h 132"/>
                  <a:gd name="T4" fmla="*/ 105 w 120"/>
                  <a:gd name="T5" fmla="*/ 87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2" y="132"/>
                    </a:cubicBezTo>
                    <a:cubicBezTo>
                      <a:pt x="80" y="132"/>
                      <a:pt x="96" y="110"/>
                      <a:pt x="105" y="87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4" y="0"/>
                      <a:pt x="12" y="23"/>
                      <a:pt x="10" y="51"/>
                    </a:cubicBezTo>
                    <a:cubicBezTo>
                      <a:pt x="4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273"/>
              <p:cNvSpPr>
                <a:spLocks/>
              </p:cNvSpPr>
              <p:nvPr/>
            </p:nvSpPr>
            <p:spPr bwMode="auto">
              <a:xfrm>
                <a:off x="5890572" y="3334634"/>
                <a:ext cx="127345" cy="329782"/>
              </a:xfrm>
              <a:custGeom>
                <a:avLst/>
                <a:gdLst>
                  <a:gd name="T0" fmla="*/ 46 w 189"/>
                  <a:gd name="T1" fmla="*/ 157 h 489"/>
                  <a:gd name="T2" fmla="*/ 46 w 189"/>
                  <a:gd name="T3" fmla="*/ 489 h 489"/>
                  <a:gd name="T4" fmla="*/ 154 w 189"/>
                  <a:gd name="T5" fmla="*/ 489 h 489"/>
                  <a:gd name="T6" fmla="*/ 154 w 189"/>
                  <a:gd name="T7" fmla="*/ 156 h 489"/>
                  <a:gd name="T8" fmla="*/ 189 w 189"/>
                  <a:gd name="T9" fmla="*/ 145 h 489"/>
                  <a:gd name="T10" fmla="*/ 189 w 189"/>
                  <a:gd name="T11" fmla="*/ 145 h 489"/>
                  <a:gd name="T12" fmla="*/ 188 w 189"/>
                  <a:gd name="T13" fmla="*/ 45 h 489"/>
                  <a:gd name="T14" fmla="*/ 146 w 189"/>
                  <a:gd name="T15" fmla="*/ 0 h 489"/>
                  <a:gd name="T16" fmla="*/ 105 w 189"/>
                  <a:gd name="T17" fmla="*/ 68 h 489"/>
                  <a:gd name="T18" fmla="*/ 100 w 189"/>
                  <a:gd name="T19" fmla="*/ 38 h 489"/>
                  <a:gd name="T20" fmla="*/ 106 w 189"/>
                  <a:gd name="T21" fmla="*/ 28 h 489"/>
                  <a:gd name="T22" fmla="*/ 94 w 189"/>
                  <a:gd name="T23" fmla="*/ 16 h 489"/>
                  <a:gd name="T24" fmla="*/ 82 w 189"/>
                  <a:gd name="T25" fmla="*/ 28 h 489"/>
                  <a:gd name="T26" fmla="*/ 88 w 189"/>
                  <a:gd name="T27" fmla="*/ 38 h 489"/>
                  <a:gd name="T28" fmla="*/ 83 w 189"/>
                  <a:gd name="T29" fmla="*/ 68 h 489"/>
                  <a:gd name="T30" fmla="*/ 43 w 189"/>
                  <a:gd name="T31" fmla="*/ 0 h 489"/>
                  <a:gd name="T32" fmla="*/ 0 w 189"/>
                  <a:gd name="T33" fmla="*/ 45 h 489"/>
                  <a:gd name="T34" fmla="*/ 0 w 189"/>
                  <a:gd name="T35" fmla="*/ 45 h 489"/>
                  <a:gd name="T36" fmla="*/ 0 w 189"/>
                  <a:gd name="T37" fmla="*/ 145 h 489"/>
                  <a:gd name="T38" fmla="*/ 0 w 189"/>
                  <a:gd name="T39" fmla="*/ 145 h 489"/>
                  <a:gd name="T40" fmla="*/ 46 w 189"/>
                  <a:gd name="T41" fmla="*/ 157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489">
                    <a:moveTo>
                      <a:pt x="46" y="157"/>
                    </a:moveTo>
                    <a:cubicBezTo>
                      <a:pt x="46" y="489"/>
                      <a:pt x="46" y="489"/>
                      <a:pt x="46" y="489"/>
                    </a:cubicBezTo>
                    <a:cubicBezTo>
                      <a:pt x="154" y="489"/>
                      <a:pt x="154" y="489"/>
                      <a:pt x="154" y="489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73" y="153"/>
                      <a:pt x="186" y="149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4" y="16"/>
                    </a:cubicBezTo>
                    <a:cubicBezTo>
                      <a:pt x="88" y="16"/>
                      <a:pt x="82" y="21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21" y="154"/>
                      <a:pt x="46" y="157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274"/>
              <p:cNvSpPr>
                <a:spLocks/>
              </p:cNvSpPr>
              <p:nvPr/>
            </p:nvSpPr>
            <p:spPr bwMode="auto">
              <a:xfrm>
                <a:off x="5786640" y="3363472"/>
                <a:ext cx="80804" cy="89084"/>
              </a:xfrm>
              <a:custGeom>
                <a:avLst/>
                <a:gdLst>
                  <a:gd name="T0" fmla="*/ 17 w 120"/>
                  <a:gd name="T1" fmla="*/ 88 h 132"/>
                  <a:gd name="T2" fmla="*/ 62 w 120"/>
                  <a:gd name="T3" fmla="*/ 132 h 132"/>
                  <a:gd name="T4" fmla="*/ 104 w 120"/>
                  <a:gd name="T5" fmla="*/ 88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8"/>
                    </a:moveTo>
                    <a:cubicBezTo>
                      <a:pt x="26" y="111"/>
                      <a:pt x="43" y="132"/>
                      <a:pt x="62" y="132"/>
                    </a:cubicBezTo>
                    <a:cubicBezTo>
                      <a:pt x="80" y="132"/>
                      <a:pt x="96" y="111"/>
                      <a:pt x="104" y="88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4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2" y="23"/>
                      <a:pt x="10" y="51"/>
                    </a:cubicBezTo>
                    <a:cubicBezTo>
                      <a:pt x="4" y="54"/>
                      <a:pt x="0" y="63"/>
                      <a:pt x="3" y="73"/>
                    </a:cubicBezTo>
                    <a:cubicBezTo>
                      <a:pt x="5" y="82"/>
                      <a:pt x="11" y="87"/>
                      <a:pt x="17" y="88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275"/>
              <p:cNvSpPr>
                <a:spLocks/>
              </p:cNvSpPr>
              <p:nvPr/>
            </p:nvSpPr>
            <p:spPr bwMode="auto">
              <a:xfrm>
                <a:off x="5763513" y="3448559"/>
                <a:ext cx="127630" cy="215858"/>
              </a:xfrm>
              <a:custGeom>
                <a:avLst/>
                <a:gdLst>
                  <a:gd name="T0" fmla="*/ 0 w 189"/>
                  <a:gd name="T1" fmla="*/ 45 h 320"/>
                  <a:gd name="T2" fmla="*/ 0 w 189"/>
                  <a:gd name="T3" fmla="*/ 145 h 320"/>
                  <a:gd name="T4" fmla="*/ 0 w 189"/>
                  <a:gd name="T5" fmla="*/ 145 h 320"/>
                  <a:gd name="T6" fmla="*/ 43 w 189"/>
                  <a:gd name="T7" fmla="*/ 157 h 320"/>
                  <a:gd name="T8" fmla="*/ 43 w 189"/>
                  <a:gd name="T9" fmla="*/ 320 h 320"/>
                  <a:gd name="T10" fmla="*/ 152 w 189"/>
                  <a:gd name="T11" fmla="*/ 320 h 320"/>
                  <a:gd name="T12" fmla="*/ 152 w 189"/>
                  <a:gd name="T13" fmla="*/ 156 h 320"/>
                  <a:gd name="T14" fmla="*/ 189 w 189"/>
                  <a:gd name="T15" fmla="*/ 145 h 320"/>
                  <a:gd name="T16" fmla="*/ 189 w 189"/>
                  <a:gd name="T17" fmla="*/ 145 h 320"/>
                  <a:gd name="T18" fmla="*/ 188 w 189"/>
                  <a:gd name="T19" fmla="*/ 45 h 320"/>
                  <a:gd name="T20" fmla="*/ 146 w 189"/>
                  <a:gd name="T21" fmla="*/ 0 h 320"/>
                  <a:gd name="T22" fmla="*/ 105 w 189"/>
                  <a:gd name="T23" fmla="*/ 69 h 320"/>
                  <a:gd name="T24" fmla="*/ 100 w 189"/>
                  <a:gd name="T25" fmla="*/ 38 h 320"/>
                  <a:gd name="T26" fmla="*/ 106 w 189"/>
                  <a:gd name="T27" fmla="*/ 28 h 320"/>
                  <a:gd name="T28" fmla="*/ 94 w 189"/>
                  <a:gd name="T29" fmla="*/ 16 h 320"/>
                  <a:gd name="T30" fmla="*/ 82 w 189"/>
                  <a:gd name="T31" fmla="*/ 28 h 320"/>
                  <a:gd name="T32" fmla="*/ 88 w 189"/>
                  <a:gd name="T33" fmla="*/ 38 h 320"/>
                  <a:gd name="T34" fmla="*/ 83 w 189"/>
                  <a:gd name="T35" fmla="*/ 68 h 320"/>
                  <a:gd name="T36" fmla="*/ 43 w 189"/>
                  <a:gd name="T37" fmla="*/ 0 h 320"/>
                  <a:gd name="T38" fmla="*/ 0 w 189"/>
                  <a:gd name="T39" fmla="*/ 4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" h="320">
                    <a:moveTo>
                      <a:pt x="0" y="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19" y="154"/>
                      <a:pt x="43" y="157"/>
                    </a:cubicBezTo>
                    <a:cubicBezTo>
                      <a:pt x="43" y="320"/>
                      <a:pt x="43" y="320"/>
                      <a:pt x="43" y="320"/>
                    </a:cubicBezTo>
                    <a:cubicBezTo>
                      <a:pt x="152" y="320"/>
                      <a:pt x="152" y="320"/>
                      <a:pt x="152" y="320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172" y="154"/>
                      <a:pt x="186" y="150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2"/>
                      <a:pt x="101" y="16"/>
                      <a:pt x="94" y="16"/>
                    </a:cubicBezTo>
                    <a:cubicBezTo>
                      <a:pt x="88" y="16"/>
                      <a:pt x="82" y="22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276"/>
              <p:cNvSpPr>
                <a:spLocks/>
              </p:cNvSpPr>
              <p:nvPr/>
            </p:nvSpPr>
            <p:spPr bwMode="auto">
              <a:xfrm>
                <a:off x="5700126" y="3151041"/>
                <a:ext cx="612739" cy="573621"/>
              </a:xfrm>
              <a:custGeom>
                <a:avLst/>
                <a:gdLst>
                  <a:gd name="T0" fmla="*/ 875 w 908"/>
                  <a:gd name="T1" fmla="*/ 762 h 850"/>
                  <a:gd name="T2" fmla="*/ 843 w 908"/>
                  <a:gd name="T3" fmla="*/ 787 h 850"/>
                  <a:gd name="T4" fmla="*/ 72 w 908"/>
                  <a:gd name="T5" fmla="*/ 787 h 850"/>
                  <a:gd name="T6" fmla="*/ 72 w 908"/>
                  <a:gd name="T7" fmla="*/ 64 h 850"/>
                  <a:gd name="T8" fmla="*/ 96 w 908"/>
                  <a:gd name="T9" fmla="*/ 33 h 850"/>
                  <a:gd name="T10" fmla="*/ 63 w 908"/>
                  <a:gd name="T11" fmla="*/ 0 h 850"/>
                  <a:gd name="T12" fmla="*/ 31 w 908"/>
                  <a:gd name="T13" fmla="*/ 33 h 850"/>
                  <a:gd name="T14" fmla="*/ 55 w 908"/>
                  <a:gd name="T15" fmla="*/ 64 h 850"/>
                  <a:gd name="T16" fmla="*/ 55 w 908"/>
                  <a:gd name="T17" fmla="*/ 787 h 850"/>
                  <a:gd name="T18" fmla="*/ 0 w 908"/>
                  <a:gd name="T19" fmla="*/ 787 h 850"/>
                  <a:gd name="T20" fmla="*/ 0 w 908"/>
                  <a:gd name="T21" fmla="*/ 804 h 850"/>
                  <a:gd name="T22" fmla="*/ 55 w 908"/>
                  <a:gd name="T23" fmla="*/ 804 h 850"/>
                  <a:gd name="T24" fmla="*/ 55 w 908"/>
                  <a:gd name="T25" fmla="*/ 850 h 850"/>
                  <a:gd name="T26" fmla="*/ 72 w 908"/>
                  <a:gd name="T27" fmla="*/ 850 h 850"/>
                  <a:gd name="T28" fmla="*/ 72 w 908"/>
                  <a:gd name="T29" fmla="*/ 804 h 850"/>
                  <a:gd name="T30" fmla="*/ 844 w 908"/>
                  <a:gd name="T31" fmla="*/ 804 h 850"/>
                  <a:gd name="T32" fmla="*/ 875 w 908"/>
                  <a:gd name="T33" fmla="*/ 827 h 850"/>
                  <a:gd name="T34" fmla="*/ 908 w 908"/>
                  <a:gd name="T35" fmla="*/ 794 h 850"/>
                  <a:gd name="T36" fmla="*/ 875 w 908"/>
                  <a:gd name="T37" fmla="*/ 76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8" h="850">
                    <a:moveTo>
                      <a:pt x="875" y="762"/>
                    </a:moveTo>
                    <a:cubicBezTo>
                      <a:pt x="860" y="762"/>
                      <a:pt x="847" y="773"/>
                      <a:pt x="843" y="787"/>
                    </a:cubicBezTo>
                    <a:cubicBezTo>
                      <a:pt x="72" y="787"/>
                      <a:pt x="72" y="787"/>
                      <a:pt x="72" y="78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86" y="60"/>
                      <a:pt x="96" y="48"/>
                      <a:pt x="96" y="33"/>
                    </a:cubicBezTo>
                    <a:cubicBezTo>
                      <a:pt x="96" y="15"/>
                      <a:pt x="81" y="0"/>
                      <a:pt x="63" y="0"/>
                    </a:cubicBezTo>
                    <a:cubicBezTo>
                      <a:pt x="45" y="0"/>
                      <a:pt x="31" y="15"/>
                      <a:pt x="31" y="33"/>
                    </a:cubicBezTo>
                    <a:cubicBezTo>
                      <a:pt x="31" y="48"/>
                      <a:pt x="41" y="60"/>
                      <a:pt x="55" y="64"/>
                    </a:cubicBezTo>
                    <a:cubicBezTo>
                      <a:pt x="55" y="787"/>
                      <a:pt x="55" y="787"/>
                      <a:pt x="55" y="787"/>
                    </a:cubicBezTo>
                    <a:cubicBezTo>
                      <a:pt x="0" y="787"/>
                      <a:pt x="0" y="787"/>
                      <a:pt x="0" y="787"/>
                    </a:cubicBezTo>
                    <a:cubicBezTo>
                      <a:pt x="0" y="804"/>
                      <a:pt x="0" y="804"/>
                      <a:pt x="0" y="804"/>
                    </a:cubicBezTo>
                    <a:cubicBezTo>
                      <a:pt x="55" y="804"/>
                      <a:pt x="55" y="804"/>
                      <a:pt x="55" y="804"/>
                    </a:cubicBezTo>
                    <a:cubicBezTo>
                      <a:pt x="55" y="850"/>
                      <a:pt x="55" y="850"/>
                      <a:pt x="55" y="850"/>
                    </a:cubicBezTo>
                    <a:cubicBezTo>
                      <a:pt x="72" y="850"/>
                      <a:pt x="72" y="850"/>
                      <a:pt x="72" y="850"/>
                    </a:cubicBezTo>
                    <a:cubicBezTo>
                      <a:pt x="72" y="804"/>
                      <a:pt x="72" y="804"/>
                      <a:pt x="72" y="804"/>
                    </a:cubicBezTo>
                    <a:cubicBezTo>
                      <a:pt x="844" y="804"/>
                      <a:pt x="844" y="804"/>
                      <a:pt x="844" y="804"/>
                    </a:cubicBezTo>
                    <a:cubicBezTo>
                      <a:pt x="848" y="817"/>
                      <a:pt x="861" y="827"/>
                      <a:pt x="875" y="827"/>
                    </a:cubicBezTo>
                    <a:cubicBezTo>
                      <a:pt x="893" y="827"/>
                      <a:pt x="908" y="812"/>
                      <a:pt x="908" y="794"/>
                    </a:cubicBezTo>
                    <a:cubicBezTo>
                      <a:pt x="908" y="776"/>
                      <a:pt x="893" y="762"/>
                      <a:pt x="875" y="762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077587" y="4591793"/>
              <a:ext cx="414487" cy="391081"/>
              <a:chOff x="3098700" y="5569159"/>
              <a:chExt cx="642147" cy="605886"/>
            </a:xfrm>
            <a:solidFill>
              <a:srgbClr val="018D73"/>
            </a:solidFill>
          </p:grpSpPr>
          <p:sp>
            <p:nvSpPr>
              <p:cNvPr id="90" name="Freeform 349"/>
              <p:cNvSpPr>
                <a:spLocks/>
              </p:cNvSpPr>
              <p:nvPr/>
            </p:nvSpPr>
            <p:spPr bwMode="auto">
              <a:xfrm>
                <a:off x="3119543" y="5569159"/>
                <a:ext cx="621304" cy="392027"/>
              </a:xfrm>
              <a:custGeom>
                <a:avLst/>
                <a:gdLst>
                  <a:gd name="T0" fmla="*/ 880 w 921"/>
                  <a:gd name="T1" fmla="*/ 447 h 581"/>
                  <a:gd name="T2" fmla="*/ 879 w 921"/>
                  <a:gd name="T3" fmla="*/ 427 h 581"/>
                  <a:gd name="T4" fmla="*/ 431 w 921"/>
                  <a:gd name="T5" fmla="*/ 0 h 581"/>
                  <a:gd name="T6" fmla="*/ 3 w 921"/>
                  <a:gd name="T7" fmla="*/ 317 h 581"/>
                  <a:gd name="T8" fmla="*/ 0 w 921"/>
                  <a:gd name="T9" fmla="*/ 326 h 581"/>
                  <a:gd name="T10" fmla="*/ 108 w 921"/>
                  <a:gd name="T11" fmla="*/ 326 h 581"/>
                  <a:gd name="T12" fmla="*/ 109 w 921"/>
                  <a:gd name="T13" fmla="*/ 322 h 581"/>
                  <a:gd name="T14" fmla="*/ 431 w 921"/>
                  <a:gd name="T15" fmla="*/ 102 h 581"/>
                  <a:gd name="T16" fmla="*/ 776 w 921"/>
                  <a:gd name="T17" fmla="*/ 424 h 581"/>
                  <a:gd name="T18" fmla="*/ 778 w 921"/>
                  <a:gd name="T19" fmla="*/ 447 h 581"/>
                  <a:gd name="T20" fmla="*/ 729 w 921"/>
                  <a:gd name="T21" fmla="*/ 447 h 581"/>
                  <a:gd name="T22" fmla="*/ 826 w 921"/>
                  <a:gd name="T23" fmla="*/ 581 h 581"/>
                  <a:gd name="T24" fmla="*/ 921 w 921"/>
                  <a:gd name="T25" fmla="*/ 447 h 581"/>
                  <a:gd name="T26" fmla="*/ 880 w 921"/>
                  <a:gd name="T27" fmla="*/ 44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81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1"/>
                      <a:pt x="826" y="581"/>
                      <a:pt x="826" y="581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350"/>
              <p:cNvSpPr>
                <a:spLocks/>
              </p:cNvSpPr>
              <p:nvPr/>
            </p:nvSpPr>
            <p:spPr bwMode="auto">
              <a:xfrm>
                <a:off x="3098700" y="5880953"/>
                <a:ext cx="565341" cy="294092"/>
              </a:xfrm>
              <a:custGeom>
                <a:avLst/>
                <a:gdLst>
                  <a:gd name="T0" fmla="*/ 704 w 838"/>
                  <a:gd name="T1" fmla="*/ 235 h 436"/>
                  <a:gd name="T2" fmla="*/ 462 w 838"/>
                  <a:gd name="T3" fmla="*/ 334 h 436"/>
                  <a:gd name="T4" fmla="*/ 166 w 838"/>
                  <a:gd name="T5" fmla="*/ 166 h 436"/>
                  <a:gd name="T6" fmla="*/ 147 w 838"/>
                  <a:gd name="T7" fmla="*/ 134 h 436"/>
                  <a:gd name="T8" fmla="*/ 192 w 838"/>
                  <a:gd name="T9" fmla="*/ 134 h 436"/>
                  <a:gd name="T10" fmla="*/ 95 w 838"/>
                  <a:gd name="T11" fmla="*/ 0 h 436"/>
                  <a:gd name="T12" fmla="*/ 0 w 838"/>
                  <a:gd name="T13" fmla="*/ 134 h 436"/>
                  <a:gd name="T14" fmla="*/ 38 w 838"/>
                  <a:gd name="T15" fmla="*/ 134 h 436"/>
                  <a:gd name="T16" fmla="*/ 43 w 838"/>
                  <a:gd name="T17" fmla="*/ 147 h 436"/>
                  <a:gd name="T18" fmla="*/ 462 w 838"/>
                  <a:gd name="T19" fmla="*/ 436 h 436"/>
                  <a:gd name="T20" fmla="*/ 830 w 838"/>
                  <a:gd name="T21" fmla="*/ 244 h 436"/>
                  <a:gd name="T22" fmla="*/ 838 w 838"/>
                  <a:gd name="T23" fmla="*/ 233 h 436"/>
                  <a:gd name="T24" fmla="*/ 706 w 838"/>
                  <a:gd name="T25" fmla="*/ 233 h 436"/>
                  <a:gd name="T26" fmla="*/ 704 w 838"/>
                  <a:gd name="T27" fmla="*/ 2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351"/>
              <p:cNvSpPr>
                <a:spLocks noEditPoints="1"/>
              </p:cNvSpPr>
              <p:nvPr/>
            </p:nvSpPr>
            <p:spPr bwMode="auto">
              <a:xfrm>
                <a:off x="3217193" y="5689366"/>
                <a:ext cx="380606" cy="371184"/>
              </a:xfrm>
              <a:custGeom>
                <a:avLst/>
                <a:gdLst>
                  <a:gd name="T0" fmla="*/ 0 w 564"/>
                  <a:gd name="T1" fmla="*/ 227 h 550"/>
                  <a:gd name="T2" fmla="*/ 0 w 564"/>
                  <a:gd name="T3" fmla="*/ 327 h 550"/>
                  <a:gd name="T4" fmla="*/ 46 w 564"/>
                  <a:gd name="T5" fmla="*/ 327 h 550"/>
                  <a:gd name="T6" fmla="*/ 80 w 564"/>
                  <a:gd name="T7" fmla="*/ 407 h 550"/>
                  <a:gd name="T8" fmla="*/ 48 w 564"/>
                  <a:gd name="T9" fmla="*/ 439 h 550"/>
                  <a:gd name="T10" fmla="*/ 119 w 564"/>
                  <a:gd name="T11" fmla="*/ 510 h 550"/>
                  <a:gd name="T12" fmla="*/ 151 w 564"/>
                  <a:gd name="T13" fmla="*/ 478 h 550"/>
                  <a:gd name="T14" fmla="*/ 230 w 564"/>
                  <a:gd name="T15" fmla="*/ 511 h 550"/>
                  <a:gd name="T16" fmla="*/ 230 w 564"/>
                  <a:gd name="T17" fmla="*/ 550 h 550"/>
                  <a:gd name="T18" fmla="*/ 330 w 564"/>
                  <a:gd name="T19" fmla="*/ 550 h 550"/>
                  <a:gd name="T20" fmla="*/ 330 w 564"/>
                  <a:gd name="T21" fmla="*/ 512 h 550"/>
                  <a:gd name="T22" fmla="*/ 414 w 564"/>
                  <a:gd name="T23" fmla="*/ 478 h 550"/>
                  <a:gd name="T24" fmla="*/ 444 w 564"/>
                  <a:gd name="T25" fmla="*/ 509 h 550"/>
                  <a:gd name="T26" fmla="*/ 515 w 564"/>
                  <a:gd name="T27" fmla="*/ 438 h 550"/>
                  <a:gd name="T28" fmla="*/ 485 w 564"/>
                  <a:gd name="T29" fmla="*/ 408 h 550"/>
                  <a:gd name="T30" fmla="*/ 520 w 564"/>
                  <a:gd name="T31" fmla="*/ 327 h 550"/>
                  <a:gd name="T32" fmla="*/ 564 w 564"/>
                  <a:gd name="T33" fmla="*/ 327 h 550"/>
                  <a:gd name="T34" fmla="*/ 564 w 564"/>
                  <a:gd name="T35" fmla="*/ 227 h 550"/>
                  <a:gd name="T36" fmla="*/ 521 w 564"/>
                  <a:gd name="T37" fmla="*/ 227 h 550"/>
                  <a:gd name="T38" fmla="*/ 486 w 564"/>
                  <a:gd name="T39" fmla="*/ 143 h 550"/>
                  <a:gd name="T40" fmla="*/ 518 w 564"/>
                  <a:gd name="T41" fmla="*/ 111 h 550"/>
                  <a:gd name="T42" fmla="*/ 447 w 564"/>
                  <a:gd name="T43" fmla="*/ 40 h 550"/>
                  <a:gd name="T44" fmla="*/ 415 w 564"/>
                  <a:gd name="T45" fmla="*/ 72 h 550"/>
                  <a:gd name="T46" fmla="*/ 330 w 564"/>
                  <a:gd name="T47" fmla="*/ 38 h 550"/>
                  <a:gd name="T48" fmla="*/ 330 w 564"/>
                  <a:gd name="T49" fmla="*/ 0 h 550"/>
                  <a:gd name="T50" fmla="*/ 230 w 564"/>
                  <a:gd name="T51" fmla="*/ 0 h 550"/>
                  <a:gd name="T52" fmla="*/ 230 w 564"/>
                  <a:gd name="T53" fmla="*/ 39 h 550"/>
                  <a:gd name="T54" fmla="*/ 150 w 564"/>
                  <a:gd name="T55" fmla="*/ 73 h 550"/>
                  <a:gd name="T56" fmla="*/ 116 w 564"/>
                  <a:gd name="T57" fmla="*/ 39 h 550"/>
                  <a:gd name="T58" fmla="*/ 45 w 564"/>
                  <a:gd name="T59" fmla="*/ 110 h 550"/>
                  <a:gd name="T60" fmla="*/ 79 w 564"/>
                  <a:gd name="T61" fmla="*/ 144 h 550"/>
                  <a:gd name="T62" fmla="*/ 45 w 564"/>
                  <a:gd name="T63" fmla="*/ 227 h 550"/>
                  <a:gd name="T64" fmla="*/ 0 w 564"/>
                  <a:gd name="T65" fmla="*/ 227 h 550"/>
                  <a:gd name="T66" fmla="*/ 283 w 564"/>
                  <a:gd name="T67" fmla="*/ 104 h 550"/>
                  <a:gd name="T68" fmla="*/ 456 w 564"/>
                  <a:gd name="T69" fmla="*/ 275 h 550"/>
                  <a:gd name="T70" fmla="*/ 283 w 564"/>
                  <a:gd name="T71" fmla="*/ 446 h 550"/>
                  <a:gd name="T72" fmla="*/ 110 w 564"/>
                  <a:gd name="T73" fmla="*/ 275 h 550"/>
                  <a:gd name="T74" fmla="*/ 283 w 564"/>
                  <a:gd name="T75" fmla="*/ 10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352"/>
              <p:cNvSpPr>
                <a:spLocks noEditPoints="1"/>
              </p:cNvSpPr>
              <p:nvPr/>
            </p:nvSpPr>
            <p:spPr bwMode="auto">
              <a:xfrm>
                <a:off x="3319126" y="5787872"/>
                <a:ext cx="176170" cy="174742"/>
              </a:xfrm>
              <a:custGeom>
                <a:avLst/>
                <a:gdLst>
                  <a:gd name="T0" fmla="*/ 131 w 261"/>
                  <a:gd name="T1" fmla="*/ 259 h 259"/>
                  <a:gd name="T2" fmla="*/ 261 w 261"/>
                  <a:gd name="T3" fmla="*/ 129 h 259"/>
                  <a:gd name="T4" fmla="*/ 131 w 261"/>
                  <a:gd name="T5" fmla="*/ 0 h 259"/>
                  <a:gd name="T6" fmla="*/ 0 w 261"/>
                  <a:gd name="T7" fmla="*/ 129 h 259"/>
                  <a:gd name="T8" fmla="*/ 131 w 261"/>
                  <a:gd name="T9" fmla="*/ 259 h 259"/>
                  <a:gd name="T10" fmla="*/ 131 w 261"/>
                  <a:gd name="T11" fmla="*/ 42 h 259"/>
                  <a:gd name="T12" fmla="*/ 219 w 261"/>
                  <a:gd name="T13" fmla="*/ 129 h 259"/>
                  <a:gd name="T14" fmla="*/ 131 w 261"/>
                  <a:gd name="T15" fmla="*/ 217 h 259"/>
                  <a:gd name="T16" fmla="*/ 42 w 261"/>
                  <a:gd name="T17" fmla="*/ 129 h 259"/>
                  <a:gd name="T18" fmla="*/ 131 w 261"/>
                  <a:gd name="T19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Oval 353"/>
              <p:cNvSpPr>
                <a:spLocks noChangeArrowheads="1"/>
              </p:cNvSpPr>
              <p:nvPr/>
            </p:nvSpPr>
            <p:spPr bwMode="auto">
              <a:xfrm>
                <a:off x="3375945" y="5844406"/>
                <a:ext cx="62530" cy="60817"/>
              </a:xfrm>
              <a:prstGeom prst="ellipse">
                <a:avLst/>
              </a:prstGeom>
              <a:solidFill>
                <a:srgbClr val="00A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6701237" y="4589677"/>
              <a:ext cx="396796" cy="395321"/>
              <a:chOff x="6932170" y="3118777"/>
              <a:chExt cx="614738" cy="612452"/>
            </a:xfrm>
            <a:solidFill>
              <a:srgbClr val="018D73"/>
            </a:solidFill>
          </p:grpSpPr>
          <p:sp>
            <p:nvSpPr>
              <p:cNvPr id="78" name="Freeform 374"/>
              <p:cNvSpPr>
                <a:spLocks noEditPoints="1"/>
              </p:cNvSpPr>
              <p:nvPr/>
            </p:nvSpPr>
            <p:spPr bwMode="auto">
              <a:xfrm>
                <a:off x="7265379" y="3119348"/>
                <a:ext cx="281529" cy="285526"/>
              </a:xfrm>
              <a:custGeom>
                <a:avLst/>
                <a:gdLst>
                  <a:gd name="T0" fmla="*/ 0 w 417"/>
                  <a:gd name="T1" fmla="*/ 0 h 423"/>
                  <a:gd name="T2" fmla="*/ 0 w 417"/>
                  <a:gd name="T3" fmla="*/ 423 h 423"/>
                  <a:gd name="T4" fmla="*/ 417 w 417"/>
                  <a:gd name="T5" fmla="*/ 423 h 423"/>
                  <a:gd name="T6" fmla="*/ 0 w 417"/>
                  <a:gd name="T7" fmla="*/ 0 h 423"/>
                  <a:gd name="T8" fmla="*/ 19 w 417"/>
                  <a:gd name="T9" fmla="*/ 22 h 423"/>
                  <a:gd name="T10" fmla="*/ 273 w 417"/>
                  <a:gd name="T11" fmla="*/ 148 h 423"/>
                  <a:gd name="T12" fmla="*/ 396 w 417"/>
                  <a:gd name="T13" fmla="*/ 403 h 423"/>
                  <a:gd name="T14" fmla="*/ 19 w 417"/>
                  <a:gd name="T15" fmla="*/ 403 h 423"/>
                  <a:gd name="T16" fmla="*/ 19 w 417"/>
                  <a:gd name="T17" fmla="*/ 2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423">
                    <a:moveTo>
                      <a:pt x="0" y="0"/>
                    </a:moveTo>
                    <a:cubicBezTo>
                      <a:pt x="0" y="423"/>
                      <a:pt x="0" y="423"/>
                      <a:pt x="0" y="423"/>
                    </a:cubicBezTo>
                    <a:cubicBezTo>
                      <a:pt x="417" y="423"/>
                      <a:pt x="417" y="423"/>
                      <a:pt x="417" y="423"/>
                    </a:cubicBezTo>
                    <a:cubicBezTo>
                      <a:pt x="402" y="198"/>
                      <a:pt x="224" y="19"/>
                      <a:pt x="0" y="0"/>
                    </a:cubicBezTo>
                    <a:close/>
                    <a:moveTo>
                      <a:pt x="19" y="22"/>
                    </a:moveTo>
                    <a:cubicBezTo>
                      <a:pt x="115" y="35"/>
                      <a:pt x="205" y="79"/>
                      <a:pt x="273" y="148"/>
                    </a:cubicBezTo>
                    <a:cubicBezTo>
                      <a:pt x="341" y="217"/>
                      <a:pt x="385" y="307"/>
                      <a:pt x="396" y="403"/>
                    </a:cubicBezTo>
                    <a:cubicBezTo>
                      <a:pt x="19" y="403"/>
                      <a:pt x="19" y="403"/>
                      <a:pt x="19" y="403"/>
                    </a:cubicBezTo>
                    <a:lnTo>
                      <a:pt x="19" y="2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375"/>
              <p:cNvSpPr>
                <a:spLocks noEditPoints="1"/>
              </p:cNvSpPr>
              <p:nvPr/>
            </p:nvSpPr>
            <p:spPr bwMode="auto">
              <a:xfrm>
                <a:off x="7365313" y="3533075"/>
                <a:ext cx="51395" cy="50538"/>
              </a:xfrm>
              <a:custGeom>
                <a:avLst/>
                <a:gdLst>
                  <a:gd name="T0" fmla="*/ 38 w 76"/>
                  <a:gd name="T1" fmla="*/ 0 h 75"/>
                  <a:gd name="T2" fmla="*/ 0 w 76"/>
                  <a:gd name="T3" fmla="*/ 38 h 75"/>
                  <a:gd name="T4" fmla="*/ 38 w 76"/>
                  <a:gd name="T5" fmla="*/ 75 h 75"/>
                  <a:gd name="T6" fmla="*/ 76 w 76"/>
                  <a:gd name="T7" fmla="*/ 38 h 75"/>
                  <a:gd name="T8" fmla="*/ 38 w 76"/>
                  <a:gd name="T9" fmla="*/ 0 h 75"/>
                  <a:gd name="T10" fmla="*/ 38 w 76"/>
                  <a:gd name="T11" fmla="*/ 57 h 75"/>
                  <a:gd name="T12" fmla="*/ 18 w 76"/>
                  <a:gd name="T13" fmla="*/ 38 h 75"/>
                  <a:gd name="T14" fmla="*/ 38 w 76"/>
                  <a:gd name="T15" fmla="*/ 18 h 75"/>
                  <a:gd name="T16" fmla="*/ 58 w 76"/>
                  <a:gd name="T17" fmla="*/ 38 h 75"/>
                  <a:gd name="T18" fmla="*/ 38 w 76"/>
                  <a:gd name="T19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8" y="75"/>
                    </a:cubicBezTo>
                    <a:cubicBezTo>
                      <a:pt x="59" y="75"/>
                      <a:pt x="76" y="5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lose/>
                    <a:moveTo>
                      <a:pt x="38" y="57"/>
                    </a:moveTo>
                    <a:cubicBezTo>
                      <a:pt x="27" y="57"/>
                      <a:pt x="18" y="48"/>
                      <a:pt x="18" y="38"/>
                    </a:cubicBezTo>
                    <a:cubicBezTo>
                      <a:pt x="18" y="27"/>
                      <a:pt x="27" y="18"/>
                      <a:pt x="38" y="18"/>
                    </a:cubicBezTo>
                    <a:cubicBezTo>
                      <a:pt x="49" y="18"/>
                      <a:pt x="58" y="27"/>
                      <a:pt x="58" y="38"/>
                    </a:cubicBezTo>
                    <a:cubicBezTo>
                      <a:pt x="58" y="48"/>
                      <a:pt x="49" y="57"/>
                      <a:pt x="38" y="5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376"/>
              <p:cNvSpPr>
                <a:spLocks noEditPoints="1"/>
              </p:cNvSpPr>
              <p:nvPr/>
            </p:nvSpPr>
            <p:spPr bwMode="auto">
              <a:xfrm>
                <a:off x="7341614" y="3508519"/>
                <a:ext cx="99934" cy="99363"/>
              </a:xfrm>
              <a:custGeom>
                <a:avLst/>
                <a:gdLst>
                  <a:gd name="T0" fmla="*/ 74 w 148"/>
                  <a:gd name="T1" fmla="*/ 0 h 147"/>
                  <a:gd name="T2" fmla="*/ 0 w 148"/>
                  <a:gd name="T3" fmla="*/ 74 h 147"/>
                  <a:gd name="T4" fmla="*/ 74 w 148"/>
                  <a:gd name="T5" fmla="*/ 147 h 147"/>
                  <a:gd name="T6" fmla="*/ 148 w 148"/>
                  <a:gd name="T7" fmla="*/ 74 h 147"/>
                  <a:gd name="T8" fmla="*/ 74 w 148"/>
                  <a:gd name="T9" fmla="*/ 0 h 147"/>
                  <a:gd name="T10" fmla="*/ 73 w 148"/>
                  <a:gd name="T11" fmla="*/ 129 h 147"/>
                  <a:gd name="T12" fmla="*/ 17 w 148"/>
                  <a:gd name="T13" fmla="*/ 74 h 147"/>
                  <a:gd name="T14" fmla="*/ 73 w 148"/>
                  <a:gd name="T15" fmla="*/ 18 h 147"/>
                  <a:gd name="T16" fmla="*/ 129 w 148"/>
                  <a:gd name="T17" fmla="*/ 74 h 147"/>
                  <a:gd name="T18" fmla="*/ 73 w 148"/>
                  <a:gd name="T19" fmla="*/ 12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7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5" y="147"/>
                      <a:pt x="148" y="11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3" y="129"/>
                    </a:moveTo>
                    <a:cubicBezTo>
                      <a:pt x="42" y="129"/>
                      <a:pt x="17" y="104"/>
                      <a:pt x="17" y="74"/>
                    </a:cubicBezTo>
                    <a:cubicBezTo>
                      <a:pt x="17" y="43"/>
                      <a:pt x="42" y="18"/>
                      <a:pt x="73" y="18"/>
                    </a:cubicBezTo>
                    <a:cubicBezTo>
                      <a:pt x="104" y="18"/>
                      <a:pt x="129" y="43"/>
                      <a:pt x="129" y="74"/>
                    </a:cubicBezTo>
                    <a:cubicBezTo>
                      <a:pt x="129" y="104"/>
                      <a:pt x="104" y="129"/>
                      <a:pt x="73" y="1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377"/>
              <p:cNvSpPr>
                <a:spLocks noEditPoints="1"/>
              </p:cNvSpPr>
              <p:nvPr/>
            </p:nvSpPr>
            <p:spPr bwMode="auto">
              <a:xfrm>
                <a:off x="7265379" y="3445989"/>
                <a:ext cx="281529" cy="284669"/>
              </a:xfrm>
              <a:custGeom>
                <a:avLst/>
                <a:gdLst>
                  <a:gd name="T0" fmla="*/ 0 w 417"/>
                  <a:gd name="T1" fmla="*/ 0 h 422"/>
                  <a:gd name="T2" fmla="*/ 0 w 417"/>
                  <a:gd name="T3" fmla="*/ 422 h 422"/>
                  <a:gd name="T4" fmla="*/ 417 w 417"/>
                  <a:gd name="T5" fmla="*/ 0 h 422"/>
                  <a:gd name="T6" fmla="*/ 0 w 417"/>
                  <a:gd name="T7" fmla="*/ 0 h 422"/>
                  <a:gd name="T8" fmla="*/ 288 w 417"/>
                  <a:gd name="T9" fmla="*/ 189 h 422"/>
                  <a:gd name="T10" fmla="*/ 273 w 417"/>
                  <a:gd name="T11" fmla="*/ 224 h 422"/>
                  <a:gd name="T12" fmla="*/ 286 w 417"/>
                  <a:gd name="T13" fmla="*/ 237 h 422"/>
                  <a:gd name="T14" fmla="*/ 256 w 417"/>
                  <a:gd name="T15" fmla="*/ 267 h 422"/>
                  <a:gd name="T16" fmla="*/ 243 w 417"/>
                  <a:gd name="T17" fmla="*/ 254 h 422"/>
                  <a:gd name="T18" fmla="*/ 207 w 417"/>
                  <a:gd name="T19" fmla="*/ 268 h 422"/>
                  <a:gd name="T20" fmla="*/ 207 w 417"/>
                  <a:gd name="T21" fmla="*/ 285 h 422"/>
                  <a:gd name="T22" fmla="*/ 164 w 417"/>
                  <a:gd name="T23" fmla="*/ 285 h 422"/>
                  <a:gd name="T24" fmla="*/ 164 w 417"/>
                  <a:gd name="T25" fmla="*/ 268 h 422"/>
                  <a:gd name="T26" fmla="*/ 130 w 417"/>
                  <a:gd name="T27" fmla="*/ 253 h 422"/>
                  <a:gd name="T28" fmla="*/ 116 w 417"/>
                  <a:gd name="T29" fmla="*/ 267 h 422"/>
                  <a:gd name="T30" fmla="*/ 86 w 417"/>
                  <a:gd name="T31" fmla="*/ 237 h 422"/>
                  <a:gd name="T32" fmla="*/ 100 w 417"/>
                  <a:gd name="T33" fmla="*/ 223 h 422"/>
                  <a:gd name="T34" fmla="*/ 85 w 417"/>
                  <a:gd name="T35" fmla="*/ 189 h 422"/>
                  <a:gd name="T36" fmla="*/ 65 w 417"/>
                  <a:gd name="T37" fmla="*/ 189 h 422"/>
                  <a:gd name="T38" fmla="*/ 65 w 417"/>
                  <a:gd name="T39" fmla="*/ 146 h 422"/>
                  <a:gd name="T40" fmla="*/ 85 w 417"/>
                  <a:gd name="T41" fmla="*/ 146 h 422"/>
                  <a:gd name="T42" fmla="*/ 99 w 417"/>
                  <a:gd name="T43" fmla="*/ 110 h 422"/>
                  <a:gd name="T44" fmla="*/ 85 w 417"/>
                  <a:gd name="T45" fmla="*/ 96 h 422"/>
                  <a:gd name="T46" fmla="*/ 115 w 417"/>
                  <a:gd name="T47" fmla="*/ 66 h 422"/>
                  <a:gd name="T48" fmla="*/ 130 w 417"/>
                  <a:gd name="T49" fmla="*/ 80 h 422"/>
                  <a:gd name="T50" fmla="*/ 164 w 417"/>
                  <a:gd name="T51" fmla="*/ 66 h 422"/>
                  <a:gd name="T52" fmla="*/ 164 w 417"/>
                  <a:gd name="T53" fmla="*/ 49 h 422"/>
                  <a:gd name="T54" fmla="*/ 207 w 417"/>
                  <a:gd name="T55" fmla="*/ 49 h 422"/>
                  <a:gd name="T56" fmla="*/ 207 w 417"/>
                  <a:gd name="T57" fmla="*/ 65 h 422"/>
                  <a:gd name="T58" fmla="*/ 243 w 417"/>
                  <a:gd name="T59" fmla="*/ 80 h 422"/>
                  <a:gd name="T60" fmla="*/ 257 w 417"/>
                  <a:gd name="T61" fmla="*/ 66 h 422"/>
                  <a:gd name="T62" fmla="*/ 287 w 417"/>
                  <a:gd name="T63" fmla="*/ 96 h 422"/>
                  <a:gd name="T64" fmla="*/ 274 w 417"/>
                  <a:gd name="T65" fmla="*/ 110 h 422"/>
                  <a:gd name="T66" fmla="*/ 289 w 417"/>
                  <a:gd name="T67" fmla="*/ 146 h 422"/>
                  <a:gd name="T68" fmla="*/ 307 w 417"/>
                  <a:gd name="T69" fmla="*/ 146 h 422"/>
                  <a:gd name="T70" fmla="*/ 307 w 417"/>
                  <a:gd name="T71" fmla="*/ 189 h 422"/>
                  <a:gd name="T72" fmla="*/ 288 w 417"/>
                  <a:gd name="T73" fmla="*/ 1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422">
                    <a:moveTo>
                      <a:pt x="0" y="0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224" y="404"/>
                      <a:pt x="402" y="224"/>
                      <a:pt x="417" y="0"/>
                    </a:cubicBezTo>
                    <a:lnTo>
                      <a:pt x="0" y="0"/>
                    </a:lnTo>
                    <a:close/>
                    <a:moveTo>
                      <a:pt x="288" y="189"/>
                    </a:moveTo>
                    <a:cubicBezTo>
                      <a:pt x="286" y="202"/>
                      <a:pt x="280" y="213"/>
                      <a:pt x="273" y="224"/>
                    </a:cubicBezTo>
                    <a:cubicBezTo>
                      <a:pt x="286" y="237"/>
                      <a:pt x="286" y="237"/>
                      <a:pt x="286" y="237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3" y="254"/>
                      <a:pt x="243" y="254"/>
                      <a:pt x="243" y="254"/>
                    </a:cubicBezTo>
                    <a:cubicBezTo>
                      <a:pt x="232" y="261"/>
                      <a:pt x="220" y="266"/>
                      <a:pt x="207" y="268"/>
                    </a:cubicBezTo>
                    <a:cubicBezTo>
                      <a:pt x="207" y="285"/>
                      <a:pt x="207" y="285"/>
                      <a:pt x="207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52" y="265"/>
                      <a:pt x="140" y="260"/>
                      <a:pt x="130" y="253"/>
                    </a:cubicBezTo>
                    <a:cubicBezTo>
                      <a:pt x="116" y="267"/>
                      <a:pt x="116" y="267"/>
                      <a:pt x="116" y="267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93" y="213"/>
                      <a:pt x="88" y="201"/>
                      <a:pt x="85" y="189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85" y="146"/>
                      <a:pt x="85" y="146"/>
                      <a:pt x="85" y="146"/>
                    </a:cubicBezTo>
                    <a:cubicBezTo>
                      <a:pt x="87" y="133"/>
                      <a:pt x="92" y="121"/>
                      <a:pt x="99" y="110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40" y="73"/>
                      <a:pt x="152" y="68"/>
                      <a:pt x="164" y="66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20" y="68"/>
                      <a:pt x="232" y="73"/>
                      <a:pt x="243" y="80"/>
                    </a:cubicBezTo>
                    <a:cubicBezTo>
                      <a:pt x="257" y="66"/>
                      <a:pt x="257" y="66"/>
                      <a:pt x="257" y="6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74" y="110"/>
                      <a:pt x="274" y="110"/>
                      <a:pt x="274" y="110"/>
                    </a:cubicBezTo>
                    <a:cubicBezTo>
                      <a:pt x="281" y="121"/>
                      <a:pt x="286" y="133"/>
                      <a:pt x="289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89"/>
                      <a:pt x="307" y="189"/>
                      <a:pt x="307" y="189"/>
                    </a:cubicBezTo>
                    <a:lnTo>
                      <a:pt x="288" y="1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378"/>
              <p:cNvSpPr>
                <a:spLocks noEditPoints="1"/>
              </p:cNvSpPr>
              <p:nvPr/>
            </p:nvSpPr>
            <p:spPr bwMode="auto">
              <a:xfrm>
                <a:off x="6932170" y="3118777"/>
                <a:ext cx="292093" cy="286097"/>
              </a:xfrm>
              <a:custGeom>
                <a:avLst/>
                <a:gdLst>
                  <a:gd name="T0" fmla="*/ 0 w 433"/>
                  <a:gd name="T1" fmla="*/ 424 h 424"/>
                  <a:gd name="T2" fmla="*/ 433 w 433"/>
                  <a:gd name="T3" fmla="*/ 424 h 424"/>
                  <a:gd name="T4" fmla="*/ 433 w 433"/>
                  <a:gd name="T5" fmla="*/ 0 h 424"/>
                  <a:gd name="T6" fmla="*/ 0 w 433"/>
                  <a:gd name="T7" fmla="*/ 424 h 424"/>
                  <a:gd name="T8" fmla="*/ 225 w 433"/>
                  <a:gd name="T9" fmla="*/ 154 h 424"/>
                  <a:gd name="T10" fmla="*/ 272 w 433"/>
                  <a:gd name="T11" fmla="*/ 106 h 424"/>
                  <a:gd name="T12" fmla="*/ 319 w 433"/>
                  <a:gd name="T13" fmla="*/ 154 h 424"/>
                  <a:gd name="T14" fmla="*/ 325 w 433"/>
                  <a:gd name="T15" fmla="*/ 174 h 424"/>
                  <a:gd name="T16" fmla="*/ 313 w 433"/>
                  <a:gd name="T17" fmla="*/ 187 h 424"/>
                  <a:gd name="T18" fmla="*/ 273 w 433"/>
                  <a:gd name="T19" fmla="*/ 229 h 424"/>
                  <a:gd name="T20" fmla="*/ 232 w 433"/>
                  <a:gd name="T21" fmla="*/ 187 h 424"/>
                  <a:gd name="T22" fmla="*/ 219 w 433"/>
                  <a:gd name="T23" fmla="*/ 174 h 424"/>
                  <a:gd name="T24" fmla="*/ 225 w 433"/>
                  <a:gd name="T25" fmla="*/ 154 h 424"/>
                  <a:gd name="T26" fmla="*/ 184 w 433"/>
                  <a:gd name="T27" fmla="*/ 265 h 424"/>
                  <a:gd name="T28" fmla="*/ 185 w 433"/>
                  <a:gd name="T29" fmla="*/ 265 h 424"/>
                  <a:gd name="T30" fmla="*/ 224 w 433"/>
                  <a:gd name="T31" fmla="*/ 223 h 424"/>
                  <a:gd name="T32" fmla="*/ 262 w 433"/>
                  <a:gd name="T33" fmla="*/ 287 h 424"/>
                  <a:gd name="T34" fmla="*/ 266 w 433"/>
                  <a:gd name="T35" fmla="*/ 259 h 424"/>
                  <a:gd name="T36" fmla="*/ 261 w 433"/>
                  <a:gd name="T37" fmla="*/ 249 h 424"/>
                  <a:gd name="T38" fmla="*/ 272 w 433"/>
                  <a:gd name="T39" fmla="*/ 238 h 424"/>
                  <a:gd name="T40" fmla="*/ 283 w 433"/>
                  <a:gd name="T41" fmla="*/ 249 h 424"/>
                  <a:gd name="T42" fmla="*/ 278 w 433"/>
                  <a:gd name="T43" fmla="*/ 259 h 424"/>
                  <a:gd name="T44" fmla="*/ 282 w 433"/>
                  <a:gd name="T45" fmla="*/ 287 h 424"/>
                  <a:gd name="T46" fmla="*/ 320 w 433"/>
                  <a:gd name="T47" fmla="*/ 223 h 424"/>
                  <a:gd name="T48" fmla="*/ 360 w 433"/>
                  <a:gd name="T49" fmla="*/ 265 h 424"/>
                  <a:gd name="T50" fmla="*/ 360 w 433"/>
                  <a:gd name="T51" fmla="*/ 358 h 424"/>
                  <a:gd name="T52" fmla="*/ 360 w 433"/>
                  <a:gd name="T53" fmla="*/ 358 h 424"/>
                  <a:gd name="T54" fmla="*/ 272 w 433"/>
                  <a:gd name="T55" fmla="*/ 372 h 424"/>
                  <a:gd name="T56" fmla="*/ 184 w 433"/>
                  <a:gd name="T57" fmla="*/ 358 h 424"/>
                  <a:gd name="T58" fmla="*/ 184 w 433"/>
                  <a:gd name="T59" fmla="*/ 358 h 424"/>
                  <a:gd name="T60" fmla="*/ 184 w 433"/>
                  <a:gd name="T61" fmla="*/ 26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3" h="424">
                    <a:moveTo>
                      <a:pt x="0" y="424"/>
                    </a:moveTo>
                    <a:cubicBezTo>
                      <a:pt x="433" y="424"/>
                      <a:pt x="433" y="424"/>
                      <a:pt x="433" y="424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201" y="11"/>
                      <a:pt x="15" y="194"/>
                      <a:pt x="0" y="424"/>
                    </a:cubicBezTo>
                    <a:close/>
                    <a:moveTo>
                      <a:pt x="225" y="154"/>
                    </a:moveTo>
                    <a:cubicBezTo>
                      <a:pt x="227" y="127"/>
                      <a:pt x="247" y="106"/>
                      <a:pt x="272" y="106"/>
                    </a:cubicBezTo>
                    <a:cubicBezTo>
                      <a:pt x="297" y="106"/>
                      <a:pt x="317" y="127"/>
                      <a:pt x="319" y="154"/>
                    </a:cubicBezTo>
                    <a:cubicBezTo>
                      <a:pt x="325" y="156"/>
                      <a:pt x="328" y="165"/>
                      <a:pt x="325" y="174"/>
                    </a:cubicBezTo>
                    <a:cubicBezTo>
                      <a:pt x="323" y="182"/>
                      <a:pt x="318" y="187"/>
                      <a:pt x="313" y="187"/>
                    </a:cubicBezTo>
                    <a:cubicBezTo>
                      <a:pt x="305" y="209"/>
                      <a:pt x="291" y="229"/>
                      <a:pt x="273" y="229"/>
                    </a:cubicBezTo>
                    <a:cubicBezTo>
                      <a:pt x="256" y="229"/>
                      <a:pt x="240" y="209"/>
                      <a:pt x="232" y="187"/>
                    </a:cubicBezTo>
                    <a:cubicBezTo>
                      <a:pt x="226" y="187"/>
                      <a:pt x="221" y="182"/>
                      <a:pt x="219" y="174"/>
                    </a:cubicBezTo>
                    <a:cubicBezTo>
                      <a:pt x="216" y="165"/>
                      <a:pt x="219" y="156"/>
                      <a:pt x="225" y="154"/>
                    </a:cubicBezTo>
                    <a:close/>
                    <a:moveTo>
                      <a:pt x="184" y="265"/>
                    </a:move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8" y="248"/>
                      <a:pt x="203" y="233"/>
                      <a:pt x="224" y="223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6" y="259"/>
                      <a:pt x="266" y="259"/>
                      <a:pt x="266" y="259"/>
                    </a:cubicBezTo>
                    <a:cubicBezTo>
                      <a:pt x="263" y="257"/>
                      <a:pt x="261" y="253"/>
                      <a:pt x="261" y="249"/>
                    </a:cubicBezTo>
                    <a:cubicBezTo>
                      <a:pt x="261" y="243"/>
                      <a:pt x="266" y="238"/>
                      <a:pt x="272" y="238"/>
                    </a:cubicBezTo>
                    <a:cubicBezTo>
                      <a:pt x="278" y="238"/>
                      <a:pt x="283" y="243"/>
                      <a:pt x="283" y="249"/>
                    </a:cubicBezTo>
                    <a:cubicBezTo>
                      <a:pt x="283" y="253"/>
                      <a:pt x="281" y="257"/>
                      <a:pt x="278" y="259"/>
                    </a:cubicBezTo>
                    <a:cubicBezTo>
                      <a:pt x="282" y="287"/>
                      <a:pt x="282" y="287"/>
                      <a:pt x="282" y="287"/>
                    </a:cubicBezTo>
                    <a:cubicBezTo>
                      <a:pt x="320" y="223"/>
                      <a:pt x="320" y="223"/>
                      <a:pt x="320" y="223"/>
                    </a:cubicBezTo>
                    <a:cubicBezTo>
                      <a:pt x="341" y="233"/>
                      <a:pt x="356" y="248"/>
                      <a:pt x="360" y="265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56" y="366"/>
                      <a:pt x="318" y="372"/>
                      <a:pt x="272" y="372"/>
                    </a:cubicBezTo>
                    <a:cubicBezTo>
                      <a:pt x="226" y="372"/>
                      <a:pt x="188" y="366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lnTo>
                      <a:pt x="184" y="2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379"/>
              <p:cNvSpPr>
                <a:spLocks noEditPoints="1"/>
              </p:cNvSpPr>
              <p:nvPr/>
            </p:nvSpPr>
            <p:spPr bwMode="auto">
              <a:xfrm>
                <a:off x="6932170" y="3445989"/>
                <a:ext cx="292093" cy="285240"/>
              </a:xfrm>
              <a:custGeom>
                <a:avLst/>
                <a:gdLst>
                  <a:gd name="T0" fmla="*/ 433 w 433"/>
                  <a:gd name="T1" fmla="*/ 423 h 423"/>
                  <a:gd name="T2" fmla="*/ 433 w 433"/>
                  <a:gd name="T3" fmla="*/ 0 h 423"/>
                  <a:gd name="T4" fmla="*/ 0 w 433"/>
                  <a:gd name="T5" fmla="*/ 0 h 423"/>
                  <a:gd name="T6" fmla="*/ 433 w 433"/>
                  <a:gd name="T7" fmla="*/ 423 h 423"/>
                  <a:gd name="T8" fmla="*/ 266 w 433"/>
                  <a:gd name="T9" fmla="*/ 58 h 423"/>
                  <a:gd name="T10" fmla="*/ 387 w 433"/>
                  <a:gd name="T11" fmla="*/ 180 h 423"/>
                  <a:gd name="T12" fmla="*/ 266 w 433"/>
                  <a:gd name="T13" fmla="*/ 302 h 423"/>
                  <a:gd name="T14" fmla="*/ 144 w 433"/>
                  <a:gd name="T15" fmla="*/ 180 h 423"/>
                  <a:gd name="T16" fmla="*/ 266 w 433"/>
                  <a:gd name="T17" fmla="*/ 5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423">
                    <a:moveTo>
                      <a:pt x="433" y="423"/>
                    </a:move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9"/>
                      <a:pt x="201" y="412"/>
                      <a:pt x="433" y="423"/>
                    </a:cubicBezTo>
                    <a:close/>
                    <a:moveTo>
                      <a:pt x="266" y="58"/>
                    </a:moveTo>
                    <a:cubicBezTo>
                      <a:pt x="332" y="58"/>
                      <a:pt x="387" y="112"/>
                      <a:pt x="387" y="180"/>
                    </a:cubicBezTo>
                    <a:cubicBezTo>
                      <a:pt x="387" y="247"/>
                      <a:pt x="332" y="302"/>
                      <a:pt x="266" y="302"/>
                    </a:cubicBezTo>
                    <a:cubicBezTo>
                      <a:pt x="199" y="302"/>
                      <a:pt x="144" y="247"/>
                      <a:pt x="144" y="180"/>
                    </a:cubicBezTo>
                    <a:cubicBezTo>
                      <a:pt x="144" y="112"/>
                      <a:pt x="199" y="58"/>
                      <a:pt x="266" y="5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380"/>
              <p:cNvSpPr>
                <a:spLocks noEditPoints="1"/>
              </p:cNvSpPr>
              <p:nvPr/>
            </p:nvSpPr>
            <p:spPr bwMode="auto">
              <a:xfrm>
                <a:off x="7049521" y="3504522"/>
                <a:ext cx="124204" cy="125631"/>
              </a:xfrm>
              <a:custGeom>
                <a:avLst/>
                <a:gdLst>
                  <a:gd name="T0" fmla="*/ 92 w 184"/>
                  <a:gd name="T1" fmla="*/ 186 h 186"/>
                  <a:gd name="T2" fmla="*/ 184 w 184"/>
                  <a:gd name="T3" fmla="*/ 93 h 186"/>
                  <a:gd name="T4" fmla="*/ 92 w 184"/>
                  <a:gd name="T5" fmla="*/ 0 h 186"/>
                  <a:gd name="T6" fmla="*/ 0 w 184"/>
                  <a:gd name="T7" fmla="*/ 93 h 186"/>
                  <a:gd name="T8" fmla="*/ 92 w 184"/>
                  <a:gd name="T9" fmla="*/ 186 h 186"/>
                  <a:gd name="T10" fmla="*/ 84 w 184"/>
                  <a:gd name="T11" fmla="*/ 101 h 186"/>
                  <a:gd name="T12" fmla="*/ 54 w 184"/>
                  <a:gd name="T13" fmla="*/ 71 h 186"/>
                  <a:gd name="T14" fmla="*/ 82 w 184"/>
                  <a:gd name="T15" fmla="*/ 42 h 186"/>
                  <a:gd name="T16" fmla="*/ 82 w 184"/>
                  <a:gd name="T17" fmla="*/ 26 h 186"/>
                  <a:gd name="T18" fmla="*/ 98 w 184"/>
                  <a:gd name="T19" fmla="*/ 26 h 186"/>
                  <a:gd name="T20" fmla="*/ 98 w 184"/>
                  <a:gd name="T21" fmla="*/ 41 h 186"/>
                  <a:gd name="T22" fmla="*/ 122 w 184"/>
                  <a:gd name="T23" fmla="*/ 46 h 186"/>
                  <a:gd name="T24" fmla="*/ 117 w 184"/>
                  <a:gd name="T25" fmla="*/ 65 h 186"/>
                  <a:gd name="T26" fmla="*/ 93 w 184"/>
                  <a:gd name="T27" fmla="*/ 59 h 186"/>
                  <a:gd name="T28" fmla="*/ 79 w 184"/>
                  <a:gd name="T29" fmla="*/ 68 h 186"/>
                  <a:gd name="T30" fmla="*/ 99 w 184"/>
                  <a:gd name="T31" fmla="*/ 82 h 186"/>
                  <a:gd name="T32" fmla="*/ 126 w 184"/>
                  <a:gd name="T33" fmla="*/ 113 h 186"/>
                  <a:gd name="T34" fmla="*/ 97 w 184"/>
                  <a:gd name="T35" fmla="*/ 143 h 186"/>
                  <a:gd name="T36" fmla="*/ 97 w 184"/>
                  <a:gd name="T37" fmla="*/ 159 h 186"/>
                  <a:gd name="T38" fmla="*/ 81 w 184"/>
                  <a:gd name="T39" fmla="*/ 159 h 186"/>
                  <a:gd name="T40" fmla="*/ 81 w 184"/>
                  <a:gd name="T41" fmla="*/ 144 h 186"/>
                  <a:gd name="T42" fmla="*/ 53 w 184"/>
                  <a:gd name="T43" fmla="*/ 137 h 186"/>
                  <a:gd name="T44" fmla="*/ 58 w 184"/>
                  <a:gd name="T45" fmla="*/ 118 h 186"/>
                  <a:gd name="T46" fmla="*/ 85 w 184"/>
                  <a:gd name="T47" fmla="*/ 125 h 186"/>
                  <a:gd name="T48" fmla="*/ 101 w 184"/>
                  <a:gd name="T49" fmla="*/ 115 h 186"/>
                  <a:gd name="T50" fmla="*/ 84 w 184"/>
                  <a:gd name="T51" fmla="*/ 10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142" y="186"/>
                      <a:pt x="184" y="144"/>
                      <a:pt x="184" y="93"/>
                    </a:cubicBezTo>
                    <a:cubicBezTo>
                      <a:pt x="184" y="42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4"/>
                      <a:pt x="41" y="186"/>
                      <a:pt x="92" y="186"/>
                    </a:cubicBezTo>
                    <a:close/>
                    <a:moveTo>
                      <a:pt x="84" y="101"/>
                    </a:moveTo>
                    <a:cubicBezTo>
                      <a:pt x="66" y="95"/>
                      <a:pt x="54" y="87"/>
                      <a:pt x="54" y="71"/>
                    </a:cubicBezTo>
                    <a:cubicBezTo>
                      <a:pt x="54" y="56"/>
                      <a:pt x="65" y="45"/>
                      <a:pt x="82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9" y="41"/>
                      <a:pt x="116" y="43"/>
                      <a:pt x="122" y="46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3" y="63"/>
                      <a:pt x="105" y="59"/>
                      <a:pt x="93" y="59"/>
                    </a:cubicBezTo>
                    <a:cubicBezTo>
                      <a:pt x="83" y="59"/>
                      <a:pt x="79" y="64"/>
                      <a:pt x="79" y="68"/>
                    </a:cubicBezTo>
                    <a:cubicBezTo>
                      <a:pt x="79" y="73"/>
                      <a:pt x="85" y="77"/>
                      <a:pt x="99" y="82"/>
                    </a:cubicBezTo>
                    <a:cubicBezTo>
                      <a:pt x="119" y="89"/>
                      <a:pt x="126" y="98"/>
                      <a:pt x="126" y="113"/>
                    </a:cubicBezTo>
                    <a:cubicBezTo>
                      <a:pt x="126" y="127"/>
                      <a:pt x="116" y="139"/>
                      <a:pt x="97" y="143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70" y="143"/>
                      <a:pt x="60" y="140"/>
                      <a:pt x="53" y="137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5" y="122"/>
                      <a:pt x="75" y="125"/>
                      <a:pt x="85" y="125"/>
                    </a:cubicBezTo>
                    <a:cubicBezTo>
                      <a:pt x="95" y="125"/>
                      <a:pt x="101" y="121"/>
                      <a:pt x="101" y="115"/>
                    </a:cubicBezTo>
                    <a:cubicBezTo>
                      <a:pt x="101" y="109"/>
                      <a:pt x="96" y="105"/>
                      <a:pt x="84" y="1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381"/>
              <p:cNvSpPr>
                <a:spLocks noEditPoints="1"/>
              </p:cNvSpPr>
              <p:nvPr/>
            </p:nvSpPr>
            <p:spPr bwMode="auto">
              <a:xfrm>
                <a:off x="7313918" y="3182735"/>
                <a:ext cx="120206" cy="150472"/>
              </a:xfrm>
              <a:custGeom>
                <a:avLst/>
                <a:gdLst>
                  <a:gd name="T0" fmla="*/ 89 w 178"/>
                  <a:gd name="T1" fmla="*/ 0 h 223"/>
                  <a:gd name="T2" fmla="*/ 0 w 178"/>
                  <a:gd name="T3" fmla="*/ 89 h 223"/>
                  <a:gd name="T4" fmla="*/ 42 w 178"/>
                  <a:gd name="T5" fmla="*/ 182 h 223"/>
                  <a:gd name="T6" fmla="*/ 40 w 178"/>
                  <a:gd name="T7" fmla="*/ 223 h 223"/>
                  <a:gd name="T8" fmla="*/ 48 w 178"/>
                  <a:gd name="T9" fmla="*/ 221 h 223"/>
                  <a:gd name="T10" fmla="*/ 134 w 178"/>
                  <a:gd name="T11" fmla="*/ 221 h 223"/>
                  <a:gd name="T12" fmla="*/ 140 w 178"/>
                  <a:gd name="T13" fmla="*/ 222 h 223"/>
                  <a:gd name="T14" fmla="*/ 138 w 178"/>
                  <a:gd name="T15" fmla="*/ 180 h 223"/>
                  <a:gd name="T16" fmla="*/ 178 w 178"/>
                  <a:gd name="T17" fmla="*/ 89 h 223"/>
                  <a:gd name="T18" fmla="*/ 89 w 178"/>
                  <a:gd name="T19" fmla="*/ 0 h 223"/>
                  <a:gd name="T20" fmla="*/ 125 w 178"/>
                  <a:gd name="T21" fmla="*/ 167 h 223"/>
                  <a:gd name="T22" fmla="*/ 118 w 178"/>
                  <a:gd name="T23" fmla="*/ 173 h 223"/>
                  <a:gd name="T24" fmla="*/ 120 w 178"/>
                  <a:gd name="T25" fmla="*/ 205 h 223"/>
                  <a:gd name="T26" fmla="*/ 60 w 178"/>
                  <a:gd name="T27" fmla="*/ 205 h 223"/>
                  <a:gd name="T28" fmla="*/ 61 w 178"/>
                  <a:gd name="T29" fmla="*/ 174 h 223"/>
                  <a:gd name="T30" fmla="*/ 55 w 178"/>
                  <a:gd name="T31" fmla="*/ 168 h 223"/>
                  <a:gd name="T32" fmla="*/ 18 w 178"/>
                  <a:gd name="T33" fmla="*/ 89 h 223"/>
                  <a:gd name="T34" fmla="*/ 89 w 178"/>
                  <a:gd name="T35" fmla="*/ 19 h 223"/>
                  <a:gd name="T36" fmla="*/ 159 w 178"/>
                  <a:gd name="T37" fmla="*/ 89 h 223"/>
                  <a:gd name="T38" fmla="*/ 125 w 178"/>
                  <a:gd name="T39" fmla="*/ 16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8" h="223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22"/>
                      <a:pt x="17" y="160"/>
                      <a:pt x="42" y="182"/>
                    </a:cubicBezTo>
                    <a:cubicBezTo>
                      <a:pt x="40" y="223"/>
                      <a:pt x="40" y="223"/>
                      <a:pt x="40" y="223"/>
                    </a:cubicBezTo>
                    <a:cubicBezTo>
                      <a:pt x="42" y="221"/>
                      <a:pt x="45" y="221"/>
                      <a:pt x="48" y="221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36" y="221"/>
                      <a:pt x="138" y="221"/>
                      <a:pt x="140" y="222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62" y="158"/>
                      <a:pt x="178" y="121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125" y="167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33" y="149"/>
                      <a:pt x="18" y="117"/>
                      <a:pt x="18" y="89"/>
                    </a:cubicBezTo>
                    <a:cubicBezTo>
                      <a:pt x="18" y="50"/>
                      <a:pt x="50" y="19"/>
                      <a:pt x="89" y="19"/>
                    </a:cubicBezTo>
                    <a:cubicBezTo>
                      <a:pt x="128" y="19"/>
                      <a:pt x="159" y="50"/>
                      <a:pt x="159" y="89"/>
                    </a:cubicBezTo>
                    <a:cubicBezTo>
                      <a:pt x="159" y="116"/>
                      <a:pt x="145" y="148"/>
                      <a:pt x="125" y="1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382"/>
              <p:cNvSpPr>
                <a:spLocks/>
              </p:cNvSpPr>
              <p:nvPr/>
            </p:nvSpPr>
            <p:spPr bwMode="auto">
              <a:xfrm>
                <a:off x="7338188" y="3335205"/>
                <a:ext cx="73666" cy="14847"/>
              </a:xfrm>
              <a:custGeom>
                <a:avLst/>
                <a:gdLst>
                  <a:gd name="T0" fmla="*/ 98 w 109"/>
                  <a:gd name="T1" fmla="*/ 0 h 22"/>
                  <a:gd name="T2" fmla="*/ 12 w 109"/>
                  <a:gd name="T3" fmla="*/ 0 h 22"/>
                  <a:gd name="T4" fmla="*/ 0 w 109"/>
                  <a:gd name="T5" fmla="*/ 11 h 22"/>
                  <a:gd name="T6" fmla="*/ 12 w 109"/>
                  <a:gd name="T7" fmla="*/ 22 h 22"/>
                  <a:gd name="T8" fmla="*/ 98 w 109"/>
                  <a:gd name="T9" fmla="*/ 22 h 22"/>
                  <a:gd name="T10" fmla="*/ 109 w 109"/>
                  <a:gd name="T11" fmla="*/ 11 h 22"/>
                  <a:gd name="T12" fmla="*/ 98 w 10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2">
                    <a:moveTo>
                      <a:pt x="9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2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4" y="22"/>
                      <a:pt x="109" y="17"/>
                      <a:pt x="109" y="11"/>
                    </a:cubicBezTo>
                    <a:cubicBezTo>
                      <a:pt x="109" y="5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383"/>
              <p:cNvSpPr>
                <a:spLocks/>
              </p:cNvSpPr>
              <p:nvPr/>
            </p:nvSpPr>
            <p:spPr bwMode="auto">
              <a:xfrm>
                <a:off x="7341043" y="3352908"/>
                <a:ext cx="67384" cy="14847"/>
              </a:xfrm>
              <a:custGeom>
                <a:avLst/>
                <a:gdLst>
                  <a:gd name="T0" fmla="*/ 90 w 100"/>
                  <a:gd name="T1" fmla="*/ 0 h 22"/>
                  <a:gd name="T2" fmla="*/ 10 w 100"/>
                  <a:gd name="T3" fmla="*/ 0 h 22"/>
                  <a:gd name="T4" fmla="*/ 0 w 100"/>
                  <a:gd name="T5" fmla="*/ 11 h 22"/>
                  <a:gd name="T6" fmla="*/ 10 w 100"/>
                  <a:gd name="T7" fmla="*/ 22 h 22"/>
                  <a:gd name="T8" fmla="*/ 90 w 100"/>
                  <a:gd name="T9" fmla="*/ 22 h 22"/>
                  <a:gd name="T10" fmla="*/ 100 w 100"/>
                  <a:gd name="T11" fmla="*/ 11 h 22"/>
                  <a:gd name="T12" fmla="*/ 90 w 10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2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5" y="22"/>
                      <a:pt x="100" y="17"/>
                      <a:pt x="100" y="11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384"/>
              <p:cNvSpPr>
                <a:spLocks/>
              </p:cNvSpPr>
              <p:nvPr/>
            </p:nvSpPr>
            <p:spPr bwMode="auto">
              <a:xfrm>
                <a:off x="7347039" y="3370325"/>
                <a:ext cx="55392" cy="15418"/>
              </a:xfrm>
              <a:custGeom>
                <a:avLst/>
                <a:gdLst>
                  <a:gd name="T0" fmla="*/ 74 w 82"/>
                  <a:gd name="T1" fmla="*/ 0 h 23"/>
                  <a:gd name="T2" fmla="*/ 9 w 82"/>
                  <a:gd name="T3" fmla="*/ 0 h 23"/>
                  <a:gd name="T4" fmla="*/ 0 w 82"/>
                  <a:gd name="T5" fmla="*/ 12 h 23"/>
                  <a:gd name="T6" fmla="*/ 9 w 82"/>
                  <a:gd name="T7" fmla="*/ 23 h 23"/>
                  <a:gd name="T8" fmla="*/ 74 w 82"/>
                  <a:gd name="T9" fmla="*/ 23 h 23"/>
                  <a:gd name="T10" fmla="*/ 82 w 82"/>
                  <a:gd name="T11" fmla="*/ 12 h 23"/>
                  <a:gd name="T12" fmla="*/ 74 w 8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23">
                    <a:moveTo>
                      <a:pt x="7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8"/>
                      <a:pt x="4" y="23"/>
                      <a:pt x="9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9" y="23"/>
                      <a:pt x="82" y="18"/>
                      <a:pt x="82" y="12"/>
                    </a:cubicBezTo>
                    <a:cubicBezTo>
                      <a:pt x="82" y="5"/>
                      <a:pt x="79" y="0"/>
                      <a:pt x="7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385"/>
              <p:cNvSpPr>
                <a:spLocks/>
              </p:cNvSpPr>
              <p:nvPr/>
            </p:nvSpPr>
            <p:spPr bwMode="auto">
              <a:xfrm>
                <a:off x="7347039" y="3209003"/>
                <a:ext cx="64243" cy="60817"/>
              </a:xfrm>
              <a:custGeom>
                <a:avLst/>
                <a:gdLst>
                  <a:gd name="T0" fmla="*/ 42 w 95"/>
                  <a:gd name="T1" fmla="*/ 0 h 90"/>
                  <a:gd name="T2" fmla="*/ 0 w 95"/>
                  <a:gd name="T3" fmla="*/ 21 h 90"/>
                  <a:gd name="T4" fmla="*/ 35 w 95"/>
                  <a:gd name="T5" fmla="*/ 8 h 90"/>
                  <a:gd name="T6" fmla="*/ 87 w 95"/>
                  <a:gd name="T7" fmla="*/ 60 h 90"/>
                  <a:gd name="T8" fmla="*/ 77 w 95"/>
                  <a:gd name="T9" fmla="*/ 90 h 90"/>
                  <a:gd name="T10" fmla="*/ 95 w 95"/>
                  <a:gd name="T11" fmla="*/ 51 h 90"/>
                  <a:gd name="T12" fmla="*/ 42 w 95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90">
                    <a:moveTo>
                      <a:pt x="42" y="0"/>
                    </a:moveTo>
                    <a:cubicBezTo>
                      <a:pt x="25" y="0"/>
                      <a:pt x="9" y="8"/>
                      <a:pt x="0" y="21"/>
                    </a:cubicBezTo>
                    <a:cubicBezTo>
                      <a:pt x="9" y="13"/>
                      <a:pt x="21" y="8"/>
                      <a:pt x="35" y="8"/>
                    </a:cubicBezTo>
                    <a:cubicBezTo>
                      <a:pt x="64" y="8"/>
                      <a:pt x="87" y="31"/>
                      <a:pt x="87" y="60"/>
                    </a:cubicBezTo>
                    <a:cubicBezTo>
                      <a:pt x="87" y="71"/>
                      <a:pt x="84" y="81"/>
                      <a:pt x="77" y="90"/>
                    </a:cubicBezTo>
                    <a:cubicBezTo>
                      <a:pt x="88" y="80"/>
                      <a:pt x="95" y="67"/>
                      <a:pt x="95" y="51"/>
                    </a:cubicBezTo>
                    <a:cubicBezTo>
                      <a:pt x="95" y="23"/>
                      <a:pt x="71" y="0"/>
                      <a:pt x="42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2" name="Group 22"/>
          <p:cNvGrpSpPr>
            <a:grpSpLocks/>
          </p:cNvGrpSpPr>
          <p:nvPr/>
        </p:nvGrpSpPr>
        <p:grpSpPr bwMode="auto">
          <a:xfrm>
            <a:off x="1840979" y="2554776"/>
            <a:ext cx="1213448" cy="567867"/>
            <a:chOff x="0" y="0"/>
            <a:chExt cx="1131895" cy="531303"/>
          </a:xfrm>
          <a:solidFill>
            <a:srgbClr val="018D73"/>
          </a:solidFill>
        </p:grpSpPr>
        <p:sp>
          <p:nvSpPr>
            <p:cNvPr id="123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latin typeface="+mj-lt"/>
                <a:ea typeface="+mj-ea"/>
                <a:sym typeface="宋体" pitchFamily="2" charset="-122"/>
              </a:endParaRPr>
            </a:p>
          </p:txBody>
        </p:sp>
        <p:sp>
          <p:nvSpPr>
            <p:cNvPr id="124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895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tr-TR" altLang="zh-CN" sz="1400" b="1" dirty="0">
                  <a:solidFill>
                    <a:schemeClr val="bg1"/>
                  </a:solidFill>
                  <a:latin typeface="+mj-lt"/>
                  <a:ea typeface="+mj-ea"/>
                  <a:sym typeface="方正兰亭细黑_GBK" charset="-122"/>
                </a:rPr>
                <a:t>STAGE HERE</a:t>
              </a:r>
              <a:endParaRPr lang="zh-CN" altLang="en-US" sz="1400" b="1" dirty="0">
                <a:solidFill>
                  <a:schemeClr val="bg1"/>
                </a:solidFill>
                <a:latin typeface="+mj-lt"/>
                <a:ea typeface="+mj-ea"/>
                <a:sym typeface="方正兰亭细黑_GBK" charset="-122"/>
              </a:endParaRPr>
            </a:p>
          </p:txBody>
        </p:sp>
      </p:grpSp>
      <p:sp>
        <p:nvSpPr>
          <p:cNvPr id="125" name="矩形 60"/>
          <p:cNvSpPr>
            <a:spLocks noChangeArrowheads="1"/>
          </p:cNvSpPr>
          <p:nvPr/>
        </p:nvSpPr>
        <p:spPr bwMode="auto">
          <a:xfrm>
            <a:off x="3257163" y="2495082"/>
            <a:ext cx="3571833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grpSp>
        <p:nvGrpSpPr>
          <p:cNvPr id="126" name="Group 22"/>
          <p:cNvGrpSpPr>
            <a:grpSpLocks/>
          </p:cNvGrpSpPr>
          <p:nvPr/>
        </p:nvGrpSpPr>
        <p:grpSpPr bwMode="auto">
          <a:xfrm>
            <a:off x="1840979" y="3499614"/>
            <a:ext cx="1213448" cy="567867"/>
            <a:chOff x="0" y="0"/>
            <a:chExt cx="1131895" cy="531303"/>
          </a:xfrm>
          <a:solidFill>
            <a:srgbClr val="018D73"/>
          </a:solidFill>
        </p:grpSpPr>
        <p:sp>
          <p:nvSpPr>
            <p:cNvPr id="127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sym typeface="宋体" pitchFamily="2" charset="-122"/>
              </a:endParaRPr>
            </a:p>
          </p:txBody>
        </p:sp>
        <p:sp>
          <p:nvSpPr>
            <p:cNvPr id="128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895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tr-TR" altLang="zh-CN" sz="1400" b="1" dirty="0">
                  <a:solidFill>
                    <a:schemeClr val="bg1"/>
                  </a:solidFill>
                  <a:latin typeface="+mj-lt"/>
                  <a:sym typeface="方正兰亭细黑_GBK" charset="-122"/>
                </a:rPr>
                <a:t>STAGE HERE</a:t>
              </a:r>
              <a:endParaRPr lang="zh-CN" altLang="en-US" sz="1400" b="1" dirty="0">
                <a:solidFill>
                  <a:schemeClr val="bg1"/>
                </a:solidFill>
                <a:latin typeface="+mj-lt"/>
                <a:sym typeface="方正兰亭细黑_GBK" charset="-122"/>
              </a:endParaRPr>
            </a:p>
          </p:txBody>
        </p:sp>
      </p:grpSp>
      <p:sp>
        <p:nvSpPr>
          <p:cNvPr id="129" name="矩形 60"/>
          <p:cNvSpPr>
            <a:spLocks noChangeArrowheads="1"/>
          </p:cNvSpPr>
          <p:nvPr/>
        </p:nvSpPr>
        <p:spPr bwMode="auto">
          <a:xfrm>
            <a:off x="3257163" y="3439920"/>
            <a:ext cx="3571833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grpSp>
        <p:nvGrpSpPr>
          <p:cNvPr id="130" name="Group 22"/>
          <p:cNvGrpSpPr>
            <a:grpSpLocks/>
          </p:cNvGrpSpPr>
          <p:nvPr/>
        </p:nvGrpSpPr>
        <p:grpSpPr bwMode="auto">
          <a:xfrm>
            <a:off x="1840979" y="4458160"/>
            <a:ext cx="1213448" cy="567867"/>
            <a:chOff x="0" y="0"/>
            <a:chExt cx="1131895" cy="531303"/>
          </a:xfrm>
          <a:solidFill>
            <a:srgbClr val="018D73"/>
          </a:solidFill>
        </p:grpSpPr>
        <p:sp>
          <p:nvSpPr>
            <p:cNvPr id="131" name="矩形 46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sym typeface="宋体" pitchFamily="2" charset="-122"/>
              </a:endParaRPr>
            </a:p>
          </p:txBody>
        </p:sp>
        <p:sp>
          <p:nvSpPr>
            <p:cNvPr id="132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895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tr-TR" altLang="zh-CN" sz="1400" b="1" dirty="0">
                  <a:solidFill>
                    <a:schemeClr val="bg1"/>
                  </a:solidFill>
                  <a:latin typeface="+mj-lt"/>
                  <a:sym typeface="方正兰亭细黑_GBK" charset="-122"/>
                </a:rPr>
                <a:t>STAGE HERE</a:t>
              </a:r>
              <a:endParaRPr lang="zh-CN" altLang="en-US" sz="1400" b="1" dirty="0">
                <a:solidFill>
                  <a:schemeClr val="bg1"/>
                </a:solidFill>
                <a:latin typeface="+mj-lt"/>
                <a:sym typeface="方正兰亭细黑_GBK" charset="-122"/>
              </a:endParaRPr>
            </a:p>
          </p:txBody>
        </p:sp>
      </p:grpSp>
      <p:sp>
        <p:nvSpPr>
          <p:cNvPr id="133" name="矩形 60"/>
          <p:cNvSpPr>
            <a:spLocks noChangeArrowheads="1"/>
          </p:cNvSpPr>
          <p:nvPr/>
        </p:nvSpPr>
        <p:spPr bwMode="auto">
          <a:xfrm>
            <a:off x="3257163" y="4398465"/>
            <a:ext cx="3571833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  <p:grpSp>
        <p:nvGrpSpPr>
          <p:cNvPr id="134" name="Group 22"/>
          <p:cNvGrpSpPr>
            <a:grpSpLocks/>
          </p:cNvGrpSpPr>
          <p:nvPr/>
        </p:nvGrpSpPr>
        <p:grpSpPr bwMode="auto">
          <a:xfrm>
            <a:off x="1840979" y="5383222"/>
            <a:ext cx="1213448" cy="567867"/>
            <a:chOff x="0" y="0"/>
            <a:chExt cx="1131895" cy="531303"/>
          </a:xfrm>
          <a:solidFill>
            <a:srgbClr val="018D73"/>
          </a:solidFill>
        </p:grpSpPr>
        <p:sp>
          <p:nvSpPr>
            <p:cNvPr id="135" name="矩形 134"/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sym typeface="宋体" pitchFamily="2" charset="-122"/>
              </a:endParaRPr>
            </a:p>
          </p:txBody>
        </p:sp>
        <p:sp>
          <p:nvSpPr>
            <p:cNvPr id="136" name="文本框 47"/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48953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tr-TR" altLang="zh-CN" sz="1400" b="1" dirty="0">
                  <a:solidFill>
                    <a:schemeClr val="bg1"/>
                  </a:solidFill>
                  <a:latin typeface="+mj-lt"/>
                  <a:sym typeface="方正兰亭细黑_GBK" charset="-122"/>
                </a:rPr>
                <a:t>STAGE HERE</a:t>
              </a:r>
              <a:endParaRPr lang="zh-CN" altLang="en-US" sz="1400" b="1" dirty="0">
                <a:solidFill>
                  <a:schemeClr val="bg1"/>
                </a:solidFill>
                <a:latin typeface="+mj-lt"/>
                <a:sym typeface="方正兰亭细黑_GBK" charset="-122"/>
              </a:endParaRPr>
            </a:p>
          </p:txBody>
        </p:sp>
      </p:grpSp>
      <p:sp>
        <p:nvSpPr>
          <p:cNvPr id="137" name="矩形 60"/>
          <p:cNvSpPr>
            <a:spLocks noChangeArrowheads="1"/>
          </p:cNvSpPr>
          <p:nvPr/>
        </p:nvSpPr>
        <p:spPr bwMode="auto">
          <a:xfrm>
            <a:off x="3257163" y="5323528"/>
            <a:ext cx="3571833" cy="3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Go ahead and replace it with your own text.</a:t>
            </a:r>
          </a:p>
        </p:txBody>
      </p:sp>
    </p:spTree>
    <p:extLst>
      <p:ext uri="{BB962C8B-B14F-4D97-AF65-F5344CB8AC3E}">
        <p14:creationId xmlns:p14="http://schemas.microsoft.com/office/powerpoint/2010/main" val="33298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9" grpId="0"/>
      <p:bldP spid="133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89412" y="2303380"/>
            <a:ext cx="3804562" cy="3724954"/>
            <a:chOff x="4040440" y="1856932"/>
            <a:chExt cx="4283736" cy="4194102"/>
          </a:xfrm>
        </p:grpSpPr>
        <p:sp>
          <p:nvSpPr>
            <p:cNvPr id="6" name="椭圆 5"/>
            <p:cNvSpPr/>
            <p:nvPr/>
          </p:nvSpPr>
          <p:spPr>
            <a:xfrm>
              <a:off x="4664140" y="3005361"/>
              <a:ext cx="3045672" cy="3045673"/>
            </a:xfrm>
            <a:prstGeom prst="ellipse">
              <a:avLst/>
            </a:prstGeom>
            <a:noFill/>
            <a:ln w="76200">
              <a:solidFill>
                <a:srgbClr val="00AB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>
                <a:defRPr/>
              </a:pPr>
              <a:r>
                <a:rPr lang="tr-TR" altLang="zh-CN" sz="2000" b="1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10"/>
            <p:cNvSpPr/>
            <p:nvPr/>
          </p:nvSpPr>
          <p:spPr>
            <a:xfrm>
              <a:off x="4044175" y="1856932"/>
              <a:ext cx="2016754" cy="2321134"/>
            </a:xfrm>
            <a:custGeom>
              <a:avLst/>
              <a:gdLst>
                <a:gd name="connsiteX0" fmla="*/ 1710175 w 1714090"/>
                <a:gd name="connsiteY0" fmla="*/ 0 h 1972478"/>
                <a:gd name="connsiteX1" fmla="*/ 1714090 w 1714090"/>
                <a:gd name="connsiteY1" fmla="*/ 1972478 h 1972478"/>
                <a:gd name="connsiteX2" fmla="*/ 0 w 1714090"/>
                <a:gd name="connsiteY2" fmla="*/ 982847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1710175" y="0"/>
                  </a:moveTo>
                  <a:lnTo>
                    <a:pt x="1714090" y="1972478"/>
                  </a:lnTo>
                  <a:lnTo>
                    <a:pt x="0" y="982847"/>
                  </a:ln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4000" anchor="ctr"/>
            <a:lstStyle/>
            <a:p>
              <a:pPr algn="ctr">
                <a:defRPr/>
              </a:pPr>
              <a:r>
                <a:rPr lang="tr-TR" altLang="zh-CN" sz="2400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11"/>
            <p:cNvSpPr/>
            <p:nvPr/>
          </p:nvSpPr>
          <p:spPr>
            <a:xfrm>
              <a:off x="6301820" y="3326548"/>
              <a:ext cx="2014887" cy="2319267"/>
            </a:xfrm>
            <a:custGeom>
              <a:avLst/>
              <a:gdLst>
                <a:gd name="connsiteX0" fmla="*/ 1710174 w 1714090"/>
                <a:gd name="connsiteY0" fmla="*/ 0 h 1972478"/>
                <a:gd name="connsiteX1" fmla="*/ 1714090 w 1714090"/>
                <a:gd name="connsiteY1" fmla="*/ 1972478 h 1972478"/>
                <a:gd name="connsiteX2" fmla="*/ 0 w 1714090"/>
                <a:gd name="connsiteY2" fmla="*/ 98284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1710174" y="0"/>
                  </a:moveTo>
                  <a:lnTo>
                    <a:pt x="1714090" y="1972478"/>
                  </a:lnTo>
                  <a:lnTo>
                    <a:pt x="0" y="982848"/>
                  </a:lnTo>
                  <a:close/>
                </a:path>
              </a:pathLst>
            </a:cu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24000" rIns="0" anchor="ctr"/>
            <a:lstStyle/>
            <a:p>
              <a:pPr algn="ctr">
                <a:defRPr/>
              </a:pPr>
              <a:r>
                <a:rPr lang="tr-TR" altLang="zh-CN" sz="2400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12"/>
            <p:cNvSpPr/>
            <p:nvPr/>
          </p:nvSpPr>
          <p:spPr>
            <a:xfrm>
              <a:off x="4040440" y="3326548"/>
              <a:ext cx="2016754" cy="2319267"/>
            </a:xfrm>
            <a:custGeom>
              <a:avLst/>
              <a:gdLst>
                <a:gd name="connsiteX0" fmla="*/ 3917 w 1714090"/>
                <a:gd name="connsiteY0" fmla="*/ 0 h 1972478"/>
                <a:gd name="connsiteX1" fmla="*/ 1714090 w 1714090"/>
                <a:gd name="connsiteY1" fmla="*/ 982848 h 1972478"/>
                <a:gd name="connsiteX2" fmla="*/ 0 w 1714090"/>
                <a:gd name="connsiteY2" fmla="*/ 197247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3917" y="0"/>
                  </a:moveTo>
                  <a:lnTo>
                    <a:pt x="1714090" y="982848"/>
                  </a:lnTo>
                  <a:lnTo>
                    <a:pt x="0" y="19724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24000" anchor="ctr"/>
            <a:lstStyle/>
            <a:p>
              <a:pPr algn="ctr">
                <a:defRPr/>
              </a:pPr>
              <a:r>
                <a:rPr lang="tr-TR" altLang="zh-CN" sz="2400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13"/>
            <p:cNvSpPr/>
            <p:nvPr/>
          </p:nvSpPr>
          <p:spPr>
            <a:xfrm>
              <a:off x="6309289" y="1856932"/>
              <a:ext cx="2014887" cy="2321134"/>
            </a:xfrm>
            <a:custGeom>
              <a:avLst/>
              <a:gdLst>
                <a:gd name="connsiteX0" fmla="*/ 3915 w 1714090"/>
                <a:gd name="connsiteY0" fmla="*/ 0 h 1972478"/>
                <a:gd name="connsiteX1" fmla="*/ 1714090 w 1714090"/>
                <a:gd name="connsiteY1" fmla="*/ 982847 h 1972478"/>
                <a:gd name="connsiteX2" fmla="*/ 0 w 1714090"/>
                <a:gd name="connsiteY2" fmla="*/ 1972478 h 197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090" h="1972478">
                  <a:moveTo>
                    <a:pt x="3915" y="0"/>
                  </a:moveTo>
                  <a:lnTo>
                    <a:pt x="1714090" y="982847"/>
                  </a:lnTo>
                  <a:lnTo>
                    <a:pt x="0" y="197247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0" anchor="ctr"/>
            <a:lstStyle/>
            <a:p>
              <a:pPr algn="ctr">
                <a:defRPr/>
              </a:pPr>
              <a:r>
                <a:rPr lang="tr-TR" altLang="zh-CN" sz="2400" dirty="0">
                  <a:solidFill>
                    <a:srgbClr val="FFFFFF"/>
                  </a:solidFill>
                  <a:latin typeface="+mj-lt"/>
                  <a:ea typeface="微软雅黑" panose="020B0503020204020204" pitchFamily="34" charset="-122"/>
                </a:rPr>
                <a:t>OPTION HERE</a:t>
              </a:r>
              <a:endParaRPr lang="zh-CN" altLang="en-US" sz="2400" dirty="0">
                <a:solidFill>
                  <a:srgbClr val="FFFFFF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Oval 1"/>
          <p:cNvSpPr/>
          <p:nvPr/>
        </p:nvSpPr>
        <p:spPr>
          <a:xfrm>
            <a:off x="1601793" y="2469956"/>
            <a:ext cx="769734" cy="769732"/>
          </a:xfrm>
          <a:prstGeom prst="ellipse">
            <a:avLst/>
          </a:prstGeom>
          <a:solidFill>
            <a:srgbClr val="00AB7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Oval 2"/>
          <p:cNvSpPr/>
          <p:nvPr/>
        </p:nvSpPr>
        <p:spPr>
          <a:xfrm>
            <a:off x="1601793" y="3430898"/>
            <a:ext cx="769734" cy="769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Oval 3"/>
          <p:cNvSpPr/>
          <p:nvPr/>
        </p:nvSpPr>
        <p:spPr>
          <a:xfrm>
            <a:off x="1601793" y="4357948"/>
            <a:ext cx="769734" cy="769732"/>
          </a:xfrm>
          <a:prstGeom prst="ellipse">
            <a:avLst/>
          </a:prstGeom>
          <a:solidFill>
            <a:srgbClr val="00AB7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Oval 4"/>
          <p:cNvSpPr/>
          <p:nvPr/>
        </p:nvSpPr>
        <p:spPr>
          <a:xfrm>
            <a:off x="1601793" y="5365348"/>
            <a:ext cx="769734" cy="7697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2613922" y="2303380"/>
            <a:ext cx="3953136" cy="720175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OPTION HERE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Go ahead and replace it with your own text.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2613922" y="3318689"/>
            <a:ext cx="3953136" cy="720175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OPTION HERE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Go ahead and replace it with your own text.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2613922" y="4249266"/>
            <a:ext cx="3953136" cy="720175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OPTION HERE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Go ahead and replace it with your own text.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2613922" y="5235661"/>
            <a:ext cx="3953136" cy="720175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altLang="zh-CN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OPTION HERE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Calibri"/>
              </a:rPr>
              <a:t>Go ahead and replace it with your own text.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0" name="Subtitle 2"/>
          <p:cNvSpPr txBox="1"/>
          <p:nvPr/>
        </p:nvSpPr>
        <p:spPr>
          <a:xfrm>
            <a:off x="1622346" y="2627228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Helvetica Neue"/>
              </a:rPr>
              <a:t>25%</a:t>
            </a:r>
            <a:endParaRPr lang="en-US" sz="1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1" name="Subtitle 2"/>
          <p:cNvSpPr txBox="1"/>
          <p:nvPr/>
        </p:nvSpPr>
        <p:spPr>
          <a:xfrm>
            <a:off x="1612939" y="3591882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Helvetica Neue"/>
              </a:rPr>
              <a:t>55%</a:t>
            </a:r>
            <a:endParaRPr lang="en-US" sz="1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2" name="Subtitle 2"/>
          <p:cNvSpPr txBox="1"/>
          <p:nvPr/>
        </p:nvSpPr>
        <p:spPr>
          <a:xfrm>
            <a:off x="1622346" y="4527852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Helvetica Neue"/>
              </a:rPr>
              <a:t>20%</a:t>
            </a:r>
            <a:endParaRPr lang="en-US" sz="1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  <p:sp>
        <p:nvSpPr>
          <p:cNvPr id="23" name="Subtitle 2"/>
          <p:cNvSpPr txBox="1"/>
          <p:nvPr/>
        </p:nvSpPr>
        <p:spPr>
          <a:xfrm>
            <a:off x="1622346" y="5525312"/>
            <a:ext cx="755552" cy="461643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  <a:cs typeface="Helvetica Neue"/>
              </a:rPr>
              <a:t>80%</a:t>
            </a:r>
            <a:endParaRPr lang="en-US" sz="1400" dirty="0">
              <a:solidFill>
                <a:schemeClr val="bg1"/>
              </a:solidFill>
              <a:latin typeface="+mj-lt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51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68600" y="498204"/>
            <a:ext cx="6667500" cy="813540"/>
            <a:chOff x="2768600" y="556260"/>
            <a:chExt cx="6667500" cy="813540"/>
          </a:xfrm>
        </p:grpSpPr>
        <p:sp>
          <p:nvSpPr>
            <p:cNvPr id="2" name="矩形 1"/>
            <p:cNvSpPr/>
            <p:nvPr/>
          </p:nvSpPr>
          <p:spPr>
            <a:xfrm>
              <a:off x="2768600" y="556260"/>
              <a:ext cx="6667500" cy="813540"/>
            </a:xfrm>
            <a:prstGeom prst="rect">
              <a:avLst/>
            </a:prstGeom>
            <a:solidFill>
              <a:srgbClr val="00AB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Copyright Notice"/>
            <p:cNvSpPr>
              <a:spLocks/>
            </p:cNvSpPr>
            <p:nvPr/>
          </p:nvSpPr>
          <p:spPr bwMode="auto">
            <a:xfrm>
              <a:off x="3824069" y="744961"/>
              <a:ext cx="4556562" cy="43476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 cap="flat" cmpd="sng" algn="ctr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altLang="zh-CN" sz="2400" cap="small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TITLE HERE</a:t>
              </a:r>
              <a:endParaRPr lang="en-US" sz="2400" cap="small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Chord 23"/>
          <p:cNvSpPr/>
          <p:nvPr/>
        </p:nvSpPr>
        <p:spPr>
          <a:xfrm rot="6745650">
            <a:off x="1400400" y="344796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ectangle 24"/>
          <p:cNvSpPr/>
          <p:nvPr/>
        </p:nvSpPr>
        <p:spPr>
          <a:xfrm>
            <a:off x="1384460" y="4664615"/>
            <a:ext cx="9676244" cy="558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Isosceles Triangle 25"/>
          <p:cNvSpPr/>
          <p:nvPr/>
        </p:nvSpPr>
        <p:spPr>
          <a:xfrm rot="10800000">
            <a:off x="2362866" y="4762023"/>
            <a:ext cx="372163" cy="320830"/>
          </a:xfrm>
          <a:prstGeom prst="triangl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1499745" y="5329620"/>
            <a:ext cx="2098406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grpSp>
        <p:nvGrpSpPr>
          <p:cNvPr id="36" name="Group 279"/>
          <p:cNvGrpSpPr/>
          <p:nvPr/>
        </p:nvGrpSpPr>
        <p:grpSpPr>
          <a:xfrm>
            <a:off x="2209642" y="2594182"/>
            <a:ext cx="678615" cy="678610"/>
            <a:chOff x="846989" y="1401020"/>
            <a:chExt cx="877416" cy="877416"/>
          </a:xfrm>
          <a:solidFill>
            <a:srgbClr val="00AB7F"/>
          </a:solidFill>
          <a:effectLst/>
        </p:grpSpPr>
        <p:sp>
          <p:nvSpPr>
            <p:cNvPr id="37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4645928" y="2619881"/>
            <a:ext cx="678615" cy="678610"/>
            <a:chOff x="846989" y="1401020"/>
            <a:chExt cx="877416" cy="877416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40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42" name="Group 279"/>
          <p:cNvGrpSpPr/>
          <p:nvPr/>
        </p:nvGrpSpPr>
        <p:grpSpPr>
          <a:xfrm>
            <a:off x="7072551" y="2612826"/>
            <a:ext cx="678615" cy="678610"/>
            <a:chOff x="846989" y="1401020"/>
            <a:chExt cx="877416" cy="877416"/>
          </a:xfrm>
          <a:solidFill>
            <a:srgbClr val="00AB7F"/>
          </a:solidFill>
          <a:effectLst/>
        </p:grpSpPr>
        <p:sp>
          <p:nvSpPr>
            <p:cNvPr id="43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45" name="Group 279"/>
          <p:cNvGrpSpPr/>
          <p:nvPr/>
        </p:nvGrpSpPr>
        <p:grpSpPr>
          <a:xfrm>
            <a:off x="9530180" y="2619881"/>
            <a:ext cx="678615" cy="678610"/>
            <a:chOff x="846989" y="1401020"/>
            <a:chExt cx="877416" cy="877416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46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8" name="Freeform 182"/>
          <p:cNvSpPr>
            <a:spLocks noEditPoints="1"/>
          </p:cNvSpPr>
          <p:nvPr/>
        </p:nvSpPr>
        <p:spPr bwMode="auto">
          <a:xfrm>
            <a:off x="2245801" y="3774919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Chord 46"/>
          <p:cNvSpPr/>
          <p:nvPr/>
        </p:nvSpPr>
        <p:spPr>
          <a:xfrm rot="6745650">
            <a:off x="3824553" y="344796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Isosceles Triangle 47"/>
          <p:cNvSpPr/>
          <p:nvPr/>
        </p:nvSpPr>
        <p:spPr>
          <a:xfrm rot="10800000">
            <a:off x="4799154" y="4762023"/>
            <a:ext cx="372163" cy="32083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3939925" y="5329620"/>
            <a:ext cx="2098406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2" name="Chord 49"/>
          <p:cNvSpPr/>
          <p:nvPr/>
        </p:nvSpPr>
        <p:spPr>
          <a:xfrm rot="6745650">
            <a:off x="6251174" y="344796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Isosceles Triangle 50"/>
          <p:cNvSpPr/>
          <p:nvPr/>
        </p:nvSpPr>
        <p:spPr>
          <a:xfrm rot="10800000">
            <a:off x="7225776" y="4762023"/>
            <a:ext cx="372163" cy="320830"/>
          </a:xfrm>
          <a:prstGeom prst="triangle">
            <a:avLst/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3"/>
          <p:cNvSpPr txBox="1">
            <a:spLocks/>
          </p:cNvSpPr>
          <p:nvPr/>
        </p:nvSpPr>
        <p:spPr>
          <a:xfrm>
            <a:off x="6380105" y="5329620"/>
            <a:ext cx="2098406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5" name="Chord 52"/>
          <p:cNvSpPr/>
          <p:nvPr/>
        </p:nvSpPr>
        <p:spPr>
          <a:xfrm rot="6745650">
            <a:off x="8708804" y="3447961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Isosceles Triangle 53"/>
          <p:cNvSpPr/>
          <p:nvPr/>
        </p:nvSpPr>
        <p:spPr>
          <a:xfrm rot="10800000">
            <a:off x="9683403" y="4762023"/>
            <a:ext cx="372163" cy="32083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3"/>
          <p:cNvSpPr txBox="1">
            <a:spLocks/>
          </p:cNvSpPr>
          <p:nvPr/>
        </p:nvSpPr>
        <p:spPr>
          <a:xfrm>
            <a:off x="8820284" y="5329620"/>
            <a:ext cx="2098406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A complex idea can be conveyed with just a single still image, namely making it possible to absorb large amounts of data quickly.</a:t>
            </a:r>
          </a:p>
        </p:txBody>
      </p:sp>
      <p:sp>
        <p:nvSpPr>
          <p:cNvPr id="58" name="Freeform 172"/>
          <p:cNvSpPr>
            <a:spLocks noEditPoints="1"/>
          </p:cNvSpPr>
          <p:nvPr/>
        </p:nvSpPr>
        <p:spPr bwMode="auto">
          <a:xfrm>
            <a:off x="4683498" y="3902139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122"/>
          <p:cNvSpPr>
            <a:spLocks noEditPoints="1"/>
          </p:cNvSpPr>
          <p:nvPr/>
        </p:nvSpPr>
        <p:spPr bwMode="auto">
          <a:xfrm>
            <a:off x="7223797" y="3829330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Freeform 66"/>
          <p:cNvSpPr>
            <a:spLocks noEditPoints="1"/>
          </p:cNvSpPr>
          <p:nvPr/>
        </p:nvSpPr>
        <p:spPr bwMode="auto">
          <a:xfrm>
            <a:off x="9558575" y="3865537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+mj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50"/>
                            </p:stCondLst>
                            <p:childTnLst>
                              <p:par>
                                <p:cTn id="9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50"/>
                            </p:stCondLst>
                            <p:childTnLst>
                              <p:par>
                                <p:cTn id="10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0" name="梯形 9"/>
          <p:cNvSpPr/>
          <p:nvPr/>
        </p:nvSpPr>
        <p:spPr>
          <a:xfrm rot="10800000">
            <a:off x="3106161" y="2000250"/>
            <a:ext cx="2065914" cy="2710228"/>
          </a:xfrm>
          <a:prstGeom prst="trapezoid">
            <a:avLst>
              <a:gd name="adj" fmla="val 0"/>
            </a:avLst>
          </a:prstGeom>
          <a:solidFill>
            <a:srgbClr val="00A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89079" y="2612763"/>
            <a:ext cx="2291728" cy="166275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6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TWO</a:t>
            </a:r>
            <a:endParaRPr lang="zh-CN" altLang="en-US" sz="46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92778" y="2876243"/>
            <a:ext cx="4311622" cy="1548963"/>
            <a:chOff x="4714071" y="2477024"/>
            <a:chExt cx="5490862" cy="1972607"/>
          </a:xfrm>
        </p:grpSpPr>
        <p:sp>
          <p:nvSpPr>
            <p:cNvPr id="18" name="矩形 17"/>
            <p:cNvSpPr/>
            <p:nvPr/>
          </p:nvSpPr>
          <p:spPr>
            <a:xfrm>
              <a:off x="4714071" y="2477024"/>
              <a:ext cx="4261523" cy="1234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tr-TR" altLang="zh-CN" sz="5700" b="1" dirty="0">
                  <a:solidFill>
                    <a:srgbClr val="00AB7F"/>
                  </a:solidFill>
                  <a:latin typeface="+mj-lt"/>
                  <a:ea typeface="华康标题宋W9(P)" panose="02020900000000000000" pitchFamily="18" charset="-122"/>
                </a:rPr>
                <a:t>FLOWER</a:t>
              </a:r>
              <a:endParaRPr kumimoji="1" lang="zh-CN" altLang="en-US" sz="5700" b="1" dirty="0">
                <a:solidFill>
                  <a:srgbClr val="00AB7F"/>
                </a:solidFill>
                <a:latin typeface="+mj-lt"/>
                <a:ea typeface="华康标题宋W9(P)" panose="02020900000000000000" pitchFamily="18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48965" y="3676502"/>
              <a:ext cx="5455968" cy="773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333" b="1" dirty="0">
                  <a:solidFill>
                    <a:schemeClr val="bg1">
                      <a:lumMod val="65000"/>
                    </a:schemeClr>
                  </a:solidFill>
                  <a:latin typeface="+mj-lt"/>
                  <a:ea typeface="微软雅黑" pitchFamily="34" charset="-122"/>
                </a:rPr>
                <a:t>We hope that this template will return to you as a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0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商务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8"/>
</p:tagLst>
</file>

<file path=ppt/theme/theme1.xml><?xml version="1.0" encoding="utf-8"?>
<a:theme xmlns:a="http://schemas.openxmlformats.org/drawingml/2006/main" name="Foliage Presentation Template 1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iage Presentation Template 2 www.templatesppt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1606</Words>
  <Application>Microsoft Macintosh PowerPoint</Application>
  <PresentationFormat>Özel</PresentationFormat>
  <Paragraphs>252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2" baseType="lpstr">
      <vt:lpstr>等线</vt:lpstr>
      <vt:lpstr>Arial</vt:lpstr>
      <vt:lpstr>Calibri</vt:lpstr>
      <vt:lpstr>Garamond</vt:lpstr>
      <vt:lpstr>ITC Avant Garde Std Bk</vt:lpstr>
      <vt:lpstr>Foliage Presentation Template 1 www.templatesppt.com</vt:lpstr>
      <vt:lpstr>Foliage Presentation Template 2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Foliage Presentation Template</dc:title>
  <dc:subject/>
  <dc:creator>Templatesppt.com</dc:creator>
  <cp:keywords>Foliage Presentation Template</cp:keywords>
  <dc:description>Foliage Presentation Template
www.Templatesppt.com</dc:description>
  <cp:lastModifiedBy>Resul Gok</cp:lastModifiedBy>
  <cp:revision>3210</cp:revision>
  <dcterms:created xsi:type="dcterms:W3CDTF">2015-12-01T09:06:39Z</dcterms:created>
  <dcterms:modified xsi:type="dcterms:W3CDTF">2022-05-26T13:36:15Z</dcterms:modified>
  <cp:category>Flowers</cp:category>
</cp:coreProperties>
</file>