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6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651" r:id="rId5"/>
    <p:sldMasterId id="2147483659" r:id="rId6"/>
    <p:sldMasterId id="2147483674" r:id="rId7"/>
    <p:sldMasterId id="2147483684" r:id="rId8"/>
    <p:sldMasterId id="2147483694" r:id="rId9"/>
    <p:sldMasterId id="2147483706" r:id="rId10"/>
    <p:sldMasterId id="2147483714" r:id="rId11"/>
  </p:sldMasterIdLst>
  <p:notesMasterIdLst>
    <p:notesMasterId r:id="rId58"/>
  </p:notesMasterIdLst>
  <p:sldIdLst>
    <p:sldId id="256" r:id="rId12"/>
    <p:sldId id="1029" r:id="rId13"/>
    <p:sldId id="705" r:id="rId14"/>
    <p:sldId id="847" r:id="rId15"/>
    <p:sldId id="1101" r:id="rId16"/>
    <p:sldId id="799" r:id="rId17"/>
    <p:sldId id="779" r:id="rId18"/>
    <p:sldId id="780" r:id="rId19"/>
    <p:sldId id="784" r:id="rId20"/>
    <p:sldId id="1095" r:id="rId21"/>
    <p:sldId id="1096" r:id="rId22"/>
    <p:sldId id="1097" r:id="rId23"/>
    <p:sldId id="1098" r:id="rId24"/>
    <p:sldId id="1099" r:id="rId25"/>
    <p:sldId id="800" r:id="rId26"/>
    <p:sldId id="862" r:id="rId27"/>
    <p:sldId id="1049" r:id="rId28"/>
    <p:sldId id="846" r:id="rId29"/>
    <p:sldId id="1069" r:id="rId30"/>
    <p:sldId id="866" r:id="rId31"/>
    <p:sldId id="867" r:id="rId32"/>
    <p:sldId id="1053" r:id="rId33"/>
    <p:sldId id="1079" r:id="rId34"/>
    <p:sldId id="1108" r:id="rId35"/>
    <p:sldId id="1109" r:id="rId36"/>
    <p:sldId id="1110" r:id="rId37"/>
    <p:sldId id="1055" r:id="rId38"/>
    <p:sldId id="1054" r:id="rId39"/>
    <p:sldId id="1081" r:id="rId40"/>
    <p:sldId id="1086" r:id="rId41"/>
    <p:sldId id="831" r:id="rId42"/>
    <p:sldId id="832" r:id="rId43"/>
    <p:sldId id="805" r:id="rId44"/>
    <p:sldId id="1083" r:id="rId45"/>
    <p:sldId id="653" r:id="rId46"/>
    <p:sldId id="1040" r:id="rId47"/>
    <p:sldId id="1090" r:id="rId48"/>
    <p:sldId id="1091" r:id="rId49"/>
    <p:sldId id="1084" r:id="rId50"/>
    <p:sldId id="1060" r:id="rId51"/>
    <p:sldId id="1088" r:id="rId52"/>
    <p:sldId id="1087" r:id="rId53"/>
    <p:sldId id="984" r:id="rId54"/>
    <p:sldId id="1089" r:id="rId55"/>
    <p:sldId id="1048" r:id="rId56"/>
    <p:sldId id="1107" r:id="rId57"/>
  </p:sldIdLst>
  <p:sldSz cx="9144000" cy="6858000" type="screen4x3"/>
  <p:notesSz cx="6735763" cy="9866313"/>
  <p:embeddedFontLst>
    <p:embeddedFont>
      <p:font typeface="Dosis" pitchFamily="2" charset="0"/>
      <p:regular r:id="rId59"/>
      <p:bold r:id="rId60"/>
    </p:embeddedFont>
    <p:embeddedFont>
      <p:font typeface="Dosis ExtraBold" pitchFamily="2" charset="0"/>
      <p:bold r:id="rId61"/>
    </p:embeddedFont>
    <p:embeddedFont>
      <p:font typeface="Dosis Medium" pitchFamily="2" charset="0"/>
      <p:regular r:id="rId62"/>
      <p:bold r:id="rId63"/>
    </p:embeddedFont>
    <p:embeddedFont>
      <p:font typeface="Dosis SemiBold" pitchFamily="2" charset="0"/>
      <p:regular r:id="rId64"/>
      <p:bold r:id="rId65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65F88"/>
    <a:srgbClr val="00ACA4"/>
    <a:srgbClr val="4472C4"/>
    <a:srgbClr val="E84234"/>
    <a:srgbClr val="9EE0F4"/>
    <a:srgbClr val="EAF8FE"/>
    <a:srgbClr val="E7E6E6"/>
    <a:srgbClr val="424D7B"/>
    <a:srgbClr val="EBE3F1"/>
    <a:srgbClr val="F265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23" autoAdjust="0"/>
    <p:restoredTop sz="87607" autoAdjust="0"/>
  </p:normalViewPr>
  <p:slideViewPr>
    <p:cSldViewPr snapToGrid="0" showGuides="1">
      <p:cViewPr varScale="1">
        <p:scale>
          <a:sx n="77" d="100"/>
          <a:sy n="77" d="100"/>
        </p:scale>
        <p:origin x="317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63" Type="http://schemas.openxmlformats.org/officeDocument/2006/relationships/font" Target="fonts/font5.fntdata"/><Relationship Id="rId68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71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notesMaster" Target="notesMasters/notesMaster1.xml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61" Type="http://schemas.openxmlformats.org/officeDocument/2006/relationships/font" Target="fonts/font3.fntdata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font" Target="fonts/font6.fntdata"/><Relationship Id="rId69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0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font" Target="fonts/font1.fntdata"/><Relationship Id="rId67" Type="http://schemas.openxmlformats.org/officeDocument/2006/relationships/viewProps" Target="viewProps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font" Target="fonts/font4.fntdata"/><Relationship Id="rId7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AD841E1E-9D1F-41F0-A95A-0E257134E7BD}"/>
    <pc:docChg chg="custSel addSld delSld modSld">
      <pc:chgData name="LAMIAE BEZZAZ" userId="f9bc3cc0-8e1c-4944-afa8-b4b36bbf20e1" providerId="ADAL" clId="{AD841E1E-9D1F-41F0-A95A-0E257134E7BD}" dt="2026-05-04T08:29:01.144" v="368" actId="20577"/>
      <pc:docMkLst>
        <pc:docMk/>
      </pc:docMkLst>
      <pc:sldChg chg="delSp">
        <pc:chgData name="LAMIAE BEZZAZ" userId="f9bc3cc0-8e1c-4944-afa8-b4b36bbf20e1" providerId="ADAL" clId="{AD841E1E-9D1F-41F0-A95A-0E257134E7BD}" dt="2026-05-04T08:16:33.847" v="0" actId="478"/>
        <pc:sldMkLst>
          <pc:docMk/>
          <pc:sldMk cId="2851840032" sldId="256"/>
        </pc:sldMkLst>
        <pc:picChg chg="del">
          <ac:chgData name="LAMIAE BEZZAZ" userId="f9bc3cc0-8e1c-4944-afa8-b4b36bbf20e1" providerId="ADAL" clId="{AD841E1E-9D1F-41F0-A95A-0E257134E7BD}" dt="2026-05-04T08:16:33.847" v="0" actId="478"/>
          <ac:picMkLst>
            <pc:docMk/>
            <pc:sldMk cId="2851840032" sldId="256"/>
            <ac:picMk id="3" creationId="{3242BEE0-D4FC-4314-8080-3B3559177AF4}"/>
          </ac:picMkLst>
        </pc:picChg>
      </pc:sldChg>
      <pc:sldChg chg="modSp">
        <pc:chgData name="LAMIAE BEZZAZ" userId="f9bc3cc0-8e1c-4944-afa8-b4b36bbf20e1" providerId="ADAL" clId="{AD841E1E-9D1F-41F0-A95A-0E257134E7BD}" dt="2026-05-04T08:20:45.029" v="21" actId="20577"/>
        <pc:sldMkLst>
          <pc:docMk/>
          <pc:sldMk cId="1552006823" sldId="780"/>
        </pc:sldMkLst>
        <pc:spChg chg="mod">
          <ac:chgData name="LAMIAE BEZZAZ" userId="f9bc3cc0-8e1c-4944-afa8-b4b36bbf20e1" providerId="ADAL" clId="{AD841E1E-9D1F-41F0-A95A-0E257134E7BD}" dt="2026-05-04T08:20:45.029" v="21" actId="20577"/>
          <ac:spMkLst>
            <pc:docMk/>
            <pc:sldMk cId="1552006823" sldId="780"/>
            <ac:spMk id="7" creationId="{F4BB8375-101F-4E97-1AB7-D8ADFA8B2E79}"/>
          </ac:spMkLst>
        </pc:spChg>
      </pc:sldChg>
      <pc:sldChg chg="delSp delAnim">
        <pc:chgData name="LAMIAE BEZZAZ" userId="f9bc3cc0-8e1c-4944-afa8-b4b36bbf20e1" providerId="ADAL" clId="{AD841E1E-9D1F-41F0-A95A-0E257134E7BD}" dt="2026-05-04T08:20:53.442" v="22" actId="478"/>
        <pc:sldMkLst>
          <pc:docMk/>
          <pc:sldMk cId="927543826" sldId="784"/>
        </pc:sldMkLst>
        <pc:picChg chg="del">
          <ac:chgData name="LAMIAE BEZZAZ" userId="f9bc3cc0-8e1c-4944-afa8-b4b36bbf20e1" providerId="ADAL" clId="{AD841E1E-9D1F-41F0-A95A-0E257134E7BD}" dt="2026-05-04T08:20:53.442" v="22" actId="478"/>
          <ac:picMkLst>
            <pc:docMk/>
            <pc:sldMk cId="927543826" sldId="784"/>
            <ac:picMk id="2" creationId="{11325D88-9263-4577-8F3F-8209AE24CEA7}"/>
          </ac:picMkLst>
        </pc:picChg>
      </pc:sldChg>
      <pc:sldChg chg="modSp">
        <pc:chgData name="LAMIAE BEZZAZ" userId="f9bc3cc0-8e1c-4944-afa8-b4b36bbf20e1" providerId="ADAL" clId="{AD841E1E-9D1F-41F0-A95A-0E257134E7BD}" dt="2026-05-04T08:28:10.813" v="367" actId="20577"/>
        <pc:sldMkLst>
          <pc:docMk/>
          <pc:sldMk cId="0" sldId="846"/>
        </pc:sldMkLst>
        <pc:spChg chg="mod">
          <ac:chgData name="LAMIAE BEZZAZ" userId="f9bc3cc0-8e1c-4944-afa8-b4b36bbf20e1" providerId="ADAL" clId="{AD841E1E-9D1F-41F0-A95A-0E257134E7BD}" dt="2026-05-04T08:28:07.272" v="364" actId="20577"/>
          <ac:spMkLst>
            <pc:docMk/>
            <pc:sldMk cId="0" sldId="846"/>
            <ac:spMk id="4" creationId="{00000000-0000-0000-0000-000000000000}"/>
          </ac:spMkLst>
        </pc:spChg>
        <pc:spChg chg="mod">
          <ac:chgData name="LAMIAE BEZZAZ" userId="f9bc3cc0-8e1c-4944-afa8-b4b36bbf20e1" providerId="ADAL" clId="{AD841E1E-9D1F-41F0-A95A-0E257134E7BD}" dt="2026-05-04T08:28:10.813" v="367" actId="20577"/>
          <ac:spMkLst>
            <pc:docMk/>
            <pc:sldMk cId="0" sldId="846"/>
            <ac:spMk id="5" creationId="{00000000-0000-0000-0000-000000000000}"/>
          </ac:spMkLst>
        </pc:spChg>
      </pc:sldChg>
      <pc:sldChg chg="add">
        <pc:chgData name="LAMIAE BEZZAZ" userId="f9bc3cc0-8e1c-4944-afa8-b4b36bbf20e1" providerId="ADAL" clId="{AD841E1E-9D1F-41F0-A95A-0E257134E7BD}" dt="2026-05-04T08:17:12.424" v="4"/>
        <pc:sldMkLst>
          <pc:docMk/>
          <pc:sldMk cId="3005613515" sldId="847"/>
        </pc:sldMkLst>
      </pc:sldChg>
      <pc:sldChg chg="modSp">
        <pc:chgData name="LAMIAE BEZZAZ" userId="f9bc3cc0-8e1c-4944-afa8-b4b36bbf20e1" providerId="ADAL" clId="{AD841E1E-9D1F-41F0-A95A-0E257134E7BD}" dt="2026-05-04T08:27:25.509" v="338" actId="20577"/>
        <pc:sldMkLst>
          <pc:docMk/>
          <pc:sldMk cId="0" sldId="1049"/>
        </pc:sldMkLst>
        <pc:spChg chg="mod">
          <ac:chgData name="LAMIAE BEZZAZ" userId="f9bc3cc0-8e1c-4944-afa8-b4b36bbf20e1" providerId="ADAL" clId="{AD841E1E-9D1F-41F0-A95A-0E257134E7BD}" dt="2026-05-04T08:27:18.731" v="330" actId="20577"/>
          <ac:spMkLst>
            <pc:docMk/>
            <pc:sldMk cId="0" sldId="1049"/>
            <ac:spMk id="4" creationId="{00000000-0000-0000-0000-000000000000}"/>
          </ac:spMkLst>
        </pc:spChg>
        <pc:spChg chg="mod">
          <ac:chgData name="LAMIAE BEZZAZ" userId="f9bc3cc0-8e1c-4944-afa8-b4b36bbf20e1" providerId="ADAL" clId="{AD841E1E-9D1F-41F0-A95A-0E257134E7BD}" dt="2026-05-04T08:27:25.509" v="338" actId="20577"/>
          <ac:spMkLst>
            <pc:docMk/>
            <pc:sldMk cId="0" sldId="1049"/>
            <ac:spMk id="5" creationId="{00000000-0000-0000-0000-000000000000}"/>
          </ac:spMkLst>
        </pc:spChg>
      </pc:sldChg>
      <pc:sldChg chg="modSp">
        <pc:chgData name="LAMIAE BEZZAZ" userId="f9bc3cc0-8e1c-4944-afa8-b4b36bbf20e1" providerId="ADAL" clId="{AD841E1E-9D1F-41F0-A95A-0E257134E7BD}" dt="2026-05-04T08:29:01.144" v="368" actId="20577"/>
        <pc:sldMkLst>
          <pc:docMk/>
          <pc:sldMk cId="0" sldId="1069"/>
        </pc:sldMkLst>
        <pc:spChg chg="mod">
          <ac:chgData name="LAMIAE BEZZAZ" userId="f9bc3cc0-8e1c-4944-afa8-b4b36bbf20e1" providerId="ADAL" clId="{AD841E1E-9D1F-41F0-A95A-0E257134E7BD}" dt="2026-05-04T08:29:01.144" v="368" actId="20577"/>
          <ac:spMkLst>
            <pc:docMk/>
            <pc:sldMk cId="0" sldId="1069"/>
            <ac:spMk id="3" creationId="{84C93FE1-886D-DA24-CACC-E0A37CEB62EC}"/>
          </ac:spMkLst>
        </pc:spChg>
      </pc:sldChg>
      <pc:sldChg chg="modSp">
        <pc:chgData name="LAMIAE BEZZAZ" userId="f9bc3cc0-8e1c-4944-afa8-b4b36bbf20e1" providerId="ADAL" clId="{AD841E1E-9D1F-41F0-A95A-0E257134E7BD}" dt="2026-05-04T08:21:09.274" v="41" actId="20577"/>
        <pc:sldMkLst>
          <pc:docMk/>
          <pc:sldMk cId="2299058379" sldId="1095"/>
        </pc:sldMkLst>
        <pc:spChg chg="mod">
          <ac:chgData name="LAMIAE BEZZAZ" userId="f9bc3cc0-8e1c-4944-afa8-b4b36bbf20e1" providerId="ADAL" clId="{AD841E1E-9D1F-41F0-A95A-0E257134E7BD}" dt="2026-05-04T08:21:09.274" v="41" actId="20577"/>
          <ac:spMkLst>
            <pc:docMk/>
            <pc:sldMk cId="2299058379" sldId="1095"/>
            <ac:spMk id="4" creationId="{F5F58E59-5520-C4C4-25CC-4DA75C52FBA6}"/>
          </ac:spMkLst>
        </pc:spChg>
      </pc:sldChg>
      <pc:sldChg chg="modSp">
        <pc:chgData name="LAMIAE BEZZAZ" userId="f9bc3cc0-8e1c-4944-afa8-b4b36bbf20e1" providerId="ADAL" clId="{AD841E1E-9D1F-41F0-A95A-0E257134E7BD}" dt="2026-05-04T08:24:14.923" v="265" actId="20577"/>
        <pc:sldMkLst>
          <pc:docMk/>
          <pc:sldMk cId="1186904655" sldId="1096"/>
        </pc:sldMkLst>
        <pc:spChg chg="mod">
          <ac:chgData name="LAMIAE BEZZAZ" userId="f9bc3cc0-8e1c-4944-afa8-b4b36bbf20e1" providerId="ADAL" clId="{AD841E1E-9D1F-41F0-A95A-0E257134E7BD}" dt="2026-05-04T08:23:14.645" v="164"/>
          <ac:spMkLst>
            <pc:docMk/>
            <pc:sldMk cId="1186904655" sldId="1096"/>
            <ac:spMk id="2" creationId="{9E976155-668F-2BAB-517D-16871BB49828}"/>
          </ac:spMkLst>
        </pc:spChg>
        <pc:spChg chg="mod">
          <ac:chgData name="LAMIAE BEZZAZ" userId="f9bc3cc0-8e1c-4944-afa8-b4b36bbf20e1" providerId="ADAL" clId="{AD841E1E-9D1F-41F0-A95A-0E257134E7BD}" dt="2026-05-04T08:24:14.923" v="265" actId="20577"/>
          <ac:spMkLst>
            <pc:docMk/>
            <pc:sldMk cId="1186904655" sldId="1096"/>
            <ac:spMk id="7" creationId="{890C2B0C-6BE5-C583-0B05-2A3C37339ADA}"/>
          </ac:spMkLst>
        </pc:spChg>
      </pc:sldChg>
      <pc:sldChg chg="addSp delSp">
        <pc:chgData name="LAMIAE BEZZAZ" userId="f9bc3cc0-8e1c-4944-afa8-b4b36bbf20e1" providerId="ADAL" clId="{AD841E1E-9D1F-41F0-A95A-0E257134E7BD}" dt="2026-05-04T08:24:47.977" v="267"/>
        <pc:sldMkLst>
          <pc:docMk/>
          <pc:sldMk cId="2298700374" sldId="1097"/>
        </pc:sldMkLst>
        <pc:spChg chg="del">
          <ac:chgData name="LAMIAE BEZZAZ" userId="f9bc3cc0-8e1c-4944-afa8-b4b36bbf20e1" providerId="ADAL" clId="{AD841E1E-9D1F-41F0-A95A-0E257134E7BD}" dt="2026-05-04T08:24:45.337" v="266" actId="478"/>
          <ac:spMkLst>
            <pc:docMk/>
            <pc:sldMk cId="2298700374" sldId="1097"/>
            <ac:spMk id="14" creationId="{6884891D-120D-F555-2707-C3E0704EB814}"/>
          </ac:spMkLst>
        </pc:spChg>
        <pc:spChg chg="add">
          <ac:chgData name="LAMIAE BEZZAZ" userId="f9bc3cc0-8e1c-4944-afa8-b4b36bbf20e1" providerId="ADAL" clId="{AD841E1E-9D1F-41F0-A95A-0E257134E7BD}" dt="2026-05-04T08:24:47.977" v="267"/>
          <ac:spMkLst>
            <pc:docMk/>
            <pc:sldMk cId="2298700374" sldId="1097"/>
            <ac:spMk id="15" creationId="{F2D0CBE1-37BA-4570-94D5-1A396A2D7EC0}"/>
          </ac:spMkLst>
        </pc:spChg>
        <pc:spChg chg="del">
          <ac:chgData name="LAMIAE BEZZAZ" userId="f9bc3cc0-8e1c-4944-afa8-b4b36bbf20e1" providerId="ADAL" clId="{AD841E1E-9D1F-41F0-A95A-0E257134E7BD}" dt="2026-05-04T08:24:45.337" v="266" actId="478"/>
          <ac:spMkLst>
            <pc:docMk/>
            <pc:sldMk cId="2298700374" sldId="1097"/>
            <ac:spMk id="17" creationId="{68E77372-966F-5EDC-0344-D3B86D2D0F59}"/>
          </ac:spMkLst>
        </pc:spChg>
        <pc:spChg chg="add">
          <ac:chgData name="LAMIAE BEZZAZ" userId="f9bc3cc0-8e1c-4944-afa8-b4b36bbf20e1" providerId="ADAL" clId="{AD841E1E-9D1F-41F0-A95A-0E257134E7BD}" dt="2026-05-04T08:24:47.977" v="267"/>
          <ac:spMkLst>
            <pc:docMk/>
            <pc:sldMk cId="2298700374" sldId="1097"/>
            <ac:spMk id="18" creationId="{786DAFFE-0F3B-4130-8FF0-3FA5DAB2D061}"/>
          </ac:spMkLst>
        </pc:spChg>
      </pc:sldChg>
      <pc:sldChg chg="addSp delSp">
        <pc:chgData name="LAMIAE BEZZAZ" userId="f9bc3cc0-8e1c-4944-afa8-b4b36bbf20e1" providerId="ADAL" clId="{AD841E1E-9D1F-41F0-A95A-0E257134E7BD}" dt="2026-05-04T08:24:57.587" v="269"/>
        <pc:sldMkLst>
          <pc:docMk/>
          <pc:sldMk cId="3082638665" sldId="1098"/>
        </pc:sldMkLst>
        <pc:spChg chg="del">
          <ac:chgData name="LAMIAE BEZZAZ" userId="f9bc3cc0-8e1c-4944-afa8-b4b36bbf20e1" providerId="ADAL" clId="{AD841E1E-9D1F-41F0-A95A-0E257134E7BD}" dt="2026-05-04T08:24:56.906" v="268" actId="478"/>
          <ac:spMkLst>
            <pc:docMk/>
            <pc:sldMk cId="3082638665" sldId="1098"/>
            <ac:spMk id="10" creationId="{1FF2ECEF-457D-F0A6-8695-450479BD594A}"/>
          </ac:spMkLst>
        </pc:spChg>
        <pc:spChg chg="del">
          <ac:chgData name="LAMIAE BEZZAZ" userId="f9bc3cc0-8e1c-4944-afa8-b4b36bbf20e1" providerId="ADAL" clId="{AD841E1E-9D1F-41F0-A95A-0E257134E7BD}" dt="2026-05-04T08:24:56.906" v="268" actId="478"/>
          <ac:spMkLst>
            <pc:docMk/>
            <pc:sldMk cId="3082638665" sldId="1098"/>
            <ac:spMk id="14" creationId="{EDC4B657-F02A-C03A-107D-558328D6AE09}"/>
          </ac:spMkLst>
        </pc:spChg>
        <pc:spChg chg="add">
          <ac:chgData name="LAMIAE BEZZAZ" userId="f9bc3cc0-8e1c-4944-afa8-b4b36bbf20e1" providerId="ADAL" clId="{AD841E1E-9D1F-41F0-A95A-0E257134E7BD}" dt="2026-05-04T08:24:57.587" v="269"/>
          <ac:spMkLst>
            <pc:docMk/>
            <pc:sldMk cId="3082638665" sldId="1098"/>
            <ac:spMk id="19" creationId="{05322153-155B-4339-8CD5-BA6950114B59}"/>
          </ac:spMkLst>
        </pc:spChg>
        <pc:spChg chg="add">
          <ac:chgData name="LAMIAE BEZZAZ" userId="f9bc3cc0-8e1c-4944-afa8-b4b36bbf20e1" providerId="ADAL" clId="{AD841E1E-9D1F-41F0-A95A-0E257134E7BD}" dt="2026-05-04T08:24:57.587" v="269"/>
          <ac:spMkLst>
            <pc:docMk/>
            <pc:sldMk cId="3082638665" sldId="1098"/>
            <ac:spMk id="20" creationId="{95E3E344-8B5F-45EF-8F5B-7C978B49886C}"/>
          </ac:spMkLst>
        </pc:spChg>
      </pc:sldChg>
      <pc:sldChg chg="modSp">
        <pc:chgData name="LAMIAE BEZZAZ" userId="f9bc3cc0-8e1c-4944-afa8-b4b36bbf20e1" providerId="ADAL" clId="{AD841E1E-9D1F-41F0-A95A-0E257134E7BD}" dt="2026-05-04T08:25:16.170" v="300" actId="20577"/>
        <pc:sldMkLst>
          <pc:docMk/>
          <pc:sldMk cId="2210668948" sldId="1099"/>
        </pc:sldMkLst>
        <pc:spChg chg="mod">
          <ac:chgData name="LAMIAE BEZZAZ" userId="f9bc3cc0-8e1c-4944-afa8-b4b36bbf20e1" providerId="ADAL" clId="{AD841E1E-9D1F-41F0-A95A-0E257134E7BD}" dt="2026-05-04T08:25:16.170" v="300" actId="20577"/>
          <ac:spMkLst>
            <pc:docMk/>
            <pc:sldMk cId="2210668948" sldId="1099"/>
            <ac:spMk id="9" creationId="{B2147BA4-9C97-9685-44A4-4CA3F5E73013}"/>
          </ac:spMkLst>
        </pc:spChg>
      </pc:sldChg>
      <pc:sldChg chg="modSp">
        <pc:chgData name="LAMIAE BEZZAZ" userId="f9bc3cc0-8e1c-4944-afa8-b4b36bbf20e1" providerId="ADAL" clId="{AD841E1E-9D1F-41F0-A95A-0E257134E7BD}" dt="2026-05-04T08:18:13.338" v="7"/>
        <pc:sldMkLst>
          <pc:docMk/>
          <pc:sldMk cId="2893119988" sldId="1101"/>
        </pc:sldMkLst>
        <pc:spChg chg="mod">
          <ac:chgData name="LAMIAE BEZZAZ" userId="f9bc3cc0-8e1c-4944-afa8-b4b36bbf20e1" providerId="ADAL" clId="{AD841E1E-9D1F-41F0-A95A-0E257134E7BD}" dt="2026-05-04T08:18:13.338" v="7"/>
          <ac:spMkLst>
            <pc:docMk/>
            <pc:sldMk cId="2893119988" sldId="1101"/>
            <ac:spMk id="13" creationId="{4358E425-9D4F-78BA-8B0D-1FD1E9281E46}"/>
          </ac:spMkLst>
        </pc:spChg>
      </pc:sldChg>
      <pc:sldChg chg="delSp del">
        <pc:chgData name="LAMIAE BEZZAZ" userId="f9bc3cc0-8e1c-4944-afa8-b4b36bbf20e1" providerId="ADAL" clId="{AD841E1E-9D1F-41F0-A95A-0E257134E7BD}" dt="2026-05-04T08:17:16.791" v="5" actId="47"/>
        <pc:sldMkLst>
          <pc:docMk/>
          <pc:sldMk cId="2495078729" sldId="1123"/>
        </pc:sldMkLst>
        <pc:grpChg chg="del">
          <ac:chgData name="LAMIAE BEZZAZ" userId="f9bc3cc0-8e1c-4944-afa8-b4b36bbf20e1" providerId="ADAL" clId="{AD841E1E-9D1F-41F0-A95A-0E257134E7BD}" dt="2026-05-04T08:16:39.025" v="1" actId="478"/>
          <ac:grpSpMkLst>
            <pc:docMk/>
            <pc:sldMk cId="2495078729" sldId="1123"/>
            <ac:grpSpMk id="19" creationId="{33678EC9-1D19-464D-95CF-73038407CB29}"/>
          </ac:grpSpMkLst>
        </pc:grpChg>
        <pc:grpChg chg="del">
          <ac:chgData name="LAMIAE BEZZAZ" userId="f9bc3cc0-8e1c-4944-afa8-b4b36bbf20e1" providerId="ADAL" clId="{AD841E1E-9D1F-41F0-A95A-0E257134E7BD}" dt="2026-05-04T08:16:40.485" v="2" actId="478"/>
          <ac:grpSpMkLst>
            <pc:docMk/>
            <pc:sldMk cId="2495078729" sldId="1123"/>
            <ac:grpSpMk id="20" creationId="{A52CA060-B2F7-49D1-A86F-03B85B5EE933}"/>
          </ac:grpSpMkLst>
        </pc:grpChg>
        <pc:picChg chg="del">
          <ac:chgData name="LAMIAE BEZZAZ" userId="f9bc3cc0-8e1c-4944-afa8-b4b36bbf20e1" providerId="ADAL" clId="{AD841E1E-9D1F-41F0-A95A-0E257134E7BD}" dt="2026-05-04T08:16:42.041" v="3" actId="478"/>
          <ac:picMkLst>
            <pc:docMk/>
            <pc:sldMk cId="2495078729" sldId="1123"/>
            <ac:picMk id="11" creationId="{720C91C1-4182-4A81-898E-C0EF5C7D05F8}"/>
          </ac:picMkLst>
        </pc:picChg>
      </pc:sldChg>
    </pc:docChg>
  </pc:docChgLst>
  <pc:docChgLst>
    <pc:chgData name="LAMIAE BEZZAZ" userId="f9bc3cc0-8e1c-4944-afa8-b4b36bbf20e1" providerId="ADAL" clId="{0D3EEB9D-035C-48E2-951C-E51D735DA25D}"/>
    <pc:docChg chg="undo custSel addSld delSld modSld">
      <pc:chgData name="LAMIAE BEZZAZ" userId="f9bc3cc0-8e1c-4944-afa8-b4b36bbf20e1" providerId="ADAL" clId="{0D3EEB9D-035C-48E2-951C-E51D735DA25D}" dt="2026-03-14T00:48:16.267" v="54" actId="14100"/>
      <pc:docMkLst>
        <pc:docMk/>
      </pc:docMkLst>
      <pc:sldChg chg="addSp modSp">
        <pc:chgData name="LAMIAE BEZZAZ" userId="f9bc3cc0-8e1c-4944-afa8-b4b36bbf20e1" providerId="ADAL" clId="{0D3EEB9D-035C-48E2-951C-E51D735DA25D}" dt="2026-03-14T00:39:09.109" v="2" actId="14100"/>
        <pc:sldMkLst>
          <pc:docMk/>
          <pc:sldMk cId="2851840032" sldId="256"/>
        </pc:sldMkLst>
        <pc:picChg chg="add mod">
          <ac:chgData name="LAMIAE BEZZAZ" userId="f9bc3cc0-8e1c-4944-afa8-b4b36bbf20e1" providerId="ADAL" clId="{0D3EEB9D-035C-48E2-951C-E51D735DA25D}" dt="2026-03-14T00:39:09.109" v="2" actId="14100"/>
          <ac:picMkLst>
            <pc:docMk/>
            <pc:sldMk cId="2851840032" sldId="256"/>
            <ac:picMk id="3" creationId="{3242BEE0-D4FC-4314-8080-3B3559177AF4}"/>
          </ac:picMkLst>
        </pc:picChg>
      </pc:sldChg>
      <pc:sldChg chg="addSp modSp modAnim">
        <pc:chgData name="LAMIAE BEZZAZ" userId="f9bc3cc0-8e1c-4944-afa8-b4b36bbf20e1" providerId="ADAL" clId="{0D3EEB9D-035C-48E2-951C-E51D735DA25D}" dt="2026-03-14T00:40:15.682" v="10"/>
        <pc:sldMkLst>
          <pc:docMk/>
          <pc:sldMk cId="927543826" sldId="784"/>
        </pc:sldMkLst>
        <pc:picChg chg="add mod">
          <ac:chgData name="LAMIAE BEZZAZ" userId="f9bc3cc0-8e1c-4944-afa8-b4b36bbf20e1" providerId="ADAL" clId="{0D3EEB9D-035C-48E2-951C-E51D735DA25D}" dt="2026-03-14T00:40:01.461" v="8" actId="1076"/>
          <ac:picMkLst>
            <pc:docMk/>
            <pc:sldMk cId="927543826" sldId="784"/>
            <ac:picMk id="2" creationId="{11325D88-9263-4577-8F3F-8209AE24CEA7}"/>
          </ac:picMkLst>
        </pc:picChg>
      </pc:sldChg>
      <pc:sldChg chg="addSp modSp">
        <pc:chgData name="LAMIAE BEZZAZ" userId="f9bc3cc0-8e1c-4944-afa8-b4b36bbf20e1" providerId="ADAL" clId="{0D3EEB9D-035C-48E2-951C-E51D735DA25D}" dt="2026-03-14T00:45:31.748" v="23" actId="14100"/>
        <pc:sldMkLst>
          <pc:docMk/>
          <pc:sldMk cId="0" sldId="831"/>
        </pc:sldMkLst>
        <pc:spChg chg="mod">
          <ac:chgData name="LAMIAE BEZZAZ" userId="f9bc3cc0-8e1c-4944-afa8-b4b36bbf20e1" providerId="ADAL" clId="{0D3EEB9D-035C-48E2-951C-E51D735DA25D}" dt="2026-03-14T00:45:31.748" v="23" actId="14100"/>
          <ac:spMkLst>
            <pc:docMk/>
            <pc:sldMk cId="0" sldId="831"/>
            <ac:spMk id="3" creationId="{00000000-0000-0000-0000-000000000000}"/>
          </ac:spMkLst>
        </pc:spChg>
        <pc:picChg chg="add mod ord">
          <ac:chgData name="LAMIAE BEZZAZ" userId="f9bc3cc0-8e1c-4944-afa8-b4b36bbf20e1" providerId="ADAL" clId="{0D3EEB9D-035C-48E2-951C-E51D735DA25D}" dt="2026-03-14T00:45:23.949" v="21" actId="171"/>
          <ac:picMkLst>
            <pc:docMk/>
            <pc:sldMk cId="0" sldId="831"/>
            <ac:picMk id="4" creationId="{B984BE94-11DD-4FF2-B3C2-9B181F701ABE}"/>
          </ac:picMkLst>
        </pc:picChg>
      </pc:sldChg>
      <pc:sldChg chg="addSp modSp">
        <pc:chgData name="LAMIAE BEZZAZ" userId="f9bc3cc0-8e1c-4944-afa8-b4b36bbf20e1" providerId="ADAL" clId="{0D3EEB9D-035C-48E2-951C-E51D735DA25D}" dt="2026-03-14T00:46:46.657" v="31" actId="1076"/>
        <pc:sldMkLst>
          <pc:docMk/>
          <pc:sldMk cId="0" sldId="984"/>
        </pc:sldMkLst>
        <pc:spChg chg="mod">
          <ac:chgData name="LAMIAE BEZZAZ" userId="f9bc3cc0-8e1c-4944-afa8-b4b36bbf20e1" providerId="ADAL" clId="{0D3EEB9D-035C-48E2-951C-E51D735DA25D}" dt="2026-03-14T00:46:46.657" v="31" actId="1076"/>
          <ac:spMkLst>
            <pc:docMk/>
            <pc:sldMk cId="0" sldId="984"/>
            <ac:spMk id="7" creationId="{00000000-0000-0000-0000-000000000000}"/>
          </ac:spMkLst>
        </pc:spChg>
        <pc:picChg chg="add mod ord">
          <ac:chgData name="LAMIAE BEZZAZ" userId="f9bc3cc0-8e1c-4944-afa8-b4b36bbf20e1" providerId="ADAL" clId="{0D3EEB9D-035C-48E2-951C-E51D735DA25D}" dt="2026-03-14T00:46:41.945" v="30" actId="171"/>
          <ac:picMkLst>
            <pc:docMk/>
            <pc:sldMk cId="0" sldId="984"/>
            <ac:picMk id="5" creationId="{89FEE75B-A6FA-47C4-97D3-0B270DF90A14}"/>
          </ac:picMkLst>
        </pc:picChg>
      </pc:sldChg>
      <pc:sldChg chg="addSp modSp">
        <pc:chgData name="LAMIAE BEZZAZ" userId="f9bc3cc0-8e1c-4944-afa8-b4b36bbf20e1" providerId="ADAL" clId="{0D3EEB9D-035C-48E2-951C-E51D735DA25D}" dt="2026-03-14T00:48:16.267" v="54" actId="14100"/>
        <pc:sldMkLst>
          <pc:docMk/>
          <pc:sldMk cId="0" sldId="1048"/>
        </pc:sldMkLst>
        <pc:spChg chg="mod">
          <ac:chgData name="LAMIAE BEZZAZ" userId="f9bc3cc0-8e1c-4944-afa8-b4b36bbf20e1" providerId="ADAL" clId="{0D3EEB9D-035C-48E2-951C-E51D735DA25D}" dt="2026-03-14T00:48:16.267" v="54" actId="14100"/>
          <ac:spMkLst>
            <pc:docMk/>
            <pc:sldMk cId="0" sldId="1048"/>
            <ac:spMk id="6" creationId="{00000000-0000-0000-0000-000000000000}"/>
          </ac:spMkLst>
        </pc:spChg>
        <pc:picChg chg="add mod ord">
          <ac:chgData name="LAMIAE BEZZAZ" userId="f9bc3cc0-8e1c-4944-afa8-b4b36bbf20e1" providerId="ADAL" clId="{0D3EEB9D-035C-48E2-951C-E51D735DA25D}" dt="2026-03-14T00:47:44.737" v="47" actId="171"/>
          <ac:picMkLst>
            <pc:docMk/>
            <pc:sldMk cId="0" sldId="1048"/>
            <ac:picMk id="5" creationId="{14C7DABE-42FE-44D8-B865-BE5F88073833}"/>
          </ac:picMkLst>
        </pc:picChg>
      </pc:sldChg>
      <pc:sldChg chg="modSp">
        <pc:chgData name="LAMIAE BEZZAZ" userId="f9bc3cc0-8e1c-4944-afa8-b4b36bbf20e1" providerId="ADAL" clId="{0D3EEB9D-035C-48E2-951C-E51D735DA25D}" dt="2026-03-14T00:43:33.774" v="12" actId="207"/>
        <pc:sldMkLst>
          <pc:docMk/>
          <pc:sldMk cId="0" sldId="1069"/>
        </pc:sldMkLst>
        <pc:spChg chg="mod">
          <ac:chgData name="LAMIAE BEZZAZ" userId="f9bc3cc0-8e1c-4944-afa8-b4b36bbf20e1" providerId="ADAL" clId="{0D3EEB9D-035C-48E2-951C-E51D735DA25D}" dt="2026-03-14T00:43:33.774" v="12" actId="207"/>
          <ac:spMkLst>
            <pc:docMk/>
            <pc:sldMk cId="0" sldId="1069"/>
            <ac:spMk id="3" creationId="{84C93FE1-886D-DA24-CACC-E0A37CEB62EC}"/>
          </ac:spMkLst>
        </pc:spChg>
      </pc:sldChg>
      <pc:sldChg chg="modSp">
        <pc:chgData name="LAMIAE BEZZAZ" userId="f9bc3cc0-8e1c-4944-afa8-b4b36bbf20e1" providerId="ADAL" clId="{0D3EEB9D-035C-48E2-951C-E51D735DA25D}" dt="2026-03-14T00:47:21.878" v="40" actId="20577"/>
        <pc:sldMkLst>
          <pc:docMk/>
          <pc:sldMk cId="0" sldId="1089"/>
        </pc:sldMkLst>
        <pc:spChg chg="mod">
          <ac:chgData name="LAMIAE BEZZAZ" userId="f9bc3cc0-8e1c-4944-afa8-b4b36bbf20e1" providerId="ADAL" clId="{0D3EEB9D-035C-48E2-951C-E51D735DA25D}" dt="2026-03-14T00:47:21.878" v="40" actId="20577"/>
          <ac:spMkLst>
            <pc:docMk/>
            <pc:sldMk cId="0" sldId="1089"/>
            <ac:spMk id="14" creationId="{3FE2DFE3-1A1E-41FD-9EE8-56233F10D498}"/>
          </ac:spMkLst>
        </pc:spChg>
      </pc:sldChg>
      <pc:sldChg chg="delSp delAnim">
        <pc:chgData name="LAMIAE BEZZAZ" userId="f9bc3cc0-8e1c-4944-afa8-b4b36bbf20e1" providerId="ADAL" clId="{0D3EEB9D-035C-48E2-951C-E51D735DA25D}" dt="2026-03-14T00:46:00.786" v="24" actId="478"/>
        <pc:sldMkLst>
          <pc:docMk/>
          <pc:sldMk cId="1904972503" sldId="1090"/>
        </pc:sldMkLst>
        <pc:picChg chg="del">
          <ac:chgData name="LAMIAE BEZZAZ" userId="f9bc3cc0-8e1c-4944-afa8-b4b36bbf20e1" providerId="ADAL" clId="{0D3EEB9D-035C-48E2-951C-E51D735DA25D}" dt="2026-03-14T00:46:00.786" v="24" actId="478"/>
          <ac:picMkLst>
            <pc:docMk/>
            <pc:sldMk cId="1904972503" sldId="1090"/>
            <ac:picMk id="2" creationId="{B7239E37-FFBF-2A7C-7D40-A8B20D917E55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en-US" smtClean="0"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136E571-1CA0-4C8D-985D-594239BEC5F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&#10;&#10;Le contenu généré par l’IA peut être incorrect.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" b="4073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ce réservé du contenu 6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Espace réservé de l'élément multimédia 4"/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4"/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e l'élément multimédia 3"/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5"/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5"/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5"/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3" name="Espace réservé du texte 14"/>
          <p:cNvSpPr>
            <a:spLocks noGrp="1"/>
          </p:cNvSpPr>
          <p:nvPr>
            <p:ph type="body" sz="quarter" idx="23" hasCustomPrompt="1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4" name="Espace réservé du texte 14"/>
          <p:cNvSpPr>
            <a:spLocks noGrp="1"/>
          </p:cNvSpPr>
          <p:nvPr>
            <p:ph type="body" sz="quarter" idx="24" hasCustomPrompt="1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25" hasCustomPrompt="1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6" name="Espace réservé du texte 14"/>
          <p:cNvSpPr>
            <a:spLocks noGrp="1"/>
          </p:cNvSpPr>
          <p:nvPr>
            <p:ph type="body" sz="quarter" idx="26" hasCustomPrompt="1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/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4"/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Espace réservé de l'élément multimédia 4"/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/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Acte de parole</a:t>
            </a: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</a:t>
            </a:r>
            <a:r>
              <a:rPr lang="en-US" dirty="0" err="1"/>
              <a:t>Écriture</a:t>
            </a:r>
            <a:endParaRPr lang="en-US" dirty="0"/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/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/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/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ce réservé du contenu 6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3" name="Espace réservé du texte 14"/>
          <p:cNvSpPr>
            <a:spLocks noGrp="1"/>
          </p:cNvSpPr>
          <p:nvPr>
            <p:ph type="body" sz="quarter" idx="23" hasCustomPrompt="1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4" name="Espace réservé du texte 14"/>
          <p:cNvSpPr>
            <a:spLocks noGrp="1"/>
          </p:cNvSpPr>
          <p:nvPr>
            <p:ph type="body" sz="quarter" idx="24" hasCustomPrompt="1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25" hasCustomPrompt="1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6" name="Espace réservé du texte 14"/>
          <p:cNvSpPr>
            <a:spLocks noGrp="1"/>
          </p:cNvSpPr>
          <p:nvPr>
            <p:ph type="body" sz="quarter" idx="26" hasCustomPrompt="1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en-US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/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ce réservé du contenu 6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3" name="Espace réservé du texte 14"/>
          <p:cNvSpPr>
            <a:spLocks noGrp="1"/>
          </p:cNvSpPr>
          <p:nvPr>
            <p:ph type="body" sz="quarter" idx="23" hasCustomPrompt="1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4" name="Espace réservé du texte 14"/>
          <p:cNvSpPr>
            <a:spLocks noGrp="1"/>
          </p:cNvSpPr>
          <p:nvPr>
            <p:ph type="body" sz="quarter" idx="24" hasCustomPrompt="1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25" hasCustomPrompt="1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6" name="Espace réservé du texte 14"/>
          <p:cNvSpPr>
            <a:spLocks noGrp="1"/>
          </p:cNvSpPr>
          <p:nvPr>
            <p:ph type="body" sz="quarter" idx="26" hasCustomPrompt="1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en-US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Rectangle : coins arrondis 2"/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" name="Organigramme : Terminateur 3"/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/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6" name="Organigramme : Terminateur 5"/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/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8" name="Organigramme : Terminateur 7"/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/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Organigramme : Terminateur 9"/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/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2" name="Organigramme : Terminateur 11"/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/>
          <p:cNvSpPr txBox="1"/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Révision</a:t>
            </a:r>
          </a:p>
          <a:p>
            <a:r>
              <a:rPr lang="en-US" dirty="0"/>
              <a:t>Lecture offerte</a:t>
            </a:r>
          </a:p>
        </p:txBody>
      </p:sp>
      <p:grpSp>
        <p:nvGrpSpPr>
          <p:cNvPr id="18" name="Groupe 17"/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/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20" name="Organigramme : Terminateur 19"/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/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/>
          <p:cNvSpPr>
            <a:spLocks noGrp="1"/>
          </p:cNvSpPr>
          <p:nvPr>
            <p:ph type="body" sz="quarter" idx="11" hasCustomPrompt="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/>
          <p:cNvSpPr>
            <a:spLocks noGrp="1"/>
          </p:cNvSpPr>
          <p:nvPr>
            <p:ph type="body" sz="quarter" idx="12" hasCustomPrompt="1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/>
          <p:cNvSpPr>
            <a:spLocks noGrp="1"/>
          </p:cNvSpPr>
          <p:nvPr>
            <p:ph type="body" sz="quarter" idx="13" hasCustomPrompt="1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/>
          <p:cNvSpPr>
            <a:spLocks noGrp="1"/>
          </p:cNvSpPr>
          <p:nvPr>
            <p:ph type="body" sz="quarter" idx="14" hasCustomPrompt="1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/>
          <p:cNvSpPr>
            <a:spLocks noGrp="1"/>
          </p:cNvSpPr>
          <p:nvPr>
            <p:ph type="body" sz="quarter" idx="15" hasCustomPrompt="1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10/05/2026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60495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10/05/2026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038278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10/05/2026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364385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10/05/2026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197174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10/05/2026</a:t>
            </a:fld>
            <a:endParaRPr lang="fr-M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760932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10/05/2026</a:t>
            </a:fld>
            <a:endParaRPr lang="fr-M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43220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10/05/2026</a:t>
            </a:fld>
            <a:endParaRPr lang="fr-M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734449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10/05/2026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7554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5" name="Rectangle : coins arrondis 4"/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" name="Organigramme : Terminateur 3"/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/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8" name="Organigramme : Terminateur 7"/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19" hasCustomPrompt="1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/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8" name="Organigramme : Terminateur 17"/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/>
          <p:cNvSpPr>
            <a:spLocks noGrp="1"/>
          </p:cNvSpPr>
          <p:nvPr>
            <p:ph type="body" sz="quarter" idx="20" hasCustomPrompt="1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/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1" name="Organigramme : Terminateur 20"/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/>
          <p:cNvSpPr>
            <a:spLocks noGrp="1"/>
          </p:cNvSpPr>
          <p:nvPr>
            <p:ph type="body" sz="quarter" idx="21" hasCustomPrompt="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/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4" name="Organigramme : Terminateur 23"/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/>
          <p:cNvSpPr>
            <a:spLocks noGrp="1"/>
          </p:cNvSpPr>
          <p:nvPr>
            <p:ph type="body" sz="quarter" idx="22" hasCustomPrompt="1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/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7" name="Organigramme : Terminateur 26"/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/>
          <p:cNvSpPr>
            <a:spLocks noGrp="1"/>
          </p:cNvSpPr>
          <p:nvPr>
            <p:ph type="body" sz="quarter" idx="23" hasCustomPrompt="1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10/05/2026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523922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10/05/2026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093951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10/05/2026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0586291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6452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6771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96863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701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Écrit :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7698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09" y="3643281"/>
            <a:ext cx="2742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2049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54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4886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491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/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Acte de parole</a:t>
            </a: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Écriture </a:t>
            </a:r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/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/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6483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4295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1178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734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5123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4158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229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6075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610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2462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/>
          <p:cNvSpPr txBox="1"/>
          <p:nvPr userDrawn="1"/>
        </p:nvSpPr>
        <p:spPr>
          <a:xfrm>
            <a:off x="2225078" y="2156784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Prise de parole</a:t>
            </a: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09" y="3643281"/>
            <a:ext cx="2742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Écriture</a:t>
            </a:r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/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/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2994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6339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5480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8696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10" y="3643281"/>
            <a:ext cx="2254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Écriture</a:t>
            </a:r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/>
          <p:cNvSpPr txBox="1"/>
          <p:nvPr userDrawn="1"/>
        </p:nvSpPr>
        <p:spPr>
          <a:xfrm>
            <a:off x="2225078" y="2156784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Prise de parole</a:t>
            </a:r>
          </a:p>
        </p:txBody>
      </p:sp>
      <p:sp>
        <p:nvSpPr>
          <p:cNvPr id="12" name="Espace réservé du texte 5"/>
          <p:cNvSpPr>
            <a:spLocks noGrp="1"/>
          </p:cNvSpPr>
          <p:nvPr>
            <p:ph type="body" sz="quarter" idx="21" hasCustomPrompt="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/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en-US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9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8.jpeg"/><Relationship Id="rId5" Type="http://schemas.openxmlformats.org/officeDocument/2006/relationships/slideLayout" Target="../slideLayouts/slideLayout28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image" Target="../media/image12.jpeg"/><Relationship Id="rId5" Type="http://schemas.openxmlformats.org/officeDocument/2006/relationships/slideLayout" Target="../slideLayouts/slideLayout37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6.xml"/><Relationship Id="rId9" Type="http://schemas.openxmlformats.org/officeDocument/2006/relationships/image" Target="../media/image3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61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69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/>
          <p:cNvSpPr txBox="1"/>
          <p:nvPr userDrawn="1"/>
        </p:nvSpPr>
        <p:spPr>
          <a:xfrm>
            <a:off x="1937910" y="209734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en-US" sz="1400" b="1" dirty="0">
                <a:solidFill>
                  <a:srgbClr val="424D7B"/>
                </a:solidFill>
              </a:rPr>
              <a:t>Prise de parole</a:t>
            </a:r>
          </a:p>
        </p:txBody>
      </p:sp>
      <p:sp>
        <p:nvSpPr>
          <p:cNvPr id="8" name="ZoneTexte 7"/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en-US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21" name="Image 20"/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/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1600" b="0" kern="1200" dirty="0">
          <a:solidFill>
            <a:prstClr val="white">
              <a:lumMod val="65000"/>
            </a:prstClr>
          </a:solidFill>
          <a:latin typeface="Calibri" panose="020F0502020204030204"/>
          <a:ea typeface="+mn-ea"/>
          <a:cs typeface="+mn-cs"/>
        </a:defRPr>
      </a:lvl1pPr>
    </p:titleStyle>
    <p:bodyStyle>
      <a:lvl1pPr marL="128270" indent="-128270" algn="l" defTabSz="514350" rtl="0" eaLnBrk="1" latinLnBrk="0" hangingPunct="1">
        <a:lnSpc>
          <a:spcPct val="90000"/>
        </a:lnSpc>
        <a:spcBef>
          <a:spcPts val="565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4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6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997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69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1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3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84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56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7951" y="21590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/>
          <p:cNvSpPr txBox="1"/>
          <p:nvPr userDrawn="1"/>
        </p:nvSpPr>
        <p:spPr>
          <a:xfrm>
            <a:off x="1987785" y="17648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en-US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sp>
        <p:nvSpPr>
          <p:cNvPr id="12" name="ZoneTexte 11"/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en-US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56260" y="253231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39245" y="225342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/>
          <p:cNvSpPr txBox="1"/>
          <p:nvPr userDrawn="1"/>
        </p:nvSpPr>
        <p:spPr>
          <a:xfrm>
            <a:off x="4220319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dirty="0">
                <a:solidFill>
                  <a:srgbClr val="424D7B"/>
                </a:solidFill>
              </a:rPr>
              <a:t>Lecture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1600" b="0" kern="1200" dirty="0">
          <a:solidFill>
            <a:prstClr val="white">
              <a:lumMod val="65000"/>
            </a:prstClr>
          </a:solidFill>
          <a:latin typeface="Calibri" panose="020F0502020204030204"/>
          <a:ea typeface="+mn-ea"/>
          <a:cs typeface="+mn-cs"/>
        </a:defRPr>
      </a:lvl1pPr>
    </p:titleStyle>
    <p:bodyStyle>
      <a:lvl1pPr marL="128270" indent="-128270" algn="l" defTabSz="514350" rtl="0" eaLnBrk="1" latinLnBrk="0" hangingPunct="1">
        <a:lnSpc>
          <a:spcPct val="90000"/>
        </a:lnSpc>
        <a:spcBef>
          <a:spcPts val="565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4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6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997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69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1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3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84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56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/>
          <p:cNvSpPr txBox="1"/>
          <p:nvPr userDrawn="1"/>
        </p:nvSpPr>
        <p:spPr>
          <a:xfrm>
            <a:off x="1937910" y="209734"/>
            <a:ext cx="139782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en-US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sp>
        <p:nvSpPr>
          <p:cNvPr id="12" name="ZoneTexte 11"/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en-US" sz="1400" dirty="0">
                <a:solidFill>
                  <a:srgbClr val="424D7B"/>
                </a:solidFill>
              </a:rPr>
              <a:t>Écriture</a:t>
            </a: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/>
          <p:cNvSpPr txBox="1"/>
          <p:nvPr userDrawn="1"/>
        </p:nvSpPr>
        <p:spPr>
          <a:xfrm>
            <a:off x="4220318" y="209734"/>
            <a:ext cx="172577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dirty="0">
                <a:solidFill>
                  <a:srgbClr val="424D7B">
                    <a:alpha val="40000"/>
                  </a:srgbClr>
                </a:solidFill>
              </a:rPr>
              <a:t>Lecture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1600" b="0" kern="1200" dirty="0">
          <a:solidFill>
            <a:prstClr val="white">
              <a:lumMod val="65000"/>
            </a:prstClr>
          </a:solidFill>
          <a:latin typeface="Calibri" panose="020F0502020204030204"/>
          <a:ea typeface="+mn-ea"/>
          <a:cs typeface="+mn-cs"/>
        </a:defRPr>
      </a:lvl1pPr>
    </p:titleStyle>
    <p:bodyStyle>
      <a:lvl1pPr marL="128270" indent="-128270" algn="l" defTabSz="514350" rtl="0" eaLnBrk="1" latinLnBrk="0" hangingPunct="1">
        <a:lnSpc>
          <a:spcPct val="90000"/>
        </a:lnSpc>
        <a:spcBef>
          <a:spcPts val="565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4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6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997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69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1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3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84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56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10/05/2026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75652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256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Prise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</p:spTree>
    <p:extLst>
      <p:ext uri="{BB962C8B-B14F-4D97-AF65-F5344CB8AC3E}">
        <p14:creationId xmlns:p14="http://schemas.microsoft.com/office/powerpoint/2010/main" val="2693086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7.png"/><Relationship Id="rId5" Type="http://schemas.openxmlformats.org/officeDocument/2006/relationships/image" Target="../media/image30.gif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6.png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28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46.png"/><Relationship Id="rId5" Type="http://schemas.openxmlformats.org/officeDocument/2006/relationships/image" Target="../media/image430.png"/><Relationship Id="rId4" Type="http://schemas.openxmlformats.org/officeDocument/2006/relationships/customXml" Target="../ink/ink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7.png"/><Relationship Id="rId5" Type="http://schemas.openxmlformats.org/officeDocument/2006/relationships/image" Target="../media/image28.png"/><Relationship Id="rId4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7.png"/><Relationship Id="rId5" Type="http://schemas.openxmlformats.org/officeDocument/2006/relationships/image" Target="../media/image28.png"/><Relationship Id="rId4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8.png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25.png"/><Relationship Id="rId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4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61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0.gif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821B4996-B7C4-4E82-975E-691570F4D1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40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F5F58E59-5520-C4C4-25CC-4DA75C52F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5315" y="756000"/>
            <a:ext cx="7242674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apprendre à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 nous présenter et à parler des sports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Soyez attentifs.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81334A9-BC77-480E-A563-666C6203A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2698410"/>
            <a:ext cx="2133600" cy="32004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5BA615A-C6E7-AAE7-1D86-0E589636BD1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1909" y="1997302"/>
            <a:ext cx="1219370" cy="1362265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495ED51-8C3F-665E-9476-E8D6C643F282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22A6553-6B21-E5A5-6E0A-D0AA79DCF9D2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6426D2D-B626-9410-8F26-F4847C7DBAC2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7479174-E71A-88BA-206D-C9E8E3ACE030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4CC98DD-B977-C554-663D-9DD4DE41ACB2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239B61E-EBFB-C91A-E4E8-8B840B46FB48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39FC46DC-69C4-4A08-803C-7070715046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05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BC2FA-ACF9-8866-446E-053FA992B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3CC19DEF-9D0E-C006-C640-D0A5796C3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1. Je vais vous expliquer la situation. 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BC5ECDFB-ABB3-0B75-3DA9-E28C179DB189}"/>
              </a:ext>
            </a:extLst>
          </p:cNvPr>
          <p:cNvSpPr/>
          <p:nvPr/>
        </p:nvSpPr>
        <p:spPr>
          <a:xfrm>
            <a:off x="2281091" y="1658578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0C790EC-C14A-D2B5-73CE-3512A32E73BD}"/>
              </a:ext>
            </a:extLst>
          </p:cNvPr>
          <p:cNvSpPr txBox="1"/>
          <p:nvPr/>
        </p:nvSpPr>
        <p:spPr>
          <a:xfrm>
            <a:off x="2521909" y="1667477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1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CFBA24D-68FE-67E4-AAED-0945524F4E2D}"/>
              </a:ext>
            </a:extLst>
          </p:cNvPr>
          <p:cNvSpPr/>
          <p:nvPr/>
        </p:nvSpPr>
        <p:spPr>
          <a:xfrm>
            <a:off x="4001114" y="1653898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1C3CAA2-4F6F-B880-E598-DD75DB864578}"/>
              </a:ext>
            </a:extLst>
          </p:cNvPr>
          <p:cNvSpPr txBox="1"/>
          <p:nvPr/>
        </p:nvSpPr>
        <p:spPr>
          <a:xfrm>
            <a:off x="4241932" y="1643547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15BF7B58-381C-AD74-7914-5BD7FD86F381}"/>
              </a:ext>
            </a:extLst>
          </p:cNvPr>
          <p:cNvSpPr/>
          <p:nvPr/>
        </p:nvSpPr>
        <p:spPr>
          <a:xfrm>
            <a:off x="5740388" y="1664249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4841068-607A-FFC9-FDED-1833F5D71747}"/>
              </a:ext>
            </a:extLst>
          </p:cNvPr>
          <p:cNvSpPr txBox="1"/>
          <p:nvPr/>
        </p:nvSpPr>
        <p:spPr>
          <a:xfrm>
            <a:off x="5981206" y="1653898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1DDFEF6-0150-49B2-BE22-62004CB08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3B02C78-A142-B25B-F727-12E96DB6C09B}"/>
              </a:ext>
            </a:extLst>
          </p:cNvPr>
          <p:cNvGrpSpPr/>
          <p:nvPr/>
        </p:nvGrpSpPr>
        <p:grpSpPr>
          <a:xfrm>
            <a:off x="753124" y="2252426"/>
            <a:ext cx="7611326" cy="3888557"/>
            <a:chOff x="753124" y="2252426"/>
            <a:chExt cx="7611326" cy="388855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1C3188AD-0EBA-DDF7-DED8-90307C5C7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8137" y="3402121"/>
              <a:ext cx="1825908" cy="2738862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288A661F-BC4E-550D-B025-88F4970ABA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3124" y="2606599"/>
              <a:ext cx="938876" cy="1048901"/>
            </a:xfrm>
            <a:prstGeom prst="rect">
              <a:avLst/>
            </a:prstGeom>
          </p:spPr>
        </p:pic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9E976155-668F-2BAB-517D-16871BB49828}"/>
                </a:ext>
              </a:extLst>
            </p:cNvPr>
            <p:cNvSpPr txBox="1"/>
            <p:nvPr/>
          </p:nvSpPr>
          <p:spPr>
            <a:xfrm>
              <a:off x="1076279" y="2252426"/>
              <a:ext cx="72252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Medium" pitchFamily="2" charset="0"/>
                </a:rPr>
                <a:t>Situation : </a:t>
              </a:r>
              <a:r>
                <a:rPr lang="fr-FR" dirty="0">
                  <a:solidFill>
                    <a:srgbClr val="5B9BD5">
                      <a:lumMod val="50000"/>
                    </a:srgbClr>
                  </a:solidFill>
                  <a:latin typeface="Dosis Medium" pitchFamily="2" charset="0"/>
                </a:rPr>
                <a:t>Présente-toi et parle des sports que tu fais et de ceux que fait ton frère ou ta sœur.</a:t>
              </a:r>
              <a:endParaRPr kumimoji="0" lang="fr-FR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endParaRP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ECDA17C-F4CC-DACD-B4BD-68E2E67C2E51}"/>
                </a:ext>
              </a:extLst>
            </p:cNvPr>
            <p:cNvSpPr/>
            <p:nvPr/>
          </p:nvSpPr>
          <p:spPr>
            <a:xfrm>
              <a:off x="3597962" y="3258247"/>
              <a:ext cx="4766488" cy="2597219"/>
            </a:xfrm>
            <a:prstGeom prst="roundRect">
              <a:avLst>
                <a:gd name="adj" fmla="val 8792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890C2B0C-6BE5-C583-0B05-2A3C37339ADA}"/>
                </a:ext>
              </a:extLst>
            </p:cNvPr>
            <p:cNvSpPr txBox="1"/>
            <p:nvPr/>
          </p:nvSpPr>
          <p:spPr>
            <a:xfrm>
              <a:off x="3815920" y="3251561"/>
              <a:ext cx="4365638" cy="2533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 SemiBold" pitchFamily="2" charset="0"/>
                </a:rPr>
                <a:t>Bonjour,  j</a:t>
              </a: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e m’appelle _____________.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 SemiBold" pitchFamily="2" charset="0"/>
                </a:rPr>
                <a:t>J’ai _______ 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Je suis en ________. Je suis à l’école_______ 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Je fais ____________ et ____________.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Mon frère fait __________ et ___________.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Ma sœur fait _________ et ______________.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690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74DE9-ACD6-0D65-9AF5-465FCA864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1DE436B-45A3-135D-123A-0AB15006D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2. Chacun réfléchit silencieusement à ce qu’il va dire dans sa prise de parole.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CAD03FB-D777-7636-1720-7D52147A1E40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60FDCCC-BF0D-90B3-0991-71671ADDD247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F80DB6D-DADE-576B-CB3A-1638C3E8A09D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37941A2-E4BB-B764-6C23-505AF85F1174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B135CB-89BC-880E-5DB6-1AEB0C58BBD8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0978C83-557A-20FF-AD1F-6959C7018AE2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F8CF949-C489-426E-81D5-F7E8D91E76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EA0314F0-941D-4D9D-B96A-105D6D3EDBE3}"/>
              </a:ext>
            </a:extLst>
          </p:cNvPr>
          <p:cNvGrpSpPr/>
          <p:nvPr/>
        </p:nvGrpSpPr>
        <p:grpSpPr>
          <a:xfrm>
            <a:off x="753124" y="2252426"/>
            <a:ext cx="7611326" cy="3888557"/>
            <a:chOff x="753124" y="2252426"/>
            <a:chExt cx="7611326" cy="388855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B0A0C62B-104F-E300-BFCC-BFFB91EF7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8137" y="3402121"/>
              <a:ext cx="1825908" cy="2738862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662F3ECD-E63A-7A64-A60F-10BB6C6EC1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3124" y="2606599"/>
              <a:ext cx="938876" cy="1048901"/>
            </a:xfrm>
            <a:prstGeom prst="rect">
              <a:avLst/>
            </a:prstGeom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5D4F44F-755E-9204-F40E-5B43AE4F8F59}"/>
                </a:ext>
              </a:extLst>
            </p:cNvPr>
            <p:cNvSpPr txBox="1"/>
            <p:nvPr/>
          </p:nvSpPr>
          <p:spPr>
            <a:xfrm>
              <a:off x="1076279" y="2252426"/>
              <a:ext cx="72252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Medium" pitchFamily="2" charset="0"/>
                </a:rPr>
                <a:t>Situation : </a:t>
              </a:r>
              <a:r>
                <a:rPr lang="fr-FR" dirty="0">
                  <a:solidFill>
                    <a:srgbClr val="5B9BD5">
                      <a:lumMod val="50000"/>
                    </a:srgbClr>
                  </a:solidFill>
                  <a:latin typeface="Dosis Medium" pitchFamily="2" charset="0"/>
                </a:rPr>
                <a:t>Présente-toi et parle des sports que tu fais et de ceux que fait ton frère ou ta sœur.</a:t>
              </a:r>
              <a:endParaRPr kumimoji="0" lang="fr-FR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endParaRP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5DEB3581-175C-7CF0-FE3E-483896554F75}"/>
                </a:ext>
              </a:extLst>
            </p:cNvPr>
            <p:cNvSpPr/>
            <p:nvPr/>
          </p:nvSpPr>
          <p:spPr>
            <a:xfrm>
              <a:off x="3597962" y="3258247"/>
              <a:ext cx="4766488" cy="2597219"/>
            </a:xfrm>
            <a:prstGeom prst="roundRect">
              <a:avLst>
                <a:gd name="adj" fmla="val 8792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89500069-AB5E-F38B-0D6D-E4AA09AD7F22}"/>
                </a:ext>
              </a:extLst>
            </p:cNvPr>
            <p:cNvSpPr txBox="1"/>
            <p:nvPr/>
          </p:nvSpPr>
          <p:spPr>
            <a:xfrm>
              <a:off x="3815920" y="3251561"/>
              <a:ext cx="4365638" cy="2533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 SemiBold" pitchFamily="2" charset="0"/>
                </a:rPr>
                <a:t>Bonjour,  j</a:t>
              </a: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e m’appelle _____________.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 SemiBold" pitchFamily="2" charset="0"/>
                </a:rPr>
                <a:t>J’ai _______ 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Je suis en ________. Je suis à l’école_______ 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Je fais ____________ et ____________.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Mon frère fait __________ et ___________.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Ma sœur fait _________ et ______________.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870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AB518-D0C0-BE2A-C174-75894C49D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D0DEB19D-F032-38B2-E945-579E00F36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3. Maintenant, vous allez prendre la parole. Qui veut passer au tableau ?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D95339-7996-7EF5-9B78-829BA08B13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D1CC3156-B956-ABD5-CD11-98ABC7D87BA1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0DA64FF-C6D7-D1E9-ACA2-FB2C9BCA6B9F}"/>
              </a:ext>
            </a:extLst>
          </p:cNvPr>
          <p:cNvSpPr txBox="1"/>
          <p:nvPr/>
        </p:nvSpPr>
        <p:spPr>
          <a:xfrm>
            <a:off x="2371047" y="1637595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6395BEAC-E1A9-9564-1098-75165AE930AC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8E03357-2DD3-17C9-76ED-10AE634AF3B9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4C67F0D-33FF-B67B-9C66-4913C701DE0E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A49B6CC-72B3-D822-61F6-07F9AD09D83E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F1522D2-F9DF-FE88-03E8-020385FCB9A3}"/>
              </a:ext>
            </a:extLst>
          </p:cNvPr>
          <p:cNvGrpSpPr/>
          <p:nvPr/>
        </p:nvGrpSpPr>
        <p:grpSpPr>
          <a:xfrm>
            <a:off x="753124" y="2252426"/>
            <a:ext cx="7611326" cy="3888557"/>
            <a:chOff x="753124" y="2252426"/>
            <a:chExt cx="7611326" cy="388855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BD22846C-ED59-1DCC-2F87-8A204D04B9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8137" y="3402121"/>
              <a:ext cx="1825908" cy="2738862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D9DFBD62-28F5-3AA1-393C-3CD97B21B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3124" y="2606599"/>
              <a:ext cx="938876" cy="1048901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2C52D841-1C3C-06D5-7564-837F48BEBE84}"/>
                </a:ext>
              </a:extLst>
            </p:cNvPr>
            <p:cNvSpPr txBox="1"/>
            <p:nvPr/>
          </p:nvSpPr>
          <p:spPr>
            <a:xfrm>
              <a:off x="1076279" y="2252426"/>
              <a:ext cx="72252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Medium" pitchFamily="2" charset="0"/>
                </a:rPr>
                <a:t>Situation : </a:t>
              </a:r>
              <a:r>
                <a:rPr lang="fr-FR" dirty="0">
                  <a:solidFill>
                    <a:srgbClr val="5B9BD5">
                      <a:lumMod val="50000"/>
                    </a:srgbClr>
                  </a:solidFill>
                  <a:latin typeface="Dosis Medium" pitchFamily="2" charset="0"/>
                </a:rPr>
                <a:t>Présente-toi et parle des sports que tu fais et de ceux que fait ton frère ou ta sœur.</a:t>
              </a:r>
              <a:endParaRPr kumimoji="0" lang="fr-FR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B6A19A8-60EB-9134-7611-B3951C6C5624}"/>
                </a:ext>
              </a:extLst>
            </p:cNvPr>
            <p:cNvSpPr/>
            <p:nvPr/>
          </p:nvSpPr>
          <p:spPr>
            <a:xfrm>
              <a:off x="3597962" y="3258247"/>
              <a:ext cx="4766488" cy="2597219"/>
            </a:xfrm>
            <a:prstGeom prst="roundRect">
              <a:avLst>
                <a:gd name="adj" fmla="val 8792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5CC14A14-47D1-7358-5CE8-DF27C90E3539}"/>
                </a:ext>
              </a:extLst>
            </p:cNvPr>
            <p:cNvSpPr txBox="1"/>
            <p:nvPr/>
          </p:nvSpPr>
          <p:spPr>
            <a:xfrm>
              <a:off x="3815920" y="3251561"/>
              <a:ext cx="4365638" cy="2533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 SemiBold" pitchFamily="2" charset="0"/>
                </a:rPr>
                <a:t>Bonjour,  j</a:t>
              </a: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e m’appelle _____________.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 SemiBold" pitchFamily="2" charset="0"/>
                </a:rPr>
                <a:t>J’ai _______ 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Je suis en ________. Je suis à l’école_______ 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Je fais ____________ et ____________.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Mon frère fait __________ et ___________.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Ma sœur fait _________ et ______________.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263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0828" y="77524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Chacun parle des sports qu’il fait à son voisin.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313973" y="2721157"/>
            <a:ext cx="4279332" cy="28528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4D9EDF2-58ED-F518-673A-67C8F8600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66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90" y="3439348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/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5367790" cy="756000"/>
          </a:xfrm>
        </p:spPr>
        <p:txBody>
          <a:bodyPr/>
          <a:lstStyle/>
          <a:p>
            <a:r>
              <a:rPr lang="fr-FR" sz="1400" dirty="0"/>
              <a:t>Prendre la parole en réutilisant les actes de parole enseignés.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Écrire des phrases.</a:t>
            </a:r>
          </a:p>
        </p:txBody>
      </p:sp>
      <p:pic>
        <p:nvPicPr>
          <p:cNvPr id="3" name="Espace réservé pour une image  2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pic>
        <p:nvPicPr>
          <p:cNvPr id="20" name="Espace réservé pour une image  19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73285"/>
            <a:ext cx="540000" cy="540000"/>
          </a:xfrm>
          <a:prstGeom prst="rect">
            <a:avLst/>
          </a:prstGeom>
        </p:spPr>
      </p:pic>
      <p:sp>
        <p:nvSpPr>
          <p:cNvPr id="10" name="Titre 8"/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en-US" sz="3200" dirty="0"/>
              <a:t>Plan de la séance 5</a:t>
            </a:r>
          </a:p>
        </p:txBody>
      </p:sp>
      <p:grpSp>
        <p:nvGrpSpPr>
          <p:cNvPr id="11" name="Groupe 10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7" name="Espace réservé du texte 5"/>
          <p:cNvSpPr txBox="1"/>
          <p:nvPr/>
        </p:nvSpPr>
        <p:spPr>
          <a:xfrm>
            <a:off x="2139721" y="392257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Lire et comprendre des phrases.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2317076" y="3546342"/>
            <a:ext cx="3027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424D7B"/>
                </a:solidFill>
                <a:latin typeface="Dosis ExtraBold" pitchFamily="2" charset="0"/>
              </a:rPr>
              <a:t>2.  Lecture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  <a:endParaRPr lang="fr-FR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: des.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va l’épeler ensemble : d-e-s. </a:t>
            </a:r>
            <a:endParaRPr lang="fr-FR" dirty="0">
              <a:latin typeface="Dosis Medium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592551" y="2716305"/>
            <a:ext cx="3958898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66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des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: sur.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va l’épeler ensemble : s-u-r. </a:t>
            </a:r>
            <a:endParaRPr lang="fr-FR" dirty="0">
              <a:latin typeface="Dosis Medium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774291" y="2796987"/>
            <a:ext cx="3595418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lnSpc>
                <a:spcPct val="150000"/>
              </a:lnSpc>
              <a:defRPr/>
            </a:pPr>
            <a:r>
              <a:rPr lang="fr-FR" sz="6600" b="1" kern="0" dirty="0">
                <a:solidFill>
                  <a:srgbClr val="424D7B"/>
                </a:solidFill>
                <a:latin typeface="Dosis SemiBold" pitchFamily="2" charset="0"/>
              </a:rPr>
              <a:t>sur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phrases en silence. Après, on va écouter un audio.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4C93FE1-886D-DA24-CACC-E0A37CEB62EC}"/>
              </a:ext>
            </a:extLst>
          </p:cNvPr>
          <p:cNvSpPr txBox="1"/>
          <p:nvPr/>
        </p:nvSpPr>
        <p:spPr>
          <a:xfrm>
            <a:off x="859219" y="2274652"/>
            <a:ext cx="7672781" cy="2083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L’écur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euil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 gagne des méd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aill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es.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Le gor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ill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e saute sur le faut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euil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L’abe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ill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e pique la gren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ouill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e.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/>
            <p:cNvSpPr txBox="1"/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/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en-US" sz="2800" dirty="0">
                <a:solidFill>
                  <a:srgbClr val="00ACA4"/>
                </a:solidFill>
              </a:rPr>
              <a:t>le mode diaporama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l’audio.  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CC148B-FA9C-3A61-2789-FDA400C46CA8}"/>
              </a:ext>
            </a:extLst>
          </p:cNvPr>
          <p:cNvSpPr txBox="1"/>
          <p:nvPr/>
        </p:nvSpPr>
        <p:spPr>
          <a:xfrm>
            <a:off x="859219" y="2274652"/>
            <a:ext cx="7672781" cy="2083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L’écur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euil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 gagne des méd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aill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es.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Le gor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ill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e saute sur le faut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euil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L’abe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ill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e pique la gren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ouill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e. </a:t>
            </a:r>
          </a:p>
        </p:txBody>
      </p:sp>
      <p:pic>
        <p:nvPicPr>
          <p:cNvPr id="8" name="audio N2 SEM1 S5">
            <a:hlinkClick r:id="" action="ppaction://media"/>
            <a:extLst>
              <a:ext uri="{FF2B5EF4-FFF2-40B4-BE49-F238E27FC236}">
                <a16:creationId xmlns:a16="http://schemas.microsoft.com/office/drawing/2014/main" id="{B65BA66B-2FFE-8F23-4887-45238905B8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30493" y="926269"/>
            <a:ext cx="271463" cy="2714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52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 txBox="1"/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à haute voix ?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2F4D613-E3F5-F0ED-922B-C778BFC5C00D}"/>
              </a:ext>
            </a:extLst>
          </p:cNvPr>
          <p:cNvSpPr txBox="1"/>
          <p:nvPr/>
        </p:nvSpPr>
        <p:spPr>
          <a:xfrm>
            <a:off x="859219" y="2274652"/>
            <a:ext cx="7672781" cy="2083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L’écur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euil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 gagne des méd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aill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es.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Le gor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ill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e saute sur le faut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euil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L’abe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ill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e pique la gren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ouill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e.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passe à une autre activité. Regardez cette image. Voici le gorille et la grenouille.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6ACE788-24AD-4C41-8B8C-275458B524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685" y="1712135"/>
            <a:ext cx="4290629" cy="34337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que le gorille et la grenouille font du football ? Qui veut répondre ?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163CDBC-1C05-4185-86DD-C17A754F30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685" y="1712135"/>
            <a:ext cx="4290629" cy="34337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que le gorille et la grenouille font du sport ? Qui veut répondre ?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BAC147C-5A5C-41D5-934E-35BA627598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685" y="1712135"/>
            <a:ext cx="4290629" cy="34337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5646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que le gorille et la grenouille font du tennis ? Qui veut répondre ?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54D1011-2226-47FB-9F3C-2A1F567F75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685" y="1712135"/>
            <a:ext cx="4290629" cy="34337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4652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que le gorille et la grenouille font du karaté ? Qui veut répondre ?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B2C1182-EC16-4C13-AC53-E7223E954F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685" y="1712135"/>
            <a:ext cx="4290629" cy="34337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9585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les ardoises.</a:t>
            </a:r>
          </a:p>
        </p:txBody>
      </p:sp>
      <p:pic>
        <p:nvPicPr>
          <p:cNvPr id="4" name="Espace réservé pour une image  3" descr="Une image contenant capture d’écran, Rectangle, carré&#10;&#10;Le contenu généré par l’IA peut être incorrect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silencieusement les phrases. Personne ne lit les phrases à voix haute.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les numéros des bonnes phrases sur l’ardoise : 1, 2,3 ou 4.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3DF1004-A085-47A5-A9A7-F3532E188B34}"/>
              </a:ext>
            </a:extLst>
          </p:cNvPr>
          <p:cNvSpPr txBox="1"/>
          <p:nvPr/>
        </p:nvSpPr>
        <p:spPr>
          <a:xfrm>
            <a:off x="440075" y="2714324"/>
            <a:ext cx="5546924" cy="2060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Le gorille et la grenouille font du sport.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Le gorille et la grenouille font du football.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Le gorille et la grenouille font du tennis.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Le gorille et la grenouille font du karaté.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DAF9385-CAD3-45A5-8D78-B9DD24DBFE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122" y="2538413"/>
            <a:ext cx="3013924" cy="2412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4" name="Espace réservé pour une image  3" descr="Une image contenant capture d’écran, Rectangle, carré&#10;&#10;Le contenu généré par l’IA peut être incorrect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en-US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1999" y="756000"/>
            <a:ext cx="6932047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Les bonnes réponses sont les numéros 1 et 3.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F3CC3FB-7111-40A6-927F-E086778C5091}"/>
              </a:ext>
            </a:extLst>
          </p:cNvPr>
          <p:cNvSpPr txBox="1"/>
          <p:nvPr/>
        </p:nvSpPr>
        <p:spPr>
          <a:xfrm>
            <a:off x="440075" y="2714324"/>
            <a:ext cx="5546924" cy="2060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dirty="0">
                <a:solidFill>
                  <a:srgbClr val="C00000"/>
                </a:solidFill>
                <a:latin typeface="Dosis SemiBold" pitchFamily="2" charset="0"/>
              </a:rPr>
              <a:t>Le gorille et la grenouille font du sport.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Le gorille et la grenouille font du football.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dirty="0">
                <a:solidFill>
                  <a:srgbClr val="C00000"/>
                </a:solidFill>
                <a:latin typeface="Dosis SemiBold" pitchFamily="2" charset="0"/>
              </a:rPr>
              <a:t>Le gorille et la grenouille font du tennis.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Le gorille et la grenouille font du karaté.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050265D-17D0-4752-9E07-1E6ABB5B2D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122" y="2538413"/>
            <a:ext cx="3013924" cy="2412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C88F70ED-4B87-4AAC-8B68-2F24219965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362" y="1864657"/>
            <a:ext cx="3071467" cy="4631851"/>
          </a:xfrm>
          <a:prstGeom prst="rect">
            <a:avLst/>
          </a:prstGeom>
        </p:spPr>
      </p:pic>
      <p:sp>
        <p:nvSpPr>
          <p:cNvPr id="13" name="Titre 3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115. Avec votre voisin, lisez les phrases et cochez les bonnes réponses. Je vais circuler entre les rangs pour vous aider. 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4"/>
          <a:srcRect t="4959"/>
          <a:stretch>
            <a:fillRect/>
          </a:stretch>
        </p:blipFill>
        <p:spPr>
          <a:xfrm>
            <a:off x="5196025" y="2787027"/>
            <a:ext cx="3071468" cy="2355445"/>
          </a:xfrm>
          <a:prstGeom prst="rect">
            <a:avLst/>
          </a:prstGeom>
        </p:spPr>
      </p:pic>
      <p:sp>
        <p:nvSpPr>
          <p:cNvPr id="3" name="Rectangle : coins arrondis 2"/>
          <p:cNvSpPr/>
          <p:nvPr/>
        </p:nvSpPr>
        <p:spPr>
          <a:xfrm>
            <a:off x="1673362" y="4545105"/>
            <a:ext cx="3039931" cy="141642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654D9AFB-FE56-4525-B2C2-5540B1260B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" t="59231" r="6812" b="13175"/>
          <a:stretch/>
        </p:blipFill>
        <p:spPr>
          <a:xfrm>
            <a:off x="1235340" y="2022420"/>
            <a:ext cx="6840000" cy="4079580"/>
          </a:xfrm>
          <a:prstGeom prst="rect">
            <a:avLst/>
          </a:prstGeom>
        </p:spPr>
      </p:pic>
      <p:sp>
        <p:nvSpPr>
          <p:cNvPr id="2" name="Titre 3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13" name="Signe de multiplication 12">
            <a:extLst>
              <a:ext uri="{FF2B5EF4-FFF2-40B4-BE49-F238E27FC236}">
                <a16:creationId xmlns:a16="http://schemas.microsoft.com/office/drawing/2014/main" id="{7A716DF4-C616-488A-8D7A-3D07C5C1E22D}"/>
              </a:ext>
            </a:extLst>
          </p:cNvPr>
          <p:cNvSpPr/>
          <p:nvPr/>
        </p:nvSpPr>
        <p:spPr>
          <a:xfrm>
            <a:off x="1417679" y="4057184"/>
            <a:ext cx="387276" cy="591671"/>
          </a:xfrm>
          <a:prstGeom prst="mathMultiply">
            <a:avLst>
              <a:gd name="adj1" fmla="val 14218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Signe de multiplication 6">
            <a:extLst>
              <a:ext uri="{FF2B5EF4-FFF2-40B4-BE49-F238E27FC236}">
                <a16:creationId xmlns:a16="http://schemas.microsoft.com/office/drawing/2014/main" id="{84228149-C271-4984-AE52-D25E57A50C95}"/>
              </a:ext>
            </a:extLst>
          </p:cNvPr>
          <p:cNvSpPr/>
          <p:nvPr/>
        </p:nvSpPr>
        <p:spPr>
          <a:xfrm>
            <a:off x="1417679" y="5195702"/>
            <a:ext cx="387276" cy="591671"/>
          </a:xfrm>
          <a:prstGeom prst="mathMultiply">
            <a:avLst>
              <a:gd name="adj1" fmla="val 14218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056" y="5038460"/>
            <a:ext cx="6254069" cy="1446177"/>
          </a:xfrm>
          <a:prstGeom prst="rect">
            <a:avLst/>
          </a:prstGeom>
        </p:spPr>
      </p:pic>
      <p:sp>
        <p:nvSpPr>
          <p:cNvPr id="10" name="Espace réservé du texte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Lire et comprendre des phrases.</a:t>
            </a:r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/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5277419" cy="756000"/>
          </a:xfrm>
        </p:spPr>
        <p:txBody>
          <a:bodyPr/>
          <a:lstStyle/>
          <a:p>
            <a:r>
              <a:rPr lang="fr-FR" sz="1400" dirty="0"/>
              <a:t>Prendre la parole en réutilisant les actes de parole enseignés.</a:t>
            </a:r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4" name="Espace réservé pour une image  13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9" name="ZoneTexte 18"/>
          <p:cNvSpPr txBox="1"/>
          <p:nvPr/>
        </p:nvSpPr>
        <p:spPr>
          <a:xfrm>
            <a:off x="2302530" y="5136820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424D7B"/>
                </a:solidFill>
                <a:latin typeface="Dosis ExtraBold" pitchFamily="2" charset="0"/>
              </a:rPr>
              <a:t>3. Écriture  </a:t>
            </a:r>
          </a:p>
        </p:txBody>
      </p:sp>
      <p:sp>
        <p:nvSpPr>
          <p:cNvPr id="20" name="Espace réservé du texte 5"/>
          <p:cNvSpPr txBox="1"/>
          <p:nvPr/>
        </p:nvSpPr>
        <p:spPr>
          <a:xfrm>
            <a:off x="2201410" y="5517367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Écriture de phrases.</a:t>
            </a:r>
          </a:p>
        </p:txBody>
      </p:sp>
      <p:sp>
        <p:nvSpPr>
          <p:cNvPr id="7" name="Titre 8"/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en-US" sz="3200" dirty="0"/>
              <a:t>Plan de la séance 5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5" name="Espace réservé du texte 5"/>
          <p:cNvSpPr txBox="1"/>
          <p:nvPr/>
        </p:nvSpPr>
        <p:spPr>
          <a:xfrm>
            <a:off x="-2726185" y="1029372"/>
            <a:ext cx="518062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49506" y="756000"/>
            <a:ext cx="6882494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et observez cette phrase. Vous allez l’écrire après. Tenez-vous prêts. 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F360CA83-026A-4A05-948F-44A87C335241}"/>
              </a:ext>
            </a:extLst>
          </p:cNvPr>
          <p:cNvGrpSpPr/>
          <p:nvPr/>
        </p:nvGrpSpPr>
        <p:grpSpPr>
          <a:xfrm>
            <a:off x="980367" y="2606442"/>
            <a:ext cx="7268217" cy="1645115"/>
            <a:chOff x="490466" y="2574345"/>
            <a:chExt cx="6884758" cy="1645115"/>
          </a:xfrm>
        </p:grpSpPr>
        <p:pic>
          <p:nvPicPr>
            <p:cNvPr id="12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12912FB2-EAE3-4DBA-87E9-68A803C2C17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54" t="13473" r="24670" b="56881"/>
            <a:stretch>
              <a:fillRect/>
            </a:stretch>
          </p:blipFill>
          <p:spPr bwMode="auto">
            <a:xfrm>
              <a:off x="490466" y="2574345"/>
              <a:ext cx="6882494" cy="16451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9F3C810-9E2C-43E8-BAFE-9CA78616A68E}"/>
                </a:ext>
              </a:extLst>
            </p:cNvPr>
            <p:cNvSpPr/>
            <p:nvPr/>
          </p:nvSpPr>
          <p:spPr>
            <a:xfrm>
              <a:off x="651310" y="2829498"/>
              <a:ext cx="6723914" cy="8194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3600" b="1" dirty="0">
                  <a:solidFill>
                    <a:srgbClr val="00ACA4"/>
                  </a:solidFill>
                  <a:latin typeface="Dosis SemiBold" pitchFamily="2" charset="0"/>
                </a:rPr>
                <a:t>L</a:t>
              </a:r>
              <a:r>
                <a:rPr lang="fr-FR" sz="3600" b="1" dirty="0">
                  <a:solidFill>
                    <a:srgbClr val="565F88"/>
                  </a:solidFill>
                  <a:latin typeface="Dosis SemiBold" pitchFamily="2" charset="0"/>
                </a:rPr>
                <a:t>e gorille fait du football et du tennis</a:t>
              </a:r>
              <a:r>
                <a:rPr lang="fr-FR" sz="3600" b="1" dirty="0">
                  <a:solidFill>
                    <a:srgbClr val="00ACA4"/>
                  </a:solidFill>
                  <a:latin typeface="Dosis SemiBold" pitchFamily="2" charset="0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/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/>
            </p:nvPicPr>
            <p:blipFill>
              <a:blip r:embed="rId3"/>
            </p:blipFill>
            <p:spPr>
              <a:xfrm>
                <a:off x="2912571" y="1083385"/>
                <a:ext cx="360" cy="360"/>
              </a:xfrm>
              <a:prstGeom prst="rect"/>
            </p:spPr>
          </p:pic>
        </mc:Fallback>
      </mc:AlternateContent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76400" y="756000"/>
            <a:ext cx="68556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cahiers. 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40917" y="2435192"/>
            <a:ext cx="4397832" cy="3238624"/>
          </a:xfrm>
          <a:prstGeom prst="roundRect">
            <a:avLst>
              <a:gd name="adj" fmla="val 6988"/>
            </a:avLst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cre 10"/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/>
            </p:nvPicPr>
            <p:blipFill>
              <a:blip r:embed="rId5"/>
            </p:blipFill>
            <p:spPr>
              <a:xfrm>
                <a:off x="2912571" y="1083385"/>
                <a:ext cx="360" cy="360"/>
              </a:xfrm>
              <a:prstGeom prst="rect"/>
            </p:spPr>
          </p:pic>
        </mc:Fallback>
      </mc:AlternateContent>
      <p:pic>
        <p:nvPicPr>
          <p:cNvPr id="24" name="Imag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649506" y="756000"/>
            <a:ext cx="6882494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Dictée en cours.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4" name="dictée N2 SEM1 S5">
            <a:hlinkClick r:id="" action="ppaction://media"/>
            <a:extLst>
              <a:ext uri="{FF2B5EF4-FFF2-40B4-BE49-F238E27FC236}">
                <a16:creationId xmlns:a16="http://schemas.microsoft.com/office/drawing/2014/main" id="{7886D5A2-CE4D-1672-1108-2300F68B7C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46311" y="995487"/>
            <a:ext cx="271462" cy="2714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3F0CF13E-E6CB-46AB-A703-160B9ABC9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Deuxième dictée.</a:t>
            </a:r>
            <a:endParaRPr lang="fr-FR" dirty="0"/>
          </a:p>
        </p:txBody>
      </p:sp>
      <p:pic>
        <p:nvPicPr>
          <p:cNvPr id="4" name="dictée N2 SEM1 S5">
            <a:hlinkClick r:id="" action="ppaction://media"/>
            <a:extLst>
              <a:ext uri="{FF2B5EF4-FFF2-40B4-BE49-F238E27FC236}">
                <a16:creationId xmlns:a16="http://schemas.microsoft.com/office/drawing/2014/main" id="{404CE48B-3134-B12A-13C8-A8B037DEC7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46311" y="995487"/>
            <a:ext cx="271462" cy="27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97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676400" y="756000"/>
            <a:ext cx="6855600" cy="612000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Troisième dictée.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4" name="dictée N2 SEM1 S5">
            <a:hlinkClick r:id="" action="ppaction://media"/>
            <a:extLst>
              <a:ext uri="{FF2B5EF4-FFF2-40B4-BE49-F238E27FC236}">
                <a16:creationId xmlns:a16="http://schemas.microsoft.com/office/drawing/2014/main" id="{F571735E-CF1C-EA8D-CA4D-92BB9604C8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46311" y="995487"/>
            <a:ext cx="271462" cy="27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3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SemiBold" pitchFamily="2" charset="0"/>
              </a:rPr>
              <a:t>Corrigez.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1556807-7F2C-8056-0593-12DAF8C195AB}"/>
              </a:ext>
            </a:extLst>
          </p:cNvPr>
          <p:cNvGrpSpPr/>
          <p:nvPr/>
        </p:nvGrpSpPr>
        <p:grpSpPr>
          <a:xfrm>
            <a:off x="980367" y="2606442"/>
            <a:ext cx="7268217" cy="1645115"/>
            <a:chOff x="490466" y="2574345"/>
            <a:chExt cx="6884758" cy="1645115"/>
          </a:xfrm>
        </p:grpSpPr>
        <p:pic>
          <p:nvPicPr>
            <p:cNvPr id="4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CA47036E-528A-A505-CA2F-4B26D4227AD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54" t="13473" r="24670" b="56881"/>
            <a:stretch>
              <a:fillRect/>
            </a:stretch>
          </p:blipFill>
          <p:spPr bwMode="auto">
            <a:xfrm>
              <a:off x="490466" y="2574345"/>
              <a:ext cx="6882494" cy="16451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A5A0527-15C3-BC7D-8D7B-3658FC57B9A5}"/>
                </a:ext>
              </a:extLst>
            </p:cNvPr>
            <p:cNvSpPr/>
            <p:nvPr/>
          </p:nvSpPr>
          <p:spPr>
            <a:xfrm>
              <a:off x="651310" y="2829498"/>
              <a:ext cx="6723914" cy="8194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3600" b="1" dirty="0">
                  <a:solidFill>
                    <a:srgbClr val="00ACA4"/>
                  </a:solidFill>
                  <a:latin typeface="Dosis SemiBold" pitchFamily="2" charset="0"/>
                </a:rPr>
                <a:t>L</a:t>
              </a:r>
              <a:r>
                <a:rPr lang="fr-FR" sz="3600" b="1" dirty="0">
                  <a:solidFill>
                    <a:srgbClr val="565F88"/>
                  </a:solidFill>
                  <a:latin typeface="Dosis SemiBold" pitchFamily="2" charset="0"/>
                </a:rPr>
                <a:t>e gorille fait du football et du tennis</a:t>
              </a:r>
              <a:r>
                <a:rPr lang="fr-FR" sz="3600" b="1" dirty="0">
                  <a:solidFill>
                    <a:srgbClr val="00ACA4"/>
                  </a:solidFill>
                  <a:latin typeface="Dosis SemiBold" pitchFamily="2" charset="0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737FC6F6-7314-46BC-B6AD-B579EA085A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7406" y="2617326"/>
            <a:ext cx="1702388" cy="2982991"/>
          </a:xfrm>
          <a:prstGeom prst="rect">
            <a:avLst/>
          </a:prstGeom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78FB2A5B-62A3-4C1C-A323-D19B885E5419}"/>
              </a:ext>
            </a:extLst>
          </p:cNvPr>
          <p:cNvGrpSpPr/>
          <p:nvPr/>
        </p:nvGrpSpPr>
        <p:grpSpPr>
          <a:xfrm>
            <a:off x="3676421" y="2618989"/>
            <a:ext cx="3248144" cy="2981328"/>
            <a:chOff x="-120369" y="347328"/>
            <a:chExt cx="8920327" cy="685800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E76A29A6-7375-432C-A9ED-93CC27802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0369" y="347328"/>
              <a:ext cx="4471068" cy="6858000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07C0FE31-23F0-4516-845F-DF2478E276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8890" y="347328"/>
              <a:ext cx="4471068" cy="6858000"/>
            </a:xfrm>
            <a:prstGeom prst="rect">
              <a:avLst/>
            </a:prstGeom>
          </p:spPr>
        </p:pic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9E2EAC9-0299-4840-B6DC-A633E93E01BE}"/>
              </a:ext>
            </a:extLst>
          </p:cNvPr>
          <p:cNvGrpSpPr/>
          <p:nvPr/>
        </p:nvGrpSpPr>
        <p:grpSpPr>
          <a:xfrm>
            <a:off x="347722" y="2618989"/>
            <a:ext cx="3248144" cy="2981328"/>
            <a:chOff x="-4821202" y="-122548"/>
            <a:chExt cx="8920327" cy="6858000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386FC2DD-DA65-41DC-A845-A830072ED5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821202" y="-122548"/>
              <a:ext cx="4471068" cy="685800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D3BD34D-39A9-4F95-B560-7B603F4FACA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71943" y="-122548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561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76400" y="756000"/>
            <a:ext cx="68556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passe à une autre activité. Ces mots sont en désordre. Écrivez sur vos cahiers une phrase correcte à partir de ces mots.</a:t>
            </a: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E16CA1A7-05C4-3B4C-EB41-FFA071C846BA}"/>
              </a:ext>
            </a:extLst>
          </p:cNvPr>
          <p:cNvGrpSpPr/>
          <p:nvPr/>
        </p:nvGrpSpPr>
        <p:grpSpPr>
          <a:xfrm>
            <a:off x="1053359" y="3090109"/>
            <a:ext cx="7417365" cy="677782"/>
            <a:chOff x="1017801" y="3429000"/>
            <a:chExt cx="6833056" cy="677782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2D6BB9E4-993C-787C-C990-627298324E73}"/>
                </a:ext>
              </a:extLst>
            </p:cNvPr>
            <p:cNvSpPr/>
            <p:nvPr/>
          </p:nvSpPr>
          <p:spPr>
            <a:xfrm>
              <a:off x="6021361" y="3429000"/>
              <a:ext cx="1829496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 faisons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0BD8451-6F49-4153-00D0-EC3C74CB7906}"/>
                </a:ext>
              </a:extLst>
            </p:cNvPr>
            <p:cNvSpPr/>
            <p:nvPr/>
          </p:nvSpPr>
          <p:spPr>
            <a:xfrm>
              <a:off x="1017801" y="3429000"/>
              <a:ext cx="1820508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nous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7F7CF7C-5A00-49BA-2AD3-A4D13EB1D3EF}"/>
                </a:ext>
              </a:extLst>
            </p:cNvPr>
            <p:cNvSpPr/>
            <p:nvPr/>
          </p:nvSpPr>
          <p:spPr>
            <a:xfrm>
              <a:off x="2952751" y="3429000"/>
              <a:ext cx="2894829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de la course à pied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40541" y="756000"/>
            <a:ext cx="689145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sa phrase ?</a:t>
            </a: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E88B85D-E8E4-4FBB-966A-9E735884CAC0}"/>
              </a:ext>
            </a:extLst>
          </p:cNvPr>
          <p:cNvGrpSpPr/>
          <p:nvPr/>
        </p:nvGrpSpPr>
        <p:grpSpPr>
          <a:xfrm>
            <a:off x="1053359" y="3090109"/>
            <a:ext cx="7417365" cy="677782"/>
            <a:chOff x="1017801" y="3429000"/>
            <a:chExt cx="6833056" cy="677782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4FA2ECF-E84E-4D65-B51F-E1EB95C36A0C}"/>
                </a:ext>
              </a:extLst>
            </p:cNvPr>
            <p:cNvSpPr/>
            <p:nvPr/>
          </p:nvSpPr>
          <p:spPr>
            <a:xfrm>
              <a:off x="6021361" y="3429000"/>
              <a:ext cx="1829496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 faisons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D808E88-A4A5-4957-80AB-20AA72828C66}"/>
                </a:ext>
              </a:extLst>
            </p:cNvPr>
            <p:cNvSpPr/>
            <p:nvPr/>
          </p:nvSpPr>
          <p:spPr>
            <a:xfrm>
              <a:off x="1017801" y="3429000"/>
              <a:ext cx="1820508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nous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9B59649E-1951-46EA-A5A7-F705773C3EAD}"/>
                </a:ext>
              </a:extLst>
            </p:cNvPr>
            <p:cNvSpPr/>
            <p:nvPr/>
          </p:nvSpPr>
          <p:spPr>
            <a:xfrm>
              <a:off x="2952751" y="3429000"/>
              <a:ext cx="2894829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de la course à pied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31576" y="756000"/>
            <a:ext cx="6900424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Je n’oublie pas la majuscule au début de la phrase, le point à la fin et les espaces entre les mots.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3FFB3434-F23B-2104-7346-035EE6F3CB22}"/>
              </a:ext>
            </a:extLst>
          </p:cNvPr>
          <p:cNvGrpSpPr/>
          <p:nvPr/>
        </p:nvGrpSpPr>
        <p:grpSpPr>
          <a:xfrm>
            <a:off x="966371" y="2466632"/>
            <a:ext cx="7211257" cy="2310699"/>
            <a:chOff x="246227" y="2552834"/>
            <a:chExt cx="7211257" cy="2310699"/>
          </a:xfrm>
        </p:grpSpPr>
        <p:pic>
          <p:nvPicPr>
            <p:cNvPr id="5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D786DFD6-CD7C-E89C-F780-4EC78665979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22" t="22418" r="21551" b="32446"/>
            <a:stretch>
              <a:fillRect/>
            </a:stretch>
          </p:blipFill>
          <p:spPr bwMode="auto">
            <a:xfrm>
              <a:off x="246227" y="2552834"/>
              <a:ext cx="7211257" cy="23106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C2EEFC8F-79D2-C36E-9005-10B456E22507}"/>
                </a:ext>
              </a:extLst>
            </p:cNvPr>
            <p:cNvSpPr txBox="1"/>
            <p:nvPr/>
          </p:nvSpPr>
          <p:spPr>
            <a:xfrm>
              <a:off x="246227" y="3123836"/>
              <a:ext cx="7211257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3200" b="1" dirty="0">
                  <a:solidFill>
                    <a:srgbClr val="00ACA4"/>
                  </a:solidFill>
                  <a:latin typeface="Dosis SemiBold" pitchFamily="2" charset="0"/>
                </a:rPr>
                <a:t>N</a:t>
              </a:r>
              <a:r>
                <a:rPr lang="fr-FR" sz="3200" b="1" dirty="0">
                  <a:solidFill>
                    <a:srgbClr val="565F88"/>
                  </a:solidFill>
                  <a:latin typeface="Dosis SemiBold" pitchFamily="2" charset="0"/>
                </a:rPr>
                <a:t>ous  faisons de la course à pied</a:t>
              </a:r>
              <a:r>
                <a:rPr lang="fr-FR" sz="3200" b="1" dirty="0">
                  <a:solidFill>
                    <a:srgbClr val="00ACA4"/>
                  </a:solidFill>
                  <a:latin typeface="Dosis SemiBold" pitchFamily="2" charset="0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EE78C1E1-2D30-4B51-833C-6E1D459839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990" y="1608119"/>
            <a:ext cx="3226010" cy="4884762"/>
          </a:xfrm>
          <a:prstGeom prst="rect">
            <a:avLst/>
          </a:prstGeom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116. Vous aller faire l’activité 5. Je vais circuler entre les rangs pour vous aider.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9275" y="2752717"/>
            <a:ext cx="2203904" cy="2203904"/>
          </a:xfrm>
          <a:prstGeom prst="rect">
            <a:avLst/>
          </a:prstGeom>
        </p:spPr>
      </p:pic>
      <p:sp>
        <p:nvSpPr>
          <p:cNvPr id="7" name="Rectangle : coins arrondis 6"/>
          <p:cNvSpPr/>
          <p:nvPr/>
        </p:nvSpPr>
        <p:spPr>
          <a:xfrm>
            <a:off x="1585787" y="5037305"/>
            <a:ext cx="2925184" cy="99235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AE01A438-71EB-4D9B-90C8-A767E9996A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40" t="70770" r="11949" b="9906"/>
          <a:stretch/>
        </p:blipFill>
        <p:spPr>
          <a:xfrm>
            <a:off x="591671" y="2133940"/>
            <a:ext cx="7858941" cy="3764836"/>
          </a:xfrm>
          <a:prstGeom prst="rect">
            <a:avLst/>
          </a:prstGeom>
        </p:spPr>
      </p:pic>
      <p:sp>
        <p:nvSpPr>
          <p:cNvPr id="2" name="Titre 5"/>
          <p:cNvSpPr txBox="1"/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FE2DFE3-1A1E-41FD-9EE8-56233F10D498}"/>
              </a:ext>
            </a:extLst>
          </p:cNvPr>
          <p:cNvSpPr txBox="1"/>
          <p:nvPr/>
        </p:nvSpPr>
        <p:spPr>
          <a:xfrm>
            <a:off x="1036445" y="3785525"/>
            <a:ext cx="5360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ACA4"/>
                </a:solidFill>
                <a:latin typeface="Dosis SemiBold" pitchFamily="2" charset="0"/>
              </a:rPr>
              <a:t>E</a:t>
            </a:r>
            <a:r>
              <a:rPr lang="fr-FR" sz="2400" dirty="0">
                <a:solidFill>
                  <a:srgbClr val="C00000"/>
                </a:solidFill>
                <a:latin typeface="Dosis SemiBold" pitchFamily="2" charset="0"/>
              </a:rPr>
              <a:t>lle  fait du karaté</a:t>
            </a:r>
            <a:r>
              <a:rPr lang="fr-FR" sz="2400" dirty="0">
                <a:solidFill>
                  <a:srgbClr val="00ACA4"/>
                </a:solidFill>
                <a:latin typeface="Dosis SemiBold" pitchFamily="2" charset="0"/>
              </a:rPr>
              <a:t>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A01023B-B676-41C7-929B-015860E24EEC}"/>
              </a:ext>
            </a:extLst>
          </p:cNvPr>
          <p:cNvSpPr txBox="1"/>
          <p:nvPr/>
        </p:nvSpPr>
        <p:spPr>
          <a:xfrm>
            <a:off x="973692" y="5326877"/>
            <a:ext cx="6110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ACA4"/>
                </a:solidFill>
                <a:latin typeface="Dosis SemiBold" pitchFamily="2" charset="0"/>
              </a:rPr>
              <a:t>K</a:t>
            </a:r>
            <a:r>
              <a:rPr lang="fr-FR" sz="2400" dirty="0">
                <a:solidFill>
                  <a:srgbClr val="C00000"/>
                </a:solidFill>
                <a:latin typeface="Dosis SemiBold" pitchFamily="2" charset="0"/>
              </a:rPr>
              <a:t>arim  fait de la course à pied</a:t>
            </a:r>
            <a:r>
              <a:rPr lang="fr-FR" sz="2400" dirty="0">
                <a:solidFill>
                  <a:srgbClr val="00ACA4"/>
                </a:solidFill>
                <a:latin typeface="Dosis SemiBold" pitchFamily="2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4C7DABE-42FE-44D8-B865-BE5F880738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831" y="1703293"/>
            <a:ext cx="3220338" cy="493955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À la maison,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phrases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recopiez-les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sur votre cahier. 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517159" y="3051000"/>
            <a:ext cx="2109682" cy="828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Flèche : droite 9"/>
          <p:cNvSpPr/>
          <p:nvPr/>
        </p:nvSpPr>
        <p:spPr>
          <a:xfrm>
            <a:off x="2715692" y="3318147"/>
            <a:ext cx="673486" cy="14654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6AEB102-1DFC-CABD-AB46-735EFE2DC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bientôt.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7" name="Espace réservé pour une image  2" descr="Une image contenant habits, illustration, dessin humoristique&#10;&#10;Le contenu généré par l’IA peut être incorrect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4"/>
          <a:stretch>
            <a:fillRect/>
          </a:stretch>
        </p:blipFill>
        <p:spPr>
          <a:xfrm>
            <a:off x="115503" y="651192"/>
            <a:ext cx="1289783" cy="936977"/>
          </a:xfrm>
          <a:prstGeom prst="ellipse">
            <a:avLst/>
          </a:prstGeom>
        </p:spPr>
      </p:pic>
      <p:pic>
        <p:nvPicPr>
          <p:cNvPr id="8" name="majd_wav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34789" y="2231030"/>
            <a:ext cx="1874421" cy="3332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39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C3FAB45-22E0-4671-AAEA-F6142E3E42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B557FB24-B439-4483-B51E-646C9A62E6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Oral – Dialogue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  <a:sym typeface="Wingdings" panose="05000000000000000000" pitchFamily="2" charset="2"/>
              </a:rPr>
              <a:t>Écriture – Point de langue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  <a:sym typeface="Wingdings" panose="05000000000000000000" pitchFamily="2" charset="2"/>
              </a:rPr>
              <a:t>Lecture – Lecture et compréhension des mots</a:t>
            </a:r>
          </a:p>
          <a:p>
            <a:endParaRPr lang="fr-FR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34675879-28DD-4557-BCE1-9BC8494DB0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6145BCC-03D2-4DBB-A0EC-1EB036BABD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A6905B03-C307-4CF9-8745-C55CC5F86C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B645F9B2-436A-44A1-95D9-0C1661974F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</a:t>
            </a: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 5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08649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 -Syllabes et mots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Syllabes et mots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Présentation du vocabulaire 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Exploitation du vocabulaire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Travail sur livret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867558" y="3886051"/>
            <a:ext cx="3587584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lang="fr-FR" dirty="0">
                <a:solidFill>
                  <a:srgbClr val="002060"/>
                </a:solidFill>
              </a:rPr>
              <a:t>Oral –  Prise de parole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lang="fr-FR" dirty="0">
                <a:solidFill>
                  <a:srgbClr val="002060"/>
                </a:solidFill>
              </a:rPr>
              <a:t>Lecture – Lecture et compréhension des phrases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lang="fr-FR" dirty="0">
                <a:solidFill>
                  <a:srgbClr val="002060"/>
                </a:solidFill>
              </a:rPr>
              <a:t>Écriture – Phrases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AB5BB8-47C5-09F3-5EEC-63040EDF211B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A5169-D56D-7E37-07C2-862CB4BAFE14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re 53">
            <a:extLst>
              <a:ext uri="{FF2B5EF4-FFF2-40B4-BE49-F238E27FC236}">
                <a16:creationId xmlns:a16="http://schemas.microsoft.com/office/drawing/2014/main" id="{2C7C8A97-7DB3-8C15-7557-C26DE5029419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à l’enseignant  (e)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B6F289E-F15B-BE40-5552-C4E81C5B3F0C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424CC895-7E10-95C3-6F57-C29149EC7D01}"/>
              </a:ext>
            </a:extLst>
          </p:cNvPr>
          <p:cNvSpPr/>
          <p:nvPr/>
        </p:nvSpPr>
        <p:spPr>
          <a:xfrm>
            <a:off x="857457" y="3437892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58E425-9D4F-78BA-8B0D-1FD1E9281E46}"/>
              </a:ext>
            </a:extLst>
          </p:cNvPr>
          <p:cNvSpPr txBox="1">
            <a:spLocks/>
          </p:cNvSpPr>
          <p:nvPr/>
        </p:nvSpPr>
        <p:spPr>
          <a:xfrm>
            <a:off x="701458" y="3889180"/>
            <a:ext cx="3527191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Oral – Acte de parole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Lecture – Graphèmes : il - ail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eil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euil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ouil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. 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Écriture – Graphèmes : il - ail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eil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euil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ouil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311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965" y="1988687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Lire et comprendre des phrases.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sz="1400" dirty="0"/>
              <a:t>Écrire des phrases.</a:t>
            </a:r>
            <a:endParaRPr lang="en-US" sz="1400" dirty="0"/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/>
          <p:cNvSpPr txBox="1"/>
          <p:nvPr/>
        </p:nvSpPr>
        <p:spPr>
          <a:xfrm>
            <a:off x="2320205" y="2144230"/>
            <a:ext cx="19049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424D7B"/>
                </a:solidFill>
                <a:latin typeface="Dosis ExtraBold" pitchFamily="2" charset="0"/>
              </a:rPr>
              <a:t>1.  Prise de parole </a:t>
            </a:r>
          </a:p>
        </p:txBody>
      </p:sp>
      <p:sp>
        <p:nvSpPr>
          <p:cNvPr id="17" name="Espace réservé du texte 5"/>
          <p:cNvSpPr txBox="1"/>
          <p:nvPr/>
        </p:nvSpPr>
        <p:spPr>
          <a:xfrm>
            <a:off x="2221200" y="2516862"/>
            <a:ext cx="518062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Prendre la parole en réutilisant les actes de parole enseignés.</a:t>
            </a:r>
          </a:p>
        </p:txBody>
      </p:sp>
      <p:sp>
        <p:nvSpPr>
          <p:cNvPr id="7" name="Titre 8"/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en-US" sz="3200" dirty="0"/>
              <a:t>Plan de la séance 5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9" name="Espace réservé pour une image  13" descr="Une image contenant horloge, cercle, symbole, Police&#10;&#10;Le contenu généré par l’IA peut être incorrect.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940805"/>
            <a:ext cx="540000" cy="540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46B6250D-9536-295E-F7DB-CBFF746EE1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3" y="2222899"/>
            <a:ext cx="2277239" cy="363678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EAE3F6D3-15A3-8E7A-6CE9-CF30B5B4975D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605"/>
          <a:stretch>
            <a:fillRect/>
          </a:stretch>
        </p:blipFill>
        <p:spPr>
          <a:xfrm>
            <a:off x="2492943" y="2215633"/>
            <a:ext cx="2079057" cy="3636784"/>
          </a:xfr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AC812C0-4391-6BD4-D6AE-3BC31116F3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8">
            <a:extLst>
              <a:ext uri="{FF2B5EF4-FFF2-40B4-BE49-F238E27FC236}">
                <a16:creationId xmlns:a16="http://schemas.microsoft.com/office/drawing/2014/main" id="{F4BB8375-101F-4E97-1AB7-D8ADFA8B2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Aujourd’hui, nous allons apprendre à nous présenter et à parler des sports. </a:t>
            </a:r>
            <a:b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</a:b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Écoutez bien.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A70603A-90B1-245A-488B-144E9E9C2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D2985C7-5C88-A236-E8E3-DED05B91D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79CD3307-7E5A-5469-12FA-4179D2DC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2" name="WhatsApp Video 2026-05-04 at 10.18.03">
            <a:hlinkClick r:id="" action="ppaction://media"/>
            <a:extLst>
              <a:ext uri="{FF2B5EF4-FFF2-40B4-BE49-F238E27FC236}">
                <a16:creationId xmlns:a16="http://schemas.microsoft.com/office/drawing/2014/main" id="{47BE7FF4-BD11-47D7-B96A-19A64ABC3B6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2000" y="1990164"/>
            <a:ext cx="7920000" cy="3978297"/>
          </a:xfrm>
          <a:prstGeom prst="rect">
            <a:avLst/>
          </a:prstGeom>
        </p:spPr>
      </p:pic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4588761-9A87-D056-933E-62D6830AD46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4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2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266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d3d7f878dd25d3a7375944b495f62262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0eff3b9393a2e0859b6a760e231ea323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6983FD-F538-421B-AF05-5368533161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D111DF6-31E7-420D-A7F2-AD0614C3A43E}">
  <ds:schemaRefs>
    <ds:schemaRef ds:uri="202b3bc9-e036-45c7-aea0-06aec8cd7a40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f0534ec5-868f-4ce6-85c7-99f0612daa5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35502B2-01C0-4934-80E3-22D9A5A61F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1548</TotalTime>
  <Words>1114</Words>
  <PresentationFormat>Affichage à l'écran (4:3)</PresentationFormat>
  <Paragraphs>156</Paragraphs>
  <Slides>46</Slides>
  <Notes>2</Notes>
  <HiddenSlides>0</HiddenSlides>
  <MMClips>8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46</vt:i4>
      </vt:variant>
    </vt:vector>
  </HeadingPairs>
  <TitlesOfParts>
    <vt:vector size="63" baseType="lpstr">
      <vt:lpstr>Calibri</vt:lpstr>
      <vt:lpstr>Arial</vt:lpstr>
      <vt:lpstr>Dosis SemiBold</vt:lpstr>
      <vt:lpstr>Dosis</vt:lpstr>
      <vt:lpstr>Dosis ExtraBold</vt:lpstr>
      <vt:lpstr>Dosis Medium</vt:lpstr>
      <vt:lpstr>Aptos Display</vt:lpstr>
      <vt:lpstr>Aptos</vt:lpstr>
      <vt:lpstr>Wingdings</vt:lpstr>
      <vt:lpstr>2_Conception personnalisée</vt:lpstr>
      <vt:lpstr>00_Env-Enseignant</vt:lpstr>
      <vt:lpstr>Oral</vt:lpstr>
      <vt:lpstr>Lecture</vt:lpstr>
      <vt:lpstr>Ecriture</vt:lpstr>
      <vt:lpstr>Thème Office</vt:lpstr>
      <vt:lpstr>1_Env-Enseignant</vt:lpstr>
      <vt:lpstr>1_Oral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5</vt:lpstr>
      <vt:lpstr>Bonjour les enfants ! La leçon de français commence maintenant.</vt:lpstr>
      <vt:lpstr>Aujourd’hui, nous allons apprendre à nous présenter et à parler des sports.  Écoutez bien.</vt:lpstr>
      <vt:lpstr>Lecture de la vidéo.</vt:lpstr>
      <vt:lpstr>Maintenant, nous allons apprendre à nous présenter et à parler des sports. Soyez attentifs.</vt:lpstr>
      <vt:lpstr>Étape 1. Je vais vous expliquer la situation. </vt:lpstr>
      <vt:lpstr>Étape 2. Chacun réfléchit silencieusement à ce qu’il va dire dans sa prise de parole.</vt:lpstr>
      <vt:lpstr>Étape 3. Maintenant, vous allez prendre la parole. Qui veut passer au tableau ? </vt:lpstr>
      <vt:lpstr>Maintenant, tout le monde participe. Chacun parle des sports qu’il fait à son voisin.</vt:lpstr>
      <vt:lpstr>Plan de la séance 5</vt:lpstr>
      <vt:lpstr>Maintenant, on va faire de la lecture. </vt:lpstr>
      <vt:lpstr>C’est le mot : des.  On va l’épeler ensemble : d-e-s. </vt:lpstr>
      <vt:lpstr>C’est le mot : sur.  On va l’épeler ensemble : s-u-r. </vt:lpstr>
      <vt:lpstr>Lisez ces phrases en silence. Après, on va écouter un audio. </vt:lpstr>
      <vt:lpstr>Lecture de l’audio.  </vt:lpstr>
      <vt:lpstr>Présentation PowerPoint</vt:lpstr>
      <vt:lpstr>On passe à une autre activité. Regardez cette image. Voici le gorille et la grenouille.</vt:lpstr>
      <vt:lpstr>Est-ce que le gorille et la grenouille font du football ? Qui veut répondre ?</vt:lpstr>
      <vt:lpstr>Est-ce que le gorille et la grenouille font du sport ? Qui veut répondre ?</vt:lpstr>
      <vt:lpstr>Est-ce que le gorille et la grenouille font du tennis ? Qui veut répondre ?</vt:lpstr>
      <vt:lpstr>Est-ce que le gorille et la grenouille font du karaté ? Qui veut répondre ?</vt:lpstr>
      <vt:lpstr>Prenez les ardoises.</vt:lpstr>
      <vt:lpstr>Lisez silencieusement les phrases. Personne ne lit les phrases à voix haute.  Écrivez les numéros des bonnes phrases sur l’ardoise : 1, 2,3 ou 4.</vt:lpstr>
      <vt:lpstr>Levez vos ardoises. </vt:lpstr>
      <vt:lpstr>Les bonnes réponses sont les numéros 1 et 3. </vt:lpstr>
      <vt:lpstr>Prenez vos livrets à la page 115. Avec votre voisin, lisez les phrases et cochez les bonnes réponses. Je vais circuler entre les rangs pour vous aider. </vt:lpstr>
      <vt:lpstr>Corrigez.</vt:lpstr>
      <vt:lpstr>Plan de la séance 5</vt:lpstr>
      <vt:lpstr>Lisez et observez cette phrase. Vous allez l’écrire après. Tenez-vous prêts.  </vt:lpstr>
      <vt:lpstr>Prenez vos cahiers. </vt:lpstr>
      <vt:lpstr>Dictée en cours.</vt:lpstr>
      <vt:lpstr>Deuxième dictée.</vt:lpstr>
      <vt:lpstr>Troisième dictée.</vt:lpstr>
      <vt:lpstr>Corrigez. </vt:lpstr>
      <vt:lpstr>On passe à une autre activité. Ces mots sont en désordre. Écrivez sur vos cahiers une phrase correcte à partir de ces mots.</vt:lpstr>
      <vt:lpstr>Qui veut lire sa phrase ?</vt:lpstr>
      <vt:lpstr>Corrigez. Je n’oublie pas la majuscule au début de la phrase, le point à la fin et les espaces entre les mots. </vt:lpstr>
      <vt:lpstr>Prenez vos livrets à la page 116. Vous aller faire l’activité 5. Je vais circuler entre les rangs pour vous aider. </vt:lpstr>
      <vt:lpstr>Présentation PowerPoint</vt:lpstr>
      <vt:lpstr>À la maison, lisez ces phrases et recopiez-les sur votre cahier. </vt:lpstr>
      <vt:lpstr>La séance d’aujourd’hui est terminée. À bientôt.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2025-08-13T10:11:00Z</cp:lastPrinted>
  <dcterms:created xsi:type="dcterms:W3CDTF">2025-08-01T12:31:00Z</dcterms:created>
  <dcterms:modified xsi:type="dcterms:W3CDTF">2026-05-10T18:39:30Z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3B21D82F96F244A88607757769314F0F_13</vt:lpwstr>
  </property>
  <property fmtid="{D5CDD505-2E9C-101B-9397-08002B2CF9AE}" pid="3" name="KSOProductBuildVer">
    <vt:lpwstr>1036-12.2.0.23131</vt:lpwstr>
  </property>
  <property fmtid="{D5CDD505-2E9C-101B-9397-08002B2CF9AE}" pid="4" name="ContentTypeId">
    <vt:lpwstr>0x0101003BE1CA3E4EEE7E478F0E6E453AD473F7</vt:lpwstr>
  </property>
</Properties>
</file>