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509"/>
    <a:srgbClr val="F95C05"/>
    <a:srgbClr val="67171E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C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67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FA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FAB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6792150-165A-40BA-8B33-86B1D399AA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E6F82A6-8D9A-4971-A9F8-1A8212CED0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20D7CE-CD3F-4BC7-AD02-4D84526A43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2019-09-17T11:18:20Z</dcterms:modified>
</cp:coreProperties>
</file>